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338" r:id="rId2"/>
    <p:sldId id="336" r:id="rId3"/>
    <p:sldId id="324" r:id="rId4"/>
    <p:sldId id="343" r:id="rId5"/>
    <p:sldId id="345" r:id="rId6"/>
    <p:sldId id="346" r:id="rId7"/>
    <p:sldId id="348" r:id="rId8"/>
    <p:sldId id="344" r:id="rId9"/>
    <p:sldId id="353" r:id="rId10"/>
    <p:sldId id="332" r:id="rId11"/>
    <p:sldId id="335" r:id="rId12"/>
    <p:sldId id="354" r:id="rId13"/>
    <p:sldId id="35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08" userDrawn="1">
          <p15:clr>
            <a:srgbClr val="A4A3A4"/>
          </p15:clr>
        </p15:guide>
        <p15:guide id="2" pos="3384" userDrawn="1">
          <p15:clr>
            <a:srgbClr val="A4A3A4"/>
          </p15:clr>
        </p15:guide>
        <p15:guide id="3" orient="horz" pos="4056" userDrawn="1">
          <p15:clr>
            <a:srgbClr val="A4A3A4"/>
          </p15:clr>
        </p15:guide>
        <p15:guide id="4" orient="horz" pos="14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2600"/>
    <a:srgbClr val="663300"/>
    <a:srgbClr val="404040"/>
    <a:srgbClr val="CC0000"/>
    <a:srgbClr val="F2F2F2"/>
    <a:srgbClr val="8FAADC"/>
    <a:srgbClr val="FFFFFF"/>
    <a:srgbClr val="F3F2F1"/>
    <a:srgbClr val="33CDFF"/>
    <a:srgbClr val="D24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0025" autoAdjust="0"/>
  </p:normalViewPr>
  <p:slideViewPr>
    <p:cSldViewPr snapToGrid="0">
      <p:cViewPr varScale="1">
        <p:scale>
          <a:sx n="68" d="100"/>
          <a:sy n="68" d="100"/>
        </p:scale>
        <p:origin x="1099" y="72"/>
      </p:cViewPr>
      <p:guideLst>
        <p:guide orient="horz" pos="2808"/>
        <p:guide pos="3384"/>
        <p:guide orient="horz" pos="4056"/>
        <p:guide orient="horz" pos="148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72" d="100"/>
        <a:sy n="172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The distribution</a:t>
            </a:r>
            <a:r>
              <a:rPr lang="en-US" baseline="0" dirty="0"/>
              <a:t> </a:t>
            </a:r>
            <a:r>
              <a:rPr lang="en-US" dirty="0"/>
              <a:t>of</a:t>
            </a:r>
            <a:r>
              <a:rPr lang="en-US" baseline="0" dirty="0"/>
              <a:t> </a:t>
            </a:r>
            <a:r>
              <a:rPr lang="en-US" dirty="0"/>
              <a:t>feature</a:t>
            </a:r>
            <a:r>
              <a:rPr lang="en-US" baseline="0" dirty="0"/>
              <a:t> </a:t>
            </a:r>
            <a:r>
              <a:rPr lang="en-US" dirty="0"/>
              <a:t>selection </a:t>
            </a:r>
            <a:r>
              <a:rPr lang="en-US" dirty="0" err="1"/>
              <a:t>typeS</a:t>
            </a:r>
            <a:endParaRPr lang="en-US" dirty="0"/>
          </a:p>
        </c:rich>
      </c:tx>
      <c:layout>
        <c:manualLayout>
          <c:xMode val="edge"/>
          <c:yMode val="edge"/>
          <c:x val="0.1559442323317391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The distribution of feature selection types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BB9-431F-B4E0-E3E109449A1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BB9-431F-B4E0-E3E109449A1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BB9-431F-B4E0-E3E109449A1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BB9-431F-B4E0-E3E109449A1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Filter method</c:v>
                </c:pt>
                <c:pt idx="1">
                  <c:v>Wrapper method</c:v>
                </c:pt>
                <c:pt idx="2">
                  <c:v>Embedded method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20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D5-47E6-9EE9-7358F9BFBD1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The Distribution of Feature Selection Techniques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1"/>
                <c:pt idx="0">
                  <c:v>Relief </c:v>
                </c:pt>
                <c:pt idx="1">
                  <c:v>Symmetrical Uncertainty</c:v>
                </c:pt>
                <c:pt idx="2">
                  <c:v>Gain Ratio</c:v>
                </c:pt>
                <c:pt idx="3">
                  <c:v>Information Gain</c:v>
                </c:pt>
                <c:pt idx="4">
                  <c:v>Chi-square</c:v>
                </c:pt>
                <c:pt idx="5">
                  <c:v>Correlation Based</c:v>
                </c:pt>
                <c:pt idx="6">
                  <c:v>Best First</c:v>
                </c:pt>
                <c:pt idx="7">
                  <c:v>Support Vector Machine</c:v>
                </c:pt>
                <c:pt idx="8">
                  <c:v>Kolmogorov-Smirnov</c:v>
                </c:pt>
                <c:pt idx="9">
                  <c:v>Greedy</c:v>
                </c:pt>
                <c:pt idx="10">
                  <c:v>Rough Sets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D1-4290-ACBB-FC2E2055C31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46635840"/>
        <c:axId val="246613792"/>
      </c:barChart>
      <c:catAx>
        <c:axId val="246635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6613792"/>
        <c:crosses val="autoZero"/>
        <c:auto val="1"/>
        <c:lblAlgn val="ctr"/>
        <c:lblOffset val="100"/>
        <c:noMultiLvlLbl val="0"/>
      </c:catAx>
      <c:valAx>
        <c:axId val="24661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sz="1600"/>
                  <a:t>Number of studies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6635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11/25/2022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11/25/2022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24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200" dirty="0">
                <a:solidFill>
                  <a:schemeClr val="tx1"/>
                </a:solidFill>
              </a:rPr>
              <a:t>Testing is how we check the quality of software, but it takes a lot of time and work.</a:t>
            </a:r>
          </a:p>
          <a:p>
            <a:pPr algn="just"/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By predicting when fault-prone modules will happen, we save testing resources like time, effort, and money.</a:t>
            </a:r>
          </a:p>
          <a:p>
            <a:pPr algn="just"/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The most popular and accurate models for predicting software quality use machine learning techniques.</a:t>
            </a:r>
          </a:p>
          <a:p>
            <a:pPr algn="just"/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All feature selection methods result in more accurate predictions.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99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099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12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dirty="0">
                <a:solidFill>
                  <a:srgbClr val="006ACC"/>
                </a:solidFill>
                <a:effectLst/>
                <a:latin typeface="Open Sans" panose="020B0606030504020204" pitchFamily="34" charset="0"/>
              </a:rPr>
              <a:t>Software is used in almost every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part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of life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today,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including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healthcare,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industry,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vehicles,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and so on. </a:t>
            </a:r>
            <a:endParaRPr lang="en-US" sz="1800" b="0" i="0" dirty="0">
              <a:solidFill>
                <a:srgbClr val="252525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So, it is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very important </a:t>
            </a: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that the software always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works </a:t>
            </a: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the way it is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supposed to. This can </a:t>
            </a: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only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happen </a:t>
            </a:r>
            <a:r>
              <a:rPr lang="en-US" sz="1800" b="0" i="0" dirty="0">
                <a:solidFill>
                  <a:srgbClr val="006ACC"/>
                </a:solidFill>
                <a:effectLst/>
                <a:latin typeface="Open Sans" panose="020B0606030504020204" pitchFamily="34" charset="0"/>
              </a:rPr>
              <a:t>if the software is free of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bugs.</a:t>
            </a:r>
            <a:endParaRPr lang="en-US" sz="1800" b="0" i="0" dirty="0">
              <a:solidFill>
                <a:srgbClr val="252525"/>
              </a:solidFill>
              <a:effectLst/>
              <a:latin typeface="Open Sans" panose="020B0606030504020204" pitchFamily="34" charset="0"/>
            </a:endParaRPr>
          </a:p>
          <a:p>
            <a:pPr algn="l"/>
            <a:b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</a:b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Software testing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is </a:t>
            </a: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always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needed for </a:t>
            </a: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high-quality software products. </a:t>
            </a:r>
          </a:p>
          <a:p>
            <a:pPr algn="l"/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In the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past, </a:t>
            </a: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manual testing was used to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check </a:t>
            </a:r>
            <a:r>
              <a:rPr lang="en-US" sz="1800" b="0" i="0" dirty="0">
                <a:solidFill>
                  <a:srgbClr val="006ACC"/>
                </a:solidFill>
                <a:effectLst/>
                <a:latin typeface="Open Sans" panose="020B0606030504020204" pitchFamily="34" charset="0"/>
              </a:rPr>
              <a:t>the quality of software, but this </a:t>
            </a: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is a very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complicated </a:t>
            </a: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process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that </a:t>
            </a: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takes a lot of time and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work.</a:t>
            </a:r>
            <a:endParaRPr lang="en-US" sz="1800" b="0" i="0" dirty="0">
              <a:solidFill>
                <a:srgbClr val="252525"/>
              </a:solidFill>
              <a:effectLst/>
              <a:latin typeface="Open Sans" panose="020B0606030504020204" pitchFamily="34" charset="0"/>
            </a:endParaRPr>
          </a:p>
          <a:p>
            <a:pPr algn="l"/>
            <a:b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</a:b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So, </a:t>
            </a:r>
            <a:r>
              <a:rPr lang="en-US" sz="1800" b="0" i="0" dirty="0">
                <a:solidFill>
                  <a:srgbClr val="9B51E0"/>
                </a:solidFill>
                <a:effectLst/>
                <a:latin typeface="Open Sans" panose="020B0606030504020204" pitchFamily="34" charset="0"/>
              </a:rPr>
              <a:t>software fault </a:t>
            </a:r>
            <a:r>
              <a:rPr lang="en-US" sz="1800" b="0" i="0" dirty="0">
                <a:solidFill>
                  <a:srgbClr val="006ACC"/>
                </a:solidFill>
                <a:effectLst/>
                <a:latin typeface="Open Sans" panose="020B0606030504020204" pitchFamily="34" charset="0"/>
              </a:rPr>
              <a:t>prediction is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used to find </a:t>
            </a: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modules that are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likely to fail </a:t>
            </a: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before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they do. </a:t>
            </a:r>
            <a:endParaRPr lang="en-US" sz="1800" b="0" i="0" dirty="0">
              <a:solidFill>
                <a:srgbClr val="252525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It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makes </a:t>
            </a: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it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easier for </a:t>
            </a:r>
            <a:r>
              <a:rPr lang="en-US" sz="1800" b="0" i="0" dirty="0">
                <a:solidFill>
                  <a:srgbClr val="006ACC"/>
                </a:solidFill>
                <a:effectLst/>
                <a:latin typeface="Open Sans" panose="020B0606030504020204" pitchFamily="34" charset="0"/>
              </a:rPr>
              <a:t>the testing team to focus on </a:t>
            </a: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only the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bad </a:t>
            </a: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modules. </a:t>
            </a:r>
          </a:p>
          <a:p>
            <a:pPr algn="l"/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This will save testing time, money, and effort,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all of which </a:t>
            </a: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are in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short supply.</a:t>
            </a:r>
            <a:endParaRPr lang="en-US" sz="1800" b="0" i="0" dirty="0">
              <a:solidFill>
                <a:srgbClr val="252525"/>
              </a:solidFill>
              <a:effectLst/>
              <a:latin typeface="Open Sans" panose="020B0606030504020204" pitchFamily="34" charset="0"/>
            </a:endParaRPr>
          </a:p>
          <a:p>
            <a:pPr algn="l"/>
            <a:endParaRPr lang="en-US" sz="1200" b="0" i="0" dirty="0">
              <a:solidFill>
                <a:srgbClr val="252525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1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During the software development life cycle (SDLC), the internal quality of a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piece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of software can be measured. The external quality, on the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other hand, </a:t>
            </a:r>
            <a:r>
              <a:rPr lang="en-US" sz="2800" b="0" i="0" dirty="0">
                <a:solidFill>
                  <a:srgbClr val="006ACC"/>
                </a:solidFill>
                <a:effectLst/>
                <a:latin typeface="Open Sans" panose="020B0606030504020204" pitchFamily="34" charset="0"/>
              </a:rPr>
              <a:t>can be measured during its implementation and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judged based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on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how well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it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works. </a:t>
            </a:r>
            <a:endParaRPr lang="en-US" sz="2800" b="0" i="0" dirty="0">
              <a:solidFill>
                <a:srgbClr val="252525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The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way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it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looks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on the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outside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also depends on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how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it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looks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on the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inside. </a:t>
            </a:r>
            <a:endParaRPr lang="en-US" sz="2800" b="0" i="0" dirty="0">
              <a:solidFill>
                <a:srgbClr val="252525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Quality models that are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based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on the internal quality attributes can be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made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to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measure </a:t>
            </a:r>
            <a:r>
              <a:rPr lang="en-US" sz="2800" b="0" i="0" dirty="0">
                <a:solidFill>
                  <a:srgbClr val="006ACC"/>
                </a:solidFill>
                <a:effectLst/>
                <a:latin typeface="Open Sans" panose="020B0606030504020204" pitchFamily="34" charset="0"/>
              </a:rPr>
              <a:t>the external quality of a software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product. </a:t>
            </a:r>
          </a:p>
          <a:p>
            <a:pPr algn="l"/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To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do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this, first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you have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to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figure out what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the internal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qualities are,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and then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you have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to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figure out what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the relationship is </a:t>
            </a:r>
            <a:r>
              <a:rPr lang="en-US" sz="2800" b="0" i="0" dirty="0">
                <a:solidFill>
                  <a:srgbClr val="006ACC"/>
                </a:solidFill>
                <a:effectLst/>
                <a:latin typeface="Open Sans" panose="020B0606030504020204" pitchFamily="34" charset="0"/>
              </a:rPr>
              <a:t>between the internal and external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qualities. </a:t>
            </a:r>
            <a:endParaRPr lang="en-US" sz="2800" b="0" i="0" dirty="0">
              <a:solidFill>
                <a:srgbClr val="252525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Several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authors have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come up with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models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for predicting the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quality of software. </a:t>
            </a:r>
          </a:p>
          <a:p>
            <a:pPr algn="l"/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But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machine learning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seems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to be a more popular and effective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way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to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come up with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such a model, as the authors claim.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90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machine learning, a "feature" is a property that can be measured on its own.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way our machine learning model works can be affected by data features that are not relevant or that give the wrong impression.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So, when making a model, the first step should be to clean up the data.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Feature selection methods narrow down the number of input variables or features to only those that are thought to help predict the target.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So, the main goal of feature selection is to get rid of predictors that aren't useful or are used more than once in our machine learning model.</a:t>
            </a:r>
            <a:endParaRPr lang="en-CA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98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Here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are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some reasons why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it's a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good idea to choose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features before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modelling starts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:</a:t>
            </a:r>
          </a:p>
          <a:p>
            <a:pPr algn="l"/>
            <a:b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</a:b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Less </a:t>
            </a:r>
            <a:r>
              <a:rPr lang="en-US" sz="1800" b="0" i="0" dirty="0">
                <a:solidFill>
                  <a:srgbClr val="006ACC"/>
                </a:solidFill>
                <a:effectLst/>
                <a:latin typeface="Open Sans" panose="020B0606030504020204" pitchFamily="34" charset="0"/>
              </a:rPr>
              <a:t>model overfitting: Less redundant data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means fewer chances </a:t>
            </a: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to make decisions based on noise.</a:t>
            </a:r>
          </a:p>
          <a:p>
            <a:pPr algn="l"/>
            <a:b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</a:b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Accuracy Improvement: Less misleading and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wrong </a:t>
            </a: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data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means that modelling </a:t>
            </a: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accuracy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will </a:t>
            </a: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improve.</a:t>
            </a:r>
          </a:p>
          <a:p>
            <a:pPr algn="l"/>
            <a:b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</a:b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Less </a:t>
            </a: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time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spent </a:t>
            </a: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training: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Less </a:t>
            </a: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data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means </a:t>
            </a: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that algorithms </a:t>
            </a:r>
            <a:r>
              <a:rPr lang="en-US" sz="1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can learn </a:t>
            </a:r>
            <a:r>
              <a:rPr lang="en-US" sz="1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faster.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08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Filter Method: In this method, features are dropped based on how they relate to the output, or how they are correlating to the output. </a:t>
            </a:r>
          </a:p>
          <a:p>
            <a:pPr algn="l"/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We use correlation to see if the features are related to the output labels in a positive or negative way. If they are, we drop those features. </a:t>
            </a:r>
          </a:p>
          <a:p>
            <a:pPr algn="l"/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For example: Information Gain, Chi-Square Test, Fisher’s Score, etc. </a:t>
            </a:r>
          </a:p>
          <a:p>
            <a:pPr algn="l"/>
            <a:endParaRPr lang="en-US" sz="2800" b="0" i="0" dirty="0">
              <a:solidFill>
                <a:srgbClr val="252525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Wrapper Method: We divide our data into smaller sets and use these to train a model. </a:t>
            </a:r>
          </a:p>
          <a:p>
            <a:pPr algn="l"/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Depending on what the model comes up with, we add or remove features and train the model again. </a:t>
            </a:r>
          </a:p>
          <a:p>
            <a:pPr algn="l"/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It uses a greedy method to make the subsets and checks the accuracy of all possible combinations of features. </a:t>
            </a:r>
          </a:p>
          <a:p>
            <a:pPr algn="l"/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For example, Forward Selection, Backwards Elimination, etc.</a:t>
            </a:r>
          </a:p>
          <a:p>
            <a:pPr algn="l"/>
            <a:endParaRPr lang="en-US" sz="2800" b="0" i="0" dirty="0">
              <a:solidFill>
                <a:srgbClr val="252525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Embedded Method: This method combines the best parts of both the Filter and Wrapper methods to make the best subset. </a:t>
            </a:r>
          </a:p>
          <a:p>
            <a:pPr algn="l"/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This method takes care of the iterative process of teaching a machine while keeping the cost of computation as low as possible. </a:t>
            </a:r>
          </a:p>
          <a:p>
            <a:pPr algn="l"/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Lasso and Ridge Regression are examples.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999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 systematic review of the literature was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done,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and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15 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studies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from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2007 to 2017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were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chosen to answer the following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research questions.</a:t>
            </a:r>
          </a:p>
          <a:p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These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Research question are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meant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help us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understand </a:t>
            </a:r>
            <a:r>
              <a:rPr lang="en-US" sz="2800" b="0" i="0" dirty="0">
                <a:solidFill>
                  <a:srgbClr val="006ACC"/>
                </a:solidFill>
                <a:effectLst/>
                <a:latin typeface="Open Sans" panose="020B0606030504020204" pitchFamily="34" charset="0"/>
              </a:rPr>
              <a:t>the range of feature selection techniques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that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are being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used,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as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well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as their effectiveness and applicability:</a:t>
            </a:r>
          </a:p>
          <a:p>
            <a:pPr algn="l"/>
            <a:br>
              <a:rPr lang="en-US" sz="1800" b="0" i="0" dirty="0">
                <a:solidFill>
                  <a:srgbClr val="101010"/>
                </a:solidFill>
                <a:effectLst/>
                <a:latin typeface="TimesNewRoman"/>
              </a:rPr>
            </a:br>
            <a:r>
              <a:rPr lang="en-US" sz="2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Question1) What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kinds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of techniques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for choosing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features have been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suggested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 predict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the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quality of software?</a:t>
            </a:r>
            <a:b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</a:br>
            <a:b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</a:b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The figure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shows how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the feature selection types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are spread out</a:t>
            </a:r>
            <a:endParaRPr lang="en-US" sz="2800" b="0" i="0" dirty="0">
              <a:solidFill>
                <a:srgbClr val="252525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It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was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clear that most of the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chosen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primary studies (60%) used the filter method,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while only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a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small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number of studies (20%) used </a:t>
            </a:r>
            <a:r>
              <a:rPr lang="en-US" sz="2800" b="0" i="0" dirty="0">
                <a:solidFill>
                  <a:srgbClr val="006ACC"/>
                </a:solidFill>
                <a:effectLst/>
                <a:latin typeface="Open Sans" panose="020B0606030504020204" pitchFamily="34" charset="0"/>
              </a:rPr>
              <a:t>the wrapper and ensemble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methods. </a:t>
            </a:r>
            <a:endParaRPr lang="en-US" sz="2800" b="0" i="0" dirty="0">
              <a:solidFill>
                <a:srgbClr val="252525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The ensemble method has been shown to be very effective, and in three studies,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it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has </a:t>
            </a:r>
            <a:r>
              <a:rPr lang="en-US" sz="28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done better than </a:t>
            </a:r>
            <a:r>
              <a:rPr lang="en-US" sz="28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other feature selection methods.</a:t>
            </a:r>
          </a:p>
          <a:p>
            <a:pPr algn="l"/>
            <a:endParaRPr lang="en-US" sz="2800" b="0" i="0" dirty="0">
              <a:solidFill>
                <a:srgbClr val="252525"/>
              </a:solidFill>
              <a:effectLst/>
              <a:latin typeface="Open Sans" panose="020B0606030504020204" pitchFamily="34" charset="0"/>
            </a:endParaRPr>
          </a:p>
          <a:p>
            <a:pPr algn="l"/>
            <a:endParaRPr lang="en-US" sz="2800" b="0" i="0" dirty="0">
              <a:solidFill>
                <a:srgbClr val="252525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96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4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Question 2: What are the specific techniques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for selecting 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features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that 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are used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to 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predict software quality?</a:t>
            </a:r>
            <a:endParaRPr lang="en-US" sz="4000" b="0" i="0" dirty="0">
              <a:solidFill>
                <a:srgbClr val="252525"/>
              </a:solidFill>
              <a:effectLst/>
              <a:latin typeface="Open Sans" panose="020B0606030504020204" pitchFamily="34" charset="0"/>
            </a:endParaRPr>
          </a:p>
          <a:p>
            <a:pPr algn="l"/>
            <a:b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</a:b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This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graph shows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the most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common method for choosing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features used by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some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primary studies</a:t>
            </a:r>
          </a:p>
          <a:p>
            <a:pPr algn="l"/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RELIEF is the feature selection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method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that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has been </a:t>
            </a:r>
            <a:r>
              <a:rPr lang="en-US" sz="4000" b="0" i="0" dirty="0">
                <a:solidFill>
                  <a:srgbClr val="006ACC"/>
                </a:solidFill>
                <a:effectLst/>
                <a:latin typeface="Open Sans" panose="020B0606030504020204" pitchFamily="34" charset="0"/>
              </a:rPr>
              <a:t>used by six studies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the most. </a:t>
            </a:r>
          </a:p>
          <a:p>
            <a:pPr algn="l"/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It's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important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to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note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that all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of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these techniques, except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for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the support vector machine,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fall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under the filter method.</a:t>
            </a:r>
          </a:p>
          <a:p>
            <a:pPr algn="l"/>
            <a:b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</a:b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Here is a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short explanation </a:t>
            </a:r>
            <a:r>
              <a:rPr lang="en-US" sz="4000" b="0" i="0" dirty="0">
                <a:solidFill>
                  <a:srgbClr val="006ACC"/>
                </a:solidFill>
                <a:effectLst/>
                <a:latin typeface="Open Sans" panose="020B0606030504020204" pitchFamily="34" charset="0"/>
              </a:rPr>
              <a:t>of the three most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common methods:</a:t>
            </a:r>
            <a:endParaRPr lang="en-US" sz="4000" b="0" i="0" dirty="0">
              <a:solidFill>
                <a:srgbClr val="252525"/>
              </a:solidFill>
              <a:effectLst/>
              <a:latin typeface="Open Sans" panose="020B0606030504020204" pitchFamily="34" charset="0"/>
            </a:endParaRPr>
          </a:p>
          <a:p>
            <a:pPr algn="l"/>
            <a:b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</a:br>
            <a:b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</a:b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Relief</a:t>
            </a:r>
          </a:p>
          <a:p>
            <a:pPr algn="l"/>
            <a:b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</a:b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Relief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looks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at each attribute and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figures out its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score by sampling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over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and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over again. </a:t>
            </a:r>
            <a:endParaRPr lang="en-US" sz="4000" b="0" i="0" dirty="0">
              <a:solidFill>
                <a:srgbClr val="252525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In the Relief algorithm, the score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is based </a:t>
            </a:r>
            <a:r>
              <a:rPr lang="en-US" sz="4000" b="0" i="0" dirty="0">
                <a:solidFill>
                  <a:srgbClr val="006ACC"/>
                </a:solidFill>
                <a:effectLst/>
                <a:latin typeface="Open Sans" panose="020B0606030504020204" pitchFamily="34" charset="0"/>
              </a:rPr>
              <a:t>on the difference between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the values of the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attributes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of the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two closest </a:t>
            </a:r>
            <a:r>
              <a:rPr lang="en-US" sz="4000" b="0" i="0" dirty="0" err="1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neighbours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sz="4000" b="0" i="0" dirty="0">
              <a:solidFill>
                <a:srgbClr val="252525"/>
              </a:solidFill>
              <a:effectLst/>
              <a:latin typeface="Open Sans" panose="020B0606030504020204" pitchFamily="34" charset="0"/>
            </a:endParaRPr>
          </a:p>
          <a:p>
            <a:pPr algn="l"/>
            <a:b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</a:br>
            <a:b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</a:br>
            <a:endParaRPr lang="en-US" sz="4000" b="0" i="0" dirty="0">
              <a:solidFill>
                <a:srgbClr val="252525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Symmetrical uncertainty</a:t>
            </a:r>
            <a:b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</a:b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By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figuring out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the symmetrical uncertainty,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which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deals </a:t>
            </a:r>
            <a:r>
              <a:rPr lang="en-US" sz="4000" b="0" i="0" dirty="0">
                <a:solidFill>
                  <a:srgbClr val="006ACC"/>
                </a:solidFill>
                <a:effectLst/>
                <a:latin typeface="Open Sans" panose="020B0606030504020204" pitchFamily="34" charset="0"/>
              </a:rPr>
              <a:t>with the problem of information gain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bias, symmetrical uncertainty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chooses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attributes. </a:t>
            </a:r>
          </a:p>
          <a:p>
            <a:pPr algn="l"/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This problem is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about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attributes with more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than one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value,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which are normalized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from 0 to 1.</a:t>
            </a:r>
          </a:p>
          <a:p>
            <a:pPr algn="l"/>
            <a:b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</a:br>
            <a:b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</a:br>
            <a:endParaRPr lang="en-US" sz="4000" b="0" i="0" dirty="0">
              <a:solidFill>
                <a:srgbClr val="252525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Gain ratio</a:t>
            </a:r>
          </a:p>
          <a:p>
            <a:pPr algn="l"/>
            <a:b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</a:b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Gain ratio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uses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a decision tree that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looks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at </a:t>
            </a:r>
            <a:r>
              <a:rPr lang="en-US" sz="4000" b="0" i="0" dirty="0">
                <a:solidFill>
                  <a:srgbClr val="006ACC"/>
                </a:solidFill>
                <a:effectLst/>
                <a:latin typeface="Open Sans" panose="020B0606030504020204" pitchFamily="34" charset="0"/>
              </a:rPr>
              <a:t>the number and size of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the branches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to choose which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attributes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to use. </a:t>
            </a:r>
            <a:endParaRPr lang="en-US" sz="4000" b="0" i="0" dirty="0">
              <a:solidFill>
                <a:srgbClr val="252525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The gain ratio is a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newer </a:t>
            </a:r>
            <a:r>
              <a:rPr lang="en-US" sz="4000" b="0" i="0" dirty="0">
                <a:solidFill>
                  <a:srgbClr val="006ACC"/>
                </a:solidFill>
                <a:effectLst/>
                <a:latin typeface="Open Sans" panose="020B0606030504020204" pitchFamily="34" charset="0"/>
              </a:rPr>
              <a:t>version of the information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gain that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makes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it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less biased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with respect to the information that is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already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in the </a:t>
            </a:r>
            <a:r>
              <a:rPr lang="en-US" sz="4000" b="0" i="0" dirty="0">
                <a:solidFill>
                  <a:srgbClr val="E36B00"/>
                </a:solidFill>
                <a:effectLst/>
                <a:latin typeface="Open Sans" panose="020B0606030504020204" pitchFamily="34" charset="0"/>
              </a:rPr>
              <a:t>system </a:t>
            </a:r>
            <a:r>
              <a:rPr lang="en-US" sz="4000" b="0" i="0" dirty="0">
                <a:solidFill>
                  <a:srgbClr val="252525"/>
                </a:solidFill>
                <a:effectLst/>
                <a:latin typeface="Open Sans" panose="020B0606030504020204" pitchFamily="34" charset="0"/>
              </a:rPr>
              <a:t>during splitting.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63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dirty="0">
                <a:solidFill>
                  <a:srgbClr val="101010"/>
                </a:solidFill>
                <a:effectLst/>
                <a:latin typeface="TimesNewRoman"/>
              </a:rPr>
              <a:t>RQ2) </a:t>
            </a:r>
            <a:r>
              <a:rPr lang="en-US" sz="1200" b="0" i="0" dirty="0">
                <a:solidFill>
                  <a:srgbClr val="101010"/>
                </a:solidFill>
                <a:effectLst/>
                <a:latin typeface="TimesNewRoman"/>
              </a:rPr>
              <a:t>What is the impact of the feature selection techniques</a:t>
            </a:r>
            <a:br>
              <a:rPr lang="en-US" sz="1200" b="0" i="0" dirty="0">
                <a:solidFill>
                  <a:srgbClr val="101010"/>
                </a:solidFill>
                <a:effectLst/>
                <a:latin typeface="TimesNewRoman"/>
              </a:rPr>
            </a:br>
            <a:r>
              <a:rPr lang="en-US" sz="1200" b="0" i="0" dirty="0">
                <a:solidFill>
                  <a:srgbClr val="101010"/>
                </a:solidFill>
                <a:effectLst/>
                <a:latin typeface="TimesNewRoman"/>
              </a:rPr>
              <a:t>on prediction accuracy?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To answer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TimesNewRoman"/>
              </a:rPr>
              <a:t>RQ2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, all</a:t>
            </a:r>
          </a:p>
          <a:p>
            <a:b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the feature selection techniques used by selected primary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studies improved the prediction accuracy over using all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features (i.e. without applying feature selection) and the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ensemble methods produced a better prediction accuracy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NewRoman"/>
              </a:rPr>
              <a:t>compared to single feature selection</a:t>
            </a:r>
            <a:r>
              <a:rPr lang="en-US" dirty="0"/>
              <a:t> </a:t>
            </a:r>
            <a:br>
              <a:rPr lang="en-US" dirty="0"/>
            </a:b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75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993BB-6145-4D1C-B438-D1350312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10" y="2468880"/>
            <a:ext cx="6311800" cy="2130561"/>
          </a:xfrm>
        </p:spPr>
        <p:txBody>
          <a:bodyPr anchor="t"/>
          <a:lstStyle>
            <a:lvl1pPr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924F7AB-0386-4C0B-B9B7-D8E785EBF1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792" y="138819"/>
            <a:ext cx="2369315" cy="867807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EBEF97-3620-43B4-9D9A-099216F753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63441" y="1700048"/>
            <a:ext cx="4572000" cy="4572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11/25/2022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448056"/>
            <a:ext cx="11214100" cy="640080"/>
          </a:xfrm>
        </p:spPr>
        <p:txBody>
          <a:bodyPr anchor="t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31B2CC-46D6-41EE-AB20-C8DC7BA214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8" y="1453896"/>
            <a:ext cx="5327904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 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A7CCC8-FE73-4ABC-8D86-F3BFA8F6A108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 hidden="1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8BDE82E-2197-4E58-98F3-0223BAA9F8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5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lnSpc>
                <a:spcPct val="100000"/>
              </a:lnSpc>
              <a:def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lnSpc>
                <a:spcPct val="100000"/>
              </a:lnSpc>
              <a:def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lnSpc>
                <a:spcPct val="100000"/>
              </a:lnSpc>
              <a:def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lnSpc>
                <a:spcPct val="100000"/>
              </a:lnSpc>
              <a:def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99696F-F8D9-451A-9677-E005032B6302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5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11.m4a"/><Relationship Id="rId7" Type="http://schemas.openxmlformats.org/officeDocument/2006/relationships/image" Target="../media/image17.svg"/><Relationship Id="rId12" Type="http://schemas.openxmlformats.org/officeDocument/2006/relationships/image" Target="../media/image13.png"/><Relationship Id="rId2" Type="http://schemas.openxmlformats.org/officeDocument/2006/relationships/audio" Target="NULL" TargetMode="External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11" Type="http://schemas.openxmlformats.org/officeDocument/2006/relationships/image" Target="../media/image28.sv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2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2.m4a"/><Relationship Id="rId2" Type="http://schemas.openxmlformats.org/officeDocument/2006/relationships/audio" Target="NULL" TargetMode="External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media2.m4a"/><Relationship Id="rId7" Type="http://schemas.openxmlformats.org/officeDocument/2006/relationships/image" Target="../media/image15.sv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7.svg"/><Relationship Id="rId11" Type="http://schemas.openxmlformats.org/officeDocument/2006/relationships/image" Target="../media/image13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2" Type="http://schemas.openxmlformats.org/officeDocument/2006/relationships/image" Target="../media/image17.sv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3.svg"/><Relationship Id="rId11" Type="http://schemas.openxmlformats.org/officeDocument/2006/relationships/image" Target="../media/image16.png"/><Relationship Id="rId5" Type="http://schemas.openxmlformats.org/officeDocument/2006/relationships/image" Target="../media/image22.png"/><Relationship Id="rId10" Type="http://schemas.openxmlformats.org/officeDocument/2006/relationships/image" Target="../media/image9.sv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13.png"/><Relationship Id="rId2" Type="http://schemas.microsoft.com/office/2007/relationships/media" Target="../media/media7.m4a"/><Relationship Id="rId1" Type="http://schemas.openxmlformats.org/officeDocument/2006/relationships/tags" Target="../tags/tag2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13.png"/><Relationship Id="rId2" Type="http://schemas.microsoft.com/office/2007/relationships/media" Target="../media/media8.m4a"/><Relationship Id="rId1" Type="http://schemas.openxmlformats.org/officeDocument/2006/relationships/tags" Target="../tags/tag3.xml"/><Relationship Id="rId6" Type="http://schemas.openxmlformats.org/officeDocument/2006/relationships/chart" Target="../charts/chart1.xm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13.png"/><Relationship Id="rId2" Type="http://schemas.microsoft.com/office/2007/relationships/media" Target="../media/media9.m4a"/><Relationship Id="rId1" Type="http://schemas.openxmlformats.org/officeDocument/2006/relationships/tags" Target="../tags/tag4.xml"/><Relationship Id="rId6" Type="http://schemas.openxmlformats.org/officeDocument/2006/relationships/chart" Target="../charts/chart2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itle 19">
            <a:extLst>
              <a:ext uri="{FF2B5EF4-FFF2-40B4-BE49-F238E27FC236}">
                <a16:creationId xmlns:a16="http://schemas.microsoft.com/office/drawing/2014/main" id="{B80F5727-85E7-45F7-BCCF-63924B8D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38" y="1567012"/>
            <a:ext cx="6274684" cy="2730864"/>
          </a:xfrm>
        </p:spPr>
        <p:txBody>
          <a:bodyPr anchor="b">
            <a:noAutofit/>
          </a:bodyPr>
          <a:lstStyle/>
          <a:p>
            <a:r>
              <a:rPr lang="en-US" sz="4000" dirty="0"/>
              <a:t>How Can Feature Selection Techniques Improve Software Quality Prediction?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D2C7A3B-E3BF-4ECB-AD6A-D5AB2501268E}"/>
              </a:ext>
            </a:extLst>
          </p:cNvPr>
          <p:cNvSpPr txBox="1">
            <a:spLocks/>
          </p:cNvSpPr>
          <p:nvPr/>
        </p:nvSpPr>
        <p:spPr>
          <a:xfrm>
            <a:off x="445995" y="4446270"/>
            <a:ext cx="5334000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/>
                </a:solidFill>
              </a:rPr>
              <a:t>Presented and designed by: 	      Mohammadali (Mo) Rahnama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147949-D506-48B0-AB06-DBBE23FDE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23609" y="4447216"/>
            <a:ext cx="6095918" cy="1801736"/>
            <a:chOff x="5923609" y="4447216"/>
            <a:chExt cx="6095918" cy="1801736"/>
          </a:xfrm>
          <a:solidFill>
            <a:schemeClr val="accent6">
              <a:lumMod val="50000"/>
            </a:schemeClr>
          </a:solidFill>
        </p:grpSpPr>
        <p:grpSp>
          <p:nvGrpSpPr>
            <p:cNvPr id="7" name="Graphic 35" descr="illustrated tuft of grass">
              <a:extLst>
                <a:ext uri="{FF2B5EF4-FFF2-40B4-BE49-F238E27FC236}">
                  <a16:creationId xmlns:a16="http://schemas.microsoft.com/office/drawing/2014/main" id="{74806338-2320-614D-B6C3-760B4E338FAA}"/>
                </a:ext>
              </a:extLst>
            </p:cNvPr>
            <p:cNvGrpSpPr/>
            <p:nvPr/>
          </p:nvGrpSpPr>
          <p:grpSpPr>
            <a:xfrm>
              <a:off x="5923609" y="5102753"/>
              <a:ext cx="584643" cy="211862"/>
              <a:chOff x="5923609" y="5102753"/>
              <a:chExt cx="584643" cy="211862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31A6E8C-5311-C443-BB6B-95C5B103DD96}"/>
                  </a:ext>
                </a:extLst>
              </p:cNvPr>
              <p:cNvSpPr/>
              <p:nvPr/>
            </p:nvSpPr>
            <p:spPr>
              <a:xfrm>
                <a:off x="5923609" y="5102753"/>
                <a:ext cx="107228" cy="198538"/>
              </a:xfrm>
              <a:custGeom>
                <a:avLst/>
                <a:gdLst>
                  <a:gd name="connsiteX0" fmla="*/ 1109 w 107228"/>
                  <a:gd name="connsiteY0" fmla="*/ 6904 h 198538"/>
                  <a:gd name="connsiteX1" fmla="*/ 60316 w 107228"/>
                  <a:gd name="connsiteY1" fmla="*/ 93601 h 198538"/>
                  <a:gd name="connsiteX2" fmla="*/ 79556 w 107228"/>
                  <a:gd name="connsiteY2" fmla="*/ 142055 h 198538"/>
                  <a:gd name="connsiteX3" fmla="*/ 93282 w 107228"/>
                  <a:gd name="connsiteY3" fmla="*/ 193585 h 198538"/>
                  <a:gd name="connsiteX4" fmla="*/ 107169 w 107228"/>
                  <a:gd name="connsiteY4" fmla="*/ 191708 h 198538"/>
                  <a:gd name="connsiteX5" fmla="*/ 70936 w 107228"/>
                  <a:gd name="connsiteY5" fmla="*/ 88286 h 198538"/>
                  <a:gd name="connsiteX6" fmla="*/ 6814 w 107228"/>
                  <a:gd name="connsiteY6" fmla="*/ 1199 h 198538"/>
                  <a:gd name="connsiteX7" fmla="*/ 1109 w 107228"/>
                  <a:gd name="connsiteY7" fmla="*/ 6904 h 198538"/>
                  <a:gd name="connsiteX8" fmla="*/ 1109 w 107228"/>
                  <a:gd name="connsiteY8" fmla="*/ 6904 h 198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228" h="198538">
                    <a:moveTo>
                      <a:pt x="1109" y="6904"/>
                    </a:moveTo>
                    <a:cubicBezTo>
                      <a:pt x="24292" y="32641"/>
                      <a:pt x="45762" y="62044"/>
                      <a:pt x="60316" y="93601"/>
                    </a:cubicBezTo>
                    <a:cubicBezTo>
                      <a:pt x="67631" y="109469"/>
                      <a:pt x="74051" y="125462"/>
                      <a:pt x="79556" y="142055"/>
                    </a:cubicBezTo>
                    <a:cubicBezTo>
                      <a:pt x="85176" y="158999"/>
                      <a:pt x="88777" y="176344"/>
                      <a:pt x="93282" y="193585"/>
                    </a:cubicBezTo>
                    <a:cubicBezTo>
                      <a:pt x="95235" y="201052"/>
                      <a:pt x="108208" y="199795"/>
                      <a:pt x="107169" y="191708"/>
                    </a:cubicBezTo>
                    <a:cubicBezTo>
                      <a:pt x="102617" y="156037"/>
                      <a:pt x="88377" y="119604"/>
                      <a:pt x="70936" y="88286"/>
                    </a:cubicBezTo>
                    <a:cubicBezTo>
                      <a:pt x="53153" y="56358"/>
                      <a:pt x="32970" y="26907"/>
                      <a:pt x="6814" y="1199"/>
                    </a:cubicBezTo>
                    <a:cubicBezTo>
                      <a:pt x="3080" y="-2459"/>
                      <a:pt x="-2359" y="3066"/>
                      <a:pt x="1109" y="6904"/>
                    </a:cubicBezTo>
                    <a:lnTo>
                      <a:pt x="1109" y="69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4DDCB4B0-4856-D141-8C97-B62EEAEE5582}"/>
                  </a:ext>
                </a:extLst>
              </p:cNvPr>
              <p:cNvSpPr/>
              <p:nvPr/>
            </p:nvSpPr>
            <p:spPr>
              <a:xfrm>
                <a:off x="6021530" y="5208567"/>
                <a:ext cx="18284" cy="82422"/>
              </a:xfrm>
              <a:custGeom>
                <a:avLst/>
                <a:gdLst>
                  <a:gd name="connsiteX0" fmla="*/ 124 w 18284"/>
                  <a:gd name="connsiteY0" fmla="*/ 4513 h 82422"/>
                  <a:gd name="connsiteX1" fmla="*/ 6039 w 18284"/>
                  <a:gd name="connsiteY1" fmla="*/ 43660 h 82422"/>
                  <a:gd name="connsiteX2" fmla="*/ 8887 w 18284"/>
                  <a:gd name="connsiteY2" fmla="*/ 80132 h 82422"/>
                  <a:gd name="connsiteX3" fmla="*/ 14640 w 18284"/>
                  <a:gd name="connsiteY3" fmla="*/ 80884 h 82422"/>
                  <a:gd name="connsiteX4" fmla="*/ 16164 w 18284"/>
                  <a:gd name="connsiteY4" fmla="*/ 42346 h 82422"/>
                  <a:gd name="connsiteX5" fmla="*/ 7153 w 18284"/>
                  <a:gd name="connsiteY5" fmla="*/ 2569 h 82422"/>
                  <a:gd name="connsiteX6" fmla="*/ 124 w 18284"/>
                  <a:gd name="connsiteY6" fmla="*/ 4513 h 82422"/>
                  <a:gd name="connsiteX7" fmla="*/ 124 w 18284"/>
                  <a:gd name="connsiteY7" fmla="*/ 4513 h 82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84" h="82422">
                    <a:moveTo>
                      <a:pt x="124" y="4513"/>
                    </a:moveTo>
                    <a:cubicBezTo>
                      <a:pt x="3248" y="17409"/>
                      <a:pt x="5143" y="30430"/>
                      <a:pt x="6039" y="43660"/>
                    </a:cubicBezTo>
                    <a:cubicBezTo>
                      <a:pt x="6848" y="55709"/>
                      <a:pt x="4553" y="68787"/>
                      <a:pt x="8887" y="80132"/>
                    </a:cubicBezTo>
                    <a:cubicBezTo>
                      <a:pt x="9772" y="82446"/>
                      <a:pt x="13316" y="83513"/>
                      <a:pt x="14640" y="80884"/>
                    </a:cubicBezTo>
                    <a:cubicBezTo>
                      <a:pt x="20602" y="69092"/>
                      <a:pt x="17840" y="55043"/>
                      <a:pt x="16164" y="42346"/>
                    </a:cubicBezTo>
                    <a:cubicBezTo>
                      <a:pt x="14382" y="28830"/>
                      <a:pt x="11201" y="15581"/>
                      <a:pt x="7153" y="2569"/>
                    </a:cubicBezTo>
                    <a:cubicBezTo>
                      <a:pt x="5762" y="-1907"/>
                      <a:pt x="-991" y="-69"/>
                      <a:pt x="124" y="4513"/>
                    </a:cubicBezTo>
                    <a:lnTo>
                      <a:pt x="124" y="45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426B9802-5B95-9744-B53C-4EDD29CE58EB}"/>
                  </a:ext>
                </a:extLst>
              </p:cNvPr>
              <p:cNvSpPr/>
              <p:nvPr/>
            </p:nvSpPr>
            <p:spPr>
              <a:xfrm>
                <a:off x="6035798" y="5199762"/>
                <a:ext cx="31349" cy="100488"/>
              </a:xfrm>
              <a:custGeom>
                <a:avLst/>
                <a:gdLst>
                  <a:gd name="connsiteX0" fmla="*/ 9124 w 31349"/>
                  <a:gd name="connsiteY0" fmla="*/ 97167 h 100488"/>
                  <a:gd name="connsiteX1" fmla="*/ 19268 w 31349"/>
                  <a:gd name="connsiteY1" fmla="*/ 48989 h 100488"/>
                  <a:gd name="connsiteX2" fmla="*/ 31337 w 31349"/>
                  <a:gd name="connsiteY2" fmla="*/ 3269 h 100488"/>
                  <a:gd name="connsiteX3" fmla="*/ 25774 w 31349"/>
                  <a:gd name="connsiteY3" fmla="*/ 964 h 100488"/>
                  <a:gd name="connsiteX4" fmla="*/ 7486 w 31349"/>
                  <a:gd name="connsiteY4" fmla="*/ 45741 h 100488"/>
                  <a:gd name="connsiteX5" fmla="*/ 9 w 31349"/>
                  <a:gd name="connsiteY5" fmla="*/ 95938 h 100488"/>
                  <a:gd name="connsiteX6" fmla="*/ 9124 w 31349"/>
                  <a:gd name="connsiteY6" fmla="*/ 97167 h 100488"/>
                  <a:gd name="connsiteX7" fmla="*/ 9124 w 31349"/>
                  <a:gd name="connsiteY7" fmla="*/ 97167 h 10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349" h="100488">
                    <a:moveTo>
                      <a:pt x="9124" y="97167"/>
                    </a:moveTo>
                    <a:cubicBezTo>
                      <a:pt x="11601" y="80974"/>
                      <a:pt x="14954" y="64791"/>
                      <a:pt x="19268" y="48989"/>
                    </a:cubicBezTo>
                    <a:cubicBezTo>
                      <a:pt x="23336" y="34083"/>
                      <a:pt x="29755" y="18671"/>
                      <a:pt x="31337" y="3269"/>
                    </a:cubicBezTo>
                    <a:cubicBezTo>
                      <a:pt x="31613" y="564"/>
                      <a:pt x="27488" y="-1189"/>
                      <a:pt x="25774" y="964"/>
                    </a:cubicBezTo>
                    <a:cubicBezTo>
                      <a:pt x="15935" y="13270"/>
                      <a:pt x="11125" y="30673"/>
                      <a:pt x="7486" y="45741"/>
                    </a:cubicBezTo>
                    <a:cubicBezTo>
                      <a:pt x="3495" y="62296"/>
                      <a:pt x="1095" y="78945"/>
                      <a:pt x="9" y="95938"/>
                    </a:cubicBezTo>
                    <a:cubicBezTo>
                      <a:pt x="-315" y="101072"/>
                      <a:pt x="8334" y="102377"/>
                      <a:pt x="9124" y="97167"/>
                    </a:cubicBezTo>
                    <a:lnTo>
                      <a:pt x="9124" y="9716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BA90F40B-F02F-5A4A-8AE6-FB5B4548A9D6}"/>
                  </a:ext>
                </a:extLst>
              </p:cNvPr>
              <p:cNvSpPr/>
              <p:nvPr/>
            </p:nvSpPr>
            <p:spPr>
              <a:xfrm>
                <a:off x="6058313" y="5192379"/>
                <a:ext cx="33887" cy="117626"/>
              </a:xfrm>
              <a:custGeom>
                <a:avLst/>
                <a:gdLst>
                  <a:gd name="connsiteX0" fmla="*/ 14604 w 33887"/>
                  <a:gd name="connsiteY0" fmla="*/ 110873 h 117626"/>
                  <a:gd name="connsiteX1" fmla="*/ 14537 w 33887"/>
                  <a:gd name="connsiteY1" fmla="*/ 55352 h 117626"/>
                  <a:gd name="connsiteX2" fmla="*/ 33597 w 33887"/>
                  <a:gd name="connsiteY2" fmla="*/ 4146 h 117626"/>
                  <a:gd name="connsiteX3" fmla="*/ 29253 w 33887"/>
                  <a:gd name="connsiteY3" fmla="*/ 803 h 117626"/>
                  <a:gd name="connsiteX4" fmla="*/ 4165 w 33887"/>
                  <a:gd name="connsiteY4" fmla="*/ 113760 h 117626"/>
                  <a:gd name="connsiteX5" fmla="*/ 14604 w 33887"/>
                  <a:gd name="connsiteY5" fmla="*/ 110873 h 117626"/>
                  <a:gd name="connsiteX6" fmla="*/ 14604 w 33887"/>
                  <a:gd name="connsiteY6" fmla="*/ 110873 h 11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887" h="117626">
                    <a:moveTo>
                      <a:pt x="14604" y="110873"/>
                    </a:moveTo>
                    <a:cubicBezTo>
                      <a:pt x="10575" y="92585"/>
                      <a:pt x="10546" y="73659"/>
                      <a:pt x="14537" y="55352"/>
                    </a:cubicBezTo>
                    <a:cubicBezTo>
                      <a:pt x="18519" y="37093"/>
                      <a:pt x="25882" y="21034"/>
                      <a:pt x="33597" y="4146"/>
                    </a:cubicBezTo>
                    <a:cubicBezTo>
                      <a:pt x="34873" y="1355"/>
                      <a:pt x="31682" y="-1407"/>
                      <a:pt x="29253" y="803"/>
                    </a:cubicBezTo>
                    <a:cubicBezTo>
                      <a:pt x="-426" y="27806"/>
                      <a:pt x="-4846" y="76945"/>
                      <a:pt x="4165" y="113760"/>
                    </a:cubicBezTo>
                    <a:cubicBezTo>
                      <a:pt x="5822" y="120541"/>
                      <a:pt x="16099" y="117655"/>
                      <a:pt x="14604" y="110873"/>
                    </a:cubicBezTo>
                    <a:lnTo>
                      <a:pt x="14604" y="1108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D451FF43-8F6B-9E41-93E7-664A6B23B455}"/>
                  </a:ext>
                </a:extLst>
              </p:cNvPr>
              <p:cNvSpPr/>
              <p:nvPr/>
            </p:nvSpPr>
            <p:spPr>
              <a:xfrm>
                <a:off x="5926288" y="5173533"/>
                <a:ext cx="83828" cy="136217"/>
              </a:xfrm>
              <a:custGeom>
                <a:avLst/>
                <a:gdLst>
                  <a:gd name="connsiteX0" fmla="*/ 1506 w 83828"/>
                  <a:gd name="connsiteY0" fmla="*/ 9866 h 136217"/>
                  <a:gd name="connsiteX1" fmla="*/ 45140 w 83828"/>
                  <a:gd name="connsiteY1" fmla="*/ 70312 h 136217"/>
                  <a:gd name="connsiteX2" fmla="*/ 61857 w 83828"/>
                  <a:gd name="connsiteY2" fmla="*/ 102821 h 136217"/>
                  <a:gd name="connsiteX3" fmla="*/ 77868 w 83828"/>
                  <a:gd name="connsiteY3" fmla="*/ 135158 h 136217"/>
                  <a:gd name="connsiteX4" fmla="*/ 83812 w 83828"/>
                  <a:gd name="connsiteY4" fmla="*/ 132701 h 136217"/>
                  <a:gd name="connsiteX5" fmla="*/ 72782 w 83828"/>
                  <a:gd name="connsiteY5" fmla="*/ 97849 h 136217"/>
                  <a:gd name="connsiteX6" fmla="*/ 54751 w 83828"/>
                  <a:gd name="connsiteY6" fmla="*/ 63292 h 136217"/>
                  <a:gd name="connsiteX7" fmla="*/ 9564 w 83828"/>
                  <a:gd name="connsiteY7" fmla="*/ 1818 h 136217"/>
                  <a:gd name="connsiteX8" fmla="*/ 1506 w 83828"/>
                  <a:gd name="connsiteY8" fmla="*/ 9866 h 136217"/>
                  <a:gd name="connsiteX9" fmla="*/ 1506 w 83828"/>
                  <a:gd name="connsiteY9" fmla="*/ 9866 h 136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828" h="136217">
                    <a:moveTo>
                      <a:pt x="1506" y="9866"/>
                    </a:moveTo>
                    <a:cubicBezTo>
                      <a:pt x="18080" y="28497"/>
                      <a:pt x="32672" y="48719"/>
                      <a:pt x="45140" y="70312"/>
                    </a:cubicBezTo>
                    <a:cubicBezTo>
                      <a:pt x="51236" y="80875"/>
                      <a:pt x="56808" y="91724"/>
                      <a:pt x="61857" y="102821"/>
                    </a:cubicBezTo>
                    <a:cubicBezTo>
                      <a:pt x="66705" y="113479"/>
                      <a:pt x="70134" y="126176"/>
                      <a:pt x="77868" y="135158"/>
                    </a:cubicBezTo>
                    <a:cubicBezTo>
                      <a:pt x="79935" y="137559"/>
                      <a:pt x="83716" y="135511"/>
                      <a:pt x="83812" y="132701"/>
                    </a:cubicBezTo>
                    <a:cubicBezTo>
                      <a:pt x="84202" y="120709"/>
                      <a:pt x="77659" y="108488"/>
                      <a:pt x="72782" y="97849"/>
                    </a:cubicBezTo>
                    <a:cubicBezTo>
                      <a:pt x="67372" y="86028"/>
                      <a:pt x="61352" y="74484"/>
                      <a:pt x="54751" y="63292"/>
                    </a:cubicBezTo>
                    <a:cubicBezTo>
                      <a:pt x="41806" y="41337"/>
                      <a:pt x="26605" y="20763"/>
                      <a:pt x="9564" y="1818"/>
                    </a:cubicBezTo>
                    <a:cubicBezTo>
                      <a:pt x="4640" y="-3640"/>
                      <a:pt x="-3342" y="4418"/>
                      <a:pt x="1506" y="9866"/>
                    </a:cubicBezTo>
                    <a:lnTo>
                      <a:pt x="1506" y="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ECB98A5D-FA22-2343-9AA0-B7E527C53B19}"/>
                  </a:ext>
                </a:extLst>
              </p:cNvPr>
              <p:cNvSpPr/>
              <p:nvPr/>
            </p:nvSpPr>
            <p:spPr>
              <a:xfrm>
                <a:off x="5952414" y="5265915"/>
                <a:ext cx="46268" cy="42535"/>
              </a:xfrm>
              <a:custGeom>
                <a:avLst/>
                <a:gdLst>
                  <a:gd name="connsiteX0" fmla="*/ 2860 w 46268"/>
                  <a:gd name="connsiteY0" fmla="*/ 7706 h 42535"/>
                  <a:gd name="connsiteX1" fmla="*/ 23843 w 46268"/>
                  <a:gd name="connsiteY1" fmla="*/ 22812 h 42535"/>
                  <a:gd name="connsiteX2" fmla="*/ 38131 w 46268"/>
                  <a:gd name="connsiteY2" fmla="*/ 41386 h 42535"/>
                  <a:gd name="connsiteX3" fmla="*/ 46246 w 46268"/>
                  <a:gd name="connsiteY3" fmla="*/ 38024 h 42535"/>
                  <a:gd name="connsiteX4" fmla="*/ 26891 w 46268"/>
                  <a:gd name="connsiteY4" fmla="*/ 10306 h 42535"/>
                  <a:gd name="connsiteX5" fmla="*/ 831 w 46268"/>
                  <a:gd name="connsiteY5" fmla="*/ 2791 h 42535"/>
                  <a:gd name="connsiteX6" fmla="*/ 2860 w 46268"/>
                  <a:gd name="connsiteY6" fmla="*/ 7706 h 42535"/>
                  <a:gd name="connsiteX7" fmla="*/ 2860 w 46268"/>
                  <a:gd name="connsiteY7" fmla="*/ 7706 h 42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268" h="42535">
                    <a:moveTo>
                      <a:pt x="2860" y="7706"/>
                    </a:moveTo>
                    <a:cubicBezTo>
                      <a:pt x="10870" y="7144"/>
                      <a:pt x="18966" y="17574"/>
                      <a:pt x="23843" y="22812"/>
                    </a:cubicBezTo>
                    <a:cubicBezTo>
                      <a:pt x="29015" y="28375"/>
                      <a:pt x="32339" y="36728"/>
                      <a:pt x="38131" y="41386"/>
                    </a:cubicBezTo>
                    <a:cubicBezTo>
                      <a:pt x="40950" y="43663"/>
                      <a:pt x="46675" y="42567"/>
                      <a:pt x="46246" y="38024"/>
                    </a:cubicBezTo>
                    <a:cubicBezTo>
                      <a:pt x="45274" y="27765"/>
                      <a:pt x="34597" y="16554"/>
                      <a:pt x="26891" y="10306"/>
                    </a:cubicBezTo>
                    <a:cubicBezTo>
                      <a:pt x="19900" y="4629"/>
                      <a:pt x="9289" y="-4696"/>
                      <a:pt x="831" y="2791"/>
                    </a:cubicBezTo>
                    <a:cubicBezTo>
                      <a:pt x="-989" y="4410"/>
                      <a:pt x="402" y="7877"/>
                      <a:pt x="2860" y="7706"/>
                    </a:cubicBezTo>
                    <a:lnTo>
                      <a:pt x="2860" y="77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8D4A1DB-8210-384D-994A-AB69744E859F}"/>
                  </a:ext>
                </a:extLst>
              </p:cNvPr>
              <p:cNvSpPr/>
              <p:nvPr/>
            </p:nvSpPr>
            <p:spPr>
              <a:xfrm>
                <a:off x="6131622" y="5197347"/>
                <a:ext cx="17709" cy="114210"/>
              </a:xfrm>
              <a:custGeom>
                <a:avLst/>
                <a:gdLst>
                  <a:gd name="connsiteX0" fmla="*/ 17132 w 17709"/>
                  <a:gd name="connsiteY0" fmla="*/ 107430 h 114210"/>
                  <a:gd name="connsiteX1" fmla="*/ 14218 w 17709"/>
                  <a:gd name="connsiteY1" fmla="*/ 55137 h 114210"/>
                  <a:gd name="connsiteX2" fmla="*/ 15580 w 17709"/>
                  <a:gd name="connsiteY2" fmla="*/ 29877 h 114210"/>
                  <a:gd name="connsiteX3" fmla="*/ 17628 w 17709"/>
                  <a:gd name="connsiteY3" fmla="*/ 3883 h 114210"/>
                  <a:gd name="connsiteX4" fmla="*/ 10217 w 17709"/>
                  <a:gd name="connsiteY4" fmla="*/ 1873 h 114210"/>
                  <a:gd name="connsiteX5" fmla="*/ 26 w 17709"/>
                  <a:gd name="connsiteY5" fmla="*/ 52470 h 114210"/>
                  <a:gd name="connsiteX6" fmla="*/ 2997 w 17709"/>
                  <a:gd name="connsiteY6" fmla="*/ 107439 h 114210"/>
                  <a:gd name="connsiteX7" fmla="*/ 17132 w 17709"/>
                  <a:gd name="connsiteY7" fmla="*/ 107430 h 114210"/>
                  <a:gd name="connsiteX8" fmla="*/ 17132 w 17709"/>
                  <a:gd name="connsiteY8" fmla="*/ 107430 h 114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09" h="114210">
                    <a:moveTo>
                      <a:pt x="17132" y="107430"/>
                    </a:moveTo>
                    <a:cubicBezTo>
                      <a:pt x="15618" y="90037"/>
                      <a:pt x="14123" y="72606"/>
                      <a:pt x="14218" y="55137"/>
                    </a:cubicBezTo>
                    <a:cubicBezTo>
                      <a:pt x="14265" y="46698"/>
                      <a:pt x="14742" y="38269"/>
                      <a:pt x="15580" y="29877"/>
                    </a:cubicBezTo>
                    <a:cubicBezTo>
                      <a:pt x="16447" y="21114"/>
                      <a:pt x="18095" y="12732"/>
                      <a:pt x="17628" y="3883"/>
                    </a:cubicBezTo>
                    <a:cubicBezTo>
                      <a:pt x="17418" y="-146"/>
                      <a:pt x="12446" y="-1413"/>
                      <a:pt x="10217" y="1873"/>
                    </a:cubicBezTo>
                    <a:cubicBezTo>
                      <a:pt x="569" y="16094"/>
                      <a:pt x="254" y="35840"/>
                      <a:pt x="26" y="52470"/>
                    </a:cubicBezTo>
                    <a:cubicBezTo>
                      <a:pt x="-222" y="70834"/>
                      <a:pt x="1369" y="89161"/>
                      <a:pt x="2997" y="107439"/>
                    </a:cubicBezTo>
                    <a:cubicBezTo>
                      <a:pt x="3788" y="116421"/>
                      <a:pt x="17933" y="116516"/>
                      <a:pt x="17132" y="107430"/>
                    </a:cubicBezTo>
                    <a:lnTo>
                      <a:pt x="17132" y="10743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1D8E2A3-8EC0-DC4E-867E-C4024F419828}"/>
                  </a:ext>
                </a:extLst>
              </p:cNvPr>
              <p:cNvSpPr/>
              <p:nvPr/>
            </p:nvSpPr>
            <p:spPr>
              <a:xfrm>
                <a:off x="6228857" y="5227139"/>
                <a:ext cx="18281" cy="82430"/>
              </a:xfrm>
              <a:custGeom>
                <a:avLst/>
                <a:gdLst>
                  <a:gd name="connsiteX0" fmla="*/ 11128 w 18281"/>
                  <a:gd name="connsiteY0" fmla="*/ 2571 h 82430"/>
                  <a:gd name="connsiteX1" fmla="*/ 2118 w 18281"/>
                  <a:gd name="connsiteY1" fmla="*/ 42347 h 82430"/>
                  <a:gd name="connsiteX2" fmla="*/ 3642 w 18281"/>
                  <a:gd name="connsiteY2" fmla="*/ 80885 h 82430"/>
                  <a:gd name="connsiteX3" fmla="*/ 9395 w 18281"/>
                  <a:gd name="connsiteY3" fmla="*/ 80133 h 82430"/>
                  <a:gd name="connsiteX4" fmla="*/ 12243 w 18281"/>
                  <a:gd name="connsiteY4" fmla="*/ 43662 h 82430"/>
                  <a:gd name="connsiteX5" fmla="*/ 18158 w 18281"/>
                  <a:gd name="connsiteY5" fmla="*/ 4514 h 82430"/>
                  <a:gd name="connsiteX6" fmla="*/ 11128 w 18281"/>
                  <a:gd name="connsiteY6" fmla="*/ 2571 h 82430"/>
                  <a:gd name="connsiteX7" fmla="*/ 11128 w 18281"/>
                  <a:gd name="connsiteY7" fmla="*/ 2571 h 82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81" h="82430">
                    <a:moveTo>
                      <a:pt x="11128" y="2571"/>
                    </a:moveTo>
                    <a:cubicBezTo>
                      <a:pt x="7090" y="15582"/>
                      <a:pt x="3899" y="28831"/>
                      <a:pt x="2118" y="42347"/>
                    </a:cubicBezTo>
                    <a:cubicBezTo>
                      <a:pt x="451" y="55054"/>
                      <a:pt x="-2321" y="69093"/>
                      <a:pt x="3642" y="80885"/>
                    </a:cubicBezTo>
                    <a:cubicBezTo>
                      <a:pt x="4975" y="83524"/>
                      <a:pt x="8509" y="82457"/>
                      <a:pt x="9395" y="80133"/>
                    </a:cubicBezTo>
                    <a:cubicBezTo>
                      <a:pt x="13729" y="68770"/>
                      <a:pt x="11433" y="55720"/>
                      <a:pt x="12243" y="43662"/>
                    </a:cubicBezTo>
                    <a:cubicBezTo>
                      <a:pt x="13128" y="30431"/>
                      <a:pt x="15033" y="17401"/>
                      <a:pt x="18158" y="4514"/>
                    </a:cubicBezTo>
                    <a:cubicBezTo>
                      <a:pt x="19272" y="-58"/>
                      <a:pt x="12528" y="-1915"/>
                      <a:pt x="11128" y="2571"/>
                    </a:cubicBezTo>
                    <a:lnTo>
                      <a:pt x="11128" y="257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22AAE8D-8E85-DA40-A62B-98EFDBBDCF4F}"/>
                  </a:ext>
                </a:extLst>
              </p:cNvPr>
              <p:cNvSpPr/>
              <p:nvPr/>
            </p:nvSpPr>
            <p:spPr>
              <a:xfrm>
                <a:off x="6254545" y="5195233"/>
                <a:ext cx="33884" cy="117629"/>
              </a:xfrm>
              <a:custGeom>
                <a:avLst/>
                <a:gdLst>
                  <a:gd name="connsiteX0" fmla="*/ 29722 w 33884"/>
                  <a:gd name="connsiteY0" fmla="*/ 113754 h 117629"/>
                  <a:gd name="connsiteX1" fmla="*/ 4633 w 33884"/>
                  <a:gd name="connsiteY1" fmla="*/ 797 h 117629"/>
                  <a:gd name="connsiteX2" fmla="*/ 290 w 33884"/>
                  <a:gd name="connsiteY2" fmla="*/ 4140 h 117629"/>
                  <a:gd name="connsiteX3" fmla="*/ 19349 w 33884"/>
                  <a:gd name="connsiteY3" fmla="*/ 55347 h 117629"/>
                  <a:gd name="connsiteX4" fmla="*/ 19283 w 33884"/>
                  <a:gd name="connsiteY4" fmla="*/ 110868 h 117629"/>
                  <a:gd name="connsiteX5" fmla="*/ 29722 w 33884"/>
                  <a:gd name="connsiteY5" fmla="*/ 113754 h 117629"/>
                  <a:gd name="connsiteX6" fmla="*/ 29722 w 33884"/>
                  <a:gd name="connsiteY6" fmla="*/ 113754 h 11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884" h="117629">
                    <a:moveTo>
                      <a:pt x="29722" y="113754"/>
                    </a:moveTo>
                    <a:cubicBezTo>
                      <a:pt x="38733" y="76940"/>
                      <a:pt x="34304" y="27801"/>
                      <a:pt x="4633" y="797"/>
                    </a:cubicBezTo>
                    <a:cubicBezTo>
                      <a:pt x="2223" y="-1394"/>
                      <a:pt x="-986" y="1331"/>
                      <a:pt x="290" y="4140"/>
                    </a:cubicBezTo>
                    <a:cubicBezTo>
                      <a:pt x="8005" y="21028"/>
                      <a:pt x="15368" y="37097"/>
                      <a:pt x="19349" y="55347"/>
                    </a:cubicBezTo>
                    <a:cubicBezTo>
                      <a:pt x="23340" y="73654"/>
                      <a:pt x="23312" y="92580"/>
                      <a:pt x="19283" y="110868"/>
                    </a:cubicBezTo>
                    <a:cubicBezTo>
                      <a:pt x="17787" y="117650"/>
                      <a:pt x="28055" y="120555"/>
                      <a:pt x="29722" y="113754"/>
                    </a:cubicBezTo>
                    <a:lnTo>
                      <a:pt x="29722" y="11375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7DCF9754-B19C-A940-9444-406928059766}"/>
                  </a:ext>
                </a:extLst>
              </p:cNvPr>
              <p:cNvSpPr/>
              <p:nvPr/>
            </p:nvSpPr>
            <p:spPr>
              <a:xfrm>
                <a:off x="6296252" y="5176391"/>
                <a:ext cx="83824" cy="136220"/>
              </a:xfrm>
              <a:custGeom>
                <a:avLst/>
                <a:gdLst>
                  <a:gd name="connsiteX0" fmla="*/ 74264 w 83824"/>
                  <a:gd name="connsiteY0" fmla="*/ 1818 h 136220"/>
                  <a:gd name="connsiteX1" fmla="*/ 29077 w 83824"/>
                  <a:gd name="connsiteY1" fmla="*/ 63292 h 136220"/>
                  <a:gd name="connsiteX2" fmla="*/ 11047 w 83824"/>
                  <a:gd name="connsiteY2" fmla="*/ 97849 h 136220"/>
                  <a:gd name="connsiteX3" fmla="*/ 17 w 83824"/>
                  <a:gd name="connsiteY3" fmla="*/ 132701 h 136220"/>
                  <a:gd name="connsiteX4" fmla="*/ 5960 w 83824"/>
                  <a:gd name="connsiteY4" fmla="*/ 135158 h 136220"/>
                  <a:gd name="connsiteX5" fmla="*/ 21467 w 83824"/>
                  <a:gd name="connsiteY5" fmla="*/ 103935 h 136220"/>
                  <a:gd name="connsiteX6" fmla="*/ 38688 w 83824"/>
                  <a:gd name="connsiteY6" fmla="*/ 70312 h 136220"/>
                  <a:gd name="connsiteX7" fmla="*/ 82322 w 83824"/>
                  <a:gd name="connsiteY7" fmla="*/ 9866 h 136220"/>
                  <a:gd name="connsiteX8" fmla="*/ 74264 w 83824"/>
                  <a:gd name="connsiteY8" fmla="*/ 1818 h 136220"/>
                  <a:gd name="connsiteX9" fmla="*/ 74264 w 83824"/>
                  <a:gd name="connsiteY9" fmla="*/ 1818 h 1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824" h="136220">
                    <a:moveTo>
                      <a:pt x="74264" y="1818"/>
                    </a:moveTo>
                    <a:cubicBezTo>
                      <a:pt x="57214" y="20753"/>
                      <a:pt x="42012" y="41327"/>
                      <a:pt x="29077" y="63292"/>
                    </a:cubicBezTo>
                    <a:cubicBezTo>
                      <a:pt x="22477" y="74494"/>
                      <a:pt x="16457" y="86038"/>
                      <a:pt x="11047" y="97849"/>
                    </a:cubicBezTo>
                    <a:cubicBezTo>
                      <a:pt x="6170" y="108488"/>
                      <a:pt x="-374" y="120709"/>
                      <a:pt x="17" y="132701"/>
                    </a:cubicBezTo>
                    <a:cubicBezTo>
                      <a:pt x="112" y="135501"/>
                      <a:pt x="3893" y="137568"/>
                      <a:pt x="5960" y="135158"/>
                    </a:cubicBezTo>
                    <a:cubicBezTo>
                      <a:pt x="13456" y="126452"/>
                      <a:pt x="16809" y="114270"/>
                      <a:pt x="21467" y="103935"/>
                    </a:cubicBezTo>
                    <a:cubicBezTo>
                      <a:pt x="26649" y="92448"/>
                      <a:pt x="32392" y="81218"/>
                      <a:pt x="38688" y="70312"/>
                    </a:cubicBezTo>
                    <a:cubicBezTo>
                      <a:pt x="51147" y="48719"/>
                      <a:pt x="65749" y="28488"/>
                      <a:pt x="82322" y="9866"/>
                    </a:cubicBezTo>
                    <a:cubicBezTo>
                      <a:pt x="87161" y="4418"/>
                      <a:pt x="79188" y="-3640"/>
                      <a:pt x="74264" y="1818"/>
                    </a:cubicBezTo>
                    <a:lnTo>
                      <a:pt x="74264" y="181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423A0B6-F3EF-EB4E-B391-FB1438E7C20A}"/>
                  </a:ext>
                </a:extLst>
              </p:cNvPr>
              <p:cNvSpPr/>
              <p:nvPr/>
            </p:nvSpPr>
            <p:spPr>
              <a:xfrm>
                <a:off x="6168907" y="5180452"/>
                <a:ext cx="36319" cy="126811"/>
              </a:xfrm>
              <a:custGeom>
                <a:avLst/>
                <a:gdLst>
                  <a:gd name="connsiteX0" fmla="*/ 10508 w 36319"/>
                  <a:gd name="connsiteY0" fmla="*/ 121763 h 126811"/>
                  <a:gd name="connsiteX1" fmla="*/ 19957 w 36319"/>
                  <a:gd name="connsiteY1" fmla="*/ 62031 h 126811"/>
                  <a:gd name="connsiteX2" fmla="*/ 27596 w 36319"/>
                  <a:gd name="connsiteY2" fmla="*/ 34123 h 126811"/>
                  <a:gd name="connsiteX3" fmla="*/ 36254 w 36319"/>
                  <a:gd name="connsiteY3" fmla="*/ 5310 h 126811"/>
                  <a:gd name="connsiteX4" fmla="*/ 28482 w 36319"/>
                  <a:gd name="connsiteY4" fmla="*/ 2033 h 126811"/>
                  <a:gd name="connsiteX5" fmla="*/ 16738 w 36319"/>
                  <a:gd name="connsiteY5" fmla="*/ 29770 h 126811"/>
                  <a:gd name="connsiteX6" fmla="*/ 8460 w 36319"/>
                  <a:gd name="connsiteY6" fmla="*/ 60231 h 126811"/>
                  <a:gd name="connsiteX7" fmla="*/ 12 w 36319"/>
                  <a:gd name="connsiteY7" fmla="*/ 121772 h 126811"/>
                  <a:gd name="connsiteX8" fmla="*/ 10508 w 36319"/>
                  <a:gd name="connsiteY8" fmla="*/ 121763 h 126811"/>
                  <a:gd name="connsiteX9" fmla="*/ 10508 w 36319"/>
                  <a:gd name="connsiteY9" fmla="*/ 121763 h 12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19" h="126811">
                    <a:moveTo>
                      <a:pt x="10508" y="121763"/>
                    </a:moveTo>
                    <a:cubicBezTo>
                      <a:pt x="12099" y="101627"/>
                      <a:pt x="15204" y="81672"/>
                      <a:pt x="19957" y="62031"/>
                    </a:cubicBezTo>
                    <a:cubicBezTo>
                      <a:pt x="22224" y="52659"/>
                      <a:pt x="24739" y="43334"/>
                      <a:pt x="27596" y="34123"/>
                    </a:cubicBezTo>
                    <a:cubicBezTo>
                      <a:pt x="30520" y="24693"/>
                      <a:pt x="34749" y="15064"/>
                      <a:pt x="36254" y="5310"/>
                    </a:cubicBezTo>
                    <a:cubicBezTo>
                      <a:pt x="36988" y="576"/>
                      <a:pt x="31359" y="-2081"/>
                      <a:pt x="28482" y="2033"/>
                    </a:cubicBezTo>
                    <a:cubicBezTo>
                      <a:pt x="22881" y="10025"/>
                      <a:pt x="19710" y="20550"/>
                      <a:pt x="16738" y="29770"/>
                    </a:cubicBezTo>
                    <a:cubicBezTo>
                      <a:pt x="13509" y="39800"/>
                      <a:pt x="10718" y="49944"/>
                      <a:pt x="8460" y="60231"/>
                    </a:cubicBezTo>
                    <a:cubicBezTo>
                      <a:pt x="4022" y="80481"/>
                      <a:pt x="1269" y="101084"/>
                      <a:pt x="12" y="121772"/>
                    </a:cubicBezTo>
                    <a:cubicBezTo>
                      <a:pt x="-398" y="128545"/>
                      <a:pt x="9984" y="128440"/>
                      <a:pt x="10508" y="121763"/>
                    </a:cubicBezTo>
                    <a:lnTo>
                      <a:pt x="10508" y="1217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2A97E8F-221A-394A-8473-DF8BE00633C2}"/>
                  </a:ext>
                </a:extLst>
              </p:cNvPr>
              <p:cNvSpPr/>
              <p:nvPr/>
            </p:nvSpPr>
            <p:spPr>
              <a:xfrm>
                <a:off x="6288647" y="5121829"/>
                <a:ext cx="59636" cy="180847"/>
              </a:xfrm>
              <a:custGeom>
                <a:avLst/>
                <a:gdLst>
                  <a:gd name="connsiteX0" fmla="*/ 10270 w 59636"/>
                  <a:gd name="connsiteY0" fmla="*/ 176489 h 180847"/>
                  <a:gd name="connsiteX1" fmla="*/ 58600 w 59636"/>
                  <a:gd name="connsiteY1" fmla="*/ 8602 h 180847"/>
                  <a:gd name="connsiteX2" fmla="*/ 48294 w 59636"/>
                  <a:gd name="connsiteY2" fmla="*/ 2582 h 180847"/>
                  <a:gd name="connsiteX3" fmla="*/ 8336 w 59636"/>
                  <a:gd name="connsiteY3" fmla="*/ 84621 h 180847"/>
                  <a:gd name="connsiteX4" fmla="*/ 1212 w 59636"/>
                  <a:gd name="connsiteY4" fmla="*/ 176489 h 180847"/>
                  <a:gd name="connsiteX5" fmla="*/ 10270 w 59636"/>
                  <a:gd name="connsiteY5" fmla="*/ 176489 h 180847"/>
                  <a:gd name="connsiteX6" fmla="*/ 10270 w 59636"/>
                  <a:gd name="connsiteY6" fmla="*/ 176489 h 180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636" h="180847">
                    <a:moveTo>
                      <a:pt x="10270" y="176489"/>
                    </a:moveTo>
                    <a:cubicBezTo>
                      <a:pt x="8317" y="117939"/>
                      <a:pt x="26691" y="57541"/>
                      <a:pt x="58600" y="8602"/>
                    </a:cubicBezTo>
                    <a:cubicBezTo>
                      <a:pt x="62886" y="2020"/>
                      <a:pt x="52789" y="-3400"/>
                      <a:pt x="48294" y="2582"/>
                    </a:cubicBezTo>
                    <a:cubicBezTo>
                      <a:pt x="29701" y="27261"/>
                      <a:pt x="16547" y="54855"/>
                      <a:pt x="8336" y="84621"/>
                    </a:cubicBezTo>
                    <a:cubicBezTo>
                      <a:pt x="78" y="114548"/>
                      <a:pt x="-1484" y="145628"/>
                      <a:pt x="1212" y="176489"/>
                    </a:cubicBezTo>
                    <a:cubicBezTo>
                      <a:pt x="1707" y="182204"/>
                      <a:pt x="10470" y="182395"/>
                      <a:pt x="10270" y="176489"/>
                    </a:cubicBezTo>
                    <a:lnTo>
                      <a:pt x="10270" y="1764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ACF448BD-9953-A040-A02B-125A161AEDCF}"/>
                  </a:ext>
                </a:extLst>
              </p:cNvPr>
              <p:cNvSpPr/>
              <p:nvPr/>
            </p:nvSpPr>
            <p:spPr>
              <a:xfrm>
                <a:off x="6203356" y="5221813"/>
                <a:ext cx="18184" cy="92802"/>
              </a:xfrm>
              <a:custGeom>
                <a:avLst/>
                <a:gdLst>
                  <a:gd name="connsiteX0" fmla="*/ 148 w 18184"/>
                  <a:gd name="connsiteY0" fmla="*/ 4297 h 92802"/>
                  <a:gd name="connsiteX1" fmla="*/ 8521 w 18184"/>
                  <a:gd name="connsiteY1" fmla="*/ 48626 h 92802"/>
                  <a:gd name="connsiteX2" fmla="*/ 9045 w 18184"/>
                  <a:gd name="connsiteY2" fmla="*/ 69743 h 92802"/>
                  <a:gd name="connsiteX3" fmla="*/ 9816 w 18184"/>
                  <a:gd name="connsiteY3" fmla="*/ 90431 h 92802"/>
                  <a:gd name="connsiteX4" fmla="*/ 15779 w 18184"/>
                  <a:gd name="connsiteY4" fmla="*/ 91212 h 92802"/>
                  <a:gd name="connsiteX5" fmla="*/ 17979 w 18184"/>
                  <a:gd name="connsiteY5" fmla="*/ 71067 h 92802"/>
                  <a:gd name="connsiteX6" fmla="*/ 15950 w 18184"/>
                  <a:gd name="connsiteY6" fmla="*/ 47312 h 92802"/>
                  <a:gd name="connsiteX7" fmla="*/ 6863 w 18184"/>
                  <a:gd name="connsiteY7" fmla="*/ 2439 h 92802"/>
                  <a:gd name="connsiteX8" fmla="*/ 148 w 18184"/>
                  <a:gd name="connsiteY8" fmla="*/ 4297 h 92802"/>
                  <a:gd name="connsiteX9" fmla="*/ 148 w 18184"/>
                  <a:gd name="connsiteY9" fmla="*/ 4297 h 92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84" h="92802">
                    <a:moveTo>
                      <a:pt x="148" y="4297"/>
                    </a:moveTo>
                    <a:cubicBezTo>
                      <a:pt x="4235" y="18813"/>
                      <a:pt x="7130" y="33605"/>
                      <a:pt x="8521" y="48626"/>
                    </a:cubicBezTo>
                    <a:cubicBezTo>
                      <a:pt x="9169" y="55636"/>
                      <a:pt x="9102" y="62704"/>
                      <a:pt x="9045" y="69743"/>
                    </a:cubicBezTo>
                    <a:cubicBezTo>
                      <a:pt x="8988" y="76610"/>
                      <a:pt x="7587" y="83830"/>
                      <a:pt x="9816" y="90431"/>
                    </a:cubicBezTo>
                    <a:cubicBezTo>
                      <a:pt x="10635" y="92860"/>
                      <a:pt x="14474" y="93908"/>
                      <a:pt x="15779" y="91212"/>
                    </a:cubicBezTo>
                    <a:cubicBezTo>
                      <a:pt x="18846" y="84850"/>
                      <a:pt x="18189" y="77992"/>
                      <a:pt x="17979" y="71067"/>
                    </a:cubicBezTo>
                    <a:cubicBezTo>
                      <a:pt x="17741" y="63113"/>
                      <a:pt x="16827" y="55217"/>
                      <a:pt x="15950" y="47312"/>
                    </a:cubicBezTo>
                    <a:cubicBezTo>
                      <a:pt x="14264" y="32100"/>
                      <a:pt x="11207" y="17117"/>
                      <a:pt x="6863" y="2439"/>
                    </a:cubicBezTo>
                    <a:cubicBezTo>
                      <a:pt x="5587" y="-1837"/>
                      <a:pt x="-1071" y="-28"/>
                      <a:pt x="148" y="4297"/>
                    </a:cubicBezTo>
                    <a:lnTo>
                      <a:pt x="148" y="42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7825AC97-052B-A54C-90BB-EF25AC4EE977}"/>
                  </a:ext>
                </a:extLst>
              </p:cNvPr>
              <p:cNvSpPr/>
              <p:nvPr/>
            </p:nvSpPr>
            <p:spPr>
              <a:xfrm>
                <a:off x="6188695" y="5259007"/>
                <a:ext cx="19432" cy="47938"/>
              </a:xfrm>
              <a:custGeom>
                <a:avLst/>
                <a:gdLst>
                  <a:gd name="connsiteX0" fmla="*/ 407 w 19432"/>
                  <a:gd name="connsiteY0" fmla="*/ 6899 h 47938"/>
                  <a:gd name="connsiteX1" fmla="*/ 6751 w 19432"/>
                  <a:gd name="connsiteY1" fmla="*/ 35464 h 47938"/>
                  <a:gd name="connsiteX2" fmla="*/ 13456 w 19432"/>
                  <a:gd name="connsiteY2" fmla="*/ 47904 h 47938"/>
                  <a:gd name="connsiteX3" fmla="*/ 11485 w 19432"/>
                  <a:gd name="connsiteY3" fmla="*/ 3841 h 47938"/>
                  <a:gd name="connsiteX4" fmla="*/ 407 w 19432"/>
                  <a:gd name="connsiteY4" fmla="*/ 6899 h 47938"/>
                  <a:gd name="connsiteX5" fmla="*/ 407 w 19432"/>
                  <a:gd name="connsiteY5" fmla="*/ 6899 h 47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432" h="47938">
                    <a:moveTo>
                      <a:pt x="407" y="6899"/>
                    </a:moveTo>
                    <a:cubicBezTo>
                      <a:pt x="3931" y="16166"/>
                      <a:pt x="6036" y="25577"/>
                      <a:pt x="6751" y="35464"/>
                    </a:cubicBezTo>
                    <a:cubicBezTo>
                      <a:pt x="7037" y="39408"/>
                      <a:pt x="7303" y="48571"/>
                      <a:pt x="13456" y="47904"/>
                    </a:cubicBezTo>
                    <a:cubicBezTo>
                      <a:pt x="26782" y="46466"/>
                      <a:pt x="14028" y="10175"/>
                      <a:pt x="11485" y="3841"/>
                    </a:cubicBezTo>
                    <a:cubicBezTo>
                      <a:pt x="8789" y="-2893"/>
                      <a:pt x="-2241" y="-74"/>
                      <a:pt x="407" y="6899"/>
                    </a:cubicBezTo>
                    <a:lnTo>
                      <a:pt x="407" y="68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B03DA69D-B7B8-EC49-93AB-6A0FE9CE837E}"/>
                  </a:ext>
                </a:extLst>
              </p:cNvPr>
              <p:cNvSpPr/>
              <p:nvPr/>
            </p:nvSpPr>
            <p:spPr>
              <a:xfrm>
                <a:off x="6387696" y="5227139"/>
                <a:ext cx="18279" cy="82430"/>
              </a:xfrm>
              <a:custGeom>
                <a:avLst/>
                <a:gdLst>
                  <a:gd name="connsiteX0" fmla="*/ 11128 w 18279"/>
                  <a:gd name="connsiteY0" fmla="*/ 2571 h 82430"/>
                  <a:gd name="connsiteX1" fmla="*/ 2118 w 18279"/>
                  <a:gd name="connsiteY1" fmla="*/ 42347 h 82430"/>
                  <a:gd name="connsiteX2" fmla="*/ 3642 w 18279"/>
                  <a:gd name="connsiteY2" fmla="*/ 80885 h 82430"/>
                  <a:gd name="connsiteX3" fmla="*/ 9395 w 18279"/>
                  <a:gd name="connsiteY3" fmla="*/ 80133 h 82430"/>
                  <a:gd name="connsiteX4" fmla="*/ 12243 w 18279"/>
                  <a:gd name="connsiteY4" fmla="*/ 43662 h 82430"/>
                  <a:gd name="connsiteX5" fmla="*/ 18158 w 18279"/>
                  <a:gd name="connsiteY5" fmla="*/ 4514 h 82430"/>
                  <a:gd name="connsiteX6" fmla="*/ 11128 w 18279"/>
                  <a:gd name="connsiteY6" fmla="*/ 2571 h 82430"/>
                  <a:gd name="connsiteX7" fmla="*/ 11128 w 18279"/>
                  <a:gd name="connsiteY7" fmla="*/ 2571 h 82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79" h="82430">
                    <a:moveTo>
                      <a:pt x="11128" y="2571"/>
                    </a:moveTo>
                    <a:cubicBezTo>
                      <a:pt x="7090" y="15582"/>
                      <a:pt x="3899" y="28831"/>
                      <a:pt x="2118" y="42347"/>
                    </a:cubicBezTo>
                    <a:cubicBezTo>
                      <a:pt x="451" y="55054"/>
                      <a:pt x="-2321" y="69093"/>
                      <a:pt x="3642" y="80885"/>
                    </a:cubicBezTo>
                    <a:cubicBezTo>
                      <a:pt x="4975" y="83524"/>
                      <a:pt x="8509" y="82457"/>
                      <a:pt x="9395" y="80133"/>
                    </a:cubicBezTo>
                    <a:cubicBezTo>
                      <a:pt x="13729" y="68770"/>
                      <a:pt x="11433" y="55720"/>
                      <a:pt x="12243" y="43662"/>
                    </a:cubicBezTo>
                    <a:cubicBezTo>
                      <a:pt x="13128" y="30431"/>
                      <a:pt x="15033" y="17401"/>
                      <a:pt x="18158" y="4514"/>
                    </a:cubicBezTo>
                    <a:cubicBezTo>
                      <a:pt x="19263" y="-58"/>
                      <a:pt x="12519" y="-1915"/>
                      <a:pt x="11128" y="2571"/>
                    </a:cubicBezTo>
                    <a:lnTo>
                      <a:pt x="11128" y="257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B52274C1-7458-FD49-9AE2-83345579A10E}"/>
                  </a:ext>
                </a:extLst>
              </p:cNvPr>
              <p:cNvSpPr/>
              <p:nvPr/>
            </p:nvSpPr>
            <p:spPr>
              <a:xfrm>
                <a:off x="6362186" y="5221813"/>
                <a:ext cx="18184" cy="92802"/>
              </a:xfrm>
              <a:custGeom>
                <a:avLst/>
                <a:gdLst>
                  <a:gd name="connsiteX0" fmla="*/ 148 w 18184"/>
                  <a:gd name="connsiteY0" fmla="*/ 4297 h 92802"/>
                  <a:gd name="connsiteX1" fmla="*/ 8521 w 18184"/>
                  <a:gd name="connsiteY1" fmla="*/ 48626 h 92802"/>
                  <a:gd name="connsiteX2" fmla="*/ 9045 w 18184"/>
                  <a:gd name="connsiteY2" fmla="*/ 69743 h 92802"/>
                  <a:gd name="connsiteX3" fmla="*/ 9816 w 18184"/>
                  <a:gd name="connsiteY3" fmla="*/ 90431 h 92802"/>
                  <a:gd name="connsiteX4" fmla="*/ 15779 w 18184"/>
                  <a:gd name="connsiteY4" fmla="*/ 91212 h 92802"/>
                  <a:gd name="connsiteX5" fmla="*/ 17979 w 18184"/>
                  <a:gd name="connsiteY5" fmla="*/ 71067 h 92802"/>
                  <a:gd name="connsiteX6" fmla="*/ 15950 w 18184"/>
                  <a:gd name="connsiteY6" fmla="*/ 47312 h 92802"/>
                  <a:gd name="connsiteX7" fmla="*/ 6863 w 18184"/>
                  <a:gd name="connsiteY7" fmla="*/ 2439 h 92802"/>
                  <a:gd name="connsiteX8" fmla="*/ 148 w 18184"/>
                  <a:gd name="connsiteY8" fmla="*/ 4297 h 92802"/>
                  <a:gd name="connsiteX9" fmla="*/ 148 w 18184"/>
                  <a:gd name="connsiteY9" fmla="*/ 4297 h 92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84" h="92802">
                    <a:moveTo>
                      <a:pt x="148" y="4297"/>
                    </a:moveTo>
                    <a:cubicBezTo>
                      <a:pt x="4234" y="18813"/>
                      <a:pt x="7130" y="33605"/>
                      <a:pt x="8521" y="48626"/>
                    </a:cubicBezTo>
                    <a:cubicBezTo>
                      <a:pt x="9168" y="55636"/>
                      <a:pt x="9102" y="62704"/>
                      <a:pt x="9045" y="69743"/>
                    </a:cubicBezTo>
                    <a:cubicBezTo>
                      <a:pt x="8987" y="76610"/>
                      <a:pt x="7587" y="83830"/>
                      <a:pt x="9816" y="90431"/>
                    </a:cubicBezTo>
                    <a:cubicBezTo>
                      <a:pt x="10635" y="92860"/>
                      <a:pt x="14474" y="93908"/>
                      <a:pt x="15779" y="91212"/>
                    </a:cubicBezTo>
                    <a:cubicBezTo>
                      <a:pt x="18846" y="84850"/>
                      <a:pt x="18189" y="77992"/>
                      <a:pt x="17979" y="71067"/>
                    </a:cubicBezTo>
                    <a:cubicBezTo>
                      <a:pt x="17741" y="63113"/>
                      <a:pt x="16826" y="55217"/>
                      <a:pt x="15950" y="47312"/>
                    </a:cubicBezTo>
                    <a:cubicBezTo>
                      <a:pt x="14264" y="32100"/>
                      <a:pt x="11207" y="17117"/>
                      <a:pt x="6863" y="2439"/>
                    </a:cubicBezTo>
                    <a:cubicBezTo>
                      <a:pt x="5596" y="-1837"/>
                      <a:pt x="-1071" y="-28"/>
                      <a:pt x="148" y="4297"/>
                    </a:cubicBezTo>
                    <a:lnTo>
                      <a:pt x="148" y="42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9DD7F455-1DB6-2645-BFDA-D3FFDFE5CFFB}"/>
                  </a:ext>
                </a:extLst>
              </p:cNvPr>
              <p:cNvSpPr/>
              <p:nvPr/>
            </p:nvSpPr>
            <p:spPr>
              <a:xfrm>
                <a:off x="6347534" y="5259007"/>
                <a:ext cx="19433" cy="47938"/>
              </a:xfrm>
              <a:custGeom>
                <a:avLst/>
                <a:gdLst>
                  <a:gd name="connsiteX0" fmla="*/ 408 w 19433"/>
                  <a:gd name="connsiteY0" fmla="*/ 6899 h 47938"/>
                  <a:gd name="connsiteX1" fmla="*/ 6751 w 19433"/>
                  <a:gd name="connsiteY1" fmla="*/ 35464 h 47938"/>
                  <a:gd name="connsiteX2" fmla="*/ 13457 w 19433"/>
                  <a:gd name="connsiteY2" fmla="*/ 47904 h 47938"/>
                  <a:gd name="connsiteX3" fmla="*/ 11485 w 19433"/>
                  <a:gd name="connsiteY3" fmla="*/ 3841 h 47938"/>
                  <a:gd name="connsiteX4" fmla="*/ 408 w 19433"/>
                  <a:gd name="connsiteY4" fmla="*/ 6899 h 47938"/>
                  <a:gd name="connsiteX5" fmla="*/ 408 w 19433"/>
                  <a:gd name="connsiteY5" fmla="*/ 6899 h 47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433" h="47938">
                    <a:moveTo>
                      <a:pt x="408" y="6899"/>
                    </a:moveTo>
                    <a:cubicBezTo>
                      <a:pt x="3932" y="16166"/>
                      <a:pt x="6037" y="25577"/>
                      <a:pt x="6751" y="35464"/>
                    </a:cubicBezTo>
                    <a:cubicBezTo>
                      <a:pt x="7037" y="39408"/>
                      <a:pt x="7304" y="48571"/>
                      <a:pt x="13457" y="47904"/>
                    </a:cubicBezTo>
                    <a:cubicBezTo>
                      <a:pt x="26782" y="46466"/>
                      <a:pt x="14028" y="10175"/>
                      <a:pt x="11485" y="3841"/>
                    </a:cubicBezTo>
                    <a:cubicBezTo>
                      <a:pt x="8780" y="-2893"/>
                      <a:pt x="-2240" y="-74"/>
                      <a:pt x="408" y="6899"/>
                    </a:cubicBezTo>
                    <a:lnTo>
                      <a:pt x="408" y="68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783FB2D8-510A-C44C-814B-9A6A70112F28}"/>
                  </a:ext>
                </a:extLst>
              </p:cNvPr>
              <p:cNvSpPr/>
              <p:nvPr/>
            </p:nvSpPr>
            <p:spPr>
              <a:xfrm>
                <a:off x="6490068" y="5221813"/>
                <a:ext cx="18184" cy="92802"/>
              </a:xfrm>
              <a:custGeom>
                <a:avLst/>
                <a:gdLst>
                  <a:gd name="connsiteX0" fmla="*/ 148 w 18184"/>
                  <a:gd name="connsiteY0" fmla="*/ 4297 h 92802"/>
                  <a:gd name="connsiteX1" fmla="*/ 8521 w 18184"/>
                  <a:gd name="connsiteY1" fmla="*/ 48626 h 92802"/>
                  <a:gd name="connsiteX2" fmla="*/ 9045 w 18184"/>
                  <a:gd name="connsiteY2" fmla="*/ 69743 h 92802"/>
                  <a:gd name="connsiteX3" fmla="*/ 9816 w 18184"/>
                  <a:gd name="connsiteY3" fmla="*/ 90431 h 92802"/>
                  <a:gd name="connsiteX4" fmla="*/ 15779 w 18184"/>
                  <a:gd name="connsiteY4" fmla="*/ 91212 h 92802"/>
                  <a:gd name="connsiteX5" fmla="*/ 17979 w 18184"/>
                  <a:gd name="connsiteY5" fmla="*/ 71067 h 92802"/>
                  <a:gd name="connsiteX6" fmla="*/ 15950 w 18184"/>
                  <a:gd name="connsiteY6" fmla="*/ 47312 h 92802"/>
                  <a:gd name="connsiteX7" fmla="*/ 6864 w 18184"/>
                  <a:gd name="connsiteY7" fmla="*/ 2439 h 92802"/>
                  <a:gd name="connsiteX8" fmla="*/ 148 w 18184"/>
                  <a:gd name="connsiteY8" fmla="*/ 4297 h 92802"/>
                  <a:gd name="connsiteX9" fmla="*/ 148 w 18184"/>
                  <a:gd name="connsiteY9" fmla="*/ 4297 h 92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84" h="92802">
                    <a:moveTo>
                      <a:pt x="148" y="4297"/>
                    </a:moveTo>
                    <a:cubicBezTo>
                      <a:pt x="4235" y="18813"/>
                      <a:pt x="7130" y="33605"/>
                      <a:pt x="8521" y="48626"/>
                    </a:cubicBezTo>
                    <a:cubicBezTo>
                      <a:pt x="9169" y="55636"/>
                      <a:pt x="9102" y="62704"/>
                      <a:pt x="9045" y="69743"/>
                    </a:cubicBezTo>
                    <a:cubicBezTo>
                      <a:pt x="8988" y="76610"/>
                      <a:pt x="7587" y="83830"/>
                      <a:pt x="9816" y="90431"/>
                    </a:cubicBezTo>
                    <a:cubicBezTo>
                      <a:pt x="10635" y="92860"/>
                      <a:pt x="14474" y="93908"/>
                      <a:pt x="15779" y="91212"/>
                    </a:cubicBezTo>
                    <a:cubicBezTo>
                      <a:pt x="18846" y="84850"/>
                      <a:pt x="18189" y="77992"/>
                      <a:pt x="17979" y="71067"/>
                    </a:cubicBezTo>
                    <a:cubicBezTo>
                      <a:pt x="17741" y="63113"/>
                      <a:pt x="16827" y="55217"/>
                      <a:pt x="15950" y="47312"/>
                    </a:cubicBezTo>
                    <a:cubicBezTo>
                      <a:pt x="14264" y="32100"/>
                      <a:pt x="11207" y="17117"/>
                      <a:pt x="6864" y="2439"/>
                    </a:cubicBezTo>
                    <a:cubicBezTo>
                      <a:pt x="5587" y="-1837"/>
                      <a:pt x="-1071" y="-28"/>
                      <a:pt x="148" y="4297"/>
                    </a:cubicBezTo>
                    <a:lnTo>
                      <a:pt x="148" y="42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A80E41F5-DE27-BF40-B9AA-53F34EB3A182}"/>
                  </a:ext>
                </a:extLst>
              </p:cNvPr>
              <p:cNvSpPr/>
              <p:nvPr/>
            </p:nvSpPr>
            <p:spPr>
              <a:xfrm>
                <a:off x="6475407" y="5259007"/>
                <a:ext cx="19432" cy="47938"/>
              </a:xfrm>
              <a:custGeom>
                <a:avLst/>
                <a:gdLst>
                  <a:gd name="connsiteX0" fmla="*/ 407 w 19432"/>
                  <a:gd name="connsiteY0" fmla="*/ 6899 h 47938"/>
                  <a:gd name="connsiteX1" fmla="*/ 6751 w 19432"/>
                  <a:gd name="connsiteY1" fmla="*/ 35464 h 47938"/>
                  <a:gd name="connsiteX2" fmla="*/ 13456 w 19432"/>
                  <a:gd name="connsiteY2" fmla="*/ 47904 h 47938"/>
                  <a:gd name="connsiteX3" fmla="*/ 11485 w 19432"/>
                  <a:gd name="connsiteY3" fmla="*/ 3841 h 47938"/>
                  <a:gd name="connsiteX4" fmla="*/ 407 w 19432"/>
                  <a:gd name="connsiteY4" fmla="*/ 6899 h 47938"/>
                  <a:gd name="connsiteX5" fmla="*/ 407 w 19432"/>
                  <a:gd name="connsiteY5" fmla="*/ 6899 h 47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432" h="47938">
                    <a:moveTo>
                      <a:pt x="407" y="6899"/>
                    </a:moveTo>
                    <a:cubicBezTo>
                      <a:pt x="3931" y="16166"/>
                      <a:pt x="6036" y="25577"/>
                      <a:pt x="6751" y="35464"/>
                    </a:cubicBezTo>
                    <a:cubicBezTo>
                      <a:pt x="7037" y="39408"/>
                      <a:pt x="7303" y="48571"/>
                      <a:pt x="13456" y="47904"/>
                    </a:cubicBezTo>
                    <a:cubicBezTo>
                      <a:pt x="26782" y="46466"/>
                      <a:pt x="14028" y="10175"/>
                      <a:pt x="11485" y="3841"/>
                    </a:cubicBezTo>
                    <a:cubicBezTo>
                      <a:pt x="8789" y="-2893"/>
                      <a:pt x="-2241" y="-74"/>
                      <a:pt x="407" y="6899"/>
                    </a:cubicBezTo>
                    <a:lnTo>
                      <a:pt x="407" y="68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32" name="Graphic 31" descr="illustrated tuft of grass">
              <a:extLst>
                <a:ext uri="{FF2B5EF4-FFF2-40B4-BE49-F238E27FC236}">
                  <a16:creationId xmlns:a16="http://schemas.microsoft.com/office/drawing/2014/main" id="{786E8A2A-5730-B142-B814-04B67BA6C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386773">
              <a:off x="7692940" y="4447216"/>
              <a:ext cx="866775" cy="381000"/>
            </a:xfrm>
            <a:prstGeom prst="rect">
              <a:avLst/>
            </a:prstGeom>
          </p:spPr>
        </p:pic>
        <p:pic>
          <p:nvPicPr>
            <p:cNvPr id="28" name="Graphic 27" descr="illustrated tuft of grass">
              <a:extLst>
                <a:ext uri="{FF2B5EF4-FFF2-40B4-BE49-F238E27FC236}">
                  <a16:creationId xmlns:a16="http://schemas.microsoft.com/office/drawing/2014/main" id="{085381E7-C2FD-3B4D-AE86-9415694D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52752" y="5203063"/>
              <a:ext cx="866775" cy="381000"/>
            </a:xfrm>
            <a:prstGeom prst="rect">
              <a:avLst/>
            </a:prstGeom>
          </p:spPr>
        </p:pic>
        <p:grpSp>
          <p:nvGrpSpPr>
            <p:cNvPr id="67" name="Graphic 39" descr="illustrated tuft of grass">
              <a:extLst>
                <a:ext uri="{FF2B5EF4-FFF2-40B4-BE49-F238E27FC236}">
                  <a16:creationId xmlns:a16="http://schemas.microsoft.com/office/drawing/2014/main" id="{4CADE1F0-8848-BC47-93EB-FB76B9765BB7}"/>
                </a:ext>
              </a:extLst>
            </p:cNvPr>
            <p:cNvGrpSpPr/>
            <p:nvPr/>
          </p:nvGrpSpPr>
          <p:grpSpPr>
            <a:xfrm>
              <a:off x="7251211" y="5931498"/>
              <a:ext cx="756575" cy="317454"/>
              <a:chOff x="7480078" y="5906435"/>
              <a:chExt cx="756575" cy="317454"/>
            </a:xfrm>
            <a:grpFill/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8ED1295D-6F1D-2549-925E-BCE162EDC8DF}"/>
                  </a:ext>
                </a:extLst>
              </p:cNvPr>
              <p:cNvSpPr/>
              <p:nvPr/>
            </p:nvSpPr>
            <p:spPr>
              <a:xfrm>
                <a:off x="7480078" y="5941066"/>
                <a:ext cx="107228" cy="198538"/>
              </a:xfrm>
              <a:custGeom>
                <a:avLst/>
                <a:gdLst>
                  <a:gd name="connsiteX0" fmla="*/ 1109 w 107228"/>
                  <a:gd name="connsiteY0" fmla="*/ 6904 h 198538"/>
                  <a:gd name="connsiteX1" fmla="*/ 60316 w 107228"/>
                  <a:gd name="connsiteY1" fmla="*/ 93601 h 198538"/>
                  <a:gd name="connsiteX2" fmla="*/ 79556 w 107228"/>
                  <a:gd name="connsiteY2" fmla="*/ 142055 h 198538"/>
                  <a:gd name="connsiteX3" fmla="*/ 93282 w 107228"/>
                  <a:gd name="connsiteY3" fmla="*/ 193585 h 198538"/>
                  <a:gd name="connsiteX4" fmla="*/ 107169 w 107228"/>
                  <a:gd name="connsiteY4" fmla="*/ 191708 h 198538"/>
                  <a:gd name="connsiteX5" fmla="*/ 70936 w 107228"/>
                  <a:gd name="connsiteY5" fmla="*/ 88286 h 198538"/>
                  <a:gd name="connsiteX6" fmla="*/ 6814 w 107228"/>
                  <a:gd name="connsiteY6" fmla="*/ 1199 h 198538"/>
                  <a:gd name="connsiteX7" fmla="*/ 1109 w 107228"/>
                  <a:gd name="connsiteY7" fmla="*/ 6904 h 198538"/>
                  <a:gd name="connsiteX8" fmla="*/ 1109 w 107228"/>
                  <a:gd name="connsiteY8" fmla="*/ 6904 h 198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228" h="198538">
                    <a:moveTo>
                      <a:pt x="1109" y="6904"/>
                    </a:moveTo>
                    <a:cubicBezTo>
                      <a:pt x="24292" y="32641"/>
                      <a:pt x="45762" y="62044"/>
                      <a:pt x="60316" y="93601"/>
                    </a:cubicBezTo>
                    <a:cubicBezTo>
                      <a:pt x="67631" y="109469"/>
                      <a:pt x="74051" y="125462"/>
                      <a:pt x="79556" y="142055"/>
                    </a:cubicBezTo>
                    <a:cubicBezTo>
                      <a:pt x="85176" y="158999"/>
                      <a:pt x="88777" y="176344"/>
                      <a:pt x="93282" y="193585"/>
                    </a:cubicBezTo>
                    <a:cubicBezTo>
                      <a:pt x="95235" y="201052"/>
                      <a:pt x="108208" y="199795"/>
                      <a:pt x="107169" y="191708"/>
                    </a:cubicBezTo>
                    <a:cubicBezTo>
                      <a:pt x="102617" y="156037"/>
                      <a:pt x="88377" y="119604"/>
                      <a:pt x="70936" y="88286"/>
                    </a:cubicBezTo>
                    <a:cubicBezTo>
                      <a:pt x="53153" y="56358"/>
                      <a:pt x="32970" y="26907"/>
                      <a:pt x="6814" y="1199"/>
                    </a:cubicBezTo>
                    <a:cubicBezTo>
                      <a:pt x="3080" y="-2459"/>
                      <a:pt x="-2359" y="3066"/>
                      <a:pt x="1109" y="6904"/>
                    </a:cubicBezTo>
                    <a:lnTo>
                      <a:pt x="1109" y="69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D16EB5D6-7BE9-8041-B3C1-811BE2A5BF4B}"/>
                  </a:ext>
                </a:extLst>
              </p:cNvPr>
              <p:cNvSpPr/>
              <p:nvPr/>
            </p:nvSpPr>
            <p:spPr>
              <a:xfrm>
                <a:off x="7577999" y="6046880"/>
                <a:ext cx="18284" cy="82422"/>
              </a:xfrm>
              <a:custGeom>
                <a:avLst/>
                <a:gdLst>
                  <a:gd name="connsiteX0" fmla="*/ 124 w 18284"/>
                  <a:gd name="connsiteY0" fmla="*/ 4513 h 82422"/>
                  <a:gd name="connsiteX1" fmla="*/ 6039 w 18284"/>
                  <a:gd name="connsiteY1" fmla="*/ 43660 h 82422"/>
                  <a:gd name="connsiteX2" fmla="*/ 8887 w 18284"/>
                  <a:gd name="connsiteY2" fmla="*/ 80132 h 82422"/>
                  <a:gd name="connsiteX3" fmla="*/ 14640 w 18284"/>
                  <a:gd name="connsiteY3" fmla="*/ 80884 h 82422"/>
                  <a:gd name="connsiteX4" fmla="*/ 16164 w 18284"/>
                  <a:gd name="connsiteY4" fmla="*/ 42346 h 82422"/>
                  <a:gd name="connsiteX5" fmla="*/ 7153 w 18284"/>
                  <a:gd name="connsiteY5" fmla="*/ 2569 h 82422"/>
                  <a:gd name="connsiteX6" fmla="*/ 124 w 18284"/>
                  <a:gd name="connsiteY6" fmla="*/ 4513 h 82422"/>
                  <a:gd name="connsiteX7" fmla="*/ 124 w 18284"/>
                  <a:gd name="connsiteY7" fmla="*/ 4513 h 82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84" h="82422">
                    <a:moveTo>
                      <a:pt x="124" y="4513"/>
                    </a:moveTo>
                    <a:cubicBezTo>
                      <a:pt x="3248" y="17409"/>
                      <a:pt x="5143" y="30430"/>
                      <a:pt x="6039" y="43660"/>
                    </a:cubicBezTo>
                    <a:cubicBezTo>
                      <a:pt x="6848" y="55709"/>
                      <a:pt x="4553" y="68787"/>
                      <a:pt x="8887" y="80132"/>
                    </a:cubicBezTo>
                    <a:cubicBezTo>
                      <a:pt x="9772" y="82446"/>
                      <a:pt x="13316" y="83513"/>
                      <a:pt x="14640" y="80884"/>
                    </a:cubicBezTo>
                    <a:cubicBezTo>
                      <a:pt x="20602" y="69092"/>
                      <a:pt x="17840" y="55043"/>
                      <a:pt x="16164" y="42346"/>
                    </a:cubicBezTo>
                    <a:cubicBezTo>
                      <a:pt x="14382" y="28830"/>
                      <a:pt x="11201" y="15581"/>
                      <a:pt x="7153" y="2569"/>
                    </a:cubicBezTo>
                    <a:cubicBezTo>
                      <a:pt x="5762" y="-1907"/>
                      <a:pt x="-991" y="-69"/>
                      <a:pt x="124" y="4513"/>
                    </a:cubicBezTo>
                    <a:lnTo>
                      <a:pt x="124" y="45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30107470-2953-C344-81E8-CD656B47A01F}"/>
                  </a:ext>
                </a:extLst>
              </p:cNvPr>
              <p:cNvSpPr/>
              <p:nvPr/>
            </p:nvSpPr>
            <p:spPr>
              <a:xfrm>
                <a:off x="7592267" y="6038075"/>
                <a:ext cx="31349" cy="100488"/>
              </a:xfrm>
              <a:custGeom>
                <a:avLst/>
                <a:gdLst>
                  <a:gd name="connsiteX0" fmla="*/ 9124 w 31349"/>
                  <a:gd name="connsiteY0" fmla="*/ 97167 h 100488"/>
                  <a:gd name="connsiteX1" fmla="*/ 19268 w 31349"/>
                  <a:gd name="connsiteY1" fmla="*/ 48989 h 100488"/>
                  <a:gd name="connsiteX2" fmla="*/ 31337 w 31349"/>
                  <a:gd name="connsiteY2" fmla="*/ 3269 h 100488"/>
                  <a:gd name="connsiteX3" fmla="*/ 25774 w 31349"/>
                  <a:gd name="connsiteY3" fmla="*/ 964 h 100488"/>
                  <a:gd name="connsiteX4" fmla="*/ 7486 w 31349"/>
                  <a:gd name="connsiteY4" fmla="*/ 45741 h 100488"/>
                  <a:gd name="connsiteX5" fmla="*/ 9 w 31349"/>
                  <a:gd name="connsiteY5" fmla="*/ 95938 h 100488"/>
                  <a:gd name="connsiteX6" fmla="*/ 9124 w 31349"/>
                  <a:gd name="connsiteY6" fmla="*/ 97167 h 100488"/>
                  <a:gd name="connsiteX7" fmla="*/ 9124 w 31349"/>
                  <a:gd name="connsiteY7" fmla="*/ 97167 h 10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349" h="100488">
                    <a:moveTo>
                      <a:pt x="9124" y="97167"/>
                    </a:moveTo>
                    <a:cubicBezTo>
                      <a:pt x="11601" y="80974"/>
                      <a:pt x="14954" y="64791"/>
                      <a:pt x="19268" y="48989"/>
                    </a:cubicBezTo>
                    <a:cubicBezTo>
                      <a:pt x="23336" y="34083"/>
                      <a:pt x="29755" y="18671"/>
                      <a:pt x="31337" y="3269"/>
                    </a:cubicBezTo>
                    <a:cubicBezTo>
                      <a:pt x="31613" y="564"/>
                      <a:pt x="27488" y="-1189"/>
                      <a:pt x="25774" y="964"/>
                    </a:cubicBezTo>
                    <a:cubicBezTo>
                      <a:pt x="15935" y="13270"/>
                      <a:pt x="11125" y="30673"/>
                      <a:pt x="7486" y="45741"/>
                    </a:cubicBezTo>
                    <a:cubicBezTo>
                      <a:pt x="3495" y="62296"/>
                      <a:pt x="1095" y="78945"/>
                      <a:pt x="9" y="95938"/>
                    </a:cubicBezTo>
                    <a:cubicBezTo>
                      <a:pt x="-315" y="101072"/>
                      <a:pt x="8334" y="102377"/>
                      <a:pt x="9124" y="97167"/>
                    </a:cubicBezTo>
                    <a:lnTo>
                      <a:pt x="9124" y="9716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2BD924B-DC81-4644-9AC9-F2DBC7905ED0}"/>
                  </a:ext>
                </a:extLst>
              </p:cNvPr>
              <p:cNvSpPr/>
              <p:nvPr/>
            </p:nvSpPr>
            <p:spPr>
              <a:xfrm>
                <a:off x="7614782" y="6030692"/>
                <a:ext cx="33887" cy="117626"/>
              </a:xfrm>
              <a:custGeom>
                <a:avLst/>
                <a:gdLst>
                  <a:gd name="connsiteX0" fmla="*/ 14604 w 33887"/>
                  <a:gd name="connsiteY0" fmla="*/ 110873 h 117626"/>
                  <a:gd name="connsiteX1" fmla="*/ 14537 w 33887"/>
                  <a:gd name="connsiteY1" fmla="*/ 55352 h 117626"/>
                  <a:gd name="connsiteX2" fmla="*/ 33597 w 33887"/>
                  <a:gd name="connsiteY2" fmla="*/ 4146 h 117626"/>
                  <a:gd name="connsiteX3" fmla="*/ 29253 w 33887"/>
                  <a:gd name="connsiteY3" fmla="*/ 803 h 117626"/>
                  <a:gd name="connsiteX4" fmla="*/ 4165 w 33887"/>
                  <a:gd name="connsiteY4" fmla="*/ 113760 h 117626"/>
                  <a:gd name="connsiteX5" fmla="*/ 14604 w 33887"/>
                  <a:gd name="connsiteY5" fmla="*/ 110873 h 117626"/>
                  <a:gd name="connsiteX6" fmla="*/ 14604 w 33887"/>
                  <a:gd name="connsiteY6" fmla="*/ 110873 h 11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887" h="117626">
                    <a:moveTo>
                      <a:pt x="14604" y="110873"/>
                    </a:moveTo>
                    <a:cubicBezTo>
                      <a:pt x="10575" y="92585"/>
                      <a:pt x="10546" y="73659"/>
                      <a:pt x="14537" y="55352"/>
                    </a:cubicBezTo>
                    <a:cubicBezTo>
                      <a:pt x="18519" y="37093"/>
                      <a:pt x="25882" y="21034"/>
                      <a:pt x="33597" y="4146"/>
                    </a:cubicBezTo>
                    <a:cubicBezTo>
                      <a:pt x="34873" y="1355"/>
                      <a:pt x="31682" y="-1407"/>
                      <a:pt x="29253" y="803"/>
                    </a:cubicBezTo>
                    <a:cubicBezTo>
                      <a:pt x="-426" y="27806"/>
                      <a:pt x="-4846" y="76945"/>
                      <a:pt x="4165" y="113760"/>
                    </a:cubicBezTo>
                    <a:cubicBezTo>
                      <a:pt x="5822" y="120541"/>
                      <a:pt x="16099" y="117655"/>
                      <a:pt x="14604" y="110873"/>
                    </a:cubicBezTo>
                    <a:lnTo>
                      <a:pt x="14604" y="1108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EEAE6BC2-2DC8-C34E-BD85-539E56E0192E}"/>
                  </a:ext>
                </a:extLst>
              </p:cNvPr>
              <p:cNvSpPr/>
              <p:nvPr/>
            </p:nvSpPr>
            <p:spPr>
              <a:xfrm>
                <a:off x="7482757" y="6011846"/>
                <a:ext cx="83828" cy="136217"/>
              </a:xfrm>
              <a:custGeom>
                <a:avLst/>
                <a:gdLst>
                  <a:gd name="connsiteX0" fmla="*/ 1506 w 83828"/>
                  <a:gd name="connsiteY0" fmla="*/ 9866 h 136217"/>
                  <a:gd name="connsiteX1" fmla="*/ 45140 w 83828"/>
                  <a:gd name="connsiteY1" fmla="*/ 70312 h 136217"/>
                  <a:gd name="connsiteX2" fmla="*/ 61857 w 83828"/>
                  <a:gd name="connsiteY2" fmla="*/ 102821 h 136217"/>
                  <a:gd name="connsiteX3" fmla="*/ 77868 w 83828"/>
                  <a:gd name="connsiteY3" fmla="*/ 135158 h 136217"/>
                  <a:gd name="connsiteX4" fmla="*/ 83812 w 83828"/>
                  <a:gd name="connsiteY4" fmla="*/ 132701 h 136217"/>
                  <a:gd name="connsiteX5" fmla="*/ 72782 w 83828"/>
                  <a:gd name="connsiteY5" fmla="*/ 97849 h 136217"/>
                  <a:gd name="connsiteX6" fmla="*/ 54751 w 83828"/>
                  <a:gd name="connsiteY6" fmla="*/ 63292 h 136217"/>
                  <a:gd name="connsiteX7" fmla="*/ 9564 w 83828"/>
                  <a:gd name="connsiteY7" fmla="*/ 1818 h 136217"/>
                  <a:gd name="connsiteX8" fmla="*/ 1506 w 83828"/>
                  <a:gd name="connsiteY8" fmla="*/ 9866 h 136217"/>
                  <a:gd name="connsiteX9" fmla="*/ 1506 w 83828"/>
                  <a:gd name="connsiteY9" fmla="*/ 9866 h 136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828" h="136217">
                    <a:moveTo>
                      <a:pt x="1506" y="9866"/>
                    </a:moveTo>
                    <a:cubicBezTo>
                      <a:pt x="18080" y="28497"/>
                      <a:pt x="32672" y="48719"/>
                      <a:pt x="45140" y="70312"/>
                    </a:cubicBezTo>
                    <a:cubicBezTo>
                      <a:pt x="51236" y="80875"/>
                      <a:pt x="56808" y="91724"/>
                      <a:pt x="61857" y="102821"/>
                    </a:cubicBezTo>
                    <a:cubicBezTo>
                      <a:pt x="66705" y="113479"/>
                      <a:pt x="70134" y="126176"/>
                      <a:pt x="77868" y="135158"/>
                    </a:cubicBezTo>
                    <a:cubicBezTo>
                      <a:pt x="79935" y="137559"/>
                      <a:pt x="83716" y="135511"/>
                      <a:pt x="83812" y="132701"/>
                    </a:cubicBezTo>
                    <a:cubicBezTo>
                      <a:pt x="84202" y="120709"/>
                      <a:pt x="77659" y="108488"/>
                      <a:pt x="72782" y="97849"/>
                    </a:cubicBezTo>
                    <a:cubicBezTo>
                      <a:pt x="67372" y="86028"/>
                      <a:pt x="61352" y="74484"/>
                      <a:pt x="54751" y="63292"/>
                    </a:cubicBezTo>
                    <a:cubicBezTo>
                      <a:pt x="41806" y="41337"/>
                      <a:pt x="26605" y="20763"/>
                      <a:pt x="9564" y="1818"/>
                    </a:cubicBezTo>
                    <a:cubicBezTo>
                      <a:pt x="4640" y="-3640"/>
                      <a:pt x="-3342" y="4418"/>
                      <a:pt x="1506" y="9866"/>
                    </a:cubicBezTo>
                    <a:lnTo>
                      <a:pt x="1506" y="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54E6BD08-5143-9A40-B11E-66DC839DAE5F}"/>
                  </a:ext>
                </a:extLst>
              </p:cNvPr>
              <p:cNvSpPr/>
              <p:nvPr/>
            </p:nvSpPr>
            <p:spPr>
              <a:xfrm>
                <a:off x="7508883" y="6104228"/>
                <a:ext cx="46268" cy="42535"/>
              </a:xfrm>
              <a:custGeom>
                <a:avLst/>
                <a:gdLst>
                  <a:gd name="connsiteX0" fmla="*/ 2860 w 46268"/>
                  <a:gd name="connsiteY0" fmla="*/ 7706 h 42535"/>
                  <a:gd name="connsiteX1" fmla="*/ 23843 w 46268"/>
                  <a:gd name="connsiteY1" fmla="*/ 22812 h 42535"/>
                  <a:gd name="connsiteX2" fmla="*/ 38131 w 46268"/>
                  <a:gd name="connsiteY2" fmla="*/ 41386 h 42535"/>
                  <a:gd name="connsiteX3" fmla="*/ 46246 w 46268"/>
                  <a:gd name="connsiteY3" fmla="*/ 38024 h 42535"/>
                  <a:gd name="connsiteX4" fmla="*/ 26891 w 46268"/>
                  <a:gd name="connsiteY4" fmla="*/ 10306 h 42535"/>
                  <a:gd name="connsiteX5" fmla="*/ 831 w 46268"/>
                  <a:gd name="connsiteY5" fmla="*/ 2791 h 42535"/>
                  <a:gd name="connsiteX6" fmla="*/ 2860 w 46268"/>
                  <a:gd name="connsiteY6" fmla="*/ 7706 h 42535"/>
                  <a:gd name="connsiteX7" fmla="*/ 2860 w 46268"/>
                  <a:gd name="connsiteY7" fmla="*/ 7706 h 42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268" h="42535">
                    <a:moveTo>
                      <a:pt x="2860" y="7706"/>
                    </a:moveTo>
                    <a:cubicBezTo>
                      <a:pt x="10870" y="7144"/>
                      <a:pt x="18966" y="17574"/>
                      <a:pt x="23843" y="22812"/>
                    </a:cubicBezTo>
                    <a:cubicBezTo>
                      <a:pt x="29015" y="28375"/>
                      <a:pt x="32339" y="36728"/>
                      <a:pt x="38131" y="41386"/>
                    </a:cubicBezTo>
                    <a:cubicBezTo>
                      <a:pt x="40950" y="43663"/>
                      <a:pt x="46675" y="42567"/>
                      <a:pt x="46246" y="38024"/>
                    </a:cubicBezTo>
                    <a:cubicBezTo>
                      <a:pt x="45274" y="27765"/>
                      <a:pt x="34597" y="16554"/>
                      <a:pt x="26891" y="10306"/>
                    </a:cubicBezTo>
                    <a:cubicBezTo>
                      <a:pt x="19900" y="4629"/>
                      <a:pt x="9289" y="-4696"/>
                      <a:pt x="831" y="2791"/>
                    </a:cubicBezTo>
                    <a:cubicBezTo>
                      <a:pt x="-989" y="4410"/>
                      <a:pt x="402" y="7877"/>
                      <a:pt x="2860" y="7706"/>
                    </a:cubicBezTo>
                    <a:lnTo>
                      <a:pt x="2860" y="77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F7161A8-09F5-5D42-BAE6-EB94D0226202}"/>
                  </a:ext>
                </a:extLst>
              </p:cNvPr>
              <p:cNvSpPr/>
              <p:nvPr/>
            </p:nvSpPr>
            <p:spPr>
              <a:xfrm>
                <a:off x="7642801" y="5906435"/>
                <a:ext cx="131828" cy="248351"/>
              </a:xfrm>
              <a:custGeom>
                <a:avLst/>
                <a:gdLst>
                  <a:gd name="connsiteX0" fmla="*/ 123497 w 131828"/>
                  <a:gd name="connsiteY0" fmla="*/ 1520 h 248351"/>
                  <a:gd name="connsiteX1" fmla="*/ 43021 w 131828"/>
                  <a:gd name="connsiteY1" fmla="*/ 116154 h 248351"/>
                  <a:gd name="connsiteX2" fmla="*/ 15655 w 131828"/>
                  <a:gd name="connsiteY2" fmla="*/ 178085 h 248351"/>
                  <a:gd name="connsiteX3" fmla="*/ 5616 w 131828"/>
                  <a:gd name="connsiteY3" fmla="*/ 210689 h 248351"/>
                  <a:gd name="connsiteX4" fmla="*/ 491 w 131828"/>
                  <a:gd name="connsiteY4" fmla="*/ 244617 h 248351"/>
                  <a:gd name="connsiteX5" fmla="*/ 10083 w 131828"/>
                  <a:gd name="connsiteY5" fmla="*/ 245875 h 248351"/>
                  <a:gd name="connsiteX6" fmla="*/ 15150 w 131828"/>
                  <a:gd name="connsiteY6" fmla="*/ 229616 h 248351"/>
                  <a:gd name="connsiteX7" fmla="*/ 19256 w 131828"/>
                  <a:gd name="connsiteY7" fmla="*/ 214452 h 248351"/>
                  <a:gd name="connsiteX8" fmla="*/ 28866 w 131828"/>
                  <a:gd name="connsiteY8" fmla="*/ 183086 h 248351"/>
                  <a:gd name="connsiteX9" fmla="*/ 56498 w 131828"/>
                  <a:gd name="connsiteY9" fmla="*/ 120954 h 248351"/>
                  <a:gd name="connsiteX10" fmla="*/ 131051 w 131828"/>
                  <a:gd name="connsiteY10" fmla="*/ 7340 h 248351"/>
                  <a:gd name="connsiteX11" fmla="*/ 123497 w 131828"/>
                  <a:gd name="connsiteY11" fmla="*/ 1520 h 248351"/>
                  <a:gd name="connsiteX12" fmla="*/ 123497 w 131828"/>
                  <a:gd name="connsiteY12" fmla="*/ 1520 h 24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1828" h="248351">
                    <a:moveTo>
                      <a:pt x="123497" y="1520"/>
                    </a:moveTo>
                    <a:cubicBezTo>
                      <a:pt x="94875" y="38258"/>
                      <a:pt x="65138" y="74977"/>
                      <a:pt x="43021" y="116154"/>
                    </a:cubicBezTo>
                    <a:cubicBezTo>
                      <a:pt x="32333" y="136052"/>
                      <a:pt x="23180" y="156787"/>
                      <a:pt x="15655" y="178085"/>
                    </a:cubicBezTo>
                    <a:cubicBezTo>
                      <a:pt x="11874" y="188811"/>
                      <a:pt x="8492" y="199688"/>
                      <a:pt x="5616" y="210689"/>
                    </a:cubicBezTo>
                    <a:cubicBezTo>
                      <a:pt x="2987" y="220748"/>
                      <a:pt x="-1490" y="234292"/>
                      <a:pt x="491" y="244617"/>
                    </a:cubicBezTo>
                    <a:cubicBezTo>
                      <a:pt x="1387" y="249285"/>
                      <a:pt x="7845" y="249428"/>
                      <a:pt x="10083" y="245875"/>
                    </a:cubicBezTo>
                    <a:cubicBezTo>
                      <a:pt x="13093" y="241103"/>
                      <a:pt x="13741" y="235026"/>
                      <a:pt x="15150" y="229616"/>
                    </a:cubicBezTo>
                    <a:cubicBezTo>
                      <a:pt x="16474" y="224548"/>
                      <a:pt x="17903" y="219510"/>
                      <a:pt x="19256" y="214452"/>
                    </a:cubicBezTo>
                    <a:cubicBezTo>
                      <a:pt x="22075" y="203879"/>
                      <a:pt x="25256" y="193421"/>
                      <a:pt x="28866" y="183086"/>
                    </a:cubicBezTo>
                    <a:cubicBezTo>
                      <a:pt x="36353" y="161645"/>
                      <a:pt x="45649" y="140909"/>
                      <a:pt x="56498" y="120954"/>
                    </a:cubicBezTo>
                    <a:cubicBezTo>
                      <a:pt x="78215" y="81035"/>
                      <a:pt x="104314" y="44002"/>
                      <a:pt x="131051" y="7340"/>
                    </a:cubicBezTo>
                    <a:cubicBezTo>
                      <a:pt x="134232" y="2978"/>
                      <a:pt x="126850" y="-2785"/>
                      <a:pt x="123497" y="1520"/>
                    </a:cubicBezTo>
                    <a:lnTo>
                      <a:pt x="123497" y="15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EEEFE4EF-C0F3-FE42-92AF-90BFE277BDFE}"/>
                  </a:ext>
                </a:extLst>
              </p:cNvPr>
              <p:cNvSpPr/>
              <p:nvPr/>
            </p:nvSpPr>
            <p:spPr>
              <a:xfrm>
                <a:off x="7688091" y="6035660"/>
                <a:ext cx="17709" cy="114210"/>
              </a:xfrm>
              <a:custGeom>
                <a:avLst/>
                <a:gdLst>
                  <a:gd name="connsiteX0" fmla="*/ 17132 w 17709"/>
                  <a:gd name="connsiteY0" fmla="*/ 107430 h 114210"/>
                  <a:gd name="connsiteX1" fmla="*/ 14218 w 17709"/>
                  <a:gd name="connsiteY1" fmla="*/ 55137 h 114210"/>
                  <a:gd name="connsiteX2" fmla="*/ 15580 w 17709"/>
                  <a:gd name="connsiteY2" fmla="*/ 29877 h 114210"/>
                  <a:gd name="connsiteX3" fmla="*/ 17628 w 17709"/>
                  <a:gd name="connsiteY3" fmla="*/ 3883 h 114210"/>
                  <a:gd name="connsiteX4" fmla="*/ 10217 w 17709"/>
                  <a:gd name="connsiteY4" fmla="*/ 1873 h 114210"/>
                  <a:gd name="connsiteX5" fmla="*/ 26 w 17709"/>
                  <a:gd name="connsiteY5" fmla="*/ 52470 h 114210"/>
                  <a:gd name="connsiteX6" fmla="*/ 2997 w 17709"/>
                  <a:gd name="connsiteY6" fmla="*/ 107439 h 114210"/>
                  <a:gd name="connsiteX7" fmla="*/ 17132 w 17709"/>
                  <a:gd name="connsiteY7" fmla="*/ 107430 h 114210"/>
                  <a:gd name="connsiteX8" fmla="*/ 17132 w 17709"/>
                  <a:gd name="connsiteY8" fmla="*/ 107430 h 114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09" h="114210">
                    <a:moveTo>
                      <a:pt x="17132" y="107430"/>
                    </a:moveTo>
                    <a:cubicBezTo>
                      <a:pt x="15618" y="90037"/>
                      <a:pt x="14123" y="72606"/>
                      <a:pt x="14218" y="55137"/>
                    </a:cubicBezTo>
                    <a:cubicBezTo>
                      <a:pt x="14265" y="46698"/>
                      <a:pt x="14742" y="38269"/>
                      <a:pt x="15580" y="29877"/>
                    </a:cubicBezTo>
                    <a:cubicBezTo>
                      <a:pt x="16447" y="21114"/>
                      <a:pt x="18095" y="12732"/>
                      <a:pt x="17628" y="3883"/>
                    </a:cubicBezTo>
                    <a:cubicBezTo>
                      <a:pt x="17418" y="-146"/>
                      <a:pt x="12446" y="-1413"/>
                      <a:pt x="10217" y="1873"/>
                    </a:cubicBezTo>
                    <a:cubicBezTo>
                      <a:pt x="569" y="16094"/>
                      <a:pt x="254" y="35840"/>
                      <a:pt x="26" y="52470"/>
                    </a:cubicBezTo>
                    <a:cubicBezTo>
                      <a:pt x="-222" y="70834"/>
                      <a:pt x="1369" y="89161"/>
                      <a:pt x="2997" y="107439"/>
                    </a:cubicBezTo>
                    <a:cubicBezTo>
                      <a:pt x="3788" y="116421"/>
                      <a:pt x="17933" y="116516"/>
                      <a:pt x="17132" y="107430"/>
                    </a:cubicBezTo>
                    <a:lnTo>
                      <a:pt x="17132" y="10743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F016659E-13AB-FF4A-BC1F-EF7F70AD792B}"/>
                  </a:ext>
                </a:extLst>
              </p:cNvPr>
              <p:cNvSpPr/>
              <p:nvPr/>
            </p:nvSpPr>
            <p:spPr>
              <a:xfrm>
                <a:off x="7785326" y="6065452"/>
                <a:ext cx="18281" cy="82430"/>
              </a:xfrm>
              <a:custGeom>
                <a:avLst/>
                <a:gdLst>
                  <a:gd name="connsiteX0" fmla="*/ 11128 w 18281"/>
                  <a:gd name="connsiteY0" fmla="*/ 2571 h 82430"/>
                  <a:gd name="connsiteX1" fmla="*/ 2118 w 18281"/>
                  <a:gd name="connsiteY1" fmla="*/ 42347 h 82430"/>
                  <a:gd name="connsiteX2" fmla="*/ 3642 w 18281"/>
                  <a:gd name="connsiteY2" fmla="*/ 80885 h 82430"/>
                  <a:gd name="connsiteX3" fmla="*/ 9395 w 18281"/>
                  <a:gd name="connsiteY3" fmla="*/ 80133 h 82430"/>
                  <a:gd name="connsiteX4" fmla="*/ 12243 w 18281"/>
                  <a:gd name="connsiteY4" fmla="*/ 43662 h 82430"/>
                  <a:gd name="connsiteX5" fmla="*/ 18158 w 18281"/>
                  <a:gd name="connsiteY5" fmla="*/ 4514 h 82430"/>
                  <a:gd name="connsiteX6" fmla="*/ 11128 w 18281"/>
                  <a:gd name="connsiteY6" fmla="*/ 2571 h 82430"/>
                  <a:gd name="connsiteX7" fmla="*/ 11128 w 18281"/>
                  <a:gd name="connsiteY7" fmla="*/ 2571 h 82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81" h="82430">
                    <a:moveTo>
                      <a:pt x="11128" y="2571"/>
                    </a:moveTo>
                    <a:cubicBezTo>
                      <a:pt x="7090" y="15582"/>
                      <a:pt x="3899" y="28831"/>
                      <a:pt x="2118" y="42347"/>
                    </a:cubicBezTo>
                    <a:cubicBezTo>
                      <a:pt x="451" y="55054"/>
                      <a:pt x="-2321" y="69093"/>
                      <a:pt x="3642" y="80885"/>
                    </a:cubicBezTo>
                    <a:cubicBezTo>
                      <a:pt x="4975" y="83524"/>
                      <a:pt x="8509" y="82457"/>
                      <a:pt x="9395" y="80133"/>
                    </a:cubicBezTo>
                    <a:cubicBezTo>
                      <a:pt x="13729" y="68770"/>
                      <a:pt x="11433" y="55720"/>
                      <a:pt x="12243" y="43662"/>
                    </a:cubicBezTo>
                    <a:cubicBezTo>
                      <a:pt x="13128" y="30431"/>
                      <a:pt x="15033" y="17401"/>
                      <a:pt x="18158" y="4514"/>
                    </a:cubicBezTo>
                    <a:cubicBezTo>
                      <a:pt x="19272" y="-58"/>
                      <a:pt x="12528" y="-1915"/>
                      <a:pt x="11128" y="2571"/>
                    </a:cubicBezTo>
                    <a:lnTo>
                      <a:pt x="11128" y="257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3EA45F95-48A0-D24B-944D-9825708D4F65}"/>
                  </a:ext>
                </a:extLst>
              </p:cNvPr>
              <p:cNvSpPr/>
              <p:nvPr/>
            </p:nvSpPr>
            <p:spPr>
              <a:xfrm>
                <a:off x="7811014" y="6033546"/>
                <a:ext cx="33884" cy="117629"/>
              </a:xfrm>
              <a:custGeom>
                <a:avLst/>
                <a:gdLst>
                  <a:gd name="connsiteX0" fmla="*/ 29722 w 33884"/>
                  <a:gd name="connsiteY0" fmla="*/ 113754 h 117629"/>
                  <a:gd name="connsiteX1" fmla="*/ 4633 w 33884"/>
                  <a:gd name="connsiteY1" fmla="*/ 797 h 117629"/>
                  <a:gd name="connsiteX2" fmla="*/ 290 w 33884"/>
                  <a:gd name="connsiteY2" fmla="*/ 4140 h 117629"/>
                  <a:gd name="connsiteX3" fmla="*/ 19349 w 33884"/>
                  <a:gd name="connsiteY3" fmla="*/ 55347 h 117629"/>
                  <a:gd name="connsiteX4" fmla="*/ 19283 w 33884"/>
                  <a:gd name="connsiteY4" fmla="*/ 110868 h 117629"/>
                  <a:gd name="connsiteX5" fmla="*/ 29722 w 33884"/>
                  <a:gd name="connsiteY5" fmla="*/ 113754 h 117629"/>
                  <a:gd name="connsiteX6" fmla="*/ 29722 w 33884"/>
                  <a:gd name="connsiteY6" fmla="*/ 113754 h 11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884" h="117629">
                    <a:moveTo>
                      <a:pt x="29722" y="113754"/>
                    </a:moveTo>
                    <a:cubicBezTo>
                      <a:pt x="38733" y="76940"/>
                      <a:pt x="34304" y="27801"/>
                      <a:pt x="4633" y="797"/>
                    </a:cubicBezTo>
                    <a:cubicBezTo>
                      <a:pt x="2223" y="-1394"/>
                      <a:pt x="-986" y="1331"/>
                      <a:pt x="290" y="4140"/>
                    </a:cubicBezTo>
                    <a:cubicBezTo>
                      <a:pt x="8005" y="21028"/>
                      <a:pt x="15368" y="37097"/>
                      <a:pt x="19349" y="55347"/>
                    </a:cubicBezTo>
                    <a:cubicBezTo>
                      <a:pt x="23340" y="73654"/>
                      <a:pt x="23312" y="92580"/>
                      <a:pt x="19283" y="110868"/>
                    </a:cubicBezTo>
                    <a:cubicBezTo>
                      <a:pt x="17787" y="117650"/>
                      <a:pt x="28055" y="120555"/>
                      <a:pt x="29722" y="113754"/>
                    </a:cubicBezTo>
                    <a:lnTo>
                      <a:pt x="29722" y="11375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16B83AC6-C215-CA4A-9F9B-865485A8D4F6}"/>
                  </a:ext>
                </a:extLst>
              </p:cNvPr>
              <p:cNvSpPr/>
              <p:nvPr/>
            </p:nvSpPr>
            <p:spPr>
              <a:xfrm>
                <a:off x="7852721" y="6014704"/>
                <a:ext cx="83824" cy="136220"/>
              </a:xfrm>
              <a:custGeom>
                <a:avLst/>
                <a:gdLst>
                  <a:gd name="connsiteX0" fmla="*/ 74264 w 83824"/>
                  <a:gd name="connsiteY0" fmla="*/ 1818 h 136220"/>
                  <a:gd name="connsiteX1" fmla="*/ 29077 w 83824"/>
                  <a:gd name="connsiteY1" fmla="*/ 63292 h 136220"/>
                  <a:gd name="connsiteX2" fmla="*/ 11047 w 83824"/>
                  <a:gd name="connsiteY2" fmla="*/ 97849 h 136220"/>
                  <a:gd name="connsiteX3" fmla="*/ 17 w 83824"/>
                  <a:gd name="connsiteY3" fmla="*/ 132701 h 136220"/>
                  <a:gd name="connsiteX4" fmla="*/ 5960 w 83824"/>
                  <a:gd name="connsiteY4" fmla="*/ 135158 h 136220"/>
                  <a:gd name="connsiteX5" fmla="*/ 21467 w 83824"/>
                  <a:gd name="connsiteY5" fmla="*/ 103935 h 136220"/>
                  <a:gd name="connsiteX6" fmla="*/ 38688 w 83824"/>
                  <a:gd name="connsiteY6" fmla="*/ 70312 h 136220"/>
                  <a:gd name="connsiteX7" fmla="*/ 82322 w 83824"/>
                  <a:gd name="connsiteY7" fmla="*/ 9866 h 136220"/>
                  <a:gd name="connsiteX8" fmla="*/ 74264 w 83824"/>
                  <a:gd name="connsiteY8" fmla="*/ 1818 h 136220"/>
                  <a:gd name="connsiteX9" fmla="*/ 74264 w 83824"/>
                  <a:gd name="connsiteY9" fmla="*/ 1818 h 1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824" h="136220">
                    <a:moveTo>
                      <a:pt x="74264" y="1818"/>
                    </a:moveTo>
                    <a:cubicBezTo>
                      <a:pt x="57214" y="20753"/>
                      <a:pt x="42012" y="41327"/>
                      <a:pt x="29077" y="63292"/>
                    </a:cubicBezTo>
                    <a:cubicBezTo>
                      <a:pt x="22477" y="74494"/>
                      <a:pt x="16457" y="86038"/>
                      <a:pt x="11047" y="97849"/>
                    </a:cubicBezTo>
                    <a:cubicBezTo>
                      <a:pt x="6170" y="108488"/>
                      <a:pt x="-374" y="120709"/>
                      <a:pt x="17" y="132701"/>
                    </a:cubicBezTo>
                    <a:cubicBezTo>
                      <a:pt x="112" y="135501"/>
                      <a:pt x="3893" y="137568"/>
                      <a:pt x="5960" y="135158"/>
                    </a:cubicBezTo>
                    <a:cubicBezTo>
                      <a:pt x="13456" y="126452"/>
                      <a:pt x="16809" y="114270"/>
                      <a:pt x="21467" y="103935"/>
                    </a:cubicBezTo>
                    <a:cubicBezTo>
                      <a:pt x="26649" y="92448"/>
                      <a:pt x="32392" y="81218"/>
                      <a:pt x="38688" y="70312"/>
                    </a:cubicBezTo>
                    <a:cubicBezTo>
                      <a:pt x="51147" y="48719"/>
                      <a:pt x="65749" y="28488"/>
                      <a:pt x="82322" y="9866"/>
                    </a:cubicBezTo>
                    <a:cubicBezTo>
                      <a:pt x="87161" y="4418"/>
                      <a:pt x="79188" y="-3640"/>
                      <a:pt x="74264" y="1818"/>
                    </a:cubicBezTo>
                    <a:lnTo>
                      <a:pt x="74264" y="181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DC4A6A26-CD8E-C84A-8E9F-D1B30AA20BE6}"/>
                  </a:ext>
                </a:extLst>
              </p:cNvPr>
              <p:cNvSpPr/>
              <p:nvPr/>
            </p:nvSpPr>
            <p:spPr>
              <a:xfrm>
                <a:off x="7725376" y="6018765"/>
                <a:ext cx="36319" cy="126811"/>
              </a:xfrm>
              <a:custGeom>
                <a:avLst/>
                <a:gdLst>
                  <a:gd name="connsiteX0" fmla="*/ 10508 w 36319"/>
                  <a:gd name="connsiteY0" fmla="*/ 121763 h 126811"/>
                  <a:gd name="connsiteX1" fmla="*/ 19957 w 36319"/>
                  <a:gd name="connsiteY1" fmla="*/ 62031 h 126811"/>
                  <a:gd name="connsiteX2" fmla="*/ 27596 w 36319"/>
                  <a:gd name="connsiteY2" fmla="*/ 34123 h 126811"/>
                  <a:gd name="connsiteX3" fmla="*/ 36254 w 36319"/>
                  <a:gd name="connsiteY3" fmla="*/ 5310 h 126811"/>
                  <a:gd name="connsiteX4" fmla="*/ 28482 w 36319"/>
                  <a:gd name="connsiteY4" fmla="*/ 2033 h 126811"/>
                  <a:gd name="connsiteX5" fmla="*/ 16738 w 36319"/>
                  <a:gd name="connsiteY5" fmla="*/ 29770 h 126811"/>
                  <a:gd name="connsiteX6" fmla="*/ 8460 w 36319"/>
                  <a:gd name="connsiteY6" fmla="*/ 60231 h 126811"/>
                  <a:gd name="connsiteX7" fmla="*/ 12 w 36319"/>
                  <a:gd name="connsiteY7" fmla="*/ 121772 h 126811"/>
                  <a:gd name="connsiteX8" fmla="*/ 10508 w 36319"/>
                  <a:gd name="connsiteY8" fmla="*/ 121763 h 126811"/>
                  <a:gd name="connsiteX9" fmla="*/ 10508 w 36319"/>
                  <a:gd name="connsiteY9" fmla="*/ 121763 h 12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19" h="126811">
                    <a:moveTo>
                      <a:pt x="10508" y="121763"/>
                    </a:moveTo>
                    <a:cubicBezTo>
                      <a:pt x="12099" y="101627"/>
                      <a:pt x="15204" y="81672"/>
                      <a:pt x="19957" y="62031"/>
                    </a:cubicBezTo>
                    <a:cubicBezTo>
                      <a:pt x="22224" y="52659"/>
                      <a:pt x="24739" y="43334"/>
                      <a:pt x="27596" y="34123"/>
                    </a:cubicBezTo>
                    <a:cubicBezTo>
                      <a:pt x="30520" y="24693"/>
                      <a:pt x="34749" y="15064"/>
                      <a:pt x="36254" y="5310"/>
                    </a:cubicBezTo>
                    <a:cubicBezTo>
                      <a:pt x="36988" y="576"/>
                      <a:pt x="31359" y="-2081"/>
                      <a:pt x="28482" y="2033"/>
                    </a:cubicBezTo>
                    <a:cubicBezTo>
                      <a:pt x="22881" y="10025"/>
                      <a:pt x="19710" y="20550"/>
                      <a:pt x="16738" y="29770"/>
                    </a:cubicBezTo>
                    <a:cubicBezTo>
                      <a:pt x="13509" y="39800"/>
                      <a:pt x="10718" y="49944"/>
                      <a:pt x="8460" y="60231"/>
                    </a:cubicBezTo>
                    <a:cubicBezTo>
                      <a:pt x="4022" y="80481"/>
                      <a:pt x="1269" y="101084"/>
                      <a:pt x="12" y="121772"/>
                    </a:cubicBezTo>
                    <a:cubicBezTo>
                      <a:pt x="-398" y="128545"/>
                      <a:pt x="9984" y="128440"/>
                      <a:pt x="10508" y="121763"/>
                    </a:cubicBezTo>
                    <a:lnTo>
                      <a:pt x="10508" y="1217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E28254C7-F680-E046-B069-6937719538D5}"/>
                  </a:ext>
                </a:extLst>
              </p:cNvPr>
              <p:cNvSpPr/>
              <p:nvPr/>
            </p:nvSpPr>
            <p:spPr>
              <a:xfrm>
                <a:off x="7845116" y="5960142"/>
                <a:ext cx="59636" cy="180847"/>
              </a:xfrm>
              <a:custGeom>
                <a:avLst/>
                <a:gdLst>
                  <a:gd name="connsiteX0" fmla="*/ 10270 w 59636"/>
                  <a:gd name="connsiteY0" fmla="*/ 176489 h 180847"/>
                  <a:gd name="connsiteX1" fmla="*/ 58600 w 59636"/>
                  <a:gd name="connsiteY1" fmla="*/ 8602 h 180847"/>
                  <a:gd name="connsiteX2" fmla="*/ 48294 w 59636"/>
                  <a:gd name="connsiteY2" fmla="*/ 2582 h 180847"/>
                  <a:gd name="connsiteX3" fmla="*/ 8336 w 59636"/>
                  <a:gd name="connsiteY3" fmla="*/ 84621 h 180847"/>
                  <a:gd name="connsiteX4" fmla="*/ 1212 w 59636"/>
                  <a:gd name="connsiteY4" fmla="*/ 176489 h 180847"/>
                  <a:gd name="connsiteX5" fmla="*/ 10270 w 59636"/>
                  <a:gd name="connsiteY5" fmla="*/ 176489 h 180847"/>
                  <a:gd name="connsiteX6" fmla="*/ 10270 w 59636"/>
                  <a:gd name="connsiteY6" fmla="*/ 176489 h 180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636" h="180847">
                    <a:moveTo>
                      <a:pt x="10270" y="176489"/>
                    </a:moveTo>
                    <a:cubicBezTo>
                      <a:pt x="8317" y="117939"/>
                      <a:pt x="26691" y="57541"/>
                      <a:pt x="58600" y="8602"/>
                    </a:cubicBezTo>
                    <a:cubicBezTo>
                      <a:pt x="62886" y="2020"/>
                      <a:pt x="52789" y="-3400"/>
                      <a:pt x="48294" y="2582"/>
                    </a:cubicBezTo>
                    <a:cubicBezTo>
                      <a:pt x="29701" y="27261"/>
                      <a:pt x="16547" y="54855"/>
                      <a:pt x="8336" y="84621"/>
                    </a:cubicBezTo>
                    <a:cubicBezTo>
                      <a:pt x="78" y="114548"/>
                      <a:pt x="-1484" y="145628"/>
                      <a:pt x="1212" y="176489"/>
                    </a:cubicBezTo>
                    <a:cubicBezTo>
                      <a:pt x="1707" y="182204"/>
                      <a:pt x="10470" y="182395"/>
                      <a:pt x="10270" y="176489"/>
                    </a:cubicBezTo>
                    <a:lnTo>
                      <a:pt x="10270" y="1764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FF750335-E17E-D649-9BAD-E535A9534CDB}"/>
                  </a:ext>
                </a:extLst>
              </p:cNvPr>
              <p:cNvSpPr/>
              <p:nvPr/>
            </p:nvSpPr>
            <p:spPr>
              <a:xfrm>
                <a:off x="7759825" y="6060126"/>
                <a:ext cx="18184" cy="92802"/>
              </a:xfrm>
              <a:custGeom>
                <a:avLst/>
                <a:gdLst>
                  <a:gd name="connsiteX0" fmla="*/ 148 w 18184"/>
                  <a:gd name="connsiteY0" fmla="*/ 4297 h 92802"/>
                  <a:gd name="connsiteX1" fmla="*/ 8521 w 18184"/>
                  <a:gd name="connsiteY1" fmla="*/ 48626 h 92802"/>
                  <a:gd name="connsiteX2" fmla="*/ 9045 w 18184"/>
                  <a:gd name="connsiteY2" fmla="*/ 69743 h 92802"/>
                  <a:gd name="connsiteX3" fmla="*/ 9816 w 18184"/>
                  <a:gd name="connsiteY3" fmla="*/ 90431 h 92802"/>
                  <a:gd name="connsiteX4" fmla="*/ 15779 w 18184"/>
                  <a:gd name="connsiteY4" fmla="*/ 91212 h 92802"/>
                  <a:gd name="connsiteX5" fmla="*/ 17979 w 18184"/>
                  <a:gd name="connsiteY5" fmla="*/ 71067 h 92802"/>
                  <a:gd name="connsiteX6" fmla="*/ 15950 w 18184"/>
                  <a:gd name="connsiteY6" fmla="*/ 47312 h 92802"/>
                  <a:gd name="connsiteX7" fmla="*/ 6863 w 18184"/>
                  <a:gd name="connsiteY7" fmla="*/ 2439 h 92802"/>
                  <a:gd name="connsiteX8" fmla="*/ 148 w 18184"/>
                  <a:gd name="connsiteY8" fmla="*/ 4297 h 92802"/>
                  <a:gd name="connsiteX9" fmla="*/ 148 w 18184"/>
                  <a:gd name="connsiteY9" fmla="*/ 4297 h 92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84" h="92802">
                    <a:moveTo>
                      <a:pt x="148" y="4297"/>
                    </a:moveTo>
                    <a:cubicBezTo>
                      <a:pt x="4235" y="18813"/>
                      <a:pt x="7130" y="33605"/>
                      <a:pt x="8521" y="48626"/>
                    </a:cubicBezTo>
                    <a:cubicBezTo>
                      <a:pt x="9169" y="55636"/>
                      <a:pt x="9102" y="62704"/>
                      <a:pt x="9045" y="69743"/>
                    </a:cubicBezTo>
                    <a:cubicBezTo>
                      <a:pt x="8988" y="76610"/>
                      <a:pt x="7587" y="83830"/>
                      <a:pt x="9816" y="90431"/>
                    </a:cubicBezTo>
                    <a:cubicBezTo>
                      <a:pt x="10635" y="92860"/>
                      <a:pt x="14474" y="93908"/>
                      <a:pt x="15779" y="91212"/>
                    </a:cubicBezTo>
                    <a:cubicBezTo>
                      <a:pt x="18846" y="84850"/>
                      <a:pt x="18189" y="77992"/>
                      <a:pt x="17979" y="71067"/>
                    </a:cubicBezTo>
                    <a:cubicBezTo>
                      <a:pt x="17741" y="63113"/>
                      <a:pt x="16827" y="55217"/>
                      <a:pt x="15950" y="47312"/>
                    </a:cubicBezTo>
                    <a:cubicBezTo>
                      <a:pt x="14264" y="32100"/>
                      <a:pt x="11207" y="17117"/>
                      <a:pt x="6863" y="2439"/>
                    </a:cubicBezTo>
                    <a:cubicBezTo>
                      <a:pt x="5587" y="-1837"/>
                      <a:pt x="-1071" y="-28"/>
                      <a:pt x="148" y="4297"/>
                    </a:cubicBezTo>
                    <a:lnTo>
                      <a:pt x="148" y="42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B993069F-024F-D442-AFF5-C7A0C97498DD}"/>
                  </a:ext>
                </a:extLst>
              </p:cNvPr>
              <p:cNvSpPr/>
              <p:nvPr/>
            </p:nvSpPr>
            <p:spPr>
              <a:xfrm>
                <a:off x="7745164" y="6097320"/>
                <a:ext cx="19432" cy="47938"/>
              </a:xfrm>
              <a:custGeom>
                <a:avLst/>
                <a:gdLst>
                  <a:gd name="connsiteX0" fmla="*/ 407 w 19432"/>
                  <a:gd name="connsiteY0" fmla="*/ 6899 h 47938"/>
                  <a:gd name="connsiteX1" fmla="*/ 6751 w 19432"/>
                  <a:gd name="connsiteY1" fmla="*/ 35464 h 47938"/>
                  <a:gd name="connsiteX2" fmla="*/ 13456 w 19432"/>
                  <a:gd name="connsiteY2" fmla="*/ 47904 h 47938"/>
                  <a:gd name="connsiteX3" fmla="*/ 11485 w 19432"/>
                  <a:gd name="connsiteY3" fmla="*/ 3841 h 47938"/>
                  <a:gd name="connsiteX4" fmla="*/ 407 w 19432"/>
                  <a:gd name="connsiteY4" fmla="*/ 6899 h 47938"/>
                  <a:gd name="connsiteX5" fmla="*/ 407 w 19432"/>
                  <a:gd name="connsiteY5" fmla="*/ 6899 h 47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432" h="47938">
                    <a:moveTo>
                      <a:pt x="407" y="6899"/>
                    </a:moveTo>
                    <a:cubicBezTo>
                      <a:pt x="3931" y="16166"/>
                      <a:pt x="6036" y="25577"/>
                      <a:pt x="6751" y="35464"/>
                    </a:cubicBezTo>
                    <a:cubicBezTo>
                      <a:pt x="7037" y="39408"/>
                      <a:pt x="7303" y="48571"/>
                      <a:pt x="13456" y="47904"/>
                    </a:cubicBezTo>
                    <a:cubicBezTo>
                      <a:pt x="26782" y="46466"/>
                      <a:pt x="14028" y="10175"/>
                      <a:pt x="11485" y="3841"/>
                    </a:cubicBezTo>
                    <a:cubicBezTo>
                      <a:pt x="8789" y="-2893"/>
                      <a:pt x="-2241" y="-74"/>
                      <a:pt x="407" y="6899"/>
                    </a:cubicBezTo>
                    <a:lnTo>
                      <a:pt x="407" y="68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25F528C3-FDCF-FA49-A99F-545B73ECCC64}"/>
                  </a:ext>
                </a:extLst>
              </p:cNvPr>
              <p:cNvSpPr/>
              <p:nvPr/>
            </p:nvSpPr>
            <p:spPr>
              <a:xfrm>
                <a:off x="7944165" y="6065452"/>
                <a:ext cx="18279" cy="82430"/>
              </a:xfrm>
              <a:custGeom>
                <a:avLst/>
                <a:gdLst>
                  <a:gd name="connsiteX0" fmla="*/ 11128 w 18279"/>
                  <a:gd name="connsiteY0" fmla="*/ 2571 h 82430"/>
                  <a:gd name="connsiteX1" fmla="*/ 2118 w 18279"/>
                  <a:gd name="connsiteY1" fmla="*/ 42347 h 82430"/>
                  <a:gd name="connsiteX2" fmla="*/ 3642 w 18279"/>
                  <a:gd name="connsiteY2" fmla="*/ 80885 h 82430"/>
                  <a:gd name="connsiteX3" fmla="*/ 9395 w 18279"/>
                  <a:gd name="connsiteY3" fmla="*/ 80133 h 82430"/>
                  <a:gd name="connsiteX4" fmla="*/ 12243 w 18279"/>
                  <a:gd name="connsiteY4" fmla="*/ 43662 h 82430"/>
                  <a:gd name="connsiteX5" fmla="*/ 18158 w 18279"/>
                  <a:gd name="connsiteY5" fmla="*/ 4514 h 82430"/>
                  <a:gd name="connsiteX6" fmla="*/ 11128 w 18279"/>
                  <a:gd name="connsiteY6" fmla="*/ 2571 h 82430"/>
                  <a:gd name="connsiteX7" fmla="*/ 11128 w 18279"/>
                  <a:gd name="connsiteY7" fmla="*/ 2571 h 82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79" h="82430">
                    <a:moveTo>
                      <a:pt x="11128" y="2571"/>
                    </a:moveTo>
                    <a:cubicBezTo>
                      <a:pt x="7090" y="15582"/>
                      <a:pt x="3899" y="28831"/>
                      <a:pt x="2118" y="42347"/>
                    </a:cubicBezTo>
                    <a:cubicBezTo>
                      <a:pt x="451" y="55054"/>
                      <a:pt x="-2321" y="69093"/>
                      <a:pt x="3642" y="80885"/>
                    </a:cubicBezTo>
                    <a:cubicBezTo>
                      <a:pt x="4975" y="83524"/>
                      <a:pt x="8509" y="82457"/>
                      <a:pt x="9395" y="80133"/>
                    </a:cubicBezTo>
                    <a:cubicBezTo>
                      <a:pt x="13729" y="68770"/>
                      <a:pt x="11433" y="55720"/>
                      <a:pt x="12243" y="43662"/>
                    </a:cubicBezTo>
                    <a:cubicBezTo>
                      <a:pt x="13128" y="30431"/>
                      <a:pt x="15033" y="17401"/>
                      <a:pt x="18158" y="4514"/>
                    </a:cubicBezTo>
                    <a:cubicBezTo>
                      <a:pt x="19263" y="-58"/>
                      <a:pt x="12519" y="-1915"/>
                      <a:pt x="11128" y="2571"/>
                    </a:cubicBezTo>
                    <a:lnTo>
                      <a:pt x="11128" y="257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3E8060D5-D0B0-0F42-89F6-2166773666C7}"/>
                  </a:ext>
                </a:extLst>
              </p:cNvPr>
              <p:cNvSpPr/>
              <p:nvPr/>
            </p:nvSpPr>
            <p:spPr>
              <a:xfrm>
                <a:off x="7918655" y="6060126"/>
                <a:ext cx="18184" cy="92802"/>
              </a:xfrm>
              <a:custGeom>
                <a:avLst/>
                <a:gdLst>
                  <a:gd name="connsiteX0" fmla="*/ 148 w 18184"/>
                  <a:gd name="connsiteY0" fmla="*/ 4297 h 92802"/>
                  <a:gd name="connsiteX1" fmla="*/ 8521 w 18184"/>
                  <a:gd name="connsiteY1" fmla="*/ 48626 h 92802"/>
                  <a:gd name="connsiteX2" fmla="*/ 9045 w 18184"/>
                  <a:gd name="connsiteY2" fmla="*/ 69743 h 92802"/>
                  <a:gd name="connsiteX3" fmla="*/ 9816 w 18184"/>
                  <a:gd name="connsiteY3" fmla="*/ 90431 h 92802"/>
                  <a:gd name="connsiteX4" fmla="*/ 15779 w 18184"/>
                  <a:gd name="connsiteY4" fmla="*/ 91212 h 92802"/>
                  <a:gd name="connsiteX5" fmla="*/ 17979 w 18184"/>
                  <a:gd name="connsiteY5" fmla="*/ 71067 h 92802"/>
                  <a:gd name="connsiteX6" fmla="*/ 15950 w 18184"/>
                  <a:gd name="connsiteY6" fmla="*/ 47312 h 92802"/>
                  <a:gd name="connsiteX7" fmla="*/ 6863 w 18184"/>
                  <a:gd name="connsiteY7" fmla="*/ 2439 h 92802"/>
                  <a:gd name="connsiteX8" fmla="*/ 148 w 18184"/>
                  <a:gd name="connsiteY8" fmla="*/ 4297 h 92802"/>
                  <a:gd name="connsiteX9" fmla="*/ 148 w 18184"/>
                  <a:gd name="connsiteY9" fmla="*/ 4297 h 92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84" h="92802">
                    <a:moveTo>
                      <a:pt x="148" y="4297"/>
                    </a:moveTo>
                    <a:cubicBezTo>
                      <a:pt x="4234" y="18813"/>
                      <a:pt x="7130" y="33605"/>
                      <a:pt x="8521" y="48626"/>
                    </a:cubicBezTo>
                    <a:cubicBezTo>
                      <a:pt x="9168" y="55636"/>
                      <a:pt x="9102" y="62704"/>
                      <a:pt x="9045" y="69743"/>
                    </a:cubicBezTo>
                    <a:cubicBezTo>
                      <a:pt x="8987" y="76610"/>
                      <a:pt x="7587" y="83830"/>
                      <a:pt x="9816" y="90431"/>
                    </a:cubicBezTo>
                    <a:cubicBezTo>
                      <a:pt x="10635" y="92860"/>
                      <a:pt x="14474" y="93908"/>
                      <a:pt x="15779" y="91212"/>
                    </a:cubicBezTo>
                    <a:cubicBezTo>
                      <a:pt x="18846" y="84850"/>
                      <a:pt x="18189" y="77992"/>
                      <a:pt x="17979" y="71067"/>
                    </a:cubicBezTo>
                    <a:cubicBezTo>
                      <a:pt x="17741" y="63113"/>
                      <a:pt x="16826" y="55217"/>
                      <a:pt x="15950" y="47312"/>
                    </a:cubicBezTo>
                    <a:cubicBezTo>
                      <a:pt x="14264" y="32100"/>
                      <a:pt x="11207" y="17117"/>
                      <a:pt x="6863" y="2439"/>
                    </a:cubicBezTo>
                    <a:cubicBezTo>
                      <a:pt x="5596" y="-1837"/>
                      <a:pt x="-1071" y="-28"/>
                      <a:pt x="148" y="4297"/>
                    </a:cubicBezTo>
                    <a:lnTo>
                      <a:pt x="148" y="42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5D04AFA8-3BA2-0D44-B8EC-1E0C551EB31B}"/>
                  </a:ext>
                </a:extLst>
              </p:cNvPr>
              <p:cNvSpPr/>
              <p:nvPr/>
            </p:nvSpPr>
            <p:spPr>
              <a:xfrm>
                <a:off x="7904003" y="6097320"/>
                <a:ext cx="19433" cy="47938"/>
              </a:xfrm>
              <a:custGeom>
                <a:avLst/>
                <a:gdLst>
                  <a:gd name="connsiteX0" fmla="*/ 408 w 19433"/>
                  <a:gd name="connsiteY0" fmla="*/ 6899 h 47938"/>
                  <a:gd name="connsiteX1" fmla="*/ 6751 w 19433"/>
                  <a:gd name="connsiteY1" fmla="*/ 35464 h 47938"/>
                  <a:gd name="connsiteX2" fmla="*/ 13457 w 19433"/>
                  <a:gd name="connsiteY2" fmla="*/ 47904 h 47938"/>
                  <a:gd name="connsiteX3" fmla="*/ 11485 w 19433"/>
                  <a:gd name="connsiteY3" fmla="*/ 3841 h 47938"/>
                  <a:gd name="connsiteX4" fmla="*/ 408 w 19433"/>
                  <a:gd name="connsiteY4" fmla="*/ 6899 h 47938"/>
                  <a:gd name="connsiteX5" fmla="*/ 408 w 19433"/>
                  <a:gd name="connsiteY5" fmla="*/ 6899 h 47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433" h="47938">
                    <a:moveTo>
                      <a:pt x="408" y="6899"/>
                    </a:moveTo>
                    <a:cubicBezTo>
                      <a:pt x="3932" y="16166"/>
                      <a:pt x="6037" y="25577"/>
                      <a:pt x="6751" y="35464"/>
                    </a:cubicBezTo>
                    <a:cubicBezTo>
                      <a:pt x="7037" y="39408"/>
                      <a:pt x="7304" y="48571"/>
                      <a:pt x="13457" y="47904"/>
                    </a:cubicBezTo>
                    <a:cubicBezTo>
                      <a:pt x="26782" y="46466"/>
                      <a:pt x="14028" y="10175"/>
                      <a:pt x="11485" y="3841"/>
                    </a:cubicBezTo>
                    <a:cubicBezTo>
                      <a:pt x="8780" y="-2893"/>
                      <a:pt x="-2240" y="-74"/>
                      <a:pt x="408" y="6899"/>
                    </a:cubicBezTo>
                    <a:lnTo>
                      <a:pt x="408" y="68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09AF913E-5DB9-2447-8664-9CD060AEE7E8}"/>
                  </a:ext>
                </a:extLst>
              </p:cNvPr>
              <p:cNvSpPr/>
              <p:nvPr/>
            </p:nvSpPr>
            <p:spPr>
              <a:xfrm>
                <a:off x="8129427" y="6016888"/>
                <a:ext cx="107226" cy="198548"/>
              </a:xfrm>
              <a:custGeom>
                <a:avLst/>
                <a:gdLst>
                  <a:gd name="connsiteX0" fmla="*/ 100412 w 107226"/>
                  <a:gd name="connsiteY0" fmla="*/ 1199 h 198548"/>
                  <a:gd name="connsiteX1" fmla="*/ 36290 w 107226"/>
                  <a:gd name="connsiteY1" fmla="*/ 88286 h 198548"/>
                  <a:gd name="connsiteX2" fmla="*/ 57 w 107226"/>
                  <a:gd name="connsiteY2" fmla="*/ 191708 h 198548"/>
                  <a:gd name="connsiteX3" fmla="*/ 13945 w 107226"/>
                  <a:gd name="connsiteY3" fmla="*/ 193585 h 198548"/>
                  <a:gd name="connsiteX4" fmla="*/ 27299 w 107226"/>
                  <a:gd name="connsiteY4" fmla="*/ 143178 h 198548"/>
                  <a:gd name="connsiteX5" fmla="*/ 46911 w 107226"/>
                  <a:gd name="connsiteY5" fmla="*/ 93601 h 198548"/>
                  <a:gd name="connsiteX6" fmla="*/ 106118 w 107226"/>
                  <a:gd name="connsiteY6" fmla="*/ 6904 h 198548"/>
                  <a:gd name="connsiteX7" fmla="*/ 100412 w 107226"/>
                  <a:gd name="connsiteY7" fmla="*/ 1199 h 198548"/>
                  <a:gd name="connsiteX8" fmla="*/ 100412 w 107226"/>
                  <a:gd name="connsiteY8" fmla="*/ 1199 h 19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226" h="198548">
                    <a:moveTo>
                      <a:pt x="100412" y="1199"/>
                    </a:moveTo>
                    <a:cubicBezTo>
                      <a:pt x="74190" y="26964"/>
                      <a:pt x="54302" y="56415"/>
                      <a:pt x="36290" y="88286"/>
                    </a:cubicBezTo>
                    <a:cubicBezTo>
                      <a:pt x="18707" y="119404"/>
                      <a:pt x="4591" y="156161"/>
                      <a:pt x="57" y="191708"/>
                    </a:cubicBezTo>
                    <a:cubicBezTo>
                      <a:pt x="-962" y="199719"/>
                      <a:pt x="11973" y="201138"/>
                      <a:pt x="13945" y="193585"/>
                    </a:cubicBezTo>
                    <a:cubicBezTo>
                      <a:pt x="18355" y="176735"/>
                      <a:pt x="21850" y="159761"/>
                      <a:pt x="27299" y="143178"/>
                    </a:cubicBezTo>
                    <a:cubicBezTo>
                      <a:pt x="32880" y="126195"/>
                      <a:pt x="39424" y="109831"/>
                      <a:pt x="46911" y="93601"/>
                    </a:cubicBezTo>
                    <a:cubicBezTo>
                      <a:pt x="61465" y="62044"/>
                      <a:pt x="82925" y="32641"/>
                      <a:pt x="106118" y="6904"/>
                    </a:cubicBezTo>
                    <a:cubicBezTo>
                      <a:pt x="109585" y="3066"/>
                      <a:pt x="104146" y="-2459"/>
                      <a:pt x="100412" y="1199"/>
                    </a:cubicBezTo>
                    <a:lnTo>
                      <a:pt x="100412" y="11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D6C742CE-4233-AF40-A7E4-B82DA1F6666B}"/>
                  </a:ext>
                </a:extLst>
              </p:cNvPr>
              <p:cNvSpPr/>
              <p:nvPr/>
            </p:nvSpPr>
            <p:spPr>
              <a:xfrm>
                <a:off x="8139342" y="6049736"/>
                <a:ext cx="18281" cy="82430"/>
              </a:xfrm>
              <a:custGeom>
                <a:avLst/>
                <a:gdLst>
                  <a:gd name="connsiteX0" fmla="*/ 11128 w 18281"/>
                  <a:gd name="connsiteY0" fmla="*/ 2571 h 82430"/>
                  <a:gd name="connsiteX1" fmla="*/ 2118 w 18281"/>
                  <a:gd name="connsiteY1" fmla="*/ 42347 h 82430"/>
                  <a:gd name="connsiteX2" fmla="*/ 3642 w 18281"/>
                  <a:gd name="connsiteY2" fmla="*/ 80885 h 82430"/>
                  <a:gd name="connsiteX3" fmla="*/ 9395 w 18281"/>
                  <a:gd name="connsiteY3" fmla="*/ 80133 h 82430"/>
                  <a:gd name="connsiteX4" fmla="*/ 12243 w 18281"/>
                  <a:gd name="connsiteY4" fmla="*/ 43662 h 82430"/>
                  <a:gd name="connsiteX5" fmla="*/ 18158 w 18281"/>
                  <a:gd name="connsiteY5" fmla="*/ 4514 h 82430"/>
                  <a:gd name="connsiteX6" fmla="*/ 11128 w 18281"/>
                  <a:gd name="connsiteY6" fmla="*/ 2571 h 82430"/>
                  <a:gd name="connsiteX7" fmla="*/ 11128 w 18281"/>
                  <a:gd name="connsiteY7" fmla="*/ 2571 h 82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81" h="82430">
                    <a:moveTo>
                      <a:pt x="11128" y="2571"/>
                    </a:moveTo>
                    <a:cubicBezTo>
                      <a:pt x="7090" y="15582"/>
                      <a:pt x="3899" y="28831"/>
                      <a:pt x="2118" y="42347"/>
                    </a:cubicBezTo>
                    <a:cubicBezTo>
                      <a:pt x="451" y="55054"/>
                      <a:pt x="-2321" y="69093"/>
                      <a:pt x="3642" y="80885"/>
                    </a:cubicBezTo>
                    <a:cubicBezTo>
                      <a:pt x="4975" y="83524"/>
                      <a:pt x="8509" y="82457"/>
                      <a:pt x="9395" y="80133"/>
                    </a:cubicBezTo>
                    <a:cubicBezTo>
                      <a:pt x="13729" y="68770"/>
                      <a:pt x="11433" y="55720"/>
                      <a:pt x="12243" y="43662"/>
                    </a:cubicBezTo>
                    <a:cubicBezTo>
                      <a:pt x="13128" y="30431"/>
                      <a:pt x="15033" y="17401"/>
                      <a:pt x="18158" y="4514"/>
                    </a:cubicBezTo>
                    <a:cubicBezTo>
                      <a:pt x="19272" y="-58"/>
                      <a:pt x="12519" y="-1915"/>
                      <a:pt x="11128" y="2571"/>
                    </a:cubicBezTo>
                    <a:lnTo>
                      <a:pt x="11128" y="257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F1B43756-304D-0546-9F5E-0FBECD286F8C}"/>
                  </a:ext>
                </a:extLst>
              </p:cNvPr>
              <p:cNvSpPr/>
              <p:nvPr/>
            </p:nvSpPr>
            <p:spPr>
              <a:xfrm>
                <a:off x="8086953" y="6033546"/>
                <a:ext cx="33884" cy="117629"/>
              </a:xfrm>
              <a:custGeom>
                <a:avLst/>
                <a:gdLst>
                  <a:gd name="connsiteX0" fmla="*/ 29722 w 33884"/>
                  <a:gd name="connsiteY0" fmla="*/ 113754 h 117629"/>
                  <a:gd name="connsiteX1" fmla="*/ 4633 w 33884"/>
                  <a:gd name="connsiteY1" fmla="*/ 797 h 117629"/>
                  <a:gd name="connsiteX2" fmla="*/ 290 w 33884"/>
                  <a:gd name="connsiteY2" fmla="*/ 4140 h 117629"/>
                  <a:gd name="connsiteX3" fmla="*/ 19349 w 33884"/>
                  <a:gd name="connsiteY3" fmla="*/ 55347 h 117629"/>
                  <a:gd name="connsiteX4" fmla="*/ 19283 w 33884"/>
                  <a:gd name="connsiteY4" fmla="*/ 110868 h 117629"/>
                  <a:gd name="connsiteX5" fmla="*/ 29722 w 33884"/>
                  <a:gd name="connsiteY5" fmla="*/ 113754 h 117629"/>
                  <a:gd name="connsiteX6" fmla="*/ 29722 w 33884"/>
                  <a:gd name="connsiteY6" fmla="*/ 113754 h 11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884" h="117629">
                    <a:moveTo>
                      <a:pt x="29722" y="113754"/>
                    </a:moveTo>
                    <a:cubicBezTo>
                      <a:pt x="38733" y="76940"/>
                      <a:pt x="34304" y="27801"/>
                      <a:pt x="4633" y="797"/>
                    </a:cubicBezTo>
                    <a:cubicBezTo>
                      <a:pt x="2223" y="-1394"/>
                      <a:pt x="-986" y="1331"/>
                      <a:pt x="290" y="4140"/>
                    </a:cubicBezTo>
                    <a:cubicBezTo>
                      <a:pt x="8005" y="21028"/>
                      <a:pt x="15368" y="37097"/>
                      <a:pt x="19349" y="55347"/>
                    </a:cubicBezTo>
                    <a:cubicBezTo>
                      <a:pt x="23340" y="73654"/>
                      <a:pt x="23312" y="92580"/>
                      <a:pt x="19283" y="110868"/>
                    </a:cubicBezTo>
                    <a:cubicBezTo>
                      <a:pt x="17787" y="117650"/>
                      <a:pt x="28065" y="120555"/>
                      <a:pt x="29722" y="113754"/>
                    </a:cubicBezTo>
                    <a:lnTo>
                      <a:pt x="29722" y="11375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0D934052-F0E2-1B45-92E4-903CD27232BC}"/>
                  </a:ext>
                </a:extLst>
              </p:cNvPr>
              <p:cNvSpPr/>
              <p:nvPr/>
            </p:nvSpPr>
            <p:spPr>
              <a:xfrm>
                <a:off x="8150156" y="6087669"/>
                <a:ext cx="83824" cy="136220"/>
              </a:xfrm>
              <a:custGeom>
                <a:avLst/>
                <a:gdLst>
                  <a:gd name="connsiteX0" fmla="*/ 74264 w 83824"/>
                  <a:gd name="connsiteY0" fmla="*/ 1818 h 136220"/>
                  <a:gd name="connsiteX1" fmla="*/ 29077 w 83824"/>
                  <a:gd name="connsiteY1" fmla="*/ 63292 h 136220"/>
                  <a:gd name="connsiteX2" fmla="*/ 11047 w 83824"/>
                  <a:gd name="connsiteY2" fmla="*/ 97849 h 136220"/>
                  <a:gd name="connsiteX3" fmla="*/ 17 w 83824"/>
                  <a:gd name="connsiteY3" fmla="*/ 132701 h 136220"/>
                  <a:gd name="connsiteX4" fmla="*/ 5960 w 83824"/>
                  <a:gd name="connsiteY4" fmla="*/ 135158 h 136220"/>
                  <a:gd name="connsiteX5" fmla="*/ 21467 w 83824"/>
                  <a:gd name="connsiteY5" fmla="*/ 103935 h 136220"/>
                  <a:gd name="connsiteX6" fmla="*/ 38688 w 83824"/>
                  <a:gd name="connsiteY6" fmla="*/ 70312 h 136220"/>
                  <a:gd name="connsiteX7" fmla="*/ 82322 w 83824"/>
                  <a:gd name="connsiteY7" fmla="*/ 9866 h 136220"/>
                  <a:gd name="connsiteX8" fmla="*/ 74264 w 83824"/>
                  <a:gd name="connsiteY8" fmla="*/ 1818 h 136220"/>
                  <a:gd name="connsiteX9" fmla="*/ 74264 w 83824"/>
                  <a:gd name="connsiteY9" fmla="*/ 1818 h 1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824" h="136220">
                    <a:moveTo>
                      <a:pt x="74264" y="1818"/>
                    </a:moveTo>
                    <a:cubicBezTo>
                      <a:pt x="57214" y="20753"/>
                      <a:pt x="42012" y="41327"/>
                      <a:pt x="29077" y="63292"/>
                    </a:cubicBezTo>
                    <a:cubicBezTo>
                      <a:pt x="22477" y="74494"/>
                      <a:pt x="16457" y="86038"/>
                      <a:pt x="11047" y="97849"/>
                    </a:cubicBezTo>
                    <a:cubicBezTo>
                      <a:pt x="6170" y="108488"/>
                      <a:pt x="-374" y="120709"/>
                      <a:pt x="17" y="132701"/>
                    </a:cubicBezTo>
                    <a:cubicBezTo>
                      <a:pt x="112" y="135501"/>
                      <a:pt x="3893" y="137568"/>
                      <a:pt x="5960" y="135158"/>
                    </a:cubicBezTo>
                    <a:cubicBezTo>
                      <a:pt x="13456" y="126452"/>
                      <a:pt x="16809" y="114270"/>
                      <a:pt x="21467" y="103935"/>
                    </a:cubicBezTo>
                    <a:cubicBezTo>
                      <a:pt x="26649" y="92448"/>
                      <a:pt x="32392" y="81218"/>
                      <a:pt x="38688" y="70312"/>
                    </a:cubicBezTo>
                    <a:cubicBezTo>
                      <a:pt x="51147" y="48719"/>
                      <a:pt x="65749" y="28488"/>
                      <a:pt x="82322" y="9866"/>
                    </a:cubicBezTo>
                    <a:cubicBezTo>
                      <a:pt x="87161" y="4418"/>
                      <a:pt x="79189" y="-3640"/>
                      <a:pt x="74264" y="1818"/>
                    </a:cubicBezTo>
                    <a:lnTo>
                      <a:pt x="74264" y="181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DCDA411A-B584-3041-A96A-76F9F299B37C}"/>
                  </a:ext>
                </a:extLst>
              </p:cNvPr>
              <p:cNvSpPr/>
              <p:nvPr/>
            </p:nvSpPr>
            <p:spPr>
              <a:xfrm>
                <a:off x="7916063" y="5942955"/>
                <a:ext cx="78133" cy="272147"/>
              </a:xfrm>
              <a:custGeom>
                <a:avLst/>
                <a:gdLst>
                  <a:gd name="connsiteX0" fmla="*/ 76919 w 78133"/>
                  <a:gd name="connsiteY0" fmla="*/ 267947 h 272147"/>
                  <a:gd name="connsiteX1" fmla="*/ 65251 w 78133"/>
                  <a:gd name="connsiteY1" fmla="*/ 128177 h 272147"/>
                  <a:gd name="connsiteX2" fmla="*/ 42972 w 78133"/>
                  <a:gd name="connsiteY2" fmla="*/ 62426 h 272147"/>
                  <a:gd name="connsiteX3" fmla="*/ 28399 w 78133"/>
                  <a:gd name="connsiteY3" fmla="*/ 31260 h 272147"/>
                  <a:gd name="connsiteX4" fmla="*/ 10025 w 78133"/>
                  <a:gd name="connsiteY4" fmla="*/ 1647 h 272147"/>
                  <a:gd name="connsiteX5" fmla="*/ 329 w 78133"/>
                  <a:gd name="connsiteY5" fmla="*/ 7295 h 272147"/>
                  <a:gd name="connsiteX6" fmla="*/ 15626 w 78133"/>
                  <a:gd name="connsiteY6" fmla="*/ 37290 h 272147"/>
                  <a:gd name="connsiteX7" fmla="*/ 29361 w 78133"/>
                  <a:gd name="connsiteY7" fmla="*/ 66465 h 272147"/>
                  <a:gd name="connsiteX8" fmla="*/ 51487 w 78133"/>
                  <a:gd name="connsiteY8" fmla="*/ 131968 h 272147"/>
                  <a:gd name="connsiteX9" fmla="*/ 68194 w 78133"/>
                  <a:gd name="connsiteY9" fmla="*/ 267947 h 272147"/>
                  <a:gd name="connsiteX10" fmla="*/ 76919 w 78133"/>
                  <a:gd name="connsiteY10" fmla="*/ 267947 h 272147"/>
                  <a:gd name="connsiteX11" fmla="*/ 76919 w 78133"/>
                  <a:gd name="connsiteY11" fmla="*/ 267947 h 272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133" h="272147">
                    <a:moveTo>
                      <a:pt x="76919" y="267947"/>
                    </a:moveTo>
                    <a:cubicBezTo>
                      <a:pt x="80224" y="220903"/>
                      <a:pt x="76929" y="173907"/>
                      <a:pt x="65251" y="128177"/>
                    </a:cubicBezTo>
                    <a:cubicBezTo>
                      <a:pt x="59507" y="105708"/>
                      <a:pt x="52030" y="83772"/>
                      <a:pt x="42972" y="62426"/>
                    </a:cubicBezTo>
                    <a:cubicBezTo>
                      <a:pt x="38495" y="51872"/>
                      <a:pt x="33676" y="41443"/>
                      <a:pt x="28399" y="31260"/>
                    </a:cubicBezTo>
                    <a:cubicBezTo>
                      <a:pt x="23112" y="21069"/>
                      <a:pt x="17807" y="10162"/>
                      <a:pt x="10025" y="1647"/>
                    </a:cubicBezTo>
                    <a:cubicBezTo>
                      <a:pt x="6253" y="-2487"/>
                      <a:pt x="-1710" y="1819"/>
                      <a:pt x="329" y="7295"/>
                    </a:cubicBezTo>
                    <a:cubicBezTo>
                      <a:pt x="4243" y="17802"/>
                      <a:pt x="10520" y="27317"/>
                      <a:pt x="15626" y="37290"/>
                    </a:cubicBezTo>
                    <a:cubicBezTo>
                      <a:pt x="20522" y="46862"/>
                      <a:pt x="25151" y="56568"/>
                      <a:pt x="29361" y="66465"/>
                    </a:cubicBezTo>
                    <a:cubicBezTo>
                      <a:pt x="38381" y="87677"/>
                      <a:pt x="45725" y="109661"/>
                      <a:pt x="51487" y="131968"/>
                    </a:cubicBezTo>
                    <a:cubicBezTo>
                      <a:pt x="62927" y="176240"/>
                      <a:pt x="69147" y="222208"/>
                      <a:pt x="68194" y="267947"/>
                    </a:cubicBezTo>
                    <a:cubicBezTo>
                      <a:pt x="68070" y="273605"/>
                      <a:pt x="76529" y="273491"/>
                      <a:pt x="76919" y="267947"/>
                    </a:cubicBezTo>
                    <a:lnTo>
                      <a:pt x="76919" y="26794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04BFE8DF-3277-7C41-B566-DE24500353B2}"/>
                  </a:ext>
                </a:extLst>
              </p:cNvPr>
              <p:cNvSpPr/>
              <p:nvPr/>
            </p:nvSpPr>
            <p:spPr>
              <a:xfrm>
                <a:off x="7993198" y="6091730"/>
                <a:ext cx="36319" cy="126811"/>
              </a:xfrm>
              <a:custGeom>
                <a:avLst/>
                <a:gdLst>
                  <a:gd name="connsiteX0" fmla="*/ 10508 w 36319"/>
                  <a:gd name="connsiteY0" fmla="*/ 121763 h 126811"/>
                  <a:gd name="connsiteX1" fmla="*/ 19957 w 36319"/>
                  <a:gd name="connsiteY1" fmla="*/ 62031 h 126811"/>
                  <a:gd name="connsiteX2" fmla="*/ 27596 w 36319"/>
                  <a:gd name="connsiteY2" fmla="*/ 34123 h 126811"/>
                  <a:gd name="connsiteX3" fmla="*/ 36254 w 36319"/>
                  <a:gd name="connsiteY3" fmla="*/ 5310 h 126811"/>
                  <a:gd name="connsiteX4" fmla="*/ 28482 w 36319"/>
                  <a:gd name="connsiteY4" fmla="*/ 2033 h 126811"/>
                  <a:gd name="connsiteX5" fmla="*/ 16738 w 36319"/>
                  <a:gd name="connsiteY5" fmla="*/ 29770 h 126811"/>
                  <a:gd name="connsiteX6" fmla="*/ 8460 w 36319"/>
                  <a:gd name="connsiteY6" fmla="*/ 60231 h 126811"/>
                  <a:gd name="connsiteX7" fmla="*/ 12 w 36319"/>
                  <a:gd name="connsiteY7" fmla="*/ 121772 h 126811"/>
                  <a:gd name="connsiteX8" fmla="*/ 10508 w 36319"/>
                  <a:gd name="connsiteY8" fmla="*/ 121763 h 126811"/>
                  <a:gd name="connsiteX9" fmla="*/ 10508 w 36319"/>
                  <a:gd name="connsiteY9" fmla="*/ 121763 h 12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19" h="126811">
                    <a:moveTo>
                      <a:pt x="10508" y="121763"/>
                    </a:moveTo>
                    <a:cubicBezTo>
                      <a:pt x="12099" y="101627"/>
                      <a:pt x="15204" y="81672"/>
                      <a:pt x="19957" y="62031"/>
                    </a:cubicBezTo>
                    <a:cubicBezTo>
                      <a:pt x="22224" y="52659"/>
                      <a:pt x="24739" y="43334"/>
                      <a:pt x="27596" y="34123"/>
                    </a:cubicBezTo>
                    <a:cubicBezTo>
                      <a:pt x="30520" y="24693"/>
                      <a:pt x="34749" y="15064"/>
                      <a:pt x="36254" y="5310"/>
                    </a:cubicBezTo>
                    <a:cubicBezTo>
                      <a:pt x="36988" y="576"/>
                      <a:pt x="31359" y="-2081"/>
                      <a:pt x="28482" y="2033"/>
                    </a:cubicBezTo>
                    <a:cubicBezTo>
                      <a:pt x="22881" y="10025"/>
                      <a:pt x="19709" y="20550"/>
                      <a:pt x="16738" y="29770"/>
                    </a:cubicBezTo>
                    <a:cubicBezTo>
                      <a:pt x="13509" y="39800"/>
                      <a:pt x="10718" y="49944"/>
                      <a:pt x="8460" y="60231"/>
                    </a:cubicBezTo>
                    <a:cubicBezTo>
                      <a:pt x="4022" y="80481"/>
                      <a:pt x="1269" y="101084"/>
                      <a:pt x="12" y="121772"/>
                    </a:cubicBezTo>
                    <a:cubicBezTo>
                      <a:pt x="-398" y="128545"/>
                      <a:pt x="9984" y="128440"/>
                      <a:pt x="10508" y="121763"/>
                    </a:cubicBezTo>
                    <a:lnTo>
                      <a:pt x="10508" y="1217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A34FEE85-B3AF-2940-86F7-0A08478C66B0}"/>
                  </a:ext>
                </a:extLst>
              </p:cNvPr>
              <p:cNvSpPr/>
              <p:nvPr/>
            </p:nvSpPr>
            <p:spPr>
              <a:xfrm>
                <a:off x="8051016" y="6033107"/>
                <a:ext cx="59636" cy="180847"/>
              </a:xfrm>
              <a:custGeom>
                <a:avLst/>
                <a:gdLst>
                  <a:gd name="connsiteX0" fmla="*/ 10270 w 59636"/>
                  <a:gd name="connsiteY0" fmla="*/ 176489 h 180847"/>
                  <a:gd name="connsiteX1" fmla="*/ 58600 w 59636"/>
                  <a:gd name="connsiteY1" fmla="*/ 8602 h 180847"/>
                  <a:gd name="connsiteX2" fmla="*/ 48294 w 59636"/>
                  <a:gd name="connsiteY2" fmla="*/ 2582 h 180847"/>
                  <a:gd name="connsiteX3" fmla="*/ 8336 w 59636"/>
                  <a:gd name="connsiteY3" fmla="*/ 84621 h 180847"/>
                  <a:gd name="connsiteX4" fmla="*/ 1212 w 59636"/>
                  <a:gd name="connsiteY4" fmla="*/ 176489 h 180847"/>
                  <a:gd name="connsiteX5" fmla="*/ 10270 w 59636"/>
                  <a:gd name="connsiteY5" fmla="*/ 176489 h 180847"/>
                  <a:gd name="connsiteX6" fmla="*/ 10270 w 59636"/>
                  <a:gd name="connsiteY6" fmla="*/ 176489 h 180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636" h="180847">
                    <a:moveTo>
                      <a:pt x="10270" y="176489"/>
                    </a:moveTo>
                    <a:cubicBezTo>
                      <a:pt x="8317" y="117939"/>
                      <a:pt x="26691" y="57541"/>
                      <a:pt x="58600" y="8602"/>
                    </a:cubicBezTo>
                    <a:cubicBezTo>
                      <a:pt x="62886" y="2020"/>
                      <a:pt x="52789" y="-3400"/>
                      <a:pt x="48294" y="2582"/>
                    </a:cubicBezTo>
                    <a:cubicBezTo>
                      <a:pt x="29701" y="27261"/>
                      <a:pt x="16547" y="54855"/>
                      <a:pt x="8336" y="84621"/>
                    </a:cubicBezTo>
                    <a:cubicBezTo>
                      <a:pt x="78" y="114548"/>
                      <a:pt x="-1484" y="145628"/>
                      <a:pt x="1212" y="176489"/>
                    </a:cubicBezTo>
                    <a:cubicBezTo>
                      <a:pt x="1716" y="182204"/>
                      <a:pt x="10470" y="182395"/>
                      <a:pt x="10270" y="176489"/>
                    </a:cubicBezTo>
                    <a:lnTo>
                      <a:pt x="10270" y="1764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C40FBCB9-6E6D-6F43-9E58-0362821B3F94}"/>
                  </a:ext>
                </a:extLst>
              </p:cNvPr>
              <p:cNvSpPr/>
              <p:nvPr/>
            </p:nvSpPr>
            <p:spPr>
              <a:xfrm>
                <a:off x="8046537" y="6060126"/>
                <a:ext cx="18184" cy="92802"/>
              </a:xfrm>
              <a:custGeom>
                <a:avLst/>
                <a:gdLst>
                  <a:gd name="connsiteX0" fmla="*/ 148 w 18184"/>
                  <a:gd name="connsiteY0" fmla="*/ 4297 h 92802"/>
                  <a:gd name="connsiteX1" fmla="*/ 8521 w 18184"/>
                  <a:gd name="connsiteY1" fmla="*/ 48626 h 92802"/>
                  <a:gd name="connsiteX2" fmla="*/ 9045 w 18184"/>
                  <a:gd name="connsiteY2" fmla="*/ 69743 h 92802"/>
                  <a:gd name="connsiteX3" fmla="*/ 9816 w 18184"/>
                  <a:gd name="connsiteY3" fmla="*/ 90431 h 92802"/>
                  <a:gd name="connsiteX4" fmla="*/ 15779 w 18184"/>
                  <a:gd name="connsiteY4" fmla="*/ 91212 h 92802"/>
                  <a:gd name="connsiteX5" fmla="*/ 17979 w 18184"/>
                  <a:gd name="connsiteY5" fmla="*/ 71067 h 92802"/>
                  <a:gd name="connsiteX6" fmla="*/ 15950 w 18184"/>
                  <a:gd name="connsiteY6" fmla="*/ 47312 h 92802"/>
                  <a:gd name="connsiteX7" fmla="*/ 6864 w 18184"/>
                  <a:gd name="connsiteY7" fmla="*/ 2439 h 92802"/>
                  <a:gd name="connsiteX8" fmla="*/ 148 w 18184"/>
                  <a:gd name="connsiteY8" fmla="*/ 4297 h 92802"/>
                  <a:gd name="connsiteX9" fmla="*/ 148 w 18184"/>
                  <a:gd name="connsiteY9" fmla="*/ 4297 h 92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84" h="92802">
                    <a:moveTo>
                      <a:pt x="148" y="4297"/>
                    </a:moveTo>
                    <a:cubicBezTo>
                      <a:pt x="4235" y="18813"/>
                      <a:pt x="7130" y="33605"/>
                      <a:pt x="8521" y="48626"/>
                    </a:cubicBezTo>
                    <a:cubicBezTo>
                      <a:pt x="9169" y="55636"/>
                      <a:pt x="9102" y="62704"/>
                      <a:pt x="9045" y="69743"/>
                    </a:cubicBezTo>
                    <a:cubicBezTo>
                      <a:pt x="8988" y="76610"/>
                      <a:pt x="7587" y="83830"/>
                      <a:pt x="9816" y="90431"/>
                    </a:cubicBezTo>
                    <a:cubicBezTo>
                      <a:pt x="10635" y="92860"/>
                      <a:pt x="14474" y="93908"/>
                      <a:pt x="15779" y="91212"/>
                    </a:cubicBezTo>
                    <a:cubicBezTo>
                      <a:pt x="18846" y="84850"/>
                      <a:pt x="18189" y="77992"/>
                      <a:pt x="17979" y="71067"/>
                    </a:cubicBezTo>
                    <a:cubicBezTo>
                      <a:pt x="17741" y="63113"/>
                      <a:pt x="16827" y="55217"/>
                      <a:pt x="15950" y="47312"/>
                    </a:cubicBezTo>
                    <a:cubicBezTo>
                      <a:pt x="14264" y="32100"/>
                      <a:pt x="11207" y="17117"/>
                      <a:pt x="6864" y="2439"/>
                    </a:cubicBezTo>
                    <a:cubicBezTo>
                      <a:pt x="5587" y="-1837"/>
                      <a:pt x="-1071" y="-28"/>
                      <a:pt x="148" y="4297"/>
                    </a:cubicBezTo>
                    <a:lnTo>
                      <a:pt x="148" y="42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2E6933C8-CEC8-FF46-AD15-454857796CB9}"/>
                  </a:ext>
                </a:extLst>
              </p:cNvPr>
              <p:cNvSpPr/>
              <p:nvPr/>
            </p:nvSpPr>
            <p:spPr>
              <a:xfrm>
                <a:off x="8031876" y="6097320"/>
                <a:ext cx="19432" cy="47938"/>
              </a:xfrm>
              <a:custGeom>
                <a:avLst/>
                <a:gdLst>
                  <a:gd name="connsiteX0" fmla="*/ 407 w 19432"/>
                  <a:gd name="connsiteY0" fmla="*/ 6899 h 47938"/>
                  <a:gd name="connsiteX1" fmla="*/ 6751 w 19432"/>
                  <a:gd name="connsiteY1" fmla="*/ 35464 h 47938"/>
                  <a:gd name="connsiteX2" fmla="*/ 13456 w 19432"/>
                  <a:gd name="connsiteY2" fmla="*/ 47904 h 47938"/>
                  <a:gd name="connsiteX3" fmla="*/ 11485 w 19432"/>
                  <a:gd name="connsiteY3" fmla="*/ 3841 h 47938"/>
                  <a:gd name="connsiteX4" fmla="*/ 407 w 19432"/>
                  <a:gd name="connsiteY4" fmla="*/ 6899 h 47938"/>
                  <a:gd name="connsiteX5" fmla="*/ 407 w 19432"/>
                  <a:gd name="connsiteY5" fmla="*/ 6899 h 47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432" h="47938">
                    <a:moveTo>
                      <a:pt x="407" y="6899"/>
                    </a:moveTo>
                    <a:cubicBezTo>
                      <a:pt x="3931" y="16166"/>
                      <a:pt x="6036" y="25577"/>
                      <a:pt x="6751" y="35464"/>
                    </a:cubicBezTo>
                    <a:cubicBezTo>
                      <a:pt x="7037" y="39408"/>
                      <a:pt x="7303" y="48571"/>
                      <a:pt x="13456" y="47904"/>
                    </a:cubicBezTo>
                    <a:cubicBezTo>
                      <a:pt x="26782" y="46466"/>
                      <a:pt x="14028" y="10175"/>
                      <a:pt x="11485" y="3841"/>
                    </a:cubicBezTo>
                    <a:cubicBezTo>
                      <a:pt x="8789" y="-2893"/>
                      <a:pt x="-2241" y="-74"/>
                      <a:pt x="407" y="6899"/>
                    </a:cubicBezTo>
                    <a:lnTo>
                      <a:pt x="407" y="68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7" name="Graphic 35" descr="illustrated tuft of grass">
              <a:extLst>
                <a:ext uri="{FF2B5EF4-FFF2-40B4-BE49-F238E27FC236}">
                  <a16:creationId xmlns:a16="http://schemas.microsoft.com/office/drawing/2014/main" id="{DCAED2CA-6EB4-8B45-8022-7B7F0A788C18}"/>
                </a:ext>
              </a:extLst>
            </p:cNvPr>
            <p:cNvGrpSpPr/>
            <p:nvPr/>
          </p:nvGrpSpPr>
          <p:grpSpPr>
            <a:xfrm>
              <a:off x="10072160" y="5768336"/>
              <a:ext cx="559543" cy="218080"/>
              <a:chOff x="5926288" y="5173533"/>
              <a:chExt cx="559543" cy="218080"/>
            </a:xfrm>
            <a:grpFill/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D6F78719-A481-9F40-8683-68B31B77358F}"/>
                  </a:ext>
                </a:extLst>
              </p:cNvPr>
              <p:cNvSpPr/>
              <p:nvPr/>
            </p:nvSpPr>
            <p:spPr>
              <a:xfrm>
                <a:off x="6021530" y="5208567"/>
                <a:ext cx="18284" cy="82422"/>
              </a:xfrm>
              <a:custGeom>
                <a:avLst/>
                <a:gdLst>
                  <a:gd name="connsiteX0" fmla="*/ 124 w 18284"/>
                  <a:gd name="connsiteY0" fmla="*/ 4513 h 82422"/>
                  <a:gd name="connsiteX1" fmla="*/ 6039 w 18284"/>
                  <a:gd name="connsiteY1" fmla="*/ 43660 h 82422"/>
                  <a:gd name="connsiteX2" fmla="*/ 8887 w 18284"/>
                  <a:gd name="connsiteY2" fmla="*/ 80132 h 82422"/>
                  <a:gd name="connsiteX3" fmla="*/ 14640 w 18284"/>
                  <a:gd name="connsiteY3" fmla="*/ 80884 h 82422"/>
                  <a:gd name="connsiteX4" fmla="*/ 16164 w 18284"/>
                  <a:gd name="connsiteY4" fmla="*/ 42346 h 82422"/>
                  <a:gd name="connsiteX5" fmla="*/ 7153 w 18284"/>
                  <a:gd name="connsiteY5" fmla="*/ 2569 h 82422"/>
                  <a:gd name="connsiteX6" fmla="*/ 124 w 18284"/>
                  <a:gd name="connsiteY6" fmla="*/ 4513 h 82422"/>
                  <a:gd name="connsiteX7" fmla="*/ 124 w 18284"/>
                  <a:gd name="connsiteY7" fmla="*/ 4513 h 82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84" h="82422">
                    <a:moveTo>
                      <a:pt x="124" y="4513"/>
                    </a:moveTo>
                    <a:cubicBezTo>
                      <a:pt x="3248" y="17409"/>
                      <a:pt x="5143" y="30430"/>
                      <a:pt x="6039" y="43660"/>
                    </a:cubicBezTo>
                    <a:cubicBezTo>
                      <a:pt x="6848" y="55709"/>
                      <a:pt x="4553" y="68787"/>
                      <a:pt x="8887" y="80132"/>
                    </a:cubicBezTo>
                    <a:cubicBezTo>
                      <a:pt x="9772" y="82446"/>
                      <a:pt x="13316" y="83513"/>
                      <a:pt x="14640" y="80884"/>
                    </a:cubicBezTo>
                    <a:cubicBezTo>
                      <a:pt x="20602" y="69092"/>
                      <a:pt x="17840" y="55043"/>
                      <a:pt x="16164" y="42346"/>
                    </a:cubicBezTo>
                    <a:cubicBezTo>
                      <a:pt x="14382" y="28830"/>
                      <a:pt x="11201" y="15581"/>
                      <a:pt x="7153" y="2569"/>
                    </a:cubicBezTo>
                    <a:cubicBezTo>
                      <a:pt x="5762" y="-1907"/>
                      <a:pt x="-991" y="-69"/>
                      <a:pt x="124" y="4513"/>
                    </a:cubicBezTo>
                    <a:lnTo>
                      <a:pt x="124" y="45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C160429-316B-124A-BE29-F75D14455678}"/>
                  </a:ext>
                </a:extLst>
              </p:cNvPr>
              <p:cNvSpPr/>
              <p:nvPr/>
            </p:nvSpPr>
            <p:spPr>
              <a:xfrm>
                <a:off x="6035798" y="5199762"/>
                <a:ext cx="31349" cy="100488"/>
              </a:xfrm>
              <a:custGeom>
                <a:avLst/>
                <a:gdLst>
                  <a:gd name="connsiteX0" fmla="*/ 9124 w 31349"/>
                  <a:gd name="connsiteY0" fmla="*/ 97167 h 100488"/>
                  <a:gd name="connsiteX1" fmla="*/ 19268 w 31349"/>
                  <a:gd name="connsiteY1" fmla="*/ 48989 h 100488"/>
                  <a:gd name="connsiteX2" fmla="*/ 31337 w 31349"/>
                  <a:gd name="connsiteY2" fmla="*/ 3269 h 100488"/>
                  <a:gd name="connsiteX3" fmla="*/ 25774 w 31349"/>
                  <a:gd name="connsiteY3" fmla="*/ 964 h 100488"/>
                  <a:gd name="connsiteX4" fmla="*/ 7486 w 31349"/>
                  <a:gd name="connsiteY4" fmla="*/ 45741 h 100488"/>
                  <a:gd name="connsiteX5" fmla="*/ 9 w 31349"/>
                  <a:gd name="connsiteY5" fmla="*/ 95938 h 100488"/>
                  <a:gd name="connsiteX6" fmla="*/ 9124 w 31349"/>
                  <a:gd name="connsiteY6" fmla="*/ 97167 h 100488"/>
                  <a:gd name="connsiteX7" fmla="*/ 9124 w 31349"/>
                  <a:gd name="connsiteY7" fmla="*/ 97167 h 10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349" h="100488">
                    <a:moveTo>
                      <a:pt x="9124" y="97167"/>
                    </a:moveTo>
                    <a:cubicBezTo>
                      <a:pt x="11601" y="80974"/>
                      <a:pt x="14954" y="64791"/>
                      <a:pt x="19268" y="48989"/>
                    </a:cubicBezTo>
                    <a:cubicBezTo>
                      <a:pt x="23336" y="34083"/>
                      <a:pt x="29755" y="18671"/>
                      <a:pt x="31337" y="3269"/>
                    </a:cubicBezTo>
                    <a:cubicBezTo>
                      <a:pt x="31613" y="564"/>
                      <a:pt x="27488" y="-1189"/>
                      <a:pt x="25774" y="964"/>
                    </a:cubicBezTo>
                    <a:cubicBezTo>
                      <a:pt x="15935" y="13270"/>
                      <a:pt x="11125" y="30673"/>
                      <a:pt x="7486" y="45741"/>
                    </a:cubicBezTo>
                    <a:cubicBezTo>
                      <a:pt x="3495" y="62296"/>
                      <a:pt x="1095" y="78945"/>
                      <a:pt x="9" y="95938"/>
                    </a:cubicBezTo>
                    <a:cubicBezTo>
                      <a:pt x="-315" y="101072"/>
                      <a:pt x="8334" y="102377"/>
                      <a:pt x="9124" y="97167"/>
                    </a:cubicBezTo>
                    <a:lnTo>
                      <a:pt x="9124" y="9716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2FA025C-1BE6-CA43-A310-7AF4DF13F669}"/>
                  </a:ext>
                </a:extLst>
              </p:cNvPr>
              <p:cNvSpPr/>
              <p:nvPr/>
            </p:nvSpPr>
            <p:spPr>
              <a:xfrm>
                <a:off x="6058313" y="5192379"/>
                <a:ext cx="33887" cy="117626"/>
              </a:xfrm>
              <a:custGeom>
                <a:avLst/>
                <a:gdLst>
                  <a:gd name="connsiteX0" fmla="*/ 14604 w 33887"/>
                  <a:gd name="connsiteY0" fmla="*/ 110873 h 117626"/>
                  <a:gd name="connsiteX1" fmla="*/ 14537 w 33887"/>
                  <a:gd name="connsiteY1" fmla="*/ 55352 h 117626"/>
                  <a:gd name="connsiteX2" fmla="*/ 33597 w 33887"/>
                  <a:gd name="connsiteY2" fmla="*/ 4146 h 117626"/>
                  <a:gd name="connsiteX3" fmla="*/ 29253 w 33887"/>
                  <a:gd name="connsiteY3" fmla="*/ 803 h 117626"/>
                  <a:gd name="connsiteX4" fmla="*/ 4165 w 33887"/>
                  <a:gd name="connsiteY4" fmla="*/ 113760 h 117626"/>
                  <a:gd name="connsiteX5" fmla="*/ 14604 w 33887"/>
                  <a:gd name="connsiteY5" fmla="*/ 110873 h 117626"/>
                  <a:gd name="connsiteX6" fmla="*/ 14604 w 33887"/>
                  <a:gd name="connsiteY6" fmla="*/ 110873 h 11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887" h="117626">
                    <a:moveTo>
                      <a:pt x="14604" y="110873"/>
                    </a:moveTo>
                    <a:cubicBezTo>
                      <a:pt x="10575" y="92585"/>
                      <a:pt x="10546" y="73659"/>
                      <a:pt x="14537" y="55352"/>
                    </a:cubicBezTo>
                    <a:cubicBezTo>
                      <a:pt x="18519" y="37093"/>
                      <a:pt x="25882" y="21034"/>
                      <a:pt x="33597" y="4146"/>
                    </a:cubicBezTo>
                    <a:cubicBezTo>
                      <a:pt x="34873" y="1355"/>
                      <a:pt x="31682" y="-1407"/>
                      <a:pt x="29253" y="803"/>
                    </a:cubicBezTo>
                    <a:cubicBezTo>
                      <a:pt x="-426" y="27806"/>
                      <a:pt x="-4846" y="76945"/>
                      <a:pt x="4165" y="113760"/>
                    </a:cubicBezTo>
                    <a:cubicBezTo>
                      <a:pt x="5822" y="120541"/>
                      <a:pt x="16099" y="117655"/>
                      <a:pt x="14604" y="110873"/>
                    </a:cubicBezTo>
                    <a:lnTo>
                      <a:pt x="14604" y="1108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8186C31E-3D86-C94B-9916-7E563557936E}"/>
                  </a:ext>
                </a:extLst>
              </p:cNvPr>
              <p:cNvSpPr/>
              <p:nvPr/>
            </p:nvSpPr>
            <p:spPr>
              <a:xfrm>
                <a:off x="5926288" y="5173533"/>
                <a:ext cx="83828" cy="136217"/>
              </a:xfrm>
              <a:custGeom>
                <a:avLst/>
                <a:gdLst>
                  <a:gd name="connsiteX0" fmla="*/ 1506 w 83828"/>
                  <a:gd name="connsiteY0" fmla="*/ 9866 h 136217"/>
                  <a:gd name="connsiteX1" fmla="*/ 45140 w 83828"/>
                  <a:gd name="connsiteY1" fmla="*/ 70312 h 136217"/>
                  <a:gd name="connsiteX2" fmla="*/ 61857 w 83828"/>
                  <a:gd name="connsiteY2" fmla="*/ 102821 h 136217"/>
                  <a:gd name="connsiteX3" fmla="*/ 77868 w 83828"/>
                  <a:gd name="connsiteY3" fmla="*/ 135158 h 136217"/>
                  <a:gd name="connsiteX4" fmla="*/ 83812 w 83828"/>
                  <a:gd name="connsiteY4" fmla="*/ 132701 h 136217"/>
                  <a:gd name="connsiteX5" fmla="*/ 72782 w 83828"/>
                  <a:gd name="connsiteY5" fmla="*/ 97849 h 136217"/>
                  <a:gd name="connsiteX6" fmla="*/ 54751 w 83828"/>
                  <a:gd name="connsiteY6" fmla="*/ 63292 h 136217"/>
                  <a:gd name="connsiteX7" fmla="*/ 9564 w 83828"/>
                  <a:gd name="connsiteY7" fmla="*/ 1818 h 136217"/>
                  <a:gd name="connsiteX8" fmla="*/ 1506 w 83828"/>
                  <a:gd name="connsiteY8" fmla="*/ 9866 h 136217"/>
                  <a:gd name="connsiteX9" fmla="*/ 1506 w 83828"/>
                  <a:gd name="connsiteY9" fmla="*/ 9866 h 136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828" h="136217">
                    <a:moveTo>
                      <a:pt x="1506" y="9866"/>
                    </a:moveTo>
                    <a:cubicBezTo>
                      <a:pt x="18080" y="28497"/>
                      <a:pt x="32672" y="48719"/>
                      <a:pt x="45140" y="70312"/>
                    </a:cubicBezTo>
                    <a:cubicBezTo>
                      <a:pt x="51236" y="80875"/>
                      <a:pt x="56808" y="91724"/>
                      <a:pt x="61857" y="102821"/>
                    </a:cubicBezTo>
                    <a:cubicBezTo>
                      <a:pt x="66705" y="113479"/>
                      <a:pt x="70134" y="126176"/>
                      <a:pt x="77868" y="135158"/>
                    </a:cubicBezTo>
                    <a:cubicBezTo>
                      <a:pt x="79935" y="137559"/>
                      <a:pt x="83716" y="135511"/>
                      <a:pt x="83812" y="132701"/>
                    </a:cubicBezTo>
                    <a:cubicBezTo>
                      <a:pt x="84202" y="120709"/>
                      <a:pt x="77659" y="108488"/>
                      <a:pt x="72782" y="97849"/>
                    </a:cubicBezTo>
                    <a:cubicBezTo>
                      <a:pt x="67372" y="86028"/>
                      <a:pt x="61352" y="74484"/>
                      <a:pt x="54751" y="63292"/>
                    </a:cubicBezTo>
                    <a:cubicBezTo>
                      <a:pt x="41806" y="41337"/>
                      <a:pt x="26605" y="20763"/>
                      <a:pt x="9564" y="1818"/>
                    </a:cubicBezTo>
                    <a:cubicBezTo>
                      <a:pt x="4640" y="-3640"/>
                      <a:pt x="-3342" y="4418"/>
                      <a:pt x="1506" y="9866"/>
                    </a:cubicBezTo>
                    <a:lnTo>
                      <a:pt x="1506" y="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C61035D-EF02-7943-8C72-5B121521145B}"/>
                  </a:ext>
                </a:extLst>
              </p:cNvPr>
              <p:cNvSpPr/>
              <p:nvPr/>
            </p:nvSpPr>
            <p:spPr>
              <a:xfrm>
                <a:off x="5952414" y="5265915"/>
                <a:ext cx="46268" cy="42535"/>
              </a:xfrm>
              <a:custGeom>
                <a:avLst/>
                <a:gdLst>
                  <a:gd name="connsiteX0" fmla="*/ 2860 w 46268"/>
                  <a:gd name="connsiteY0" fmla="*/ 7706 h 42535"/>
                  <a:gd name="connsiteX1" fmla="*/ 23843 w 46268"/>
                  <a:gd name="connsiteY1" fmla="*/ 22812 h 42535"/>
                  <a:gd name="connsiteX2" fmla="*/ 38131 w 46268"/>
                  <a:gd name="connsiteY2" fmla="*/ 41386 h 42535"/>
                  <a:gd name="connsiteX3" fmla="*/ 46246 w 46268"/>
                  <a:gd name="connsiteY3" fmla="*/ 38024 h 42535"/>
                  <a:gd name="connsiteX4" fmla="*/ 26891 w 46268"/>
                  <a:gd name="connsiteY4" fmla="*/ 10306 h 42535"/>
                  <a:gd name="connsiteX5" fmla="*/ 831 w 46268"/>
                  <a:gd name="connsiteY5" fmla="*/ 2791 h 42535"/>
                  <a:gd name="connsiteX6" fmla="*/ 2860 w 46268"/>
                  <a:gd name="connsiteY6" fmla="*/ 7706 h 42535"/>
                  <a:gd name="connsiteX7" fmla="*/ 2860 w 46268"/>
                  <a:gd name="connsiteY7" fmla="*/ 7706 h 42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268" h="42535">
                    <a:moveTo>
                      <a:pt x="2860" y="7706"/>
                    </a:moveTo>
                    <a:cubicBezTo>
                      <a:pt x="10870" y="7144"/>
                      <a:pt x="18966" y="17574"/>
                      <a:pt x="23843" y="22812"/>
                    </a:cubicBezTo>
                    <a:cubicBezTo>
                      <a:pt x="29015" y="28375"/>
                      <a:pt x="32339" y="36728"/>
                      <a:pt x="38131" y="41386"/>
                    </a:cubicBezTo>
                    <a:cubicBezTo>
                      <a:pt x="40950" y="43663"/>
                      <a:pt x="46675" y="42567"/>
                      <a:pt x="46246" y="38024"/>
                    </a:cubicBezTo>
                    <a:cubicBezTo>
                      <a:pt x="45274" y="27765"/>
                      <a:pt x="34597" y="16554"/>
                      <a:pt x="26891" y="10306"/>
                    </a:cubicBezTo>
                    <a:cubicBezTo>
                      <a:pt x="19900" y="4629"/>
                      <a:pt x="9289" y="-4696"/>
                      <a:pt x="831" y="2791"/>
                    </a:cubicBezTo>
                    <a:cubicBezTo>
                      <a:pt x="-989" y="4410"/>
                      <a:pt x="402" y="7877"/>
                      <a:pt x="2860" y="7706"/>
                    </a:cubicBezTo>
                    <a:lnTo>
                      <a:pt x="2860" y="77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8BD09670-9214-4841-AC47-80A8F497366D}"/>
                  </a:ext>
                </a:extLst>
              </p:cNvPr>
              <p:cNvSpPr/>
              <p:nvPr/>
            </p:nvSpPr>
            <p:spPr>
              <a:xfrm>
                <a:off x="6131622" y="5197347"/>
                <a:ext cx="17709" cy="114210"/>
              </a:xfrm>
              <a:custGeom>
                <a:avLst/>
                <a:gdLst>
                  <a:gd name="connsiteX0" fmla="*/ 17132 w 17709"/>
                  <a:gd name="connsiteY0" fmla="*/ 107430 h 114210"/>
                  <a:gd name="connsiteX1" fmla="*/ 14218 w 17709"/>
                  <a:gd name="connsiteY1" fmla="*/ 55137 h 114210"/>
                  <a:gd name="connsiteX2" fmla="*/ 15580 w 17709"/>
                  <a:gd name="connsiteY2" fmla="*/ 29877 h 114210"/>
                  <a:gd name="connsiteX3" fmla="*/ 17628 w 17709"/>
                  <a:gd name="connsiteY3" fmla="*/ 3883 h 114210"/>
                  <a:gd name="connsiteX4" fmla="*/ 10217 w 17709"/>
                  <a:gd name="connsiteY4" fmla="*/ 1873 h 114210"/>
                  <a:gd name="connsiteX5" fmla="*/ 26 w 17709"/>
                  <a:gd name="connsiteY5" fmla="*/ 52470 h 114210"/>
                  <a:gd name="connsiteX6" fmla="*/ 2997 w 17709"/>
                  <a:gd name="connsiteY6" fmla="*/ 107439 h 114210"/>
                  <a:gd name="connsiteX7" fmla="*/ 17132 w 17709"/>
                  <a:gd name="connsiteY7" fmla="*/ 107430 h 114210"/>
                  <a:gd name="connsiteX8" fmla="*/ 17132 w 17709"/>
                  <a:gd name="connsiteY8" fmla="*/ 107430 h 114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09" h="114210">
                    <a:moveTo>
                      <a:pt x="17132" y="107430"/>
                    </a:moveTo>
                    <a:cubicBezTo>
                      <a:pt x="15618" y="90037"/>
                      <a:pt x="14123" y="72606"/>
                      <a:pt x="14218" y="55137"/>
                    </a:cubicBezTo>
                    <a:cubicBezTo>
                      <a:pt x="14265" y="46698"/>
                      <a:pt x="14742" y="38269"/>
                      <a:pt x="15580" y="29877"/>
                    </a:cubicBezTo>
                    <a:cubicBezTo>
                      <a:pt x="16447" y="21114"/>
                      <a:pt x="18095" y="12732"/>
                      <a:pt x="17628" y="3883"/>
                    </a:cubicBezTo>
                    <a:cubicBezTo>
                      <a:pt x="17418" y="-146"/>
                      <a:pt x="12446" y="-1413"/>
                      <a:pt x="10217" y="1873"/>
                    </a:cubicBezTo>
                    <a:cubicBezTo>
                      <a:pt x="569" y="16094"/>
                      <a:pt x="254" y="35840"/>
                      <a:pt x="26" y="52470"/>
                    </a:cubicBezTo>
                    <a:cubicBezTo>
                      <a:pt x="-222" y="70834"/>
                      <a:pt x="1369" y="89161"/>
                      <a:pt x="2997" y="107439"/>
                    </a:cubicBezTo>
                    <a:cubicBezTo>
                      <a:pt x="3788" y="116421"/>
                      <a:pt x="17933" y="116516"/>
                      <a:pt x="17132" y="107430"/>
                    </a:cubicBezTo>
                    <a:lnTo>
                      <a:pt x="17132" y="10743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8488F356-93D0-8848-983C-2EC1916C8B31}"/>
                  </a:ext>
                </a:extLst>
              </p:cNvPr>
              <p:cNvSpPr/>
              <p:nvPr/>
            </p:nvSpPr>
            <p:spPr>
              <a:xfrm>
                <a:off x="6228857" y="5227139"/>
                <a:ext cx="18281" cy="82430"/>
              </a:xfrm>
              <a:custGeom>
                <a:avLst/>
                <a:gdLst>
                  <a:gd name="connsiteX0" fmla="*/ 11128 w 18281"/>
                  <a:gd name="connsiteY0" fmla="*/ 2571 h 82430"/>
                  <a:gd name="connsiteX1" fmla="*/ 2118 w 18281"/>
                  <a:gd name="connsiteY1" fmla="*/ 42347 h 82430"/>
                  <a:gd name="connsiteX2" fmla="*/ 3642 w 18281"/>
                  <a:gd name="connsiteY2" fmla="*/ 80885 h 82430"/>
                  <a:gd name="connsiteX3" fmla="*/ 9395 w 18281"/>
                  <a:gd name="connsiteY3" fmla="*/ 80133 h 82430"/>
                  <a:gd name="connsiteX4" fmla="*/ 12243 w 18281"/>
                  <a:gd name="connsiteY4" fmla="*/ 43662 h 82430"/>
                  <a:gd name="connsiteX5" fmla="*/ 18158 w 18281"/>
                  <a:gd name="connsiteY5" fmla="*/ 4514 h 82430"/>
                  <a:gd name="connsiteX6" fmla="*/ 11128 w 18281"/>
                  <a:gd name="connsiteY6" fmla="*/ 2571 h 82430"/>
                  <a:gd name="connsiteX7" fmla="*/ 11128 w 18281"/>
                  <a:gd name="connsiteY7" fmla="*/ 2571 h 82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81" h="82430">
                    <a:moveTo>
                      <a:pt x="11128" y="2571"/>
                    </a:moveTo>
                    <a:cubicBezTo>
                      <a:pt x="7090" y="15582"/>
                      <a:pt x="3899" y="28831"/>
                      <a:pt x="2118" y="42347"/>
                    </a:cubicBezTo>
                    <a:cubicBezTo>
                      <a:pt x="451" y="55054"/>
                      <a:pt x="-2321" y="69093"/>
                      <a:pt x="3642" y="80885"/>
                    </a:cubicBezTo>
                    <a:cubicBezTo>
                      <a:pt x="4975" y="83524"/>
                      <a:pt x="8509" y="82457"/>
                      <a:pt x="9395" y="80133"/>
                    </a:cubicBezTo>
                    <a:cubicBezTo>
                      <a:pt x="13729" y="68770"/>
                      <a:pt x="11433" y="55720"/>
                      <a:pt x="12243" y="43662"/>
                    </a:cubicBezTo>
                    <a:cubicBezTo>
                      <a:pt x="13128" y="30431"/>
                      <a:pt x="15033" y="17401"/>
                      <a:pt x="18158" y="4514"/>
                    </a:cubicBezTo>
                    <a:cubicBezTo>
                      <a:pt x="19272" y="-58"/>
                      <a:pt x="12528" y="-1915"/>
                      <a:pt x="11128" y="2571"/>
                    </a:cubicBezTo>
                    <a:lnTo>
                      <a:pt x="11128" y="257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8FEBA5BB-E144-4648-AA64-A3340331159A}"/>
                  </a:ext>
                </a:extLst>
              </p:cNvPr>
              <p:cNvSpPr/>
              <p:nvPr/>
            </p:nvSpPr>
            <p:spPr>
              <a:xfrm>
                <a:off x="6254545" y="5195233"/>
                <a:ext cx="33884" cy="117629"/>
              </a:xfrm>
              <a:custGeom>
                <a:avLst/>
                <a:gdLst>
                  <a:gd name="connsiteX0" fmla="*/ 29722 w 33884"/>
                  <a:gd name="connsiteY0" fmla="*/ 113754 h 117629"/>
                  <a:gd name="connsiteX1" fmla="*/ 4633 w 33884"/>
                  <a:gd name="connsiteY1" fmla="*/ 797 h 117629"/>
                  <a:gd name="connsiteX2" fmla="*/ 290 w 33884"/>
                  <a:gd name="connsiteY2" fmla="*/ 4140 h 117629"/>
                  <a:gd name="connsiteX3" fmla="*/ 19349 w 33884"/>
                  <a:gd name="connsiteY3" fmla="*/ 55347 h 117629"/>
                  <a:gd name="connsiteX4" fmla="*/ 19283 w 33884"/>
                  <a:gd name="connsiteY4" fmla="*/ 110868 h 117629"/>
                  <a:gd name="connsiteX5" fmla="*/ 29722 w 33884"/>
                  <a:gd name="connsiteY5" fmla="*/ 113754 h 117629"/>
                  <a:gd name="connsiteX6" fmla="*/ 29722 w 33884"/>
                  <a:gd name="connsiteY6" fmla="*/ 113754 h 11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884" h="117629">
                    <a:moveTo>
                      <a:pt x="29722" y="113754"/>
                    </a:moveTo>
                    <a:cubicBezTo>
                      <a:pt x="38733" y="76940"/>
                      <a:pt x="34304" y="27801"/>
                      <a:pt x="4633" y="797"/>
                    </a:cubicBezTo>
                    <a:cubicBezTo>
                      <a:pt x="2223" y="-1394"/>
                      <a:pt x="-986" y="1331"/>
                      <a:pt x="290" y="4140"/>
                    </a:cubicBezTo>
                    <a:cubicBezTo>
                      <a:pt x="8005" y="21028"/>
                      <a:pt x="15368" y="37097"/>
                      <a:pt x="19349" y="55347"/>
                    </a:cubicBezTo>
                    <a:cubicBezTo>
                      <a:pt x="23340" y="73654"/>
                      <a:pt x="23312" y="92580"/>
                      <a:pt x="19283" y="110868"/>
                    </a:cubicBezTo>
                    <a:cubicBezTo>
                      <a:pt x="17787" y="117650"/>
                      <a:pt x="28055" y="120555"/>
                      <a:pt x="29722" y="113754"/>
                    </a:cubicBezTo>
                    <a:lnTo>
                      <a:pt x="29722" y="11375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9BA41706-E9F2-F24B-9438-381BE013445F}"/>
                  </a:ext>
                </a:extLst>
              </p:cNvPr>
              <p:cNvSpPr/>
              <p:nvPr/>
            </p:nvSpPr>
            <p:spPr>
              <a:xfrm>
                <a:off x="6168907" y="5180452"/>
                <a:ext cx="36319" cy="126811"/>
              </a:xfrm>
              <a:custGeom>
                <a:avLst/>
                <a:gdLst>
                  <a:gd name="connsiteX0" fmla="*/ 10508 w 36319"/>
                  <a:gd name="connsiteY0" fmla="*/ 121763 h 126811"/>
                  <a:gd name="connsiteX1" fmla="*/ 19957 w 36319"/>
                  <a:gd name="connsiteY1" fmla="*/ 62031 h 126811"/>
                  <a:gd name="connsiteX2" fmla="*/ 27596 w 36319"/>
                  <a:gd name="connsiteY2" fmla="*/ 34123 h 126811"/>
                  <a:gd name="connsiteX3" fmla="*/ 36254 w 36319"/>
                  <a:gd name="connsiteY3" fmla="*/ 5310 h 126811"/>
                  <a:gd name="connsiteX4" fmla="*/ 28482 w 36319"/>
                  <a:gd name="connsiteY4" fmla="*/ 2033 h 126811"/>
                  <a:gd name="connsiteX5" fmla="*/ 16738 w 36319"/>
                  <a:gd name="connsiteY5" fmla="*/ 29770 h 126811"/>
                  <a:gd name="connsiteX6" fmla="*/ 8460 w 36319"/>
                  <a:gd name="connsiteY6" fmla="*/ 60231 h 126811"/>
                  <a:gd name="connsiteX7" fmla="*/ 12 w 36319"/>
                  <a:gd name="connsiteY7" fmla="*/ 121772 h 126811"/>
                  <a:gd name="connsiteX8" fmla="*/ 10508 w 36319"/>
                  <a:gd name="connsiteY8" fmla="*/ 121763 h 126811"/>
                  <a:gd name="connsiteX9" fmla="*/ 10508 w 36319"/>
                  <a:gd name="connsiteY9" fmla="*/ 121763 h 12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319" h="126811">
                    <a:moveTo>
                      <a:pt x="10508" y="121763"/>
                    </a:moveTo>
                    <a:cubicBezTo>
                      <a:pt x="12099" y="101627"/>
                      <a:pt x="15204" y="81672"/>
                      <a:pt x="19957" y="62031"/>
                    </a:cubicBezTo>
                    <a:cubicBezTo>
                      <a:pt x="22224" y="52659"/>
                      <a:pt x="24739" y="43334"/>
                      <a:pt x="27596" y="34123"/>
                    </a:cubicBezTo>
                    <a:cubicBezTo>
                      <a:pt x="30520" y="24693"/>
                      <a:pt x="34749" y="15064"/>
                      <a:pt x="36254" y="5310"/>
                    </a:cubicBezTo>
                    <a:cubicBezTo>
                      <a:pt x="36988" y="576"/>
                      <a:pt x="31359" y="-2081"/>
                      <a:pt x="28482" y="2033"/>
                    </a:cubicBezTo>
                    <a:cubicBezTo>
                      <a:pt x="22881" y="10025"/>
                      <a:pt x="19710" y="20550"/>
                      <a:pt x="16738" y="29770"/>
                    </a:cubicBezTo>
                    <a:cubicBezTo>
                      <a:pt x="13509" y="39800"/>
                      <a:pt x="10718" y="49944"/>
                      <a:pt x="8460" y="60231"/>
                    </a:cubicBezTo>
                    <a:cubicBezTo>
                      <a:pt x="4022" y="80481"/>
                      <a:pt x="1269" y="101084"/>
                      <a:pt x="12" y="121772"/>
                    </a:cubicBezTo>
                    <a:cubicBezTo>
                      <a:pt x="-398" y="128545"/>
                      <a:pt x="9984" y="128440"/>
                      <a:pt x="10508" y="121763"/>
                    </a:cubicBezTo>
                    <a:lnTo>
                      <a:pt x="10508" y="1217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375857A6-B045-5842-B3A5-CEF0DDDEC396}"/>
                  </a:ext>
                </a:extLst>
              </p:cNvPr>
              <p:cNvSpPr/>
              <p:nvPr/>
            </p:nvSpPr>
            <p:spPr>
              <a:xfrm>
                <a:off x="6203356" y="5221813"/>
                <a:ext cx="18184" cy="92802"/>
              </a:xfrm>
              <a:custGeom>
                <a:avLst/>
                <a:gdLst>
                  <a:gd name="connsiteX0" fmla="*/ 148 w 18184"/>
                  <a:gd name="connsiteY0" fmla="*/ 4297 h 92802"/>
                  <a:gd name="connsiteX1" fmla="*/ 8521 w 18184"/>
                  <a:gd name="connsiteY1" fmla="*/ 48626 h 92802"/>
                  <a:gd name="connsiteX2" fmla="*/ 9045 w 18184"/>
                  <a:gd name="connsiteY2" fmla="*/ 69743 h 92802"/>
                  <a:gd name="connsiteX3" fmla="*/ 9816 w 18184"/>
                  <a:gd name="connsiteY3" fmla="*/ 90431 h 92802"/>
                  <a:gd name="connsiteX4" fmla="*/ 15779 w 18184"/>
                  <a:gd name="connsiteY4" fmla="*/ 91212 h 92802"/>
                  <a:gd name="connsiteX5" fmla="*/ 17979 w 18184"/>
                  <a:gd name="connsiteY5" fmla="*/ 71067 h 92802"/>
                  <a:gd name="connsiteX6" fmla="*/ 15950 w 18184"/>
                  <a:gd name="connsiteY6" fmla="*/ 47312 h 92802"/>
                  <a:gd name="connsiteX7" fmla="*/ 6863 w 18184"/>
                  <a:gd name="connsiteY7" fmla="*/ 2439 h 92802"/>
                  <a:gd name="connsiteX8" fmla="*/ 148 w 18184"/>
                  <a:gd name="connsiteY8" fmla="*/ 4297 h 92802"/>
                  <a:gd name="connsiteX9" fmla="*/ 148 w 18184"/>
                  <a:gd name="connsiteY9" fmla="*/ 4297 h 92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84" h="92802">
                    <a:moveTo>
                      <a:pt x="148" y="4297"/>
                    </a:moveTo>
                    <a:cubicBezTo>
                      <a:pt x="4235" y="18813"/>
                      <a:pt x="7130" y="33605"/>
                      <a:pt x="8521" y="48626"/>
                    </a:cubicBezTo>
                    <a:cubicBezTo>
                      <a:pt x="9169" y="55636"/>
                      <a:pt x="9102" y="62704"/>
                      <a:pt x="9045" y="69743"/>
                    </a:cubicBezTo>
                    <a:cubicBezTo>
                      <a:pt x="8988" y="76610"/>
                      <a:pt x="7587" y="83830"/>
                      <a:pt x="9816" y="90431"/>
                    </a:cubicBezTo>
                    <a:cubicBezTo>
                      <a:pt x="10635" y="92860"/>
                      <a:pt x="14474" y="93908"/>
                      <a:pt x="15779" y="91212"/>
                    </a:cubicBezTo>
                    <a:cubicBezTo>
                      <a:pt x="18846" y="84850"/>
                      <a:pt x="18189" y="77992"/>
                      <a:pt x="17979" y="71067"/>
                    </a:cubicBezTo>
                    <a:cubicBezTo>
                      <a:pt x="17741" y="63113"/>
                      <a:pt x="16827" y="55217"/>
                      <a:pt x="15950" y="47312"/>
                    </a:cubicBezTo>
                    <a:cubicBezTo>
                      <a:pt x="14264" y="32100"/>
                      <a:pt x="11207" y="17117"/>
                      <a:pt x="6863" y="2439"/>
                    </a:cubicBezTo>
                    <a:cubicBezTo>
                      <a:pt x="5587" y="-1837"/>
                      <a:pt x="-1071" y="-28"/>
                      <a:pt x="148" y="4297"/>
                    </a:cubicBezTo>
                    <a:lnTo>
                      <a:pt x="148" y="42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44082344-D952-7D41-8B43-333BDCD07EA7}"/>
                  </a:ext>
                </a:extLst>
              </p:cNvPr>
              <p:cNvSpPr/>
              <p:nvPr/>
            </p:nvSpPr>
            <p:spPr>
              <a:xfrm>
                <a:off x="6188695" y="5259007"/>
                <a:ext cx="19432" cy="47938"/>
              </a:xfrm>
              <a:custGeom>
                <a:avLst/>
                <a:gdLst>
                  <a:gd name="connsiteX0" fmla="*/ 407 w 19432"/>
                  <a:gd name="connsiteY0" fmla="*/ 6899 h 47938"/>
                  <a:gd name="connsiteX1" fmla="*/ 6751 w 19432"/>
                  <a:gd name="connsiteY1" fmla="*/ 35464 h 47938"/>
                  <a:gd name="connsiteX2" fmla="*/ 13456 w 19432"/>
                  <a:gd name="connsiteY2" fmla="*/ 47904 h 47938"/>
                  <a:gd name="connsiteX3" fmla="*/ 11485 w 19432"/>
                  <a:gd name="connsiteY3" fmla="*/ 3841 h 47938"/>
                  <a:gd name="connsiteX4" fmla="*/ 407 w 19432"/>
                  <a:gd name="connsiteY4" fmla="*/ 6899 h 47938"/>
                  <a:gd name="connsiteX5" fmla="*/ 407 w 19432"/>
                  <a:gd name="connsiteY5" fmla="*/ 6899 h 47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432" h="47938">
                    <a:moveTo>
                      <a:pt x="407" y="6899"/>
                    </a:moveTo>
                    <a:cubicBezTo>
                      <a:pt x="3931" y="16166"/>
                      <a:pt x="6036" y="25577"/>
                      <a:pt x="6751" y="35464"/>
                    </a:cubicBezTo>
                    <a:cubicBezTo>
                      <a:pt x="7037" y="39408"/>
                      <a:pt x="7303" y="48571"/>
                      <a:pt x="13456" y="47904"/>
                    </a:cubicBezTo>
                    <a:cubicBezTo>
                      <a:pt x="26782" y="46466"/>
                      <a:pt x="14028" y="10175"/>
                      <a:pt x="11485" y="3841"/>
                    </a:cubicBezTo>
                    <a:cubicBezTo>
                      <a:pt x="8789" y="-2893"/>
                      <a:pt x="-2241" y="-74"/>
                      <a:pt x="407" y="6899"/>
                    </a:cubicBezTo>
                    <a:lnTo>
                      <a:pt x="407" y="68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34BAA09C-ABBE-CF4B-BD45-ED1B8F00C886}"/>
                  </a:ext>
                </a:extLst>
              </p:cNvPr>
              <p:cNvSpPr/>
              <p:nvPr/>
            </p:nvSpPr>
            <p:spPr>
              <a:xfrm>
                <a:off x="6336364" y="5291307"/>
                <a:ext cx="18279" cy="82430"/>
              </a:xfrm>
              <a:custGeom>
                <a:avLst/>
                <a:gdLst>
                  <a:gd name="connsiteX0" fmla="*/ 11128 w 18279"/>
                  <a:gd name="connsiteY0" fmla="*/ 2571 h 82430"/>
                  <a:gd name="connsiteX1" fmla="*/ 2118 w 18279"/>
                  <a:gd name="connsiteY1" fmla="*/ 42347 h 82430"/>
                  <a:gd name="connsiteX2" fmla="*/ 3642 w 18279"/>
                  <a:gd name="connsiteY2" fmla="*/ 80885 h 82430"/>
                  <a:gd name="connsiteX3" fmla="*/ 9395 w 18279"/>
                  <a:gd name="connsiteY3" fmla="*/ 80133 h 82430"/>
                  <a:gd name="connsiteX4" fmla="*/ 12243 w 18279"/>
                  <a:gd name="connsiteY4" fmla="*/ 43662 h 82430"/>
                  <a:gd name="connsiteX5" fmla="*/ 18158 w 18279"/>
                  <a:gd name="connsiteY5" fmla="*/ 4514 h 82430"/>
                  <a:gd name="connsiteX6" fmla="*/ 11128 w 18279"/>
                  <a:gd name="connsiteY6" fmla="*/ 2571 h 82430"/>
                  <a:gd name="connsiteX7" fmla="*/ 11128 w 18279"/>
                  <a:gd name="connsiteY7" fmla="*/ 2571 h 82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79" h="82430">
                    <a:moveTo>
                      <a:pt x="11128" y="2571"/>
                    </a:moveTo>
                    <a:cubicBezTo>
                      <a:pt x="7090" y="15582"/>
                      <a:pt x="3899" y="28831"/>
                      <a:pt x="2118" y="42347"/>
                    </a:cubicBezTo>
                    <a:cubicBezTo>
                      <a:pt x="451" y="55054"/>
                      <a:pt x="-2321" y="69093"/>
                      <a:pt x="3642" y="80885"/>
                    </a:cubicBezTo>
                    <a:cubicBezTo>
                      <a:pt x="4975" y="83524"/>
                      <a:pt x="8509" y="82457"/>
                      <a:pt x="9395" y="80133"/>
                    </a:cubicBezTo>
                    <a:cubicBezTo>
                      <a:pt x="13729" y="68770"/>
                      <a:pt x="11433" y="55720"/>
                      <a:pt x="12243" y="43662"/>
                    </a:cubicBezTo>
                    <a:cubicBezTo>
                      <a:pt x="13128" y="30431"/>
                      <a:pt x="15033" y="17401"/>
                      <a:pt x="18158" y="4514"/>
                    </a:cubicBezTo>
                    <a:cubicBezTo>
                      <a:pt x="19263" y="-58"/>
                      <a:pt x="12519" y="-1915"/>
                      <a:pt x="11128" y="2571"/>
                    </a:cubicBezTo>
                    <a:lnTo>
                      <a:pt x="11128" y="257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34675307-AAF8-A44E-A5CF-DAE8E03043E2}"/>
                  </a:ext>
                </a:extLst>
              </p:cNvPr>
              <p:cNvSpPr/>
              <p:nvPr/>
            </p:nvSpPr>
            <p:spPr>
              <a:xfrm>
                <a:off x="6310853" y="5298811"/>
                <a:ext cx="18184" cy="92802"/>
              </a:xfrm>
              <a:custGeom>
                <a:avLst/>
                <a:gdLst>
                  <a:gd name="connsiteX0" fmla="*/ 148 w 18184"/>
                  <a:gd name="connsiteY0" fmla="*/ 4297 h 92802"/>
                  <a:gd name="connsiteX1" fmla="*/ 8521 w 18184"/>
                  <a:gd name="connsiteY1" fmla="*/ 48626 h 92802"/>
                  <a:gd name="connsiteX2" fmla="*/ 9045 w 18184"/>
                  <a:gd name="connsiteY2" fmla="*/ 69743 h 92802"/>
                  <a:gd name="connsiteX3" fmla="*/ 9816 w 18184"/>
                  <a:gd name="connsiteY3" fmla="*/ 90431 h 92802"/>
                  <a:gd name="connsiteX4" fmla="*/ 15779 w 18184"/>
                  <a:gd name="connsiteY4" fmla="*/ 91212 h 92802"/>
                  <a:gd name="connsiteX5" fmla="*/ 17979 w 18184"/>
                  <a:gd name="connsiteY5" fmla="*/ 71067 h 92802"/>
                  <a:gd name="connsiteX6" fmla="*/ 15950 w 18184"/>
                  <a:gd name="connsiteY6" fmla="*/ 47312 h 92802"/>
                  <a:gd name="connsiteX7" fmla="*/ 6863 w 18184"/>
                  <a:gd name="connsiteY7" fmla="*/ 2439 h 92802"/>
                  <a:gd name="connsiteX8" fmla="*/ 148 w 18184"/>
                  <a:gd name="connsiteY8" fmla="*/ 4297 h 92802"/>
                  <a:gd name="connsiteX9" fmla="*/ 148 w 18184"/>
                  <a:gd name="connsiteY9" fmla="*/ 4297 h 92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84" h="92802">
                    <a:moveTo>
                      <a:pt x="148" y="4297"/>
                    </a:moveTo>
                    <a:cubicBezTo>
                      <a:pt x="4234" y="18813"/>
                      <a:pt x="7130" y="33605"/>
                      <a:pt x="8521" y="48626"/>
                    </a:cubicBezTo>
                    <a:cubicBezTo>
                      <a:pt x="9168" y="55636"/>
                      <a:pt x="9102" y="62704"/>
                      <a:pt x="9045" y="69743"/>
                    </a:cubicBezTo>
                    <a:cubicBezTo>
                      <a:pt x="8987" y="76610"/>
                      <a:pt x="7587" y="83830"/>
                      <a:pt x="9816" y="90431"/>
                    </a:cubicBezTo>
                    <a:cubicBezTo>
                      <a:pt x="10635" y="92860"/>
                      <a:pt x="14474" y="93908"/>
                      <a:pt x="15779" y="91212"/>
                    </a:cubicBezTo>
                    <a:cubicBezTo>
                      <a:pt x="18846" y="84850"/>
                      <a:pt x="18189" y="77992"/>
                      <a:pt x="17979" y="71067"/>
                    </a:cubicBezTo>
                    <a:cubicBezTo>
                      <a:pt x="17741" y="63113"/>
                      <a:pt x="16826" y="55217"/>
                      <a:pt x="15950" y="47312"/>
                    </a:cubicBezTo>
                    <a:cubicBezTo>
                      <a:pt x="14264" y="32100"/>
                      <a:pt x="11207" y="17117"/>
                      <a:pt x="6863" y="2439"/>
                    </a:cubicBezTo>
                    <a:cubicBezTo>
                      <a:pt x="5596" y="-1837"/>
                      <a:pt x="-1071" y="-28"/>
                      <a:pt x="148" y="4297"/>
                    </a:cubicBezTo>
                    <a:lnTo>
                      <a:pt x="148" y="42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8C88D545-0996-9145-ACA8-2D9FDEDBDDB7}"/>
                  </a:ext>
                </a:extLst>
              </p:cNvPr>
              <p:cNvSpPr/>
              <p:nvPr/>
            </p:nvSpPr>
            <p:spPr>
              <a:xfrm>
                <a:off x="6296202" y="5323175"/>
                <a:ext cx="19433" cy="47938"/>
              </a:xfrm>
              <a:custGeom>
                <a:avLst/>
                <a:gdLst>
                  <a:gd name="connsiteX0" fmla="*/ 408 w 19433"/>
                  <a:gd name="connsiteY0" fmla="*/ 6899 h 47938"/>
                  <a:gd name="connsiteX1" fmla="*/ 6751 w 19433"/>
                  <a:gd name="connsiteY1" fmla="*/ 35464 h 47938"/>
                  <a:gd name="connsiteX2" fmla="*/ 13457 w 19433"/>
                  <a:gd name="connsiteY2" fmla="*/ 47904 h 47938"/>
                  <a:gd name="connsiteX3" fmla="*/ 11485 w 19433"/>
                  <a:gd name="connsiteY3" fmla="*/ 3841 h 47938"/>
                  <a:gd name="connsiteX4" fmla="*/ 408 w 19433"/>
                  <a:gd name="connsiteY4" fmla="*/ 6899 h 47938"/>
                  <a:gd name="connsiteX5" fmla="*/ 408 w 19433"/>
                  <a:gd name="connsiteY5" fmla="*/ 6899 h 47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433" h="47938">
                    <a:moveTo>
                      <a:pt x="408" y="6899"/>
                    </a:moveTo>
                    <a:cubicBezTo>
                      <a:pt x="3932" y="16166"/>
                      <a:pt x="6037" y="25577"/>
                      <a:pt x="6751" y="35464"/>
                    </a:cubicBezTo>
                    <a:cubicBezTo>
                      <a:pt x="7037" y="39408"/>
                      <a:pt x="7304" y="48571"/>
                      <a:pt x="13457" y="47904"/>
                    </a:cubicBezTo>
                    <a:cubicBezTo>
                      <a:pt x="26782" y="46466"/>
                      <a:pt x="14028" y="10175"/>
                      <a:pt x="11485" y="3841"/>
                    </a:cubicBezTo>
                    <a:cubicBezTo>
                      <a:pt x="8780" y="-2893"/>
                      <a:pt x="-2240" y="-74"/>
                      <a:pt x="408" y="6899"/>
                    </a:cubicBezTo>
                    <a:lnTo>
                      <a:pt x="408" y="68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3E3C60ED-14C5-6244-BEB0-49BE665FA825}"/>
                  </a:ext>
                </a:extLst>
              </p:cNvPr>
              <p:cNvSpPr/>
              <p:nvPr/>
            </p:nvSpPr>
            <p:spPr>
              <a:xfrm>
                <a:off x="6438736" y="5285981"/>
                <a:ext cx="18184" cy="92802"/>
              </a:xfrm>
              <a:custGeom>
                <a:avLst/>
                <a:gdLst>
                  <a:gd name="connsiteX0" fmla="*/ 148 w 18184"/>
                  <a:gd name="connsiteY0" fmla="*/ 4297 h 92802"/>
                  <a:gd name="connsiteX1" fmla="*/ 8521 w 18184"/>
                  <a:gd name="connsiteY1" fmla="*/ 48626 h 92802"/>
                  <a:gd name="connsiteX2" fmla="*/ 9045 w 18184"/>
                  <a:gd name="connsiteY2" fmla="*/ 69743 h 92802"/>
                  <a:gd name="connsiteX3" fmla="*/ 9816 w 18184"/>
                  <a:gd name="connsiteY3" fmla="*/ 90431 h 92802"/>
                  <a:gd name="connsiteX4" fmla="*/ 15779 w 18184"/>
                  <a:gd name="connsiteY4" fmla="*/ 91212 h 92802"/>
                  <a:gd name="connsiteX5" fmla="*/ 17979 w 18184"/>
                  <a:gd name="connsiteY5" fmla="*/ 71067 h 92802"/>
                  <a:gd name="connsiteX6" fmla="*/ 15950 w 18184"/>
                  <a:gd name="connsiteY6" fmla="*/ 47312 h 92802"/>
                  <a:gd name="connsiteX7" fmla="*/ 6864 w 18184"/>
                  <a:gd name="connsiteY7" fmla="*/ 2439 h 92802"/>
                  <a:gd name="connsiteX8" fmla="*/ 148 w 18184"/>
                  <a:gd name="connsiteY8" fmla="*/ 4297 h 92802"/>
                  <a:gd name="connsiteX9" fmla="*/ 148 w 18184"/>
                  <a:gd name="connsiteY9" fmla="*/ 4297 h 92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84" h="92802">
                    <a:moveTo>
                      <a:pt x="148" y="4297"/>
                    </a:moveTo>
                    <a:cubicBezTo>
                      <a:pt x="4235" y="18813"/>
                      <a:pt x="7130" y="33605"/>
                      <a:pt x="8521" y="48626"/>
                    </a:cubicBezTo>
                    <a:cubicBezTo>
                      <a:pt x="9169" y="55636"/>
                      <a:pt x="9102" y="62704"/>
                      <a:pt x="9045" y="69743"/>
                    </a:cubicBezTo>
                    <a:cubicBezTo>
                      <a:pt x="8988" y="76610"/>
                      <a:pt x="7587" y="83830"/>
                      <a:pt x="9816" y="90431"/>
                    </a:cubicBezTo>
                    <a:cubicBezTo>
                      <a:pt x="10635" y="92860"/>
                      <a:pt x="14474" y="93908"/>
                      <a:pt x="15779" y="91212"/>
                    </a:cubicBezTo>
                    <a:cubicBezTo>
                      <a:pt x="18846" y="84850"/>
                      <a:pt x="18189" y="77992"/>
                      <a:pt x="17979" y="71067"/>
                    </a:cubicBezTo>
                    <a:cubicBezTo>
                      <a:pt x="17741" y="63113"/>
                      <a:pt x="16827" y="55217"/>
                      <a:pt x="15950" y="47312"/>
                    </a:cubicBezTo>
                    <a:cubicBezTo>
                      <a:pt x="14264" y="32100"/>
                      <a:pt x="11207" y="17117"/>
                      <a:pt x="6864" y="2439"/>
                    </a:cubicBezTo>
                    <a:cubicBezTo>
                      <a:pt x="5587" y="-1837"/>
                      <a:pt x="-1071" y="-28"/>
                      <a:pt x="148" y="4297"/>
                    </a:cubicBezTo>
                    <a:lnTo>
                      <a:pt x="148" y="429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99B85D40-091D-2743-AB50-E3BBB011FA4D}"/>
                  </a:ext>
                </a:extLst>
              </p:cNvPr>
              <p:cNvSpPr/>
              <p:nvPr/>
            </p:nvSpPr>
            <p:spPr>
              <a:xfrm>
                <a:off x="6466399" y="5322067"/>
                <a:ext cx="19432" cy="47938"/>
              </a:xfrm>
              <a:custGeom>
                <a:avLst/>
                <a:gdLst>
                  <a:gd name="connsiteX0" fmla="*/ 407 w 19432"/>
                  <a:gd name="connsiteY0" fmla="*/ 6899 h 47938"/>
                  <a:gd name="connsiteX1" fmla="*/ 6751 w 19432"/>
                  <a:gd name="connsiteY1" fmla="*/ 35464 h 47938"/>
                  <a:gd name="connsiteX2" fmla="*/ 13456 w 19432"/>
                  <a:gd name="connsiteY2" fmla="*/ 47904 h 47938"/>
                  <a:gd name="connsiteX3" fmla="*/ 11485 w 19432"/>
                  <a:gd name="connsiteY3" fmla="*/ 3841 h 47938"/>
                  <a:gd name="connsiteX4" fmla="*/ 407 w 19432"/>
                  <a:gd name="connsiteY4" fmla="*/ 6899 h 47938"/>
                  <a:gd name="connsiteX5" fmla="*/ 407 w 19432"/>
                  <a:gd name="connsiteY5" fmla="*/ 6899 h 47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432" h="47938">
                    <a:moveTo>
                      <a:pt x="407" y="6899"/>
                    </a:moveTo>
                    <a:cubicBezTo>
                      <a:pt x="3931" y="16166"/>
                      <a:pt x="6036" y="25577"/>
                      <a:pt x="6751" y="35464"/>
                    </a:cubicBezTo>
                    <a:cubicBezTo>
                      <a:pt x="7037" y="39408"/>
                      <a:pt x="7303" y="48571"/>
                      <a:pt x="13456" y="47904"/>
                    </a:cubicBezTo>
                    <a:cubicBezTo>
                      <a:pt x="26782" y="46466"/>
                      <a:pt x="14028" y="10175"/>
                      <a:pt x="11485" y="3841"/>
                    </a:cubicBezTo>
                    <a:cubicBezTo>
                      <a:pt x="8789" y="-2893"/>
                      <a:pt x="-2241" y="-74"/>
                      <a:pt x="407" y="6899"/>
                    </a:cubicBezTo>
                    <a:lnTo>
                      <a:pt x="407" y="689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741CE1CD-7C67-F04D-8AD8-892756DB2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200" y="4715906"/>
            <a:ext cx="5907314" cy="218951"/>
          </a:xfrm>
          <a:custGeom>
            <a:avLst/>
            <a:gdLst>
              <a:gd name="connsiteX0" fmla="*/ 5907314 w 5907314"/>
              <a:gd name="connsiteY0" fmla="*/ 146380 h 218951"/>
              <a:gd name="connsiteX1" fmla="*/ 2902857 w 5907314"/>
              <a:gd name="connsiteY1" fmla="*/ 1237 h 218951"/>
              <a:gd name="connsiteX2" fmla="*/ 0 w 5907314"/>
              <a:gd name="connsiteY2" fmla="*/ 218951 h 218951"/>
              <a:gd name="connsiteX3" fmla="*/ 0 w 5907314"/>
              <a:gd name="connsiteY3" fmla="*/ 218951 h 21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7314" h="218951">
                <a:moveTo>
                  <a:pt x="5907314" y="146380"/>
                </a:moveTo>
                <a:cubicBezTo>
                  <a:pt x="4897361" y="67761"/>
                  <a:pt x="3887409" y="-10858"/>
                  <a:pt x="2902857" y="1237"/>
                </a:cubicBezTo>
                <a:cubicBezTo>
                  <a:pt x="1918305" y="13332"/>
                  <a:pt x="0" y="218951"/>
                  <a:pt x="0" y="218951"/>
                </a:cubicBezTo>
                <a:lnTo>
                  <a:pt x="0" y="218951"/>
                </a:ln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grpSp>
        <p:nvGrpSpPr>
          <p:cNvPr id="377" name="Group 376" descr="illustration of man in jeans, a t-shirt, and blue jeans">
            <a:extLst>
              <a:ext uri="{FF2B5EF4-FFF2-40B4-BE49-F238E27FC236}">
                <a16:creationId xmlns:a16="http://schemas.microsoft.com/office/drawing/2014/main" id="{6FC84A6C-9172-0A44-BFBF-2166ACFE5492}"/>
              </a:ext>
            </a:extLst>
          </p:cNvPr>
          <p:cNvGrpSpPr/>
          <p:nvPr/>
        </p:nvGrpSpPr>
        <p:grpSpPr>
          <a:xfrm flipH="1">
            <a:off x="8870566" y="1959655"/>
            <a:ext cx="1257846" cy="3357042"/>
            <a:chOff x="6648094" y="1871751"/>
            <a:chExt cx="1257846" cy="3357042"/>
          </a:xfrm>
        </p:grpSpPr>
        <p:grpSp>
          <p:nvGrpSpPr>
            <p:cNvPr id="103" name="Graphic 97">
              <a:extLst>
                <a:ext uri="{FF2B5EF4-FFF2-40B4-BE49-F238E27FC236}">
                  <a16:creationId xmlns:a16="http://schemas.microsoft.com/office/drawing/2014/main" id="{9D6313BF-AB4F-FF42-90F4-CB823F2EC499}"/>
                </a:ext>
              </a:extLst>
            </p:cNvPr>
            <p:cNvGrpSpPr/>
            <p:nvPr/>
          </p:nvGrpSpPr>
          <p:grpSpPr>
            <a:xfrm>
              <a:off x="6648094" y="2276314"/>
              <a:ext cx="1257846" cy="2952479"/>
              <a:chOff x="6648094" y="2276314"/>
              <a:chExt cx="1257846" cy="2952479"/>
            </a:xfrm>
          </p:grpSpPr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FB68E259-8901-B547-9D52-5AF67B65CA6E}"/>
                  </a:ext>
                </a:extLst>
              </p:cNvPr>
              <p:cNvSpPr/>
              <p:nvPr/>
            </p:nvSpPr>
            <p:spPr>
              <a:xfrm>
                <a:off x="6658564" y="2276314"/>
                <a:ext cx="1237987" cy="2942105"/>
              </a:xfrm>
              <a:custGeom>
                <a:avLst/>
                <a:gdLst>
                  <a:gd name="connsiteX0" fmla="*/ 1221560 w 1237987"/>
                  <a:gd name="connsiteY0" fmla="*/ 1230581 h 2942105"/>
                  <a:gd name="connsiteX1" fmla="*/ 1222238 w 1237987"/>
                  <a:gd name="connsiteY1" fmla="*/ 890476 h 2942105"/>
                  <a:gd name="connsiteX2" fmla="*/ 1219229 w 1237987"/>
                  <a:gd name="connsiteY2" fmla="*/ 850376 h 2942105"/>
                  <a:gd name="connsiteX3" fmla="*/ 1235254 w 1237987"/>
                  <a:gd name="connsiteY3" fmla="*/ 812848 h 2942105"/>
                  <a:gd name="connsiteX4" fmla="*/ 1213209 w 1237987"/>
                  <a:gd name="connsiteY4" fmla="*/ 781523 h 2942105"/>
                  <a:gd name="connsiteX5" fmla="*/ 1090200 w 1237987"/>
                  <a:gd name="connsiteY5" fmla="*/ 220862 h 2942105"/>
                  <a:gd name="connsiteX6" fmla="*/ 1015868 w 1237987"/>
                  <a:gd name="connsiteY6" fmla="*/ 183411 h 2942105"/>
                  <a:gd name="connsiteX7" fmla="*/ 946124 w 1237987"/>
                  <a:gd name="connsiteY7" fmla="*/ 148757 h 2942105"/>
                  <a:gd name="connsiteX8" fmla="*/ 866375 w 1237987"/>
                  <a:gd name="connsiteY8" fmla="*/ 100182 h 2942105"/>
                  <a:gd name="connsiteX9" fmla="*/ 866225 w 1237987"/>
                  <a:gd name="connsiteY9" fmla="*/ 78388 h 2942105"/>
                  <a:gd name="connsiteX10" fmla="*/ 821460 w 1237987"/>
                  <a:gd name="connsiteY10" fmla="*/ 17027 h 2942105"/>
                  <a:gd name="connsiteX11" fmla="*/ 712820 w 1237987"/>
                  <a:gd name="connsiteY11" fmla="*/ 9763 h 2942105"/>
                  <a:gd name="connsiteX12" fmla="*/ 673021 w 1237987"/>
                  <a:gd name="connsiteY12" fmla="*/ 100559 h 2942105"/>
                  <a:gd name="connsiteX13" fmla="*/ 562425 w 1237987"/>
                  <a:gd name="connsiteY13" fmla="*/ 116449 h 2942105"/>
                  <a:gd name="connsiteX14" fmla="*/ 535190 w 1237987"/>
                  <a:gd name="connsiteY14" fmla="*/ 120911 h 2942105"/>
                  <a:gd name="connsiteX15" fmla="*/ 326187 w 1237987"/>
                  <a:gd name="connsiteY15" fmla="*/ 256424 h 2942105"/>
                  <a:gd name="connsiteX16" fmla="*/ 328820 w 1237987"/>
                  <a:gd name="connsiteY16" fmla="*/ 414182 h 2942105"/>
                  <a:gd name="connsiteX17" fmla="*/ 308506 w 1237987"/>
                  <a:gd name="connsiteY17" fmla="*/ 576857 h 2942105"/>
                  <a:gd name="connsiteX18" fmla="*/ 301736 w 1237987"/>
                  <a:gd name="connsiteY18" fmla="*/ 765633 h 2942105"/>
                  <a:gd name="connsiteX19" fmla="*/ 290675 w 1237987"/>
                  <a:gd name="connsiteY19" fmla="*/ 812696 h 2942105"/>
                  <a:gd name="connsiteX20" fmla="*/ 301736 w 1237987"/>
                  <a:gd name="connsiteY20" fmla="*/ 831383 h 2942105"/>
                  <a:gd name="connsiteX21" fmla="*/ 334463 w 1237987"/>
                  <a:gd name="connsiteY21" fmla="*/ 828054 h 2942105"/>
                  <a:gd name="connsiteX22" fmla="*/ 351014 w 1237987"/>
                  <a:gd name="connsiteY22" fmla="*/ 909392 h 2942105"/>
                  <a:gd name="connsiteX23" fmla="*/ 343115 w 1237987"/>
                  <a:gd name="connsiteY23" fmla="*/ 947980 h 2942105"/>
                  <a:gd name="connsiteX24" fmla="*/ 260130 w 1237987"/>
                  <a:gd name="connsiteY24" fmla="*/ 1324705 h 2942105"/>
                  <a:gd name="connsiteX25" fmla="*/ 305121 w 1237987"/>
                  <a:gd name="connsiteY25" fmla="*/ 1333103 h 2942105"/>
                  <a:gd name="connsiteX26" fmla="*/ 396155 w 1237987"/>
                  <a:gd name="connsiteY26" fmla="*/ 1340669 h 2942105"/>
                  <a:gd name="connsiteX27" fmla="*/ 445435 w 1237987"/>
                  <a:gd name="connsiteY27" fmla="*/ 1443948 h 2942105"/>
                  <a:gd name="connsiteX28" fmla="*/ 459730 w 1237987"/>
                  <a:gd name="connsiteY28" fmla="*/ 1450380 h 2942105"/>
                  <a:gd name="connsiteX29" fmla="*/ 325811 w 1237987"/>
                  <a:gd name="connsiteY29" fmla="*/ 1892249 h 2942105"/>
                  <a:gd name="connsiteX30" fmla="*/ 172632 w 1237987"/>
                  <a:gd name="connsiteY30" fmla="*/ 2419619 h 2942105"/>
                  <a:gd name="connsiteX31" fmla="*/ 193397 w 1237987"/>
                  <a:gd name="connsiteY31" fmla="*/ 2441560 h 2942105"/>
                  <a:gd name="connsiteX32" fmla="*/ 167591 w 1237987"/>
                  <a:gd name="connsiteY32" fmla="*/ 2500502 h 2942105"/>
                  <a:gd name="connsiteX33" fmla="*/ 153296 w 1237987"/>
                  <a:gd name="connsiteY33" fmla="*/ 2545977 h 2942105"/>
                  <a:gd name="connsiteX34" fmla="*/ 125233 w 1237987"/>
                  <a:gd name="connsiteY34" fmla="*/ 2581765 h 2942105"/>
                  <a:gd name="connsiteX35" fmla="*/ 101158 w 1237987"/>
                  <a:gd name="connsiteY35" fmla="*/ 2696242 h 2942105"/>
                  <a:gd name="connsiteX36" fmla="*/ 41948 w 1237987"/>
                  <a:gd name="connsiteY36" fmla="*/ 2816320 h 2942105"/>
                  <a:gd name="connsiteX37" fmla="*/ 24870 w 1237987"/>
                  <a:gd name="connsiteY37" fmla="*/ 2850593 h 2942105"/>
                  <a:gd name="connsiteX38" fmla="*/ 1847 w 1237987"/>
                  <a:gd name="connsiteY38" fmla="*/ 2898562 h 2942105"/>
                  <a:gd name="connsiteX39" fmla="*/ 33898 w 1237987"/>
                  <a:gd name="connsiteY39" fmla="*/ 2944414 h 2942105"/>
                  <a:gd name="connsiteX40" fmla="*/ 236582 w 1237987"/>
                  <a:gd name="connsiteY40" fmla="*/ 2938891 h 2942105"/>
                  <a:gd name="connsiteX41" fmla="*/ 305272 w 1237987"/>
                  <a:gd name="connsiteY41" fmla="*/ 2881390 h 2942105"/>
                  <a:gd name="connsiteX42" fmla="*/ 295717 w 1237987"/>
                  <a:gd name="connsiteY42" fmla="*/ 2829937 h 2942105"/>
                  <a:gd name="connsiteX43" fmla="*/ 314299 w 1237987"/>
                  <a:gd name="connsiteY43" fmla="*/ 2723027 h 2942105"/>
                  <a:gd name="connsiteX44" fmla="*/ 331830 w 1237987"/>
                  <a:gd name="connsiteY44" fmla="*/ 2609005 h 2942105"/>
                  <a:gd name="connsiteX45" fmla="*/ 282174 w 1237987"/>
                  <a:gd name="connsiteY45" fmla="*/ 2579268 h 2942105"/>
                  <a:gd name="connsiteX46" fmla="*/ 282701 w 1237987"/>
                  <a:gd name="connsiteY46" fmla="*/ 2539922 h 2942105"/>
                  <a:gd name="connsiteX47" fmla="*/ 315278 w 1237987"/>
                  <a:gd name="connsiteY47" fmla="*/ 2456693 h 2942105"/>
                  <a:gd name="connsiteX48" fmla="*/ 456042 w 1237987"/>
                  <a:gd name="connsiteY48" fmla="*/ 2428700 h 2942105"/>
                  <a:gd name="connsiteX49" fmla="*/ 468758 w 1237987"/>
                  <a:gd name="connsiteY49" fmla="*/ 2400703 h 2942105"/>
                  <a:gd name="connsiteX50" fmla="*/ 619228 w 1237987"/>
                  <a:gd name="connsiteY50" fmla="*/ 1917977 h 2942105"/>
                  <a:gd name="connsiteX51" fmla="*/ 819353 w 1237987"/>
                  <a:gd name="connsiteY51" fmla="*/ 1348992 h 2942105"/>
                  <a:gd name="connsiteX52" fmla="*/ 841247 w 1237987"/>
                  <a:gd name="connsiteY52" fmla="*/ 1311538 h 2942105"/>
                  <a:gd name="connsiteX53" fmla="*/ 850576 w 1237987"/>
                  <a:gd name="connsiteY53" fmla="*/ 1316078 h 2942105"/>
                  <a:gd name="connsiteX54" fmla="*/ 900833 w 1237987"/>
                  <a:gd name="connsiteY54" fmla="*/ 1936361 h 2942105"/>
                  <a:gd name="connsiteX55" fmla="*/ 918288 w 1237987"/>
                  <a:gd name="connsiteY55" fmla="*/ 2373693 h 2942105"/>
                  <a:gd name="connsiteX56" fmla="*/ 930702 w 1237987"/>
                  <a:gd name="connsiteY56" fmla="*/ 2409404 h 2942105"/>
                  <a:gd name="connsiteX57" fmla="*/ 941987 w 1237987"/>
                  <a:gd name="connsiteY57" fmla="*/ 2407512 h 2942105"/>
                  <a:gd name="connsiteX58" fmla="*/ 917911 w 1237987"/>
                  <a:gd name="connsiteY58" fmla="*/ 2515712 h 2942105"/>
                  <a:gd name="connsiteX59" fmla="*/ 903241 w 1237987"/>
                  <a:gd name="connsiteY59" fmla="*/ 2584943 h 2942105"/>
                  <a:gd name="connsiteX60" fmla="*/ 865774 w 1237987"/>
                  <a:gd name="connsiteY60" fmla="*/ 2625423 h 2942105"/>
                  <a:gd name="connsiteX61" fmla="*/ 881047 w 1237987"/>
                  <a:gd name="connsiteY61" fmla="*/ 2707514 h 2942105"/>
                  <a:gd name="connsiteX62" fmla="*/ 912570 w 1237987"/>
                  <a:gd name="connsiteY62" fmla="*/ 2783631 h 2942105"/>
                  <a:gd name="connsiteX63" fmla="*/ 923178 w 1237987"/>
                  <a:gd name="connsiteY63" fmla="*/ 2860731 h 2942105"/>
                  <a:gd name="connsiteX64" fmla="*/ 911893 w 1237987"/>
                  <a:gd name="connsiteY64" fmla="*/ 2877378 h 2942105"/>
                  <a:gd name="connsiteX65" fmla="*/ 979605 w 1237987"/>
                  <a:gd name="connsiteY65" fmla="*/ 2937531 h 2942105"/>
                  <a:gd name="connsiteX66" fmla="*/ 1214715 w 1237987"/>
                  <a:gd name="connsiteY66" fmla="*/ 2922776 h 2942105"/>
                  <a:gd name="connsiteX67" fmla="*/ 1209372 w 1237987"/>
                  <a:gd name="connsiteY67" fmla="*/ 2871932 h 2942105"/>
                  <a:gd name="connsiteX68" fmla="*/ 1162050 w 1237987"/>
                  <a:gd name="connsiteY68" fmla="*/ 2805122 h 2942105"/>
                  <a:gd name="connsiteX69" fmla="*/ 1113824 w 1237987"/>
                  <a:gd name="connsiteY69" fmla="*/ 2601361 h 2942105"/>
                  <a:gd name="connsiteX70" fmla="*/ 1072897 w 1237987"/>
                  <a:gd name="connsiteY70" fmla="*/ 2561184 h 2942105"/>
                  <a:gd name="connsiteX71" fmla="*/ 1044156 w 1237987"/>
                  <a:gd name="connsiteY71" fmla="*/ 2511172 h 2942105"/>
                  <a:gd name="connsiteX72" fmla="*/ 1057624 w 1237987"/>
                  <a:gd name="connsiteY72" fmla="*/ 2426505 h 2942105"/>
                  <a:gd name="connsiteX73" fmla="*/ 1119919 w 1237987"/>
                  <a:gd name="connsiteY73" fmla="*/ 2423779 h 2942105"/>
                  <a:gd name="connsiteX74" fmla="*/ 1143015 w 1237987"/>
                  <a:gd name="connsiteY74" fmla="*/ 2375053 h 2942105"/>
                  <a:gd name="connsiteX75" fmla="*/ 1139930 w 1237987"/>
                  <a:gd name="connsiteY75" fmla="*/ 1331514 h 2942105"/>
                  <a:gd name="connsiteX76" fmla="*/ 1217724 w 1237987"/>
                  <a:gd name="connsiteY76" fmla="*/ 1316610 h 2942105"/>
                  <a:gd name="connsiteX77" fmla="*/ 1228407 w 1237987"/>
                  <a:gd name="connsiteY77" fmla="*/ 1297240 h 2942105"/>
                  <a:gd name="connsiteX78" fmla="*/ 1221560 w 1237987"/>
                  <a:gd name="connsiteY78" fmla="*/ 1230581 h 2942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1237987" h="2942105">
                    <a:moveTo>
                      <a:pt x="1221560" y="1230581"/>
                    </a:moveTo>
                    <a:cubicBezTo>
                      <a:pt x="1252408" y="1231261"/>
                      <a:pt x="1238037" y="961221"/>
                      <a:pt x="1222238" y="890476"/>
                    </a:cubicBezTo>
                    <a:cubicBezTo>
                      <a:pt x="1219379" y="879581"/>
                      <a:pt x="1219981" y="864751"/>
                      <a:pt x="1219229" y="850376"/>
                    </a:cubicBezTo>
                    <a:cubicBezTo>
                      <a:pt x="1244733" y="852948"/>
                      <a:pt x="1236533" y="834032"/>
                      <a:pt x="1235254" y="812848"/>
                    </a:cubicBezTo>
                    <a:cubicBezTo>
                      <a:pt x="1235629" y="796049"/>
                      <a:pt x="1238790" y="767979"/>
                      <a:pt x="1213209" y="781523"/>
                    </a:cubicBezTo>
                    <a:cubicBezTo>
                      <a:pt x="1148357" y="650628"/>
                      <a:pt x="1189887" y="339273"/>
                      <a:pt x="1090200" y="220862"/>
                    </a:cubicBezTo>
                    <a:cubicBezTo>
                      <a:pt x="1072219" y="199375"/>
                      <a:pt x="1046714" y="189159"/>
                      <a:pt x="1015868" y="183411"/>
                    </a:cubicBezTo>
                    <a:cubicBezTo>
                      <a:pt x="991567" y="177507"/>
                      <a:pt x="966589" y="165781"/>
                      <a:pt x="946124" y="148757"/>
                    </a:cubicBezTo>
                    <a:cubicBezTo>
                      <a:pt x="926940" y="113800"/>
                      <a:pt x="902263" y="102753"/>
                      <a:pt x="866375" y="100182"/>
                    </a:cubicBezTo>
                    <a:cubicBezTo>
                      <a:pt x="866677" y="93369"/>
                      <a:pt x="865548" y="85655"/>
                      <a:pt x="866225" y="78388"/>
                    </a:cubicBezTo>
                    <a:cubicBezTo>
                      <a:pt x="868332" y="56070"/>
                      <a:pt x="850200" y="27999"/>
                      <a:pt x="821460" y="17027"/>
                    </a:cubicBezTo>
                    <a:cubicBezTo>
                      <a:pt x="787604" y="3634"/>
                      <a:pt x="748181" y="2574"/>
                      <a:pt x="712820" y="9763"/>
                    </a:cubicBezTo>
                    <a:cubicBezTo>
                      <a:pt x="683629" y="19373"/>
                      <a:pt x="679567" y="73548"/>
                      <a:pt x="673021" y="100559"/>
                    </a:cubicBezTo>
                    <a:cubicBezTo>
                      <a:pt x="633673" y="89967"/>
                      <a:pt x="583642" y="66285"/>
                      <a:pt x="562425" y="116449"/>
                    </a:cubicBezTo>
                    <a:cubicBezTo>
                      <a:pt x="552193" y="113345"/>
                      <a:pt x="541360" y="121366"/>
                      <a:pt x="535190" y="120911"/>
                    </a:cubicBezTo>
                    <a:cubicBezTo>
                      <a:pt x="447691" y="135135"/>
                      <a:pt x="358613" y="173196"/>
                      <a:pt x="326187" y="256424"/>
                    </a:cubicBezTo>
                    <a:cubicBezTo>
                      <a:pt x="306174" y="306285"/>
                      <a:pt x="321372" y="362504"/>
                      <a:pt x="328820" y="414182"/>
                    </a:cubicBezTo>
                    <a:cubicBezTo>
                      <a:pt x="335817" y="470397"/>
                      <a:pt x="317083" y="522681"/>
                      <a:pt x="308506" y="576857"/>
                    </a:cubicBezTo>
                    <a:cubicBezTo>
                      <a:pt x="295792" y="651381"/>
                      <a:pt x="293459" y="710171"/>
                      <a:pt x="301736" y="765633"/>
                    </a:cubicBezTo>
                    <a:cubicBezTo>
                      <a:pt x="279767" y="770628"/>
                      <a:pt x="281798" y="791586"/>
                      <a:pt x="290675" y="812696"/>
                    </a:cubicBezTo>
                    <a:cubicBezTo>
                      <a:pt x="293309" y="819808"/>
                      <a:pt x="295942" y="827375"/>
                      <a:pt x="301736" y="831383"/>
                    </a:cubicBezTo>
                    <a:cubicBezTo>
                      <a:pt x="313472" y="838875"/>
                      <a:pt x="321672" y="829340"/>
                      <a:pt x="334463" y="828054"/>
                    </a:cubicBezTo>
                    <a:cubicBezTo>
                      <a:pt x="337171" y="857791"/>
                      <a:pt x="342513" y="876178"/>
                      <a:pt x="351014" y="909392"/>
                    </a:cubicBezTo>
                    <a:cubicBezTo>
                      <a:pt x="348607" y="919304"/>
                      <a:pt x="343115" y="947980"/>
                      <a:pt x="343115" y="947980"/>
                    </a:cubicBezTo>
                    <a:cubicBezTo>
                      <a:pt x="315654" y="1072824"/>
                      <a:pt x="233120" y="1193884"/>
                      <a:pt x="260130" y="1324705"/>
                    </a:cubicBezTo>
                    <a:cubicBezTo>
                      <a:pt x="260732" y="1335751"/>
                      <a:pt x="291654" y="1332574"/>
                      <a:pt x="305121" y="1333103"/>
                    </a:cubicBezTo>
                    <a:cubicBezTo>
                      <a:pt x="337171" y="1333103"/>
                      <a:pt x="367491" y="1337037"/>
                      <a:pt x="396155" y="1340669"/>
                    </a:cubicBezTo>
                    <a:cubicBezTo>
                      <a:pt x="401422" y="1375171"/>
                      <a:pt x="415039" y="1430784"/>
                      <a:pt x="445435" y="1443948"/>
                    </a:cubicBezTo>
                    <a:cubicBezTo>
                      <a:pt x="445961" y="1444099"/>
                      <a:pt x="458977" y="1450380"/>
                      <a:pt x="459730" y="1450380"/>
                    </a:cubicBezTo>
                    <a:cubicBezTo>
                      <a:pt x="422412" y="1602991"/>
                      <a:pt x="376670" y="1743499"/>
                      <a:pt x="325811" y="1892249"/>
                    </a:cubicBezTo>
                    <a:cubicBezTo>
                      <a:pt x="266601" y="2065745"/>
                      <a:pt x="203779" y="2237955"/>
                      <a:pt x="172632" y="2419619"/>
                    </a:cubicBezTo>
                    <a:cubicBezTo>
                      <a:pt x="172255" y="2423705"/>
                      <a:pt x="185046" y="2438232"/>
                      <a:pt x="193397" y="2441560"/>
                    </a:cubicBezTo>
                    <a:cubicBezTo>
                      <a:pt x="182563" y="2464337"/>
                      <a:pt x="178350" y="2477578"/>
                      <a:pt x="167591" y="2500502"/>
                    </a:cubicBezTo>
                    <a:cubicBezTo>
                      <a:pt x="162551" y="2511777"/>
                      <a:pt x="154801" y="2533870"/>
                      <a:pt x="153296" y="2545977"/>
                    </a:cubicBezTo>
                    <a:cubicBezTo>
                      <a:pt x="141334" y="2553617"/>
                      <a:pt x="125007" y="2567767"/>
                      <a:pt x="125233" y="2581765"/>
                    </a:cubicBezTo>
                    <a:cubicBezTo>
                      <a:pt x="93032" y="2595461"/>
                      <a:pt x="108456" y="2662722"/>
                      <a:pt x="101158" y="2696242"/>
                    </a:cubicBezTo>
                    <a:cubicBezTo>
                      <a:pt x="93710" y="2746254"/>
                      <a:pt x="66174" y="2775385"/>
                      <a:pt x="41948" y="2816320"/>
                    </a:cubicBezTo>
                    <a:cubicBezTo>
                      <a:pt x="36983" y="2824566"/>
                      <a:pt x="25096" y="2840304"/>
                      <a:pt x="24870" y="2850593"/>
                    </a:cubicBezTo>
                    <a:cubicBezTo>
                      <a:pt x="9898" y="2857705"/>
                      <a:pt x="795" y="2872461"/>
                      <a:pt x="1847" y="2898562"/>
                    </a:cubicBezTo>
                    <a:cubicBezTo>
                      <a:pt x="1772" y="2929056"/>
                      <a:pt x="10876" y="2943734"/>
                      <a:pt x="33898" y="2944414"/>
                    </a:cubicBezTo>
                    <a:cubicBezTo>
                      <a:pt x="96494" y="2950772"/>
                      <a:pt x="173610" y="2946080"/>
                      <a:pt x="236582" y="2938891"/>
                    </a:cubicBezTo>
                    <a:cubicBezTo>
                      <a:pt x="283604" y="2932839"/>
                      <a:pt x="315805" y="2938363"/>
                      <a:pt x="305272" y="2881390"/>
                    </a:cubicBezTo>
                    <a:cubicBezTo>
                      <a:pt x="303089" y="2867617"/>
                      <a:pt x="303842" y="2841135"/>
                      <a:pt x="295717" y="2829937"/>
                    </a:cubicBezTo>
                    <a:cubicBezTo>
                      <a:pt x="290751" y="2796495"/>
                      <a:pt x="303617" y="2755032"/>
                      <a:pt x="314299" y="2723027"/>
                    </a:cubicBezTo>
                    <a:cubicBezTo>
                      <a:pt x="320845" y="2695333"/>
                      <a:pt x="336419" y="2646153"/>
                      <a:pt x="331830" y="2609005"/>
                    </a:cubicBezTo>
                    <a:cubicBezTo>
                      <a:pt x="329723" y="2591829"/>
                      <a:pt x="288344" y="2580099"/>
                      <a:pt x="282174" y="2579268"/>
                    </a:cubicBezTo>
                    <a:cubicBezTo>
                      <a:pt x="277209" y="2568144"/>
                      <a:pt x="280068" y="2554072"/>
                      <a:pt x="282701" y="2539922"/>
                    </a:cubicBezTo>
                    <a:cubicBezTo>
                      <a:pt x="289021" y="2516920"/>
                      <a:pt x="299704" y="2475989"/>
                      <a:pt x="315278" y="2456693"/>
                    </a:cubicBezTo>
                    <a:cubicBezTo>
                      <a:pt x="343340" y="2457073"/>
                      <a:pt x="440394" y="2434449"/>
                      <a:pt x="456042" y="2428700"/>
                    </a:cubicBezTo>
                    <a:cubicBezTo>
                      <a:pt x="459504" y="2430363"/>
                      <a:pt x="468758" y="2400703"/>
                      <a:pt x="468758" y="2400703"/>
                    </a:cubicBezTo>
                    <a:cubicBezTo>
                      <a:pt x="518488" y="2241132"/>
                      <a:pt x="565962" y="2077397"/>
                      <a:pt x="619228" y="1917977"/>
                    </a:cubicBezTo>
                    <a:cubicBezTo>
                      <a:pt x="682801" y="1727683"/>
                      <a:pt x="755253" y="1537924"/>
                      <a:pt x="819353" y="1348992"/>
                    </a:cubicBezTo>
                    <a:cubicBezTo>
                      <a:pt x="824470" y="1336509"/>
                      <a:pt x="834174" y="1323571"/>
                      <a:pt x="841247" y="1311538"/>
                    </a:cubicBezTo>
                    <a:cubicBezTo>
                      <a:pt x="843504" y="1307681"/>
                      <a:pt x="850501" y="1311538"/>
                      <a:pt x="850576" y="1316078"/>
                    </a:cubicBezTo>
                    <a:cubicBezTo>
                      <a:pt x="855918" y="1523696"/>
                      <a:pt x="897071" y="1728820"/>
                      <a:pt x="900833" y="1936361"/>
                    </a:cubicBezTo>
                    <a:cubicBezTo>
                      <a:pt x="905949" y="2082466"/>
                      <a:pt x="904595" y="2227056"/>
                      <a:pt x="918288" y="2373693"/>
                    </a:cubicBezTo>
                    <a:cubicBezTo>
                      <a:pt x="921748" y="2404716"/>
                      <a:pt x="926113" y="2411295"/>
                      <a:pt x="930702" y="2409404"/>
                    </a:cubicBezTo>
                    <a:cubicBezTo>
                      <a:pt x="932583" y="2409707"/>
                      <a:pt x="940106" y="2407058"/>
                      <a:pt x="941987" y="2407512"/>
                    </a:cubicBezTo>
                    <a:cubicBezTo>
                      <a:pt x="938902" y="2438309"/>
                      <a:pt x="931077" y="2484161"/>
                      <a:pt x="917911" y="2515712"/>
                    </a:cubicBezTo>
                    <a:cubicBezTo>
                      <a:pt x="888946" y="2520175"/>
                      <a:pt x="901209" y="2577225"/>
                      <a:pt x="903241" y="2584943"/>
                    </a:cubicBezTo>
                    <a:cubicBezTo>
                      <a:pt x="875930" y="2584943"/>
                      <a:pt x="863893" y="2611273"/>
                      <a:pt x="865774" y="2625423"/>
                    </a:cubicBezTo>
                    <a:cubicBezTo>
                      <a:pt x="868407" y="2649027"/>
                      <a:pt x="870889" y="2679975"/>
                      <a:pt x="881047" y="2707514"/>
                    </a:cubicBezTo>
                    <a:cubicBezTo>
                      <a:pt x="890301" y="2733165"/>
                      <a:pt x="906777" y="2755863"/>
                      <a:pt x="912570" y="2783631"/>
                    </a:cubicBezTo>
                    <a:cubicBezTo>
                      <a:pt x="916256" y="2803984"/>
                      <a:pt x="919642" y="2840456"/>
                      <a:pt x="923178" y="2860731"/>
                    </a:cubicBezTo>
                    <a:cubicBezTo>
                      <a:pt x="914300" y="2864894"/>
                      <a:pt x="913397" y="2870189"/>
                      <a:pt x="911893" y="2877378"/>
                    </a:cubicBezTo>
                    <a:cubicBezTo>
                      <a:pt x="904219" y="2935034"/>
                      <a:pt x="931529" y="2933519"/>
                      <a:pt x="979605" y="2937531"/>
                    </a:cubicBezTo>
                    <a:cubicBezTo>
                      <a:pt x="1008419" y="2943886"/>
                      <a:pt x="1221486" y="2962499"/>
                      <a:pt x="1214715" y="2922776"/>
                    </a:cubicBezTo>
                    <a:cubicBezTo>
                      <a:pt x="1213963" y="2904994"/>
                      <a:pt x="1212457" y="2887290"/>
                      <a:pt x="1209372" y="2871932"/>
                    </a:cubicBezTo>
                    <a:cubicBezTo>
                      <a:pt x="1208019" y="2867846"/>
                      <a:pt x="1178376" y="2822977"/>
                      <a:pt x="1162050" y="2805122"/>
                    </a:cubicBezTo>
                    <a:cubicBezTo>
                      <a:pt x="1107354" y="2753292"/>
                      <a:pt x="1112094" y="2681413"/>
                      <a:pt x="1113824" y="2601361"/>
                    </a:cubicBezTo>
                    <a:cubicBezTo>
                      <a:pt x="1110589" y="2579645"/>
                      <a:pt x="1094037" y="2558838"/>
                      <a:pt x="1072897" y="2561184"/>
                    </a:cubicBezTo>
                    <a:cubicBezTo>
                      <a:pt x="1078915" y="2537956"/>
                      <a:pt x="1067705" y="2517829"/>
                      <a:pt x="1044156" y="2511172"/>
                    </a:cubicBezTo>
                    <a:cubicBezTo>
                      <a:pt x="1046564" y="2484915"/>
                      <a:pt x="1048971" y="2449204"/>
                      <a:pt x="1057624" y="2426505"/>
                    </a:cubicBezTo>
                    <a:cubicBezTo>
                      <a:pt x="1057624" y="2426505"/>
                      <a:pt x="1119467" y="2425294"/>
                      <a:pt x="1119919" y="2423779"/>
                    </a:cubicBezTo>
                    <a:cubicBezTo>
                      <a:pt x="1136771" y="2420225"/>
                      <a:pt x="1146025" y="2396543"/>
                      <a:pt x="1143015" y="2375053"/>
                    </a:cubicBezTo>
                    <a:cubicBezTo>
                      <a:pt x="1146928" y="2026325"/>
                      <a:pt x="1145273" y="1680925"/>
                      <a:pt x="1139930" y="1331514"/>
                    </a:cubicBezTo>
                    <a:cubicBezTo>
                      <a:pt x="1166187" y="1332726"/>
                      <a:pt x="1191843" y="1323039"/>
                      <a:pt x="1217724" y="1316610"/>
                    </a:cubicBezTo>
                    <a:cubicBezTo>
                      <a:pt x="1229010" y="1313430"/>
                      <a:pt x="1229461" y="1301703"/>
                      <a:pt x="1228407" y="1297240"/>
                    </a:cubicBezTo>
                    <a:cubicBezTo>
                      <a:pt x="1226978" y="1274161"/>
                      <a:pt x="1224119" y="1251614"/>
                      <a:pt x="1221560" y="123058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74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05" name="Graphic 97">
                <a:extLst>
                  <a:ext uri="{FF2B5EF4-FFF2-40B4-BE49-F238E27FC236}">
                    <a16:creationId xmlns:a16="http://schemas.microsoft.com/office/drawing/2014/main" id="{949A771B-78CF-7045-90FF-BE19D0F4EF35}"/>
                  </a:ext>
                </a:extLst>
              </p:cNvPr>
              <p:cNvGrpSpPr/>
              <p:nvPr/>
            </p:nvGrpSpPr>
            <p:grpSpPr>
              <a:xfrm>
                <a:off x="6912906" y="2355750"/>
                <a:ext cx="978245" cy="1232723"/>
                <a:chOff x="6912906" y="2355750"/>
                <a:chExt cx="978245" cy="1232723"/>
              </a:xfrm>
              <a:solidFill>
                <a:srgbClr val="FFFFFF"/>
              </a:solidFill>
            </p:grpSpPr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269B9922-9906-BB41-9B83-32698275F664}"/>
                    </a:ext>
                  </a:extLst>
                </p:cNvPr>
                <p:cNvSpPr/>
                <p:nvPr/>
              </p:nvSpPr>
              <p:spPr>
                <a:xfrm>
                  <a:off x="6912906" y="3174800"/>
                  <a:ext cx="152353" cy="413673"/>
                </a:xfrm>
                <a:custGeom>
                  <a:avLst/>
                  <a:gdLst>
                    <a:gd name="connsiteX0" fmla="*/ 20836 w 152353"/>
                    <a:gd name="connsiteY0" fmla="*/ 416761 h 413673"/>
                    <a:gd name="connsiteX1" fmla="*/ 2027 w 152353"/>
                    <a:gd name="connsiteY1" fmla="*/ 407680 h 413673"/>
                    <a:gd name="connsiteX2" fmla="*/ 34228 w 152353"/>
                    <a:gd name="connsiteY2" fmla="*/ 218220 h 413673"/>
                    <a:gd name="connsiteX3" fmla="*/ 84937 w 152353"/>
                    <a:gd name="connsiteY3" fmla="*/ 61523 h 413673"/>
                    <a:gd name="connsiteX4" fmla="*/ 91707 w 152353"/>
                    <a:gd name="connsiteY4" fmla="*/ 8108 h 413673"/>
                    <a:gd name="connsiteX5" fmla="*/ 97952 w 152353"/>
                    <a:gd name="connsiteY5" fmla="*/ 7728 h 413673"/>
                    <a:gd name="connsiteX6" fmla="*/ 148962 w 152353"/>
                    <a:gd name="connsiteY6" fmla="*/ 349496 h 413673"/>
                    <a:gd name="connsiteX7" fmla="*/ 139256 w 152353"/>
                    <a:gd name="connsiteY7" fmla="*/ 359182 h 413673"/>
                    <a:gd name="connsiteX8" fmla="*/ 20836 w 152353"/>
                    <a:gd name="connsiteY8" fmla="*/ 416761 h 413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53" h="413673">
                      <a:moveTo>
                        <a:pt x="20836" y="416761"/>
                      </a:moveTo>
                      <a:cubicBezTo>
                        <a:pt x="13162" y="422284"/>
                        <a:pt x="2403" y="417138"/>
                        <a:pt x="2027" y="407680"/>
                      </a:cubicBezTo>
                      <a:cubicBezTo>
                        <a:pt x="-381" y="339509"/>
                        <a:pt x="14065" y="277162"/>
                        <a:pt x="34228" y="218220"/>
                      </a:cubicBezTo>
                      <a:cubicBezTo>
                        <a:pt x="52284" y="165485"/>
                        <a:pt x="77262" y="115547"/>
                        <a:pt x="84937" y="61523"/>
                      </a:cubicBezTo>
                      <a:cubicBezTo>
                        <a:pt x="86441" y="50628"/>
                        <a:pt x="89601" y="25055"/>
                        <a:pt x="91707" y="8108"/>
                      </a:cubicBezTo>
                      <a:cubicBezTo>
                        <a:pt x="92159" y="4702"/>
                        <a:pt x="97049" y="4325"/>
                        <a:pt x="97952" y="7728"/>
                      </a:cubicBezTo>
                      <a:cubicBezTo>
                        <a:pt x="125187" y="110933"/>
                        <a:pt x="169200" y="277997"/>
                        <a:pt x="148962" y="349496"/>
                      </a:cubicBezTo>
                      <a:cubicBezTo>
                        <a:pt x="147682" y="354114"/>
                        <a:pt x="143921" y="357971"/>
                        <a:pt x="139256" y="359182"/>
                      </a:cubicBezTo>
                      <a:cubicBezTo>
                        <a:pt x="104873" y="368186"/>
                        <a:pt x="48974" y="396482"/>
                        <a:pt x="20836" y="416761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74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7" name="Freeform 106">
                  <a:extLst>
                    <a:ext uri="{FF2B5EF4-FFF2-40B4-BE49-F238E27FC236}">
                      <a16:creationId xmlns:a16="http://schemas.microsoft.com/office/drawing/2014/main" id="{CCE0B65B-D6E0-8344-AA79-FA8F174D9C59}"/>
                    </a:ext>
                  </a:extLst>
                </p:cNvPr>
                <p:cNvSpPr/>
                <p:nvPr/>
              </p:nvSpPr>
              <p:spPr>
                <a:xfrm>
                  <a:off x="7523396" y="2371491"/>
                  <a:ext cx="367755" cy="1182555"/>
                </a:xfrm>
                <a:custGeom>
                  <a:avLst/>
                  <a:gdLst>
                    <a:gd name="connsiteX0" fmla="*/ 357256 w 367755"/>
                    <a:gd name="connsiteY0" fmla="*/ 1187913 h 1182555"/>
                    <a:gd name="connsiteX1" fmla="*/ 357256 w 367755"/>
                    <a:gd name="connsiteY1" fmla="*/ 1187913 h 1182555"/>
                    <a:gd name="connsiteX2" fmla="*/ 149005 w 367755"/>
                    <a:gd name="connsiteY2" fmla="*/ 1114821 h 1182555"/>
                    <a:gd name="connsiteX3" fmla="*/ 74973 w 367755"/>
                    <a:gd name="connsiteY3" fmla="*/ 378474 h 1182555"/>
                    <a:gd name="connsiteX4" fmla="*/ 56390 w 367755"/>
                    <a:gd name="connsiteY4" fmla="*/ 153152 h 1182555"/>
                    <a:gd name="connsiteX5" fmla="*/ 52478 w 367755"/>
                    <a:gd name="connsiteY5" fmla="*/ 102080 h 1182555"/>
                    <a:gd name="connsiteX6" fmla="*/ 25394 w 367755"/>
                    <a:gd name="connsiteY6" fmla="*/ 40338 h 1182555"/>
                    <a:gd name="connsiteX7" fmla="*/ 11475 w 367755"/>
                    <a:gd name="connsiteY7" fmla="*/ 36477 h 1182555"/>
                    <a:gd name="connsiteX8" fmla="*/ 8390 w 367755"/>
                    <a:gd name="connsiteY8" fmla="*/ 29668 h 1182555"/>
                    <a:gd name="connsiteX9" fmla="*/ 3726 w 367755"/>
                    <a:gd name="connsiteY9" fmla="*/ 5381 h 1182555"/>
                    <a:gd name="connsiteX10" fmla="*/ 77306 w 367755"/>
                    <a:gd name="connsiteY10" fmla="*/ 51081 h 1182555"/>
                    <a:gd name="connsiteX11" fmla="*/ 80315 w 367755"/>
                    <a:gd name="connsiteY11" fmla="*/ 54938 h 1182555"/>
                    <a:gd name="connsiteX12" fmla="*/ 199788 w 367755"/>
                    <a:gd name="connsiteY12" fmla="*/ 106768 h 1182555"/>
                    <a:gd name="connsiteX13" fmla="*/ 288114 w 367755"/>
                    <a:gd name="connsiteY13" fmla="*/ 292899 h 1182555"/>
                    <a:gd name="connsiteX14" fmla="*/ 319187 w 367755"/>
                    <a:gd name="connsiteY14" fmla="*/ 581400 h 1182555"/>
                    <a:gd name="connsiteX15" fmla="*/ 354623 w 367755"/>
                    <a:gd name="connsiteY15" fmla="*/ 683241 h 1182555"/>
                    <a:gd name="connsiteX16" fmla="*/ 369444 w 367755"/>
                    <a:gd name="connsiteY16" fmla="*/ 741049 h 1182555"/>
                    <a:gd name="connsiteX17" fmla="*/ 358986 w 367755"/>
                    <a:gd name="connsiteY17" fmla="*/ 754895 h 1182555"/>
                    <a:gd name="connsiteX18" fmla="*/ 276152 w 367755"/>
                    <a:gd name="connsiteY18" fmla="*/ 763293 h 1182555"/>
                    <a:gd name="connsiteX19" fmla="*/ 267275 w 367755"/>
                    <a:gd name="connsiteY19" fmla="*/ 778352 h 1182555"/>
                    <a:gd name="connsiteX20" fmla="*/ 357256 w 367755"/>
                    <a:gd name="connsiteY20" fmla="*/ 1187913 h 1182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67755" h="1182555">
                      <a:moveTo>
                        <a:pt x="357256" y="1187913"/>
                      </a:moveTo>
                      <a:lnTo>
                        <a:pt x="357256" y="1187913"/>
                      </a:lnTo>
                      <a:cubicBezTo>
                        <a:pt x="289092" y="1166500"/>
                        <a:pt x="220855" y="1126322"/>
                        <a:pt x="149005" y="1114821"/>
                      </a:cubicBezTo>
                      <a:cubicBezTo>
                        <a:pt x="104014" y="862563"/>
                        <a:pt x="85356" y="629372"/>
                        <a:pt x="74973" y="378474"/>
                      </a:cubicBezTo>
                      <a:cubicBezTo>
                        <a:pt x="69255" y="311512"/>
                        <a:pt x="51877" y="230854"/>
                        <a:pt x="56390" y="153152"/>
                      </a:cubicBezTo>
                      <a:cubicBezTo>
                        <a:pt x="57067" y="141045"/>
                        <a:pt x="53306" y="116832"/>
                        <a:pt x="52478" y="102080"/>
                      </a:cubicBezTo>
                      <a:cubicBezTo>
                        <a:pt x="53080" y="79078"/>
                        <a:pt x="56089" y="21877"/>
                        <a:pt x="25394" y="40338"/>
                      </a:cubicBezTo>
                      <a:cubicBezTo>
                        <a:pt x="20428" y="43290"/>
                        <a:pt x="13958" y="41697"/>
                        <a:pt x="11475" y="36477"/>
                      </a:cubicBezTo>
                      <a:cubicBezTo>
                        <a:pt x="10497" y="34434"/>
                        <a:pt x="9444" y="32166"/>
                        <a:pt x="8390" y="29668"/>
                      </a:cubicBezTo>
                      <a:cubicBezTo>
                        <a:pt x="4704" y="18773"/>
                        <a:pt x="-1391" y="4701"/>
                        <a:pt x="3726" y="5381"/>
                      </a:cubicBezTo>
                      <a:cubicBezTo>
                        <a:pt x="40741" y="12493"/>
                        <a:pt x="60077" y="15973"/>
                        <a:pt x="77306" y="51081"/>
                      </a:cubicBezTo>
                      <a:cubicBezTo>
                        <a:pt x="77983" y="52518"/>
                        <a:pt x="79036" y="53882"/>
                        <a:pt x="80315" y="54938"/>
                      </a:cubicBezTo>
                      <a:cubicBezTo>
                        <a:pt x="116202" y="82710"/>
                        <a:pt x="162924" y="87095"/>
                        <a:pt x="199788" y="106768"/>
                      </a:cubicBezTo>
                      <a:cubicBezTo>
                        <a:pt x="258472" y="138019"/>
                        <a:pt x="275777" y="226240"/>
                        <a:pt x="288114" y="292899"/>
                      </a:cubicBezTo>
                      <a:cubicBezTo>
                        <a:pt x="305193" y="385283"/>
                        <a:pt x="305118" y="487276"/>
                        <a:pt x="319187" y="581400"/>
                      </a:cubicBezTo>
                      <a:cubicBezTo>
                        <a:pt x="325657" y="601224"/>
                        <a:pt x="333481" y="691491"/>
                        <a:pt x="354623" y="683241"/>
                      </a:cubicBezTo>
                      <a:cubicBezTo>
                        <a:pt x="376140" y="680596"/>
                        <a:pt x="366962" y="719484"/>
                        <a:pt x="369444" y="741049"/>
                      </a:cubicBezTo>
                      <a:cubicBezTo>
                        <a:pt x="370196" y="747481"/>
                        <a:pt x="365306" y="753761"/>
                        <a:pt x="358986" y="754895"/>
                      </a:cubicBezTo>
                      <a:cubicBezTo>
                        <a:pt x="335889" y="758904"/>
                        <a:pt x="299701" y="759813"/>
                        <a:pt x="276152" y="763293"/>
                      </a:cubicBezTo>
                      <a:cubicBezTo>
                        <a:pt x="268779" y="764427"/>
                        <a:pt x="264792" y="771240"/>
                        <a:pt x="267275" y="778352"/>
                      </a:cubicBezTo>
                      <a:cubicBezTo>
                        <a:pt x="304742" y="885336"/>
                        <a:pt x="346422" y="1064887"/>
                        <a:pt x="357256" y="1187913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74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8" name="Freeform 107">
                  <a:extLst>
                    <a:ext uri="{FF2B5EF4-FFF2-40B4-BE49-F238E27FC236}">
                      <a16:creationId xmlns:a16="http://schemas.microsoft.com/office/drawing/2014/main" id="{4C762C83-4B93-504C-8428-5848D2BFCCFE}"/>
                    </a:ext>
                  </a:extLst>
                </p:cNvPr>
                <p:cNvSpPr/>
                <p:nvPr/>
              </p:nvSpPr>
              <p:spPr>
                <a:xfrm>
                  <a:off x="6941584" y="2355750"/>
                  <a:ext cx="389059" cy="1149493"/>
                </a:xfrm>
                <a:custGeom>
                  <a:avLst/>
                  <a:gdLst>
                    <a:gd name="connsiteX0" fmla="*/ 250666 w 389059"/>
                    <a:gd name="connsiteY0" fmla="*/ 1154850 h 1149493"/>
                    <a:gd name="connsiteX1" fmla="*/ 250289 w 389059"/>
                    <a:gd name="connsiteY1" fmla="*/ 1154850 h 1149493"/>
                    <a:gd name="connsiteX2" fmla="*/ 215380 w 389059"/>
                    <a:gd name="connsiteY2" fmla="*/ 1050589 h 1149493"/>
                    <a:gd name="connsiteX3" fmla="*/ 210265 w 389059"/>
                    <a:gd name="connsiteY3" fmla="*/ 865215 h 1149493"/>
                    <a:gd name="connsiteX4" fmla="*/ 221023 w 389059"/>
                    <a:gd name="connsiteY4" fmla="*/ 741886 h 1149493"/>
                    <a:gd name="connsiteX5" fmla="*/ 195819 w 389059"/>
                    <a:gd name="connsiteY5" fmla="*/ 732502 h 1149493"/>
                    <a:gd name="connsiteX6" fmla="*/ 9687 w 389059"/>
                    <a:gd name="connsiteY6" fmla="*/ 745440 h 1149493"/>
                    <a:gd name="connsiteX7" fmla="*/ 2691 w 389059"/>
                    <a:gd name="connsiteY7" fmla="*/ 700043 h 1149493"/>
                    <a:gd name="connsiteX8" fmla="*/ 17211 w 389059"/>
                    <a:gd name="connsiteY8" fmla="*/ 674318 h 1149493"/>
                    <a:gd name="connsiteX9" fmla="*/ 16459 w 389059"/>
                    <a:gd name="connsiteY9" fmla="*/ 570356 h 1149493"/>
                    <a:gd name="connsiteX10" fmla="*/ 47305 w 389059"/>
                    <a:gd name="connsiteY10" fmla="*/ 368110 h 1149493"/>
                    <a:gd name="connsiteX11" fmla="*/ 32785 w 389059"/>
                    <a:gd name="connsiteY11" fmla="*/ 232449 h 1149493"/>
                    <a:gd name="connsiteX12" fmla="*/ 279030 w 389059"/>
                    <a:gd name="connsiteY12" fmla="*/ 38224 h 1149493"/>
                    <a:gd name="connsiteX13" fmla="*/ 340271 w 389059"/>
                    <a:gd name="connsiteY13" fmla="*/ 8487 h 1149493"/>
                    <a:gd name="connsiteX14" fmla="*/ 390754 w 389059"/>
                    <a:gd name="connsiteY14" fmla="*/ 24831 h 1149493"/>
                    <a:gd name="connsiteX15" fmla="*/ 333199 w 389059"/>
                    <a:gd name="connsiteY15" fmla="*/ 46318 h 1149493"/>
                    <a:gd name="connsiteX16" fmla="*/ 325976 w 389059"/>
                    <a:gd name="connsiteY16" fmla="*/ 135525 h 1149493"/>
                    <a:gd name="connsiteX17" fmla="*/ 360584 w 389059"/>
                    <a:gd name="connsiteY17" fmla="*/ 693991 h 1149493"/>
                    <a:gd name="connsiteX18" fmla="*/ 348095 w 389059"/>
                    <a:gd name="connsiteY18" fmla="*/ 975000 h 1149493"/>
                    <a:gd name="connsiteX19" fmla="*/ 342152 w 389059"/>
                    <a:gd name="connsiteY19" fmla="*/ 1133212 h 1149493"/>
                    <a:gd name="connsiteX20" fmla="*/ 309199 w 389059"/>
                    <a:gd name="connsiteY20" fmla="*/ 1142141 h 1149493"/>
                    <a:gd name="connsiteX21" fmla="*/ 250666 w 389059"/>
                    <a:gd name="connsiteY21" fmla="*/ 1154850 h 1149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89059" h="1149493">
                      <a:moveTo>
                        <a:pt x="250666" y="1154850"/>
                      </a:moveTo>
                      <a:lnTo>
                        <a:pt x="250289" y="1154850"/>
                      </a:lnTo>
                      <a:cubicBezTo>
                        <a:pt x="234716" y="1119291"/>
                        <a:pt x="222754" y="1091294"/>
                        <a:pt x="215380" y="1050589"/>
                      </a:cubicBezTo>
                      <a:cubicBezTo>
                        <a:pt x="204773" y="992327"/>
                        <a:pt x="206352" y="914924"/>
                        <a:pt x="210265" y="865215"/>
                      </a:cubicBezTo>
                      <a:cubicBezTo>
                        <a:pt x="214553" y="810663"/>
                        <a:pt x="221023" y="754444"/>
                        <a:pt x="221023" y="741886"/>
                      </a:cubicBezTo>
                      <a:cubicBezTo>
                        <a:pt x="221023" y="735528"/>
                        <a:pt x="212747" y="732502"/>
                        <a:pt x="195819" y="732502"/>
                      </a:cubicBezTo>
                      <a:cubicBezTo>
                        <a:pt x="164221" y="725542"/>
                        <a:pt x="15706" y="763070"/>
                        <a:pt x="9687" y="745440"/>
                      </a:cubicBezTo>
                      <a:cubicBezTo>
                        <a:pt x="6678" y="736589"/>
                        <a:pt x="-846" y="718733"/>
                        <a:pt x="2691" y="700043"/>
                      </a:cubicBezTo>
                      <a:cubicBezTo>
                        <a:pt x="3743" y="694294"/>
                        <a:pt x="19544" y="686728"/>
                        <a:pt x="17211" y="674318"/>
                      </a:cubicBezTo>
                      <a:cubicBezTo>
                        <a:pt x="10214" y="635959"/>
                        <a:pt x="14879" y="585718"/>
                        <a:pt x="16459" y="570356"/>
                      </a:cubicBezTo>
                      <a:cubicBezTo>
                        <a:pt x="26240" y="477595"/>
                        <a:pt x="43317" y="444530"/>
                        <a:pt x="47305" y="368110"/>
                      </a:cubicBezTo>
                      <a:cubicBezTo>
                        <a:pt x="47982" y="322864"/>
                        <a:pt x="31882" y="277769"/>
                        <a:pt x="32785" y="232449"/>
                      </a:cubicBezTo>
                      <a:cubicBezTo>
                        <a:pt x="34816" y="103671"/>
                        <a:pt x="172572" y="52824"/>
                        <a:pt x="279030" y="38224"/>
                      </a:cubicBezTo>
                      <a:cubicBezTo>
                        <a:pt x="287079" y="13482"/>
                        <a:pt x="311305" y="-1499"/>
                        <a:pt x="340271" y="8487"/>
                      </a:cubicBezTo>
                      <a:cubicBezTo>
                        <a:pt x="347268" y="9773"/>
                        <a:pt x="392861" y="15525"/>
                        <a:pt x="390754" y="24831"/>
                      </a:cubicBezTo>
                      <a:cubicBezTo>
                        <a:pt x="387895" y="37237"/>
                        <a:pt x="335832" y="38523"/>
                        <a:pt x="333199" y="46318"/>
                      </a:cubicBezTo>
                      <a:cubicBezTo>
                        <a:pt x="327556" y="56079"/>
                        <a:pt x="323193" y="117895"/>
                        <a:pt x="325976" y="135525"/>
                      </a:cubicBezTo>
                      <a:cubicBezTo>
                        <a:pt x="355318" y="320292"/>
                        <a:pt x="393462" y="507103"/>
                        <a:pt x="360584" y="693991"/>
                      </a:cubicBezTo>
                      <a:cubicBezTo>
                        <a:pt x="347569" y="785843"/>
                        <a:pt x="345011" y="879893"/>
                        <a:pt x="348095" y="975000"/>
                      </a:cubicBezTo>
                      <a:cubicBezTo>
                        <a:pt x="345387" y="1026981"/>
                        <a:pt x="357876" y="1084260"/>
                        <a:pt x="342152" y="1133212"/>
                      </a:cubicBezTo>
                      <a:cubicBezTo>
                        <a:pt x="332070" y="1135181"/>
                        <a:pt x="321312" y="1138432"/>
                        <a:pt x="309199" y="1142141"/>
                      </a:cubicBezTo>
                      <a:cubicBezTo>
                        <a:pt x="291444" y="1147587"/>
                        <a:pt x="267368" y="1154928"/>
                        <a:pt x="250666" y="1154850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74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09" name="Graphic 97">
                <a:extLst>
                  <a:ext uri="{FF2B5EF4-FFF2-40B4-BE49-F238E27FC236}">
                    <a16:creationId xmlns:a16="http://schemas.microsoft.com/office/drawing/2014/main" id="{CBACAD60-F411-8F4D-B4CA-33A494FECBC0}"/>
                  </a:ext>
                </a:extLst>
              </p:cNvPr>
              <p:cNvGrpSpPr/>
              <p:nvPr/>
            </p:nvGrpSpPr>
            <p:grpSpPr>
              <a:xfrm>
                <a:off x="6658533" y="4778548"/>
                <a:ext cx="1212516" cy="437888"/>
                <a:chOff x="6658533" y="4778548"/>
                <a:chExt cx="1212516" cy="437888"/>
              </a:xfrm>
              <a:solidFill>
                <a:srgbClr val="FFFFFF"/>
              </a:solidFill>
            </p:grpSpPr>
            <p:sp>
              <p:nvSpPr>
                <p:cNvPr id="110" name="Freeform 109">
                  <a:extLst>
                    <a:ext uri="{FF2B5EF4-FFF2-40B4-BE49-F238E27FC236}">
                      <a16:creationId xmlns:a16="http://schemas.microsoft.com/office/drawing/2014/main" id="{C7E274EE-0F62-CD48-BAC5-D39EF431388F}"/>
                    </a:ext>
                  </a:extLst>
                </p:cNvPr>
                <p:cNvSpPr/>
                <p:nvPr/>
              </p:nvSpPr>
              <p:spPr>
                <a:xfrm>
                  <a:off x="7527052" y="4778548"/>
                  <a:ext cx="343997" cy="437888"/>
                </a:xfrm>
                <a:custGeom>
                  <a:avLst/>
                  <a:gdLst>
                    <a:gd name="connsiteX0" fmla="*/ 221262 w 343997"/>
                    <a:gd name="connsiteY0" fmla="*/ 443239 h 437888"/>
                    <a:gd name="connsiteX1" fmla="*/ 52207 w 343997"/>
                    <a:gd name="connsiteY1" fmla="*/ 428107 h 437888"/>
                    <a:gd name="connsiteX2" fmla="*/ 39041 w 343997"/>
                    <a:gd name="connsiteY2" fmla="*/ 381727 h 437888"/>
                    <a:gd name="connsiteX3" fmla="*/ 52207 w 343997"/>
                    <a:gd name="connsiteY3" fmla="*/ 316582 h 437888"/>
                    <a:gd name="connsiteX4" fmla="*/ 2552 w 343997"/>
                    <a:gd name="connsiteY4" fmla="*/ 115319 h 437888"/>
                    <a:gd name="connsiteX5" fmla="*/ 32120 w 343997"/>
                    <a:gd name="connsiteY5" fmla="*/ 74462 h 437888"/>
                    <a:gd name="connsiteX6" fmla="*/ 37236 w 343997"/>
                    <a:gd name="connsiteY6" fmla="*/ 23766 h 437888"/>
                    <a:gd name="connsiteX7" fmla="*/ 130979 w 343997"/>
                    <a:gd name="connsiteY7" fmla="*/ 5985 h 437888"/>
                    <a:gd name="connsiteX8" fmla="*/ 203505 w 343997"/>
                    <a:gd name="connsiteY8" fmla="*/ 54486 h 437888"/>
                    <a:gd name="connsiteX9" fmla="*/ 207342 w 343997"/>
                    <a:gd name="connsiteY9" fmla="*/ 57966 h 437888"/>
                    <a:gd name="connsiteX10" fmla="*/ 246541 w 343997"/>
                    <a:gd name="connsiteY10" fmla="*/ 128482 h 437888"/>
                    <a:gd name="connsiteX11" fmla="*/ 246841 w 343997"/>
                    <a:gd name="connsiteY11" fmla="*/ 229869 h 437888"/>
                    <a:gd name="connsiteX12" fmla="*/ 339907 w 343997"/>
                    <a:gd name="connsiteY12" fmla="*/ 385207 h 437888"/>
                    <a:gd name="connsiteX13" fmla="*/ 344948 w 343997"/>
                    <a:gd name="connsiteY13" fmla="*/ 409797 h 437888"/>
                    <a:gd name="connsiteX14" fmla="*/ 341337 w 343997"/>
                    <a:gd name="connsiteY14" fmla="*/ 430301 h 437888"/>
                    <a:gd name="connsiteX15" fmla="*/ 221262 w 343997"/>
                    <a:gd name="connsiteY15" fmla="*/ 443239 h 437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43997" h="437888">
                      <a:moveTo>
                        <a:pt x="221262" y="443239"/>
                      </a:moveTo>
                      <a:cubicBezTo>
                        <a:pt x="183493" y="443014"/>
                        <a:pt x="69135" y="437942"/>
                        <a:pt x="52207" y="428107"/>
                      </a:cubicBezTo>
                      <a:cubicBezTo>
                        <a:pt x="41525" y="415775"/>
                        <a:pt x="36634" y="399733"/>
                        <a:pt x="39041" y="381727"/>
                      </a:cubicBezTo>
                      <a:cubicBezTo>
                        <a:pt x="40697" y="372420"/>
                        <a:pt x="56722" y="369546"/>
                        <a:pt x="52207" y="316582"/>
                      </a:cubicBezTo>
                      <a:cubicBezTo>
                        <a:pt x="47693" y="263618"/>
                        <a:pt x="-5272" y="204145"/>
                        <a:pt x="2552" y="115319"/>
                      </a:cubicBezTo>
                      <a:cubicBezTo>
                        <a:pt x="3756" y="101472"/>
                        <a:pt x="31217" y="77864"/>
                        <a:pt x="32120" y="74462"/>
                      </a:cubicBezTo>
                      <a:cubicBezTo>
                        <a:pt x="35130" y="66592"/>
                        <a:pt x="27079" y="28458"/>
                        <a:pt x="37236" y="23766"/>
                      </a:cubicBezTo>
                      <a:cubicBezTo>
                        <a:pt x="64847" y="3639"/>
                        <a:pt x="97574" y="4625"/>
                        <a:pt x="130979" y="5985"/>
                      </a:cubicBezTo>
                      <a:cubicBezTo>
                        <a:pt x="185525" y="8105"/>
                        <a:pt x="205161" y="27095"/>
                        <a:pt x="203505" y="54486"/>
                      </a:cubicBezTo>
                      <a:cubicBezTo>
                        <a:pt x="203431" y="56300"/>
                        <a:pt x="205537" y="57511"/>
                        <a:pt x="207342" y="57966"/>
                      </a:cubicBezTo>
                      <a:cubicBezTo>
                        <a:pt x="239393" y="65684"/>
                        <a:pt x="248120" y="94585"/>
                        <a:pt x="246541" y="128482"/>
                      </a:cubicBezTo>
                      <a:cubicBezTo>
                        <a:pt x="245337" y="158444"/>
                        <a:pt x="237587" y="201270"/>
                        <a:pt x="246841" y="229869"/>
                      </a:cubicBezTo>
                      <a:cubicBezTo>
                        <a:pt x="259556" y="281245"/>
                        <a:pt x="320045" y="320665"/>
                        <a:pt x="339907" y="385207"/>
                      </a:cubicBezTo>
                      <a:cubicBezTo>
                        <a:pt x="342239" y="392696"/>
                        <a:pt x="344120" y="403517"/>
                        <a:pt x="344948" y="409797"/>
                      </a:cubicBezTo>
                      <a:cubicBezTo>
                        <a:pt x="346152" y="419255"/>
                        <a:pt x="346753" y="425536"/>
                        <a:pt x="341337" y="430301"/>
                      </a:cubicBezTo>
                      <a:cubicBezTo>
                        <a:pt x="310941" y="442863"/>
                        <a:pt x="257826" y="443317"/>
                        <a:pt x="221262" y="4432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4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1" name="Freeform 110">
                  <a:extLst>
                    <a:ext uri="{FF2B5EF4-FFF2-40B4-BE49-F238E27FC236}">
                      <a16:creationId xmlns:a16="http://schemas.microsoft.com/office/drawing/2014/main" id="{73E916EF-C92E-1946-A3B6-932F4991BD5F}"/>
                    </a:ext>
                  </a:extLst>
                </p:cNvPr>
                <p:cNvSpPr/>
                <p:nvPr/>
              </p:nvSpPr>
              <p:spPr>
                <a:xfrm>
                  <a:off x="6658533" y="4810427"/>
                  <a:ext cx="329695" cy="404330"/>
                </a:xfrm>
                <a:custGeom>
                  <a:avLst/>
                  <a:gdLst>
                    <a:gd name="connsiteX0" fmla="*/ 101867 w 329695"/>
                    <a:gd name="connsiteY0" fmla="*/ 409396 h 404330"/>
                    <a:gd name="connsiteX1" fmla="*/ 18431 w 329695"/>
                    <a:gd name="connsiteY1" fmla="*/ 408336 h 404330"/>
                    <a:gd name="connsiteX2" fmla="*/ 1879 w 329695"/>
                    <a:gd name="connsiteY2" fmla="*/ 372470 h 404330"/>
                    <a:gd name="connsiteX3" fmla="*/ 4362 w 329695"/>
                    <a:gd name="connsiteY3" fmla="*/ 341750 h 404330"/>
                    <a:gd name="connsiteX4" fmla="*/ 92462 w 329695"/>
                    <a:gd name="connsiteY4" fmla="*/ 201021 h 404330"/>
                    <a:gd name="connsiteX5" fmla="*/ 109164 w 329695"/>
                    <a:gd name="connsiteY5" fmla="*/ 65282 h 404330"/>
                    <a:gd name="connsiteX6" fmla="*/ 129554 w 329695"/>
                    <a:gd name="connsiteY6" fmla="*/ 43337 h 404330"/>
                    <a:gd name="connsiteX7" fmla="*/ 266707 w 329695"/>
                    <a:gd name="connsiteY7" fmla="*/ 17387 h 404330"/>
                    <a:gd name="connsiteX8" fmla="*/ 282732 w 329695"/>
                    <a:gd name="connsiteY8" fmla="*/ 46666 h 404330"/>
                    <a:gd name="connsiteX9" fmla="*/ 331409 w 329695"/>
                    <a:gd name="connsiteY9" fmla="*/ 80415 h 404330"/>
                    <a:gd name="connsiteX10" fmla="*/ 297102 w 329695"/>
                    <a:gd name="connsiteY10" fmla="*/ 234840 h 404330"/>
                    <a:gd name="connsiteX11" fmla="*/ 291234 w 329695"/>
                    <a:gd name="connsiteY11" fmla="*/ 398198 h 404330"/>
                    <a:gd name="connsiteX12" fmla="*/ 101867 w 329695"/>
                    <a:gd name="connsiteY12" fmla="*/ 409396 h 404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29695" h="404330">
                      <a:moveTo>
                        <a:pt x="101867" y="409396"/>
                      </a:moveTo>
                      <a:cubicBezTo>
                        <a:pt x="68763" y="409470"/>
                        <a:pt x="44839" y="410452"/>
                        <a:pt x="18431" y="408336"/>
                      </a:cubicBezTo>
                      <a:cubicBezTo>
                        <a:pt x="1654" y="406293"/>
                        <a:pt x="2932" y="388208"/>
                        <a:pt x="1879" y="372470"/>
                      </a:cubicBezTo>
                      <a:cubicBezTo>
                        <a:pt x="1428" y="366041"/>
                        <a:pt x="2331" y="347805"/>
                        <a:pt x="4362" y="341750"/>
                      </a:cubicBezTo>
                      <a:cubicBezTo>
                        <a:pt x="10380" y="324046"/>
                        <a:pt x="78243" y="235294"/>
                        <a:pt x="92462" y="201021"/>
                      </a:cubicBezTo>
                      <a:cubicBezTo>
                        <a:pt x="106682" y="166669"/>
                        <a:pt x="105704" y="77917"/>
                        <a:pt x="109164" y="65282"/>
                      </a:cubicBezTo>
                      <a:cubicBezTo>
                        <a:pt x="112701" y="52721"/>
                        <a:pt x="129554" y="43337"/>
                        <a:pt x="129554" y="43337"/>
                      </a:cubicBezTo>
                      <a:cubicBezTo>
                        <a:pt x="140312" y="-7809"/>
                        <a:pt x="215021" y="2783"/>
                        <a:pt x="266707" y="17387"/>
                      </a:cubicBezTo>
                      <a:cubicBezTo>
                        <a:pt x="288526" y="23590"/>
                        <a:pt x="277691" y="32520"/>
                        <a:pt x="282732" y="46666"/>
                      </a:cubicBezTo>
                      <a:cubicBezTo>
                        <a:pt x="288149" y="61950"/>
                        <a:pt x="330732" y="46138"/>
                        <a:pt x="331409" y="80415"/>
                      </a:cubicBezTo>
                      <a:cubicBezTo>
                        <a:pt x="332914" y="156606"/>
                        <a:pt x="300714" y="213275"/>
                        <a:pt x="297102" y="234840"/>
                      </a:cubicBezTo>
                      <a:cubicBezTo>
                        <a:pt x="288074" y="271537"/>
                        <a:pt x="318168" y="383594"/>
                        <a:pt x="291234" y="398198"/>
                      </a:cubicBezTo>
                      <a:cubicBezTo>
                        <a:pt x="233980" y="409167"/>
                        <a:pt x="163785" y="408409"/>
                        <a:pt x="101867" y="4093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4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DC1FD056-3E46-804A-8CFE-59E36B5E6A38}"/>
                  </a:ext>
                </a:extLst>
              </p:cNvPr>
              <p:cNvSpPr/>
              <p:nvPr/>
            </p:nvSpPr>
            <p:spPr>
              <a:xfrm>
                <a:off x="7262485" y="2431071"/>
                <a:ext cx="368504" cy="929679"/>
              </a:xfrm>
              <a:custGeom>
                <a:avLst/>
                <a:gdLst>
                  <a:gd name="connsiteX0" fmla="*/ 1765 w 368504"/>
                  <a:gd name="connsiteY0" fmla="*/ 43405 h 929679"/>
                  <a:gd name="connsiteX1" fmla="*/ 52173 w 368504"/>
                  <a:gd name="connsiteY1" fmla="*/ 404318 h 929679"/>
                  <a:gd name="connsiteX2" fmla="*/ 32386 w 368504"/>
                  <a:gd name="connsiteY2" fmla="*/ 700688 h 929679"/>
                  <a:gd name="connsiteX3" fmla="*/ 26593 w 368504"/>
                  <a:gd name="connsiteY3" fmla="*/ 905202 h 929679"/>
                  <a:gd name="connsiteX4" fmla="*/ 62706 w 368504"/>
                  <a:gd name="connsiteY4" fmla="*/ 933199 h 929679"/>
                  <a:gd name="connsiteX5" fmla="*/ 370267 w 368504"/>
                  <a:gd name="connsiteY5" fmla="*/ 813653 h 929679"/>
                  <a:gd name="connsiteX6" fmla="*/ 347396 w 368504"/>
                  <a:gd name="connsiteY6" fmla="*/ 507674 h 929679"/>
                  <a:gd name="connsiteX7" fmla="*/ 320762 w 368504"/>
                  <a:gd name="connsiteY7" fmla="*/ 179598 h 929679"/>
                  <a:gd name="connsiteX8" fmla="*/ 313390 w 368504"/>
                  <a:gd name="connsiteY8" fmla="*/ 42500 h 929679"/>
                  <a:gd name="connsiteX9" fmla="*/ 202644 w 368504"/>
                  <a:gd name="connsiteY9" fmla="*/ 163708 h 929679"/>
                  <a:gd name="connsiteX10" fmla="*/ 13653 w 368504"/>
                  <a:gd name="connsiteY10" fmla="*/ 8374 h 929679"/>
                  <a:gd name="connsiteX11" fmla="*/ 1765 w 368504"/>
                  <a:gd name="connsiteY11" fmla="*/ 43405 h 92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8504" h="929679">
                    <a:moveTo>
                      <a:pt x="1765" y="43405"/>
                    </a:moveTo>
                    <a:cubicBezTo>
                      <a:pt x="1765" y="43405"/>
                      <a:pt x="48035" y="358240"/>
                      <a:pt x="52173" y="404318"/>
                    </a:cubicBezTo>
                    <a:cubicBezTo>
                      <a:pt x="60449" y="496095"/>
                      <a:pt x="33063" y="608455"/>
                      <a:pt x="32386" y="700688"/>
                    </a:cubicBezTo>
                    <a:cubicBezTo>
                      <a:pt x="32236" y="724521"/>
                      <a:pt x="31634" y="894536"/>
                      <a:pt x="26593" y="905202"/>
                    </a:cubicBezTo>
                    <a:cubicBezTo>
                      <a:pt x="25163" y="908383"/>
                      <a:pt x="23734" y="943336"/>
                      <a:pt x="62706" y="933199"/>
                    </a:cubicBezTo>
                    <a:cubicBezTo>
                      <a:pt x="150806" y="910197"/>
                      <a:pt x="371095" y="820385"/>
                      <a:pt x="370267" y="813653"/>
                    </a:cubicBezTo>
                    <a:cubicBezTo>
                      <a:pt x="369439" y="807221"/>
                      <a:pt x="353866" y="660510"/>
                      <a:pt x="347396" y="507674"/>
                    </a:cubicBezTo>
                    <a:cubicBezTo>
                      <a:pt x="343408" y="412793"/>
                      <a:pt x="328963" y="279626"/>
                      <a:pt x="320762" y="179598"/>
                    </a:cubicBezTo>
                    <a:cubicBezTo>
                      <a:pt x="314518" y="102273"/>
                      <a:pt x="313766" y="44163"/>
                      <a:pt x="313390" y="42500"/>
                    </a:cubicBezTo>
                    <a:cubicBezTo>
                      <a:pt x="297063" y="51201"/>
                      <a:pt x="281641" y="165829"/>
                      <a:pt x="202644" y="163708"/>
                    </a:cubicBezTo>
                    <a:cubicBezTo>
                      <a:pt x="117627" y="161440"/>
                      <a:pt x="26593" y="54755"/>
                      <a:pt x="13653" y="8374"/>
                    </a:cubicBezTo>
                    <a:cubicBezTo>
                      <a:pt x="3796" y="-7589"/>
                      <a:pt x="5451" y="45071"/>
                      <a:pt x="1765" y="434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13" name="Graphic 97">
                <a:extLst>
                  <a:ext uri="{FF2B5EF4-FFF2-40B4-BE49-F238E27FC236}">
                    <a16:creationId xmlns:a16="http://schemas.microsoft.com/office/drawing/2014/main" id="{8910965A-A452-9243-AA08-CE3337960DB1}"/>
                  </a:ext>
                </a:extLst>
              </p:cNvPr>
              <p:cNvGrpSpPr/>
              <p:nvPr/>
            </p:nvGrpSpPr>
            <p:grpSpPr>
              <a:xfrm>
                <a:off x="6648094" y="2323395"/>
                <a:ext cx="1257846" cy="2905398"/>
                <a:chOff x="6648094" y="2323395"/>
                <a:chExt cx="1257846" cy="2905398"/>
              </a:xfrm>
              <a:solidFill>
                <a:srgbClr val="000000"/>
              </a:solidFill>
            </p:grpSpPr>
            <p:sp>
              <p:nvSpPr>
                <p:cNvPr id="114" name="Freeform 113">
                  <a:extLst>
                    <a:ext uri="{FF2B5EF4-FFF2-40B4-BE49-F238E27FC236}">
                      <a16:creationId xmlns:a16="http://schemas.microsoft.com/office/drawing/2014/main" id="{FE4CED3C-A4DC-5F45-ADD4-778A063FB024}"/>
                    </a:ext>
                  </a:extLst>
                </p:cNvPr>
                <p:cNvSpPr/>
                <p:nvPr/>
              </p:nvSpPr>
              <p:spPr>
                <a:xfrm>
                  <a:off x="6648094" y="2323395"/>
                  <a:ext cx="1257846" cy="2905398"/>
                </a:xfrm>
                <a:custGeom>
                  <a:avLst/>
                  <a:gdLst>
                    <a:gd name="connsiteX0" fmla="*/ 1259567 w 1257846"/>
                    <a:gd name="connsiteY0" fmla="*/ 1040498 h 2905398"/>
                    <a:gd name="connsiteX1" fmla="*/ 1232859 w 1257846"/>
                    <a:gd name="connsiteY1" fmla="*/ 811390 h 2905398"/>
                    <a:gd name="connsiteX2" fmla="*/ 1254527 w 1257846"/>
                    <a:gd name="connsiteY2" fmla="*/ 769927 h 2905398"/>
                    <a:gd name="connsiteX3" fmla="*/ 1227517 w 1257846"/>
                    <a:gd name="connsiteY3" fmla="*/ 722789 h 2905398"/>
                    <a:gd name="connsiteX4" fmla="*/ 1100595 w 1257846"/>
                    <a:gd name="connsiteY4" fmla="*/ 162582 h 2905398"/>
                    <a:gd name="connsiteX5" fmla="*/ 960507 w 1257846"/>
                    <a:gd name="connsiteY5" fmla="*/ 102204 h 2905398"/>
                    <a:gd name="connsiteX6" fmla="*/ 880758 w 1257846"/>
                    <a:gd name="connsiteY6" fmla="*/ 50603 h 2905398"/>
                    <a:gd name="connsiteX7" fmla="*/ 876845 w 1257846"/>
                    <a:gd name="connsiteY7" fmla="*/ 24879 h 2905398"/>
                    <a:gd name="connsiteX8" fmla="*/ 900319 w 1257846"/>
                    <a:gd name="connsiteY8" fmla="*/ 112267 h 2905398"/>
                    <a:gd name="connsiteX9" fmla="*/ 901749 w 1257846"/>
                    <a:gd name="connsiteY9" fmla="*/ 97815 h 2905398"/>
                    <a:gd name="connsiteX10" fmla="*/ 912808 w 1257846"/>
                    <a:gd name="connsiteY10" fmla="*/ 96758 h 2905398"/>
                    <a:gd name="connsiteX11" fmla="*/ 908820 w 1257846"/>
                    <a:gd name="connsiteY11" fmla="*/ 122405 h 2905398"/>
                    <a:gd name="connsiteX12" fmla="*/ 906037 w 1257846"/>
                    <a:gd name="connsiteY12" fmla="*/ 152822 h 2905398"/>
                    <a:gd name="connsiteX13" fmla="*/ 743077 w 1257846"/>
                    <a:gd name="connsiteY13" fmla="*/ 234994 h 2905398"/>
                    <a:gd name="connsiteX14" fmla="*/ 634813 w 1257846"/>
                    <a:gd name="connsiteY14" fmla="*/ 82531 h 2905398"/>
                    <a:gd name="connsiteX15" fmla="*/ 669723 w 1257846"/>
                    <a:gd name="connsiteY15" fmla="*/ 69216 h 2905398"/>
                    <a:gd name="connsiteX16" fmla="*/ 682589 w 1257846"/>
                    <a:gd name="connsiteY16" fmla="*/ 87300 h 2905398"/>
                    <a:gd name="connsiteX17" fmla="*/ 691842 w 1257846"/>
                    <a:gd name="connsiteY17" fmla="*/ 5357 h 2905398"/>
                    <a:gd name="connsiteX18" fmla="*/ 688382 w 1257846"/>
                    <a:gd name="connsiteY18" fmla="*/ 9443 h 2905398"/>
                    <a:gd name="connsiteX19" fmla="*/ 678902 w 1257846"/>
                    <a:gd name="connsiteY19" fmla="*/ 46063 h 2905398"/>
                    <a:gd name="connsiteX20" fmla="*/ 569585 w 1257846"/>
                    <a:gd name="connsiteY20" fmla="*/ 64069 h 2905398"/>
                    <a:gd name="connsiteX21" fmla="*/ 330186 w 1257846"/>
                    <a:gd name="connsiteY21" fmla="*/ 208963 h 2905398"/>
                    <a:gd name="connsiteX22" fmla="*/ 331541 w 1257846"/>
                    <a:gd name="connsiteY22" fmla="*/ 368841 h 2905398"/>
                    <a:gd name="connsiteX23" fmla="*/ 311377 w 1257846"/>
                    <a:gd name="connsiteY23" fmla="*/ 530455 h 2905398"/>
                    <a:gd name="connsiteX24" fmla="*/ 303779 w 1257846"/>
                    <a:gd name="connsiteY24" fmla="*/ 718097 h 2905398"/>
                    <a:gd name="connsiteX25" fmla="*/ 303403 w 1257846"/>
                    <a:gd name="connsiteY25" fmla="*/ 792625 h 2905398"/>
                    <a:gd name="connsiteX26" fmla="*/ 341471 w 1257846"/>
                    <a:gd name="connsiteY26" fmla="*/ 792400 h 2905398"/>
                    <a:gd name="connsiteX27" fmla="*/ 380142 w 1257846"/>
                    <a:gd name="connsiteY27" fmla="*/ 954694 h 2905398"/>
                    <a:gd name="connsiteX28" fmla="*/ 405647 w 1257846"/>
                    <a:gd name="connsiteY28" fmla="*/ 1114192 h 2905398"/>
                    <a:gd name="connsiteX29" fmla="*/ 403391 w 1257846"/>
                    <a:gd name="connsiteY29" fmla="*/ 1202264 h 2905398"/>
                    <a:gd name="connsiteX30" fmla="*/ 277973 w 1257846"/>
                    <a:gd name="connsiteY30" fmla="*/ 1259920 h 2905398"/>
                    <a:gd name="connsiteX31" fmla="*/ 347114 w 1257846"/>
                    <a:gd name="connsiteY31" fmla="*/ 939336 h 2905398"/>
                    <a:gd name="connsiteX32" fmla="*/ 352306 w 1257846"/>
                    <a:gd name="connsiteY32" fmla="*/ 896662 h 2905398"/>
                    <a:gd name="connsiteX33" fmla="*/ 351026 w 1257846"/>
                    <a:gd name="connsiteY33" fmla="*/ 896965 h 2905398"/>
                    <a:gd name="connsiteX34" fmla="*/ 254425 w 1257846"/>
                    <a:gd name="connsiteY34" fmla="*/ 1249856 h 2905398"/>
                    <a:gd name="connsiteX35" fmla="*/ 270976 w 1257846"/>
                    <a:gd name="connsiteY35" fmla="*/ 1293211 h 2905398"/>
                    <a:gd name="connsiteX36" fmla="*/ 311302 w 1257846"/>
                    <a:gd name="connsiteY36" fmla="*/ 1295479 h 2905398"/>
                    <a:gd name="connsiteX37" fmla="*/ 398500 w 1257846"/>
                    <a:gd name="connsiteY37" fmla="*/ 1302669 h 2905398"/>
                    <a:gd name="connsiteX38" fmla="*/ 459064 w 1257846"/>
                    <a:gd name="connsiteY38" fmla="*/ 1407839 h 2905398"/>
                    <a:gd name="connsiteX39" fmla="*/ 214400 w 1257846"/>
                    <a:gd name="connsiteY39" fmla="*/ 2194960 h 2905398"/>
                    <a:gd name="connsiteX40" fmla="*/ 183553 w 1257846"/>
                    <a:gd name="connsiteY40" fmla="*/ 2326383 h 2905398"/>
                    <a:gd name="connsiteX41" fmla="*/ 183628 w 1257846"/>
                    <a:gd name="connsiteY41" fmla="*/ 2387973 h 2905398"/>
                    <a:gd name="connsiteX42" fmla="*/ 194989 w 1257846"/>
                    <a:gd name="connsiteY42" fmla="*/ 2399929 h 2905398"/>
                    <a:gd name="connsiteX43" fmla="*/ 151202 w 1257846"/>
                    <a:gd name="connsiteY43" fmla="*/ 2496927 h 2905398"/>
                    <a:gd name="connsiteX44" fmla="*/ 130963 w 1257846"/>
                    <a:gd name="connsiteY44" fmla="*/ 2533550 h 2905398"/>
                    <a:gd name="connsiteX45" fmla="*/ 99816 w 1257846"/>
                    <a:gd name="connsiteY45" fmla="*/ 2651884 h 2905398"/>
                    <a:gd name="connsiteX46" fmla="*/ 21948 w 1257846"/>
                    <a:gd name="connsiteY46" fmla="*/ 2805178 h 2905398"/>
                    <a:gd name="connsiteX47" fmla="*/ 1861 w 1257846"/>
                    <a:gd name="connsiteY47" fmla="*/ 2857913 h 2905398"/>
                    <a:gd name="connsiteX48" fmla="*/ 39478 w 1257846"/>
                    <a:gd name="connsiteY48" fmla="*/ 2907094 h 2905398"/>
                    <a:gd name="connsiteX49" fmla="*/ 183929 w 1257846"/>
                    <a:gd name="connsiteY49" fmla="*/ 2908531 h 2905398"/>
                    <a:gd name="connsiteX50" fmla="*/ 323942 w 1257846"/>
                    <a:gd name="connsiteY50" fmla="*/ 2872820 h 2905398"/>
                    <a:gd name="connsiteX51" fmla="*/ 324168 w 1257846"/>
                    <a:gd name="connsiteY51" fmla="*/ 2829617 h 2905398"/>
                    <a:gd name="connsiteX52" fmla="*/ 318299 w 1257846"/>
                    <a:gd name="connsiteY52" fmla="*/ 2793071 h 2905398"/>
                    <a:gd name="connsiteX53" fmla="*/ 321384 w 1257846"/>
                    <a:gd name="connsiteY53" fmla="*/ 2533321 h 2905398"/>
                    <a:gd name="connsiteX54" fmla="*/ 302274 w 1257846"/>
                    <a:gd name="connsiteY54" fmla="*/ 2525075 h 2905398"/>
                    <a:gd name="connsiteX55" fmla="*/ 298512 w 1257846"/>
                    <a:gd name="connsiteY55" fmla="*/ 2504493 h 2905398"/>
                    <a:gd name="connsiteX56" fmla="*/ 309798 w 1257846"/>
                    <a:gd name="connsiteY56" fmla="*/ 2482097 h 2905398"/>
                    <a:gd name="connsiteX57" fmla="*/ 329811 w 1257846"/>
                    <a:gd name="connsiteY57" fmla="*/ 2419524 h 2905398"/>
                    <a:gd name="connsiteX58" fmla="*/ 412193 w 1257846"/>
                    <a:gd name="connsiteY58" fmla="*/ 2411884 h 2905398"/>
                    <a:gd name="connsiteX59" fmla="*/ 417158 w 1257846"/>
                    <a:gd name="connsiteY59" fmla="*/ 2408478 h 2905398"/>
                    <a:gd name="connsiteX60" fmla="*/ 462224 w 1257846"/>
                    <a:gd name="connsiteY60" fmla="*/ 2400002 h 2905398"/>
                    <a:gd name="connsiteX61" fmla="*/ 478174 w 1257846"/>
                    <a:gd name="connsiteY61" fmla="*/ 2393120 h 2905398"/>
                    <a:gd name="connsiteX62" fmla="*/ 625484 w 1257846"/>
                    <a:gd name="connsiteY62" fmla="*/ 1937175 h 2905398"/>
                    <a:gd name="connsiteX63" fmla="*/ 854049 w 1257846"/>
                    <a:gd name="connsiteY63" fmla="*/ 1276944 h 2905398"/>
                    <a:gd name="connsiteX64" fmla="*/ 871203 w 1257846"/>
                    <a:gd name="connsiteY64" fmla="*/ 1526631 h 2905398"/>
                    <a:gd name="connsiteX65" fmla="*/ 904608 w 1257846"/>
                    <a:gd name="connsiteY65" fmla="*/ 1888071 h 2905398"/>
                    <a:gd name="connsiteX66" fmla="*/ 916796 w 1257846"/>
                    <a:gd name="connsiteY66" fmla="*/ 2261844 h 2905398"/>
                    <a:gd name="connsiteX67" fmla="*/ 941172 w 1257846"/>
                    <a:gd name="connsiteY67" fmla="*/ 2372689 h 2905398"/>
                    <a:gd name="connsiteX68" fmla="*/ 942225 w 1257846"/>
                    <a:gd name="connsiteY68" fmla="*/ 2372915 h 2905398"/>
                    <a:gd name="connsiteX69" fmla="*/ 925071 w 1257846"/>
                    <a:gd name="connsiteY69" fmla="*/ 2459701 h 2905398"/>
                    <a:gd name="connsiteX70" fmla="*/ 904532 w 1257846"/>
                    <a:gd name="connsiteY70" fmla="*/ 2524846 h 2905398"/>
                    <a:gd name="connsiteX71" fmla="*/ 899868 w 1257846"/>
                    <a:gd name="connsiteY71" fmla="*/ 2535061 h 2905398"/>
                    <a:gd name="connsiteX72" fmla="*/ 869774 w 1257846"/>
                    <a:gd name="connsiteY72" fmla="*/ 2577281 h 2905398"/>
                    <a:gd name="connsiteX73" fmla="*/ 888281 w 1257846"/>
                    <a:gd name="connsiteY73" fmla="*/ 2676323 h 2905398"/>
                    <a:gd name="connsiteX74" fmla="*/ 917096 w 1257846"/>
                    <a:gd name="connsiteY74" fmla="*/ 2751379 h 2905398"/>
                    <a:gd name="connsiteX75" fmla="*/ 922288 w 1257846"/>
                    <a:gd name="connsiteY75" fmla="*/ 2808278 h 2905398"/>
                    <a:gd name="connsiteX76" fmla="*/ 910326 w 1257846"/>
                    <a:gd name="connsiteY76" fmla="*/ 2833928 h 2905398"/>
                    <a:gd name="connsiteX77" fmla="*/ 945009 w 1257846"/>
                    <a:gd name="connsiteY77" fmla="*/ 2897562 h 2905398"/>
                    <a:gd name="connsiteX78" fmla="*/ 1123918 w 1257846"/>
                    <a:gd name="connsiteY78" fmla="*/ 2910725 h 2905398"/>
                    <a:gd name="connsiteX79" fmla="*/ 1237072 w 1257846"/>
                    <a:gd name="connsiteY79" fmla="*/ 2878114 h 2905398"/>
                    <a:gd name="connsiteX80" fmla="*/ 1231730 w 1257846"/>
                    <a:gd name="connsiteY80" fmla="*/ 2842023 h 2905398"/>
                    <a:gd name="connsiteX81" fmla="*/ 1221046 w 1257846"/>
                    <a:gd name="connsiteY81" fmla="*/ 2813576 h 2905398"/>
                    <a:gd name="connsiteX82" fmla="*/ 1181322 w 1257846"/>
                    <a:gd name="connsiteY82" fmla="*/ 2753500 h 2905398"/>
                    <a:gd name="connsiteX83" fmla="*/ 1091642 w 1257846"/>
                    <a:gd name="connsiteY83" fmla="*/ 2511379 h 2905398"/>
                    <a:gd name="connsiteX84" fmla="*/ 1062150 w 1257846"/>
                    <a:gd name="connsiteY84" fmla="*/ 2461593 h 2905398"/>
                    <a:gd name="connsiteX85" fmla="*/ 1075617 w 1257846"/>
                    <a:gd name="connsiteY85" fmla="*/ 2391453 h 2905398"/>
                    <a:gd name="connsiteX86" fmla="*/ 1077498 w 1257846"/>
                    <a:gd name="connsiteY86" fmla="*/ 2391077 h 2905398"/>
                    <a:gd name="connsiteX87" fmla="*/ 1145285 w 1257846"/>
                    <a:gd name="connsiteY87" fmla="*/ 2378364 h 2905398"/>
                    <a:gd name="connsiteX88" fmla="*/ 1161460 w 1257846"/>
                    <a:gd name="connsiteY88" fmla="*/ 2339775 h 2905398"/>
                    <a:gd name="connsiteX89" fmla="*/ 1163191 w 1257846"/>
                    <a:gd name="connsiteY89" fmla="*/ 2073293 h 2905398"/>
                    <a:gd name="connsiteX90" fmla="*/ 1158451 w 1257846"/>
                    <a:gd name="connsiteY90" fmla="*/ 1296539 h 2905398"/>
                    <a:gd name="connsiteX91" fmla="*/ 1230150 w 1257846"/>
                    <a:gd name="connsiteY91" fmla="*/ 1281861 h 2905398"/>
                    <a:gd name="connsiteX92" fmla="*/ 1241135 w 1257846"/>
                    <a:gd name="connsiteY92" fmla="*/ 1192049 h 2905398"/>
                    <a:gd name="connsiteX93" fmla="*/ 1259567 w 1257846"/>
                    <a:gd name="connsiteY93" fmla="*/ 1040498 h 2905398"/>
                    <a:gd name="connsiteX94" fmla="*/ 207854 w 1257846"/>
                    <a:gd name="connsiteY94" fmla="*/ 2502528 h 2905398"/>
                    <a:gd name="connsiteX95" fmla="*/ 281810 w 1257846"/>
                    <a:gd name="connsiteY95" fmla="*/ 2515842 h 2905398"/>
                    <a:gd name="connsiteX96" fmla="*/ 271503 w 1257846"/>
                    <a:gd name="connsiteY96" fmla="*/ 2597180 h 2905398"/>
                    <a:gd name="connsiteX97" fmla="*/ 155115 w 1257846"/>
                    <a:gd name="connsiteY97" fmla="*/ 2602175 h 2905398"/>
                    <a:gd name="connsiteX98" fmla="*/ 207854 w 1257846"/>
                    <a:gd name="connsiteY98" fmla="*/ 2502528 h 2905398"/>
                    <a:gd name="connsiteX99" fmla="*/ 297685 w 1257846"/>
                    <a:gd name="connsiteY99" fmla="*/ 2874180 h 2905398"/>
                    <a:gd name="connsiteX100" fmla="*/ 122537 w 1257846"/>
                    <a:gd name="connsiteY100" fmla="*/ 2887347 h 2905398"/>
                    <a:gd name="connsiteX101" fmla="*/ 30299 w 1257846"/>
                    <a:gd name="connsiteY101" fmla="*/ 2881066 h 2905398"/>
                    <a:gd name="connsiteX102" fmla="*/ 24506 w 1257846"/>
                    <a:gd name="connsiteY102" fmla="*/ 2820462 h 2905398"/>
                    <a:gd name="connsiteX103" fmla="*/ 60995 w 1257846"/>
                    <a:gd name="connsiteY103" fmla="*/ 2844975 h 2905398"/>
                    <a:gd name="connsiteX104" fmla="*/ 60995 w 1257846"/>
                    <a:gd name="connsiteY104" fmla="*/ 2844975 h 2905398"/>
                    <a:gd name="connsiteX105" fmla="*/ 303854 w 1257846"/>
                    <a:gd name="connsiteY105" fmla="*/ 2837183 h 2905398"/>
                    <a:gd name="connsiteX106" fmla="*/ 297685 w 1257846"/>
                    <a:gd name="connsiteY106" fmla="*/ 2874180 h 2905398"/>
                    <a:gd name="connsiteX107" fmla="*/ 298663 w 1257846"/>
                    <a:gd name="connsiteY107" fmla="*/ 2549588 h 2905398"/>
                    <a:gd name="connsiteX108" fmla="*/ 300695 w 1257846"/>
                    <a:gd name="connsiteY108" fmla="*/ 2549362 h 2905398"/>
                    <a:gd name="connsiteX109" fmla="*/ 332745 w 1257846"/>
                    <a:gd name="connsiteY109" fmla="*/ 2580610 h 2905398"/>
                    <a:gd name="connsiteX110" fmla="*/ 299566 w 1257846"/>
                    <a:gd name="connsiteY110" fmla="*/ 2718997 h 2905398"/>
                    <a:gd name="connsiteX111" fmla="*/ 295653 w 1257846"/>
                    <a:gd name="connsiteY111" fmla="*/ 2810398 h 2905398"/>
                    <a:gd name="connsiteX112" fmla="*/ 227491 w 1257846"/>
                    <a:gd name="connsiteY112" fmla="*/ 2841343 h 2905398"/>
                    <a:gd name="connsiteX113" fmla="*/ 47829 w 1257846"/>
                    <a:gd name="connsiteY113" fmla="*/ 2808581 h 2905398"/>
                    <a:gd name="connsiteX114" fmla="*/ 76945 w 1257846"/>
                    <a:gd name="connsiteY114" fmla="*/ 2754106 h 2905398"/>
                    <a:gd name="connsiteX115" fmla="*/ 121559 w 1257846"/>
                    <a:gd name="connsiteY115" fmla="*/ 2632514 h 2905398"/>
                    <a:gd name="connsiteX116" fmla="*/ 130888 w 1257846"/>
                    <a:gd name="connsiteY116" fmla="*/ 2539904 h 2905398"/>
                    <a:gd name="connsiteX117" fmla="*/ 153835 w 1257846"/>
                    <a:gd name="connsiteY117" fmla="*/ 2602703 h 2905398"/>
                    <a:gd name="connsiteX118" fmla="*/ 147816 w 1257846"/>
                    <a:gd name="connsiteY118" fmla="*/ 2605352 h 2905398"/>
                    <a:gd name="connsiteX119" fmla="*/ 147816 w 1257846"/>
                    <a:gd name="connsiteY119" fmla="*/ 2605352 h 2905398"/>
                    <a:gd name="connsiteX120" fmla="*/ 136380 w 1257846"/>
                    <a:gd name="connsiteY120" fmla="*/ 2619350 h 2905398"/>
                    <a:gd name="connsiteX121" fmla="*/ 137885 w 1257846"/>
                    <a:gd name="connsiteY121" fmla="*/ 2617835 h 2905398"/>
                    <a:gd name="connsiteX122" fmla="*/ 136606 w 1257846"/>
                    <a:gd name="connsiteY122" fmla="*/ 2616398 h 2905398"/>
                    <a:gd name="connsiteX123" fmla="*/ 268268 w 1257846"/>
                    <a:gd name="connsiteY123" fmla="*/ 2611178 h 2905398"/>
                    <a:gd name="connsiteX124" fmla="*/ 287754 w 1257846"/>
                    <a:gd name="connsiteY124" fmla="*/ 2617004 h 2905398"/>
                    <a:gd name="connsiteX125" fmla="*/ 289710 w 1257846"/>
                    <a:gd name="connsiteY125" fmla="*/ 2604975 h 2905398"/>
                    <a:gd name="connsiteX126" fmla="*/ 298663 w 1257846"/>
                    <a:gd name="connsiteY126" fmla="*/ 2549588 h 2905398"/>
                    <a:gd name="connsiteX127" fmla="*/ 286174 w 1257846"/>
                    <a:gd name="connsiteY127" fmla="*/ 2494507 h 2905398"/>
                    <a:gd name="connsiteX128" fmla="*/ 211615 w 1257846"/>
                    <a:gd name="connsiteY128" fmla="*/ 2482249 h 2905398"/>
                    <a:gd name="connsiteX129" fmla="*/ 211615 w 1257846"/>
                    <a:gd name="connsiteY129" fmla="*/ 2482249 h 2905398"/>
                    <a:gd name="connsiteX130" fmla="*/ 178964 w 1257846"/>
                    <a:gd name="connsiteY130" fmla="*/ 2484971 h 2905398"/>
                    <a:gd name="connsiteX131" fmla="*/ 210262 w 1257846"/>
                    <a:gd name="connsiteY131" fmla="*/ 2391302 h 2905398"/>
                    <a:gd name="connsiteX132" fmla="*/ 213722 w 1257846"/>
                    <a:gd name="connsiteY132" fmla="*/ 2382372 h 2905398"/>
                    <a:gd name="connsiteX133" fmla="*/ 324920 w 1257846"/>
                    <a:gd name="connsiteY133" fmla="*/ 2397656 h 2905398"/>
                    <a:gd name="connsiteX134" fmla="*/ 286174 w 1257846"/>
                    <a:gd name="connsiteY134" fmla="*/ 2494507 h 2905398"/>
                    <a:gd name="connsiteX135" fmla="*/ 1231278 w 1257846"/>
                    <a:gd name="connsiteY135" fmla="*/ 741099 h 2905398"/>
                    <a:gd name="connsiteX136" fmla="*/ 1232106 w 1257846"/>
                    <a:gd name="connsiteY136" fmla="*/ 741099 h 2905398"/>
                    <a:gd name="connsiteX137" fmla="*/ 1233987 w 1257846"/>
                    <a:gd name="connsiteY137" fmla="*/ 742311 h 2905398"/>
                    <a:gd name="connsiteX138" fmla="*/ 1236093 w 1257846"/>
                    <a:gd name="connsiteY138" fmla="*/ 794292 h 2905398"/>
                    <a:gd name="connsiteX139" fmla="*/ 1154087 w 1257846"/>
                    <a:gd name="connsiteY139" fmla="*/ 806398 h 2905398"/>
                    <a:gd name="connsiteX140" fmla="*/ 1144307 w 1257846"/>
                    <a:gd name="connsiteY140" fmla="*/ 768641 h 2905398"/>
                    <a:gd name="connsiteX141" fmla="*/ 1224959 w 1257846"/>
                    <a:gd name="connsiteY141" fmla="*/ 746851 h 2905398"/>
                    <a:gd name="connsiteX142" fmla="*/ 1231278 w 1257846"/>
                    <a:gd name="connsiteY142" fmla="*/ 741099 h 2905398"/>
                    <a:gd name="connsiteX143" fmla="*/ 898890 w 1257846"/>
                    <a:gd name="connsiteY143" fmla="*/ 78145 h 2905398"/>
                    <a:gd name="connsiteX144" fmla="*/ 889561 w 1257846"/>
                    <a:gd name="connsiteY144" fmla="*/ 76405 h 2905398"/>
                    <a:gd name="connsiteX145" fmla="*/ 882488 w 1257846"/>
                    <a:gd name="connsiteY145" fmla="*/ 57338 h 2905398"/>
                    <a:gd name="connsiteX146" fmla="*/ 916193 w 1257846"/>
                    <a:gd name="connsiteY146" fmla="*/ 65658 h 2905398"/>
                    <a:gd name="connsiteX147" fmla="*/ 972244 w 1257846"/>
                    <a:gd name="connsiteY147" fmla="*/ 188155 h 2905398"/>
                    <a:gd name="connsiteX148" fmla="*/ 946212 w 1257846"/>
                    <a:gd name="connsiteY148" fmla="*/ 178775 h 2905398"/>
                    <a:gd name="connsiteX149" fmla="*/ 939817 w 1257846"/>
                    <a:gd name="connsiteY149" fmla="*/ 179836 h 2905398"/>
                    <a:gd name="connsiteX150" fmla="*/ 898890 w 1257846"/>
                    <a:gd name="connsiteY150" fmla="*/ 78145 h 2905398"/>
                    <a:gd name="connsiteX151" fmla="*/ 611717 w 1257846"/>
                    <a:gd name="connsiteY151" fmla="*/ 42431 h 2905398"/>
                    <a:gd name="connsiteX152" fmla="*/ 675516 w 1257846"/>
                    <a:gd name="connsiteY152" fmla="*/ 55746 h 2905398"/>
                    <a:gd name="connsiteX153" fmla="*/ 673184 w 1257846"/>
                    <a:gd name="connsiteY153" fmla="*/ 61875 h 2905398"/>
                    <a:gd name="connsiteX154" fmla="*/ 655429 w 1257846"/>
                    <a:gd name="connsiteY154" fmla="*/ 64147 h 2905398"/>
                    <a:gd name="connsiteX155" fmla="*/ 633384 w 1257846"/>
                    <a:gd name="connsiteY155" fmla="*/ 67173 h 2905398"/>
                    <a:gd name="connsiteX156" fmla="*/ 614952 w 1257846"/>
                    <a:gd name="connsiteY156" fmla="*/ 102658 h 2905398"/>
                    <a:gd name="connsiteX157" fmla="*/ 612318 w 1257846"/>
                    <a:gd name="connsiteY157" fmla="*/ 141472 h 2905398"/>
                    <a:gd name="connsiteX158" fmla="*/ 559729 w 1257846"/>
                    <a:gd name="connsiteY158" fmla="*/ 181879 h 2905398"/>
                    <a:gd name="connsiteX159" fmla="*/ 611717 w 1257846"/>
                    <a:gd name="connsiteY159" fmla="*/ 42431 h 2905398"/>
                    <a:gd name="connsiteX160" fmla="*/ 324544 w 1257846"/>
                    <a:gd name="connsiteY160" fmla="*/ 773407 h 2905398"/>
                    <a:gd name="connsiteX161" fmla="*/ 316343 w 1257846"/>
                    <a:gd name="connsiteY161" fmla="*/ 774393 h 2905398"/>
                    <a:gd name="connsiteX162" fmla="*/ 305961 w 1257846"/>
                    <a:gd name="connsiteY162" fmla="*/ 724226 h 2905398"/>
                    <a:gd name="connsiteX163" fmla="*/ 418061 w 1257846"/>
                    <a:gd name="connsiteY163" fmla="*/ 711440 h 2905398"/>
                    <a:gd name="connsiteX164" fmla="*/ 418061 w 1257846"/>
                    <a:gd name="connsiteY164" fmla="*/ 711440 h 2905398"/>
                    <a:gd name="connsiteX165" fmla="*/ 523014 w 1257846"/>
                    <a:gd name="connsiteY165" fmla="*/ 720218 h 2905398"/>
                    <a:gd name="connsiteX166" fmla="*/ 542275 w 1257846"/>
                    <a:gd name="connsiteY166" fmla="*/ 766070 h 2905398"/>
                    <a:gd name="connsiteX167" fmla="*/ 483892 w 1257846"/>
                    <a:gd name="connsiteY167" fmla="*/ 759261 h 2905398"/>
                    <a:gd name="connsiteX168" fmla="*/ 483666 w 1257846"/>
                    <a:gd name="connsiteY168" fmla="*/ 759109 h 2905398"/>
                    <a:gd name="connsiteX169" fmla="*/ 391955 w 1257846"/>
                    <a:gd name="connsiteY169" fmla="*/ 762512 h 2905398"/>
                    <a:gd name="connsiteX170" fmla="*/ 389322 w 1257846"/>
                    <a:gd name="connsiteY170" fmla="*/ 761300 h 2905398"/>
                    <a:gd name="connsiteX171" fmla="*/ 324544 w 1257846"/>
                    <a:gd name="connsiteY171" fmla="*/ 773407 h 2905398"/>
                    <a:gd name="connsiteX172" fmla="*/ 583654 w 1257846"/>
                    <a:gd name="connsiteY172" fmla="*/ 1331570 h 2905398"/>
                    <a:gd name="connsiteX173" fmla="*/ 573573 w 1257846"/>
                    <a:gd name="connsiteY173" fmla="*/ 1319844 h 2905398"/>
                    <a:gd name="connsiteX174" fmla="*/ 561534 w 1257846"/>
                    <a:gd name="connsiteY174" fmla="*/ 1314321 h 2905398"/>
                    <a:gd name="connsiteX175" fmla="*/ 561234 w 1257846"/>
                    <a:gd name="connsiteY175" fmla="*/ 1326047 h 2905398"/>
                    <a:gd name="connsiteX176" fmla="*/ 564544 w 1257846"/>
                    <a:gd name="connsiteY176" fmla="*/ 1415634 h 2905398"/>
                    <a:gd name="connsiteX177" fmla="*/ 530388 w 1257846"/>
                    <a:gd name="connsiteY177" fmla="*/ 1288596 h 2905398"/>
                    <a:gd name="connsiteX178" fmla="*/ 522563 w 1257846"/>
                    <a:gd name="connsiteY178" fmla="*/ 1420928 h 2905398"/>
                    <a:gd name="connsiteX179" fmla="*/ 493598 w 1257846"/>
                    <a:gd name="connsiteY179" fmla="*/ 1333159 h 2905398"/>
                    <a:gd name="connsiteX180" fmla="*/ 487880 w 1257846"/>
                    <a:gd name="connsiteY180" fmla="*/ 1298734 h 2905398"/>
                    <a:gd name="connsiteX181" fmla="*/ 487880 w 1257846"/>
                    <a:gd name="connsiteY181" fmla="*/ 1298734 h 2905398"/>
                    <a:gd name="connsiteX182" fmla="*/ 502626 w 1257846"/>
                    <a:gd name="connsiteY182" fmla="*/ 1414042 h 2905398"/>
                    <a:gd name="connsiteX183" fmla="*/ 502550 w 1257846"/>
                    <a:gd name="connsiteY183" fmla="*/ 1414042 h 2905398"/>
                    <a:gd name="connsiteX184" fmla="*/ 495554 w 1257846"/>
                    <a:gd name="connsiteY184" fmla="*/ 1410562 h 2905398"/>
                    <a:gd name="connsiteX185" fmla="*/ 438977 w 1257846"/>
                    <a:gd name="connsiteY185" fmla="*/ 1273464 h 2905398"/>
                    <a:gd name="connsiteX186" fmla="*/ 454475 w 1257846"/>
                    <a:gd name="connsiteY186" fmla="*/ 1385746 h 2905398"/>
                    <a:gd name="connsiteX187" fmla="*/ 416406 w 1257846"/>
                    <a:gd name="connsiteY187" fmla="*/ 1220197 h 2905398"/>
                    <a:gd name="connsiteX188" fmla="*/ 426337 w 1257846"/>
                    <a:gd name="connsiteY188" fmla="*/ 1204684 h 2905398"/>
                    <a:gd name="connsiteX189" fmla="*/ 426563 w 1257846"/>
                    <a:gd name="connsiteY189" fmla="*/ 1202113 h 2905398"/>
                    <a:gd name="connsiteX190" fmla="*/ 397748 w 1257846"/>
                    <a:gd name="connsiteY190" fmla="*/ 961884 h 2905398"/>
                    <a:gd name="connsiteX191" fmla="*/ 355315 w 1257846"/>
                    <a:gd name="connsiteY191" fmla="*/ 789448 h 2905398"/>
                    <a:gd name="connsiteX192" fmla="*/ 478926 w 1257846"/>
                    <a:gd name="connsiteY192" fmla="*/ 773710 h 2905398"/>
                    <a:gd name="connsiteX193" fmla="*/ 509698 w 1257846"/>
                    <a:gd name="connsiteY193" fmla="*/ 775450 h 2905398"/>
                    <a:gd name="connsiteX194" fmla="*/ 514212 w 1257846"/>
                    <a:gd name="connsiteY194" fmla="*/ 1129250 h 2905398"/>
                    <a:gd name="connsiteX195" fmla="*/ 583654 w 1257846"/>
                    <a:gd name="connsiteY195" fmla="*/ 1331570 h 2905398"/>
                    <a:gd name="connsiteX196" fmla="*/ 640531 w 1257846"/>
                    <a:gd name="connsiteY196" fmla="*/ 727329 h 2905398"/>
                    <a:gd name="connsiteX197" fmla="*/ 629321 w 1257846"/>
                    <a:gd name="connsiteY197" fmla="*/ 1001680 h 2905398"/>
                    <a:gd name="connsiteX198" fmla="*/ 630525 w 1257846"/>
                    <a:gd name="connsiteY198" fmla="*/ 1140674 h 2905398"/>
                    <a:gd name="connsiteX199" fmla="*/ 624432 w 1257846"/>
                    <a:gd name="connsiteY199" fmla="*/ 1159438 h 2905398"/>
                    <a:gd name="connsiteX200" fmla="*/ 545509 w 1257846"/>
                    <a:gd name="connsiteY200" fmla="*/ 1174042 h 2905398"/>
                    <a:gd name="connsiteX201" fmla="*/ 518199 w 1257846"/>
                    <a:gd name="connsiteY201" fmla="*/ 776662 h 2905398"/>
                    <a:gd name="connsiteX202" fmla="*/ 540845 w 1257846"/>
                    <a:gd name="connsiteY202" fmla="*/ 778176 h 2905398"/>
                    <a:gd name="connsiteX203" fmla="*/ 557773 w 1257846"/>
                    <a:gd name="connsiteY203" fmla="*/ 749271 h 2905398"/>
                    <a:gd name="connsiteX204" fmla="*/ 532870 w 1257846"/>
                    <a:gd name="connsiteY204" fmla="*/ 710154 h 2905398"/>
                    <a:gd name="connsiteX205" fmla="*/ 525121 w 1257846"/>
                    <a:gd name="connsiteY205" fmla="*/ 308839 h 2905398"/>
                    <a:gd name="connsiteX206" fmla="*/ 512407 w 1257846"/>
                    <a:gd name="connsiteY206" fmla="*/ 707051 h 2905398"/>
                    <a:gd name="connsiteX207" fmla="*/ 317848 w 1257846"/>
                    <a:gd name="connsiteY207" fmla="*/ 716963 h 2905398"/>
                    <a:gd name="connsiteX208" fmla="*/ 347717 w 1257846"/>
                    <a:gd name="connsiteY208" fmla="*/ 401603 h 2905398"/>
                    <a:gd name="connsiteX209" fmla="*/ 333497 w 1257846"/>
                    <a:gd name="connsiteY209" fmla="*/ 267302 h 2905398"/>
                    <a:gd name="connsiteX210" fmla="*/ 562437 w 1257846"/>
                    <a:gd name="connsiteY210" fmla="*/ 77842 h 2905398"/>
                    <a:gd name="connsiteX211" fmla="*/ 538513 w 1257846"/>
                    <a:gd name="connsiteY211" fmla="*/ 188536 h 2905398"/>
                    <a:gd name="connsiteX212" fmla="*/ 552582 w 1257846"/>
                    <a:gd name="connsiteY212" fmla="*/ 232648 h 2905398"/>
                    <a:gd name="connsiteX213" fmla="*/ 562437 w 1257846"/>
                    <a:gd name="connsiteY213" fmla="*/ 226744 h 2905398"/>
                    <a:gd name="connsiteX214" fmla="*/ 605923 w 1257846"/>
                    <a:gd name="connsiteY214" fmla="*/ 168863 h 2905398"/>
                    <a:gd name="connsiteX215" fmla="*/ 610437 w 1257846"/>
                    <a:gd name="connsiteY215" fmla="*/ 192016 h 2905398"/>
                    <a:gd name="connsiteX216" fmla="*/ 641735 w 1257846"/>
                    <a:gd name="connsiteY216" fmla="*/ 411512 h 2905398"/>
                    <a:gd name="connsiteX217" fmla="*/ 640531 w 1257846"/>
                    <a:gd name="connsiteY217" fmla="*/ 727329 h 2905398"/>
                    <a:gd name="connsiteX218" fmla="*/ 657234 w 1257846"/>
                    <a:gd name="connsiteY218" fmla="*/ 1026954 h 2905398"/>
                    <a:gd name="connsiteX219" fmla="*/ 665585 w 1257846"/>
                    <a:gd name="connsiteY219" fmla="*/ 750634 h 2905398"/>
                    <a:gd name="connsiteX220" fmla="*/ 681610 w 1257846"/>
                    <a:gd name="connsiteY220" fmla="*/ 569953 h 2905398"/>
                    <a:gd name="connsiteX221" fmla="*/ 654526 w 1257846"/>
                    <a:gd name="connsiteY221" fmla="*/ 306190 h 2905398"/>
                    <a:gd name="connsiteX222" fmla="*/ 640231 w 1257846"/>
                    <a:gd name="connsiteY222" fmla="*/ 208963 h 2905398"/>
                    <a:gd name="connsiteX223" fmla="*/ 628194 w 1257846"/>
                    <a:gd name="connsiteY223" fmla="*/ 152973 h 2905398"/>
                    <a:gd name="connsiteX224" fmla="*/ 627516 w 1257846"/>
                    <a:gd name="connsiteY224" fmla="*/ 139884 h 2905398"/>
                    <a:gd name="connsiteX225" fmla="*/ 920707 w 1257846"/>
                    <a:gd name="connsiteY225" fmla="*/ 178321 h 2905398"/>
                    <a:gd name="connsiteX226" fmla="*/ 938764 w 1257846"/>
                    <a:gd name="connsiteY226" fmla="*/ 438980 h 2905398"/>
                    <a:gd name="connsiteX227" fmla="*/ 973748 w 1257846"/>
                    <a:gd name="connsiteY227" fmla="*/ 908543 h 2905398"/>
                    <a:gd name="connsiteX228" fmla="*/ 657234 w 1257846"/>
                    <a:gd name="connsiteY228" fmla="*/ 1026954 h 2905398"/>
                    <a:gd name="connsiteX229" fmla="*/ 940269 w 1257846"/>
                    <a:gd name="connsiteY229" fmla="*/ 2450018 h 2905398"/>
                    <a:gd name="connsiteX230" fmla="*/ 946814 w 1257846"/>
                    <a:gd name="connsiteY230" fmla="*/ 2432691 h 2905398"/>
                    <a:gd name="connsiteX231" fmla="*/ 960507 w 1257846"/>
                    <a:gd name="connsiteY231" fmla="*/ 2375412 h 2905398"/>
                    <a:gd name="connsiteX232" fmla="*/ 1058765 w 1257846"/>
                    <a:gd name="connsiteY232" fmla="*/ 2378364 h 2905398"/>
                    <a:gd name="connsiteX233" fmla="*/ 1049585 w 1257846"/>
                    <a:gd name="connsiteY233" fmla="*/ 2457281 h 2905398"/>
                    <a:gd name="connsiteX234" fmla="*/ 1001736 w 1257846"/>
                    <a:gd name="connsiteY234" fmla="*/ 2451832 h 2905398"/>
                    <a:gd name="connsiteX235" fmla="*/ 1001736 w 1257846"/>
                    <a:gd name="connsiteY235" fmla="*/ 2451832 h 2905398"/>
                    <a:gd name="connsiteX236" fmla="*/ 936883 w 1257846"/>
                    <a:gd name="connsiteY236" fmla="*/ 2457052 h 2905398"/>
                    <a:gd name="connsiteX237" fmla="*/ 940269 w 1257846"/>
                    <a:gd name="connsiteY237" fmla="*/ 2450018 h 2905398"/>
                    <a:gd name="connsiteX238" fmla="*/ 1201636 w 1257846"/>
                    <a:gd name="connsiteY238" fmla="*/ 2881823 h 2905398"/>
                    <a:gd name="connsiteX239" fmla="*/ 958100 w 1257846"/>
                    <a:gd name="connsiteY239" fmla="*/ 2876071 h 2905398"/>
                    <a:gd name="connsiteX240" fmla="*/ 930112 w 1257846"/>
                    <a:gd name="connsiteY240" fmla="*/ 2831885 h 2905398"/>
                    <a:gd name="connsiteX241" fmla="*/ 933046 w 1257846"/>
                    <a:gd name="connsiteY241" fmla="*/ 2834309 h 2905398"/>
                    <a:gd name="connsiteX242" fmla="*/ 984357 w 1257846"/>
                    <a:gd name="connsiteY242" fmla="*/ 2849515 h 2905398"/>
                    <a:gd name="connsiteX243" fmla="*/ 1213523 w 1257846"/>
                    <a:gd name="connsiteY243" fmla="*/ 2852922 h 2905398"/>
                    <a:gd name="connsiteX244" fmla="*/ 1201636 w 1257846"/>
                    <a:gd name="connsiteY244" fmla="*/ 2881823 h 2905398"/>
                    <a:gd name="connsiteX245" fmla="*/ 1069147 w 1257846"/>
                    <a:gd name="connsiteY245" fmla="*/ 2489209 h 2905398"/>
                    <a:gd name="connsiteX246" fmla="*/ 1072306 w 1257846"/>
                    <a:gd name="connsiteY246" fmla="*/ 2517357 h 2905398"/>
                    <a:gd name="connsiteX247" fmla="*/ 1064482 w 1257846"/>
                    <a:gd name="connsiteY247" fmla="*/ 2586285 h 2905398"/>
                    <a:gd name="connsiteX248" fmla="*/ 932821 w 1257846"/>
                    <a:gd name="connsiteY248" fmla="*/ 2603386 h 2905398"/>
                    <a:gd name="connsiteX249" fmla="*/ 1062827 w 1257846"/>
                    <a:gd name="connsiteY249" fmla="*/ 2600132 h 2905398"/>
                    <a:gd name="connsiteX250" fmla="*/ 1079454 w 1257846"/>
                    <a:gd name="connsiteY250" fmla="*/ 2605049 h 2905398"/>
                    <a:gd name="connsiteX251" fmla="*/ 1081560 w 1257846"/>
                    <a:gd name="connsiteY251" fmla="*/ 2591808 h 2905398"/>
                    <a:gd name="connsiteX252" fmla="*/ 1090664 w 1257846"/>
                    <a:gd name="connsiteY252" fmla="*/ 2519249 h 2905398"/>
                    <a:gd name="connsiteX253" fmla="*/ 1110376 w 1257846"/>
                    <a:gd name="connsiteY253" fmla="*/ 2651052 h 2905398"/>
                    <a:gd name="connsiteX254" fmla="*/ 1163491 w 1257846"/>
                    <a:gd name="connsiteY254" fmla="*/ 2770221 h 2905398"/>
                    <a:gd name="connsiteX255" fmla="*/ 1198702 w 1257846"/>
                    <a:gd name="connsiteY255" fmla="*/ 2826591 h 2905398"/>
                    <a:gd name="connsiteX256" fmla="*/ 950426 w 1257846"/>
                    <a:gd name="connsiteY256" fmla="*/ 2822579 h 2905398"/>
                    <a:gd name="connsiteX257" fmla="*/ 944106 w 1257846"/>
                    <a:gd name="connsiteY257" fmla="*/ 2817207 h 2905398"/>
                    <a:gd name="connsiteX258" fmla="*/ 930262 w 1257846"/>
                    <a:gd name="connsiteY258" fmla="*/ 2731178 h 2905398"/>
                    <a:gd name="connsiteX259" fmla="*/ 902350 w 1257846"/>
                    <a:gd name="connsiteY259" fmla="*/ 2548228 h 2905398"/>
                    <a:gd name="connsiteX260" fmla="*/ 909874 w 1257846"/>
                    <a:gd name="connsiteY260" fmla="*/ 2543307 h 2905398"/>
                    <a:gd name="connsiteX261" fmla="*/ 909874 w 1257846"/>
                    <a:gd name="connsiteY261" fmla="*/ 2543307 h 2905398"/>
                    <a:gd name="connsiteX262" fmla="*/ 909874 w 1257846"/>
                    <a:gd name="connsiteY262" fmla="*/ 2543307 h 2905398"/>
                    <a:gd name="connsiteX263" fmla="*/ 909874 w 1257846"/>
                    <a:gd name="connsiteY263" fmla="*/ 2543307 h 2905398"/>
                    <a:gd name="connsiteX264" fmla="*/ 934777 w 1257846"/>
                    <a:gd name="connsiteY264" fmla="*/ 2594154 h 2905398"/>
                    <a:gd name="connsiteX265" fmla="*/ 931240 w 1257846"/>
                    <a:gd name="connsiteY265" fmla="*/ 2477937 h 2905398"/>
                    <a:gd name="connsiteX266" fmla="*/ 1069147 w 1257846"/>
                    <a:gd name="connsiteY266" fmla="*/ 2489209 h 2905398"/>
                    <a:gd name="connsiteX267" fmla="*/ 1035366 w 1257846"/>
                    <a:gd name="connsiteY267" fmla="*/ 1154447 h 2905398"/>
                    <a:gd name="connsiteX268" fmla="*/ 989924 w 1257846"/>
                    <a:gd name="connsiteY268" fmla="*/ 840672 h 2905398"/>
                    <a:gd name="connsiteX269" fmla="*/ 961334 w 1257846"/>
                    <a:gd name="connsiteY269" fmla="*/ 427553 h 2905398"/>
                    <a:gd name="connsiteX270" fmla="*/ 948996 w 1257846"/>
                    <a:gd name="connsiteY270" fmla="*/ 201777 h 2905398"/>
                    <a:gd name="connsiteX271" fmla="*/ 984281 w 1257846"/>
                    <a:gd name="connsiteY271" fmla="*/ 232116 h 2905398"/>
                    <a:gd name="connsiteX272" fmla="*/ 964193 w 1257846"/>
                    <a:gd name="connsiteY272" fmla="*/ 109619 h 2905398"/>
                    <a:gd name="connsiteX273" fmla="*/ 1102100 w 1257846"/>
                    <a:gd name="connsiteY273" fmla="*/ 185584 h 2905398"/>
                    <a:gd name="connsiteX274" fmla="*/ 1210363 w 1257846"/>
                    <a:gd name="connsiteY274" fmla="*/ 730658 h 2905398"/>
                    <a:gd name="connsiteX275" fmla="*/ 1139266 w 1257846"/>
                    <a:gd name="connsiteY275" fmla="*/ 749119 h 2905398"/>
                    <a:gd name="connsiteX276" fmla="*/ 1081034 w 1257846"/>
                    <a:gd name="connsiteY276" fmla="*/ 446469 h 2905398"/>
                    <a:gd name="connsiteX277" fmla="*/ 1105787 w 1257846"/>
                    <a:gd name="connsiteY277" fmla="*/ 344627 h 2905398"/>
                    <a:gd name="connsiteX278" fmla="*/ 1106162 w 1257846"/>
                    <a:gd name="connsiteY278" fmla="*/ 332672 h 2905398"/>
                    <a:gd name="connsiteX279" fmla="*/ 1103680 w 1257846"/>
                    <a:gd name="connsiteY279" fmla="*/ 333126 h 2905398"/>
                    <a:gd name="connsiteX280" fmla="*/ 1089535 w 1257846"/>
                    <a:gd name="connsiteY280" fmla="*/ 365283 h 2905398"/>
                    <a:gd name="connsiteX281" fmla="*/ 1078100 w 1257846"/>
                    <a:gd name="connsiteY281" fmla="*/ 418398 h 2905398"/>
                    <a:gd name="connsiteX282" fmla="*/ 1070200 w 1257846"/>
                    <a:gd name="connsiteY282" fmla="*/ 344099 h 2905398"/>
                    <a:gd name="connsiteX283" fmla="*/ 1068320 w 1257846"/>
                    <a:gd name="connsiteY283" fmla="*/ 343796 h 2905398"/>
                    <a:gd name="connsiteX284" fmla="*/ 1096758 w 1257846"/>
                    <a:gd name="connsiteY284" fmla="*/ 695627 h 2905398"/>
                    <a:gd name="connsiteX285" fmla="*/ 1215554 w 1257846"/>
                    <a:gd name="connsiteY285" fmla="*/ 1218076 h 2905398"/>
                    <a:gd name="connsiteX286" fmla="*/ 1035366 w 1257846"/>
                    <a:gd name="connsiteY286" fmla="*/ 1154447 h 2905398"/>
                    <a:gd name="connsiteX287" fmla="*/ 1233911 w 1257846"/>
                    <a:gd name="connsiteY287" fmla="*/ 1142868 h 2905398"/>
                    <a:gd name="connsiteX288" fmla="*/ 1156570 w 1257846"/>
                    <a:gd name="connsiteY288" fmla="*/ 815779 h 2905398"/>
                    <a:gd name="connsiteX289" fmla="*/ 1225560 w 1257846"/>
                    <a:gd name="connsiteY289" fmla="*/ 812298 h 2905398"/>
                    <a:gd name="connsiteX290" fmla="*/ 1233911 w 1257846"/>
                    <a:gd name="connsiteY290" fmla="*/ 1142868 h 2905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</a:cxnLst>
                  <a:rect l="l" t="t" r="r" b="b"/>
                  <a:pathLst>
                    <a:path w="1257846" h="2905398">
                      <a:moveTo>
                        <a:pt x="1259567" y="1040498"/>
                      </a:moveTo>
                      <a:cubicBezTo>
                        <a:pt x="1260545" y="962641"/>
                        <a:pt x="1245122" y="886901"/>
                        <a:pt x="1232859" y="811390"/>
                      </a:cubicBezTo>
                      <a:cubicBezTo>
                        <a:pt x="1256031" y="812675"/>
                        <a:pt x="1256708" y="788994"/>
                        <a:pt x="1254527" y="769927"/>
                      </a:cubicBezTo>
                      <a:cubicBezTo>
                        <a:pt x="1255279" y="751314"/>
                        <a:pt x="1255354" y="714846"/>
                        <a:pt x="1227517" y="722789"/>
                      </a:cubicBezTo>
                      <a:cubicBezTo>
                        <a:pt x="1163491" y="560114"/>
                        <a:pt x="1214124" y="297113"/>
                        <a:pt x="1100595" y="162582"/>
                      </a:cubicBezTo>
                      <a:cubicBezTo>
                        <a:pt x="1062902" y="124600"/>
                        <a:pt x="1000682" y="136027"/>
                        <a:pt x="960507" y="102204"/>
                      </a:cubicBezTo>
                      <a:cubicBezTo>
                        <a:pt x="940420" y="59832"/>
                        <a:pt x="923416" y="56503"/>
                        <a:pt x="880758" y="50603"/>
                      </a:cubicBezTo>
                      <a:cubicBezTo>
                        <a:pt x="878200" y="42206"/>
                        <a:pt x="878952" y="33350"/>
                        <a:pt x="876845" y="24879"/>
                      </a:cubicBezTo>
                      <a:cubicBezTo>
                        <a:pt x="864883" y="43491"/>
                        <a:pt x="877522" y="108333"/>
                        <a:pt x="900319" y="112267"/>
                      </a:cubicBezTo>
                      <a:cubicBezTo>
                        <a:pt x="907165" y="111510"/>
                        <a:pt x="904005" y="101598"/>
                        <a:pt x="901749" y="97815"/>
                      </a:cubicBezTo>
                      <a:cubicBezTo>
                        <a:pt x="905360" y="97135"/>
                        <a:pt x="909122" y="96680"/>
                        <a:pt x="912808" y="96758"/>
                      </a:cubicBezTo>
                      <a:cubicBezTo>
                        <a:pt x="907541" y="103489"/>
                        <a:pt x="908896" y="113934"/>
                        <a:pt x="908820" y="122405"/>
                      </a:cubicBezTo>
                      <a:cubicBezTo>
                        <a:pt x="908670" y="132620"/>
                        <a:pt x="907692" y="142758"/>
                        <a:pt x="906037" y="152822"/>
                      </a:cubicBezTo>
                      <a:cubicBezTo>
                        <a:pt x="897460" y="236808"/>
                        <a:pt x="816282" y="294538"/>
                        <a:pt x="743077" y="234994"/>
                      </a:cubicBezTo>
                      <a:cubicBezTo>
                        <a:pt x="694475" y="200262"/>
                        <a:pt x="631654" y="145710"/>
                        <a:pt x="634813" y="82531"/>
                      </a:cubicBezTo>
                      <a:cubicBezTo>
                        <a:pt x="644896" y="78825"/>
                        <a:pt x="655955" y="74588"/>
                        <a:pt x="669723" y="69216"/>
                      </a:cubicBezTo>
                      <a:cubicBezTo>
                        <a:pt x="662802" y="79431"/>
                        <a:pt x="669647" y="96529"/>
                        <a:pt x="682589" y="87300"/>
                      </a:cubicBezTo>
                      <a:cubicBezTo>
                        <a:pt x="695152" y="72545"/>
                        <a:pt x="701171" y="22152"/>
                        <a:pt x="691842" y="5357"/>
                      </a:cubicBezTo>
                      <a:cubicBezTo>
                        <a:pt x="690337" y="5811"/>
                        <a:pt x="689209" y="7171"/>
                        <a:pt x="688382" y="9443"/>
                      </a:cubicBezTo>
                      <a:cubicBezTo>
                        <a:pt x="685974" y="22001"/>
                        <a:pt x="683341" y="32899"/>
                        <a:pt x="678902" y="46063"/>
                      </a:cubicBezTo>
                      <a:cubicBezTo>
                        <a:pt x="641961" y="34033"/>
                        <a:pt x="589598" y="18598"/>
                        <a:pt x="569585" y="64069"/>
                      </a:cubicBezTo>
                      <a:cubicBezTo>
                        <a:pt x="475315" y="70731"/>
                        <a:pt x="367202" y="114008"/>
                        <a:pt x="330186" y="208963"/>
                      </a:cubicBezTo>
                      <a:cubicBezTo>
                        <a:pt x="309347" y="260264"/>
                        <a:pt x="323791" y="316254"/>
                        <a:pt x="331541" y="368841"/>
                      </a:cubicBezTo>
                      <a:cubicBezTo>
                        <a:pt x="338538" y="423696"/>
                        <a:pt x="319804" y="476885"/>
                        <a:pt x="311377" y="530455"/>
                      </a:cubicBezTo>
                      <a:cubicBezTo>
                        <a:pt x="300619" y="592119"/>
                        <a:pt x="295127" y="656056"/>
                        <a:pt x="303779" y="718097"/>
                      </a:cubicBezTo>
                      <a:cubicBezTo>
                        <a:pt x="272331" y="728996"/>
                        <a:pt x="284669" y="774770"/>
                        <a:pt x="303403" y="792625"/>
                      </a:cubicBezTo>
                      <a:cubicBezTo>
                        <a:pt x="314914" y="800724"/>
                        <a:pt x="329058" y="794820"/>
                        <a:pt x="341471" y="792400"/>
                      </a:cubicBezTo>
                      <a:cubicBezTo>
                        <a:pt x="347867" y="851342"/>
                        <a:pt x="360356" y="894545"/>
                        <a:pt x="380142" y="954694"/>
                      </a:cubicBezTo>
                      <a:cubicBezTo>
                        <a:pt x="391503" y="1007355"/>
                        <a:pt x="400005" y="1060548"/>
                        <a:pt x="405647" y="1114192"/>
                      </a:cubicBezTo>
                      <a:cubicBezTo>
                        <a:pt x="409033" y="1144002"/>
                        <a:pt x="413773" y="1173285"/>
                        <a:pt x="403391" y="1202264"/>
                      </a:cubicBezTo>
                      <a:cubicBezTo>
                        <a:pt x="357572" y="1211042"/>
                        <a:pt x="314538" y="1230789"/>
                        <a:pt x="277973" y="1259920"/>
                      </a:cubicBezTo>
                      <a:cubicBezTo>
                        <a:pt x="265484" y="1147634"/>
                        <a:pt x="327628" y="1047307"/>
                        <a:pt x="347114" y="939336"/>
                      </a:cubicBezTo>
                      <a:cubicBezTo>
                        <a:pt x="349823" y="925338"/>
                        <a:pt x="352230" y="910885"/>
                        <a:pt x="352306" y="896662"/>
                      </a:cubicBezTo>
                      <a:cubicBezTo>
                        <a:pt x="351929" y="896285"/>
                        <a:pt x="351177" y="896436"/>
                        <a:pt x="351026" y="896965"/>
                      </a:cubicBezTo>
                      <a:cubicBezTo>
                        <a:pt x="325823" y="1014242"/>
                        <a:pt x="245998" y="1125238"/>
                        <a:pt x="254425" y="1249856"/>
                      </a:cubicBezTo>
                      <a:cubicBezTo>
                        <a:pt x="257735" y="1263323"/>
                        <a:pt x="251566" y="1292531"/>
                        <a:pt x="270976" y="1293211"/>
                      </a:cubicBezTo>
                      <a:cubicBezTo>
                        <a:pt x="285196" y="1298128"/>
                        <a:pt x="297159" y="1295025"/>
                        <a:pt x="311302" y="1295479"/>
                      </a:cubicBezTo>
                      <a:cubicBezTo>
                        <a:pt x="338011" y="1295328"/>
                        <a:pt x="371791" y="1299262"/>
                        <a:pt x="398500" y="1302669"/>
                      </a:cubicBezTo>
                      <a:cubicBezTo>
                        <a:pt x="404519" y="1335202"/>
                        <a:pt x="422500" y="1401333"/>
                        <a:pt x="459064" y="1407839"/>
                      </a:cubicBezTo>
                      <a:cubicBezTo>
                        <a:pt x="393084" y="1671295"/>
                        <a:pt x="283239" y="1931954"/>
                        <a:pt x="214400" y="2194960"/>
                      </a:cubicBezTo>
                      <a:cubicBezTo>
                        <a:pt x="202286" y="2240959"/>
                        <a:pt x="192280" y="2283712"/>
                        <a:pt x="183553" y="2326383"/>
                      </a:cubicBezTo>
                      <a:cubicBezTo>
                        <a:pt x="183553" y="2338944"/>
                        <a:pt x="163014" y="2388047"/>
                        <a:pt x="183628" y="2387973"/>
                      </a:cubicBezTo>
                      <a:cubicBezTo>
                        <a:pt x="184456" y="2394782"/>
                        <a:pt x="191829" y="2398643"/>
                        <a:pt x="194989" y="2399929"/>
                      </a:cubicBezTo>
                      <a:cubicBezTo>
                        <a:pt x="181447" y="2432613"/>
                        <a:pt x="163089" y="2463787"/>
                        <a:pt x="151202" y="2496927"/>
                      </a:cubicBezTo>
                      <a:cubicBezTo>
                        <a:pt x="139691" y="2505402"/>
                        <a:pt x="131942" y="2519171"/>
                        <a:pt x="130963" y="2533550"/>
                      </a:cubicBezTo>
                      <a:cubicBezTo>
                        <a:pt x="95377" y="2558366"/>
                        <a:pt x="108619" y="2615719"/>
                        <a:pt x="99816" y="2651884"/>
                      </a:cubicBezTo>
                      <a:cubicBezTo>
                        <a:pt x="93046" y="2711583"/>
                        <a:pt x="36092" y="2749111"/>
                        <a:pt x="21948" y="2805178"/>
                      </a:cubicBezTo>
                      <a:cubicBezTo>
                        <a:pt x="3591" y="2816147"/>
                        <a:pt x="1258" y="2836577"/>
                        <a:pt x="1861" y="2857913"/>
                      </a:cubicBezTo>
                      <a:cubicBezTo>
                        <a:pt x="732" y="2882352"/>
                        <a:pt x="9384" y="2907700"/>
                        <a:pt x="39478" y="2907094"/>
                      </a:cubicBezTo>
                      <a:cubicBezTo>
                        <a:pt x="87854" y="2911786"/>
                        <a:pt x="134124" y="2911634"/>
                        <a:pt x="183929" y="2908531"/>
                      </a:cubicBezTo>
                      <a:cubicBezTo>
                        <a:pt x="220494" y="2901799"/>
                        <a:pt x="312506" y="2910500"/>
                        <a:pt x="323942" y="2872820"/>
                      </a:cubicBezTo>
                      <a:cubicBezTo>
                        <a:pt x="327779" y="2858748"/>
                        <a:pt x="324544" y="2843915"/>
                        <a:pt x="324168" y="2829617"/>
                      </a:cubicBezTo>
                      <a:cubicBezTo>
                        <a:pt x="323115" y="2817662"/>
                        <a:pt x="325446" y="2802906"/>
                        <a:pt x="318299" y="2793071"/>
                      </a:cubicBezTo>
                      <a:cubicBezTo>
                        <a:pt x="294675" y="2727243"/>
                        <a:pt x="403391" y="2556929"/>
                        <a:pt x="321384" y="2533321"/>
                      </a:cubicBezTo>
                      <a:cubicBezTo>
                        <a:pt x="316268" y="2528858"/>
                        <a:pt x="308594" y="2527495"/>
                        <a:pt x="302274" y="2525075"/>
                      </a:cubicBezTo>
                      <a:cubicBezTo>
                        <a:pt x="302876" y="2518037"/>
                        <a:pt x="302500" y="2510548"/>
                        <a:pt x="298512" y="2504493"/>
                      </a:cubicBezTo>
                      <a:cubicBezTo>
                        <a:pt x="306713" y="2502528"/>
                        <a:pt x="308518" y="2489663"/>
                        <a:pt x="309798" y="2482097"/>
                      </a:cubicBezTo>
                      <a:cubicBezTo>
                        <a:pt x="315666" y="2461216"/>
                        <a:pt x="316795" y="2437608"/>
                        <a:pt x="329811" y="2419524"/>
                      </a:cubicBezTo>
                      <a:cubicBezTo>
                        <a:pt x="357873" y="2419602"/>
                        <a:pt x="384507" y="2412637"/>
                        <a:pt x="412193" y="2411884"/>
                      </a:cubicBezTo>
                      <a:cubicBezTo>
                        <a:pt x="414375" y="2411884"/>
                        <a:pt x="416331" y="2410521"/>
                        <a:pt x="417158" y="2408478"/>
                      </a:cubicBezTo>
                      <a:cubicBezTo>
                        <a:pt x="432507" y="2407949"/>
                        <a:pt x="447704" y="2405149"/>
                        <a:pt x="462224" y="2400002"/>
                      </a:cubicBezTo>
                      <a:cubicBezTo>
                        <a:pt x="468243" y="2402954"/>
                        <a:pt x="476444" y="2399851"/>
                        <a:pt x="478174" y="2393120"/>
                      </a:cubicBezTo>
                      <a:cubicBezTo>
                        <a:pt x="526024" y="2242699"/>
                        <a:pt x="574776" y="2089106"/>
                        <a:pt x="625484" y="1937175"/>
                      </a:cubicBezTo>
                      <a:cubicBezTo>
                        <a:pt x="703052" y="1715636"/>
                        <a:pt x="768958" y="1494626"/>
                        <a:pt x="854049" y="1276944"/>
                      </a:cubicBezTo>
                      <a:cubicBezTo>
                        <a:pt x="858338" y="1358810"/>
                        <a:pt x="862175" y="1445670"/>
                        <a:pt x="871203" y="1526631"/>
                      </a:cubicBezTo>
                      <a:cubicBezTo>
                        <a:pt x="889410" y="1646479"/>
                        <a:pt x="901824" y="1766479"/>
                        <a:pt x="904608" y="1888071"/>
                      </a:cubicBezTo>
                      <a:cubicBezTo>
                        <a:pt x="909573" y="2011928"/>
                        <a:pt x="908971" y="2138589"/>
                        <a:pt x="916796" y="2261844"/>
                      </a:cubicBezTo>
                      <a:cubicBezTo>
                        <a:pt x="921008" y="2280985"/>
                        <a:pt x="915516" y="2382147"/>
                        <a:pt x="941172" y="2372689"/>
                      </a:cubicBezTo>
                      <a:cubicBezTo>
                        <a:pt x="941547" y="2372767"/>
                        <a:pt x="941849" y="2372841"/>
                        <a:pt x="942225" y="2372915"/>
                      </a:cubicBezTo>
                      <a:cubicBezTo>
                        <a:pt x="939140" y="2403560"/>
                        <a:pt x="936206" y="2431479"/>
                        <a:pt x="925071" y="2459701"/>
                      </a:cubicBezTo>
                      <a:cubicBezTo>
                        <a:pt x="897009" y="2466588"/>
                        <a:pt x="897384" y="2501619"/>
                        <a:pt x="904532" y="2524846"/>
                      </a:cubicBezTo>
                      <a:cubicBezTo>
                        <a:pt x="901673" y="2527421"/>
                        <a:pt x="898814" y="2531052"/>
                        <a:pt x="899868" y="2535061"/>
                      </a:cubicBezTo>
                      <a:cubicBezTo>
                        <a:pt x="878802" y="2537104"/>
                        <a:pt x="867516" y="2555794"/>
                        <a:pt x="869774" y="2577281"/>
                      </a:cubicBezTo>
                      <a:cubicBezTo>
                        <a:pt x="873159" y="2605278"/>
                        <a:pt x="869774" y="2650749"/>
                        <a:pt x="888281" y="2676323"/>
                      </a:cubicBezTo>
                      <a:cubicBezTo>
                        <a:pt x="896331" y="2701973"/>
                        <a:pt x="911905" y="2724746"/>
                        <a:pt x="917096" y="2751379"/>
                      </a:cubicBezTo>
                      <a:cubicBezTo>
                        <a:pt x="920557" y="2770373"/>
                        <a:pt x="919429" y="2789288"/>
                        <a:pt x="922288" y="2808278"/>
                      </a:cubicBezTo>
                      <a:cubicBezTo>
                        <a:pt x="913334" y="2813424"/>
                        <a:pt x="911453" y="2824471"/>
                        <a:pt x="910326" y="2833928"/>
                      </a:cubicBezTo>
                      <a:cubicBezTo>
                        <a:pt x="904757" y="2857610"/>
                        <a:pt x="914689" y="2895290"/>
                        <a:pt x="945009" y="2897562"/>
                      </a:cubicBezTo>
                      <a:cubicBezTo>
                        <a:pt x="998501" y="2904297"/>
                        <a:pt x="1068996" y="2910651"/>
                        <a:pt x="1123918" y="2910725"/>
                      </a:cubicBezTo>
                      <a:cubicBezTo>
                        <a:pt x="1157924" y="2908080"/>
                        <a:pt x="1224357" y="2915040"/>
                        <a:pt x="1237072" y="2878114"/>
                      </a:cubicBezTo>
                      <a:cubicBezTo>
                        <a:pt x="1238877" y="2866163"/>
                        <a:pt x="1234363" y="2853601"/>
                        <a:pt x="1231730" y="2842023"/>
                      </a:cubicBezTo>
                      <a:cubicBezTo>
                        <a:pt x="1229322" y="2836651"/>
                        <a:pt x="1227893" y="2815770"/>
                        <a:pt x="1221046" y="2813576"/>
                      </a:cubicBezTo>
                      <a:cubicBezTo>
                        <a:pt x="1214501" y="2789894"/>
                        <a:pt x="1197498" y="2771130"/>
                        <a:pt x="1181322" y="2753500"/>
                      </a:cubicBezTo>
                      <a:cubicBezTo>
                        <a:pt x="1085247" y="2665657"/>
                        <a:pt x="1176507" y="2528404"/>
                        <a:pt x="1091642" y="2511379"/>
                      </a:cubicBezTo>
                      <a:cubicBezTo>
                        <a:pt x="1095780" y="2489966"/>
                        <a:pt x="1082463" y="2468479"/>
                        <a:pt x="1062150" y="2461593"/>
                      </a:cubicBezTo>
                      <a:cubicBezTo>
                        <a:pt x="1064257" y="2438288"/>
                        <a:pt x="1066890" y="2413624"/>
                        <a:pt x="1075617" y="2391453"/>
                      </a:cubicBezTo>
                      <a:cubicBezTo>
                        <a:pt x="1075843" y="2392133"/>
                        <a:pt x="1078476" y="2392059"/>
                        <a:pt x="1077498" y="2391077"/>
                      </a:cubicBezTo>
                      <a:cubicBezTo>
                        <a:pt x="1088407" y="2390545"/>
                        <a:pt x="1146263" y="2389410"/>
                        <a:pt x="1145285" y="2378364"/>
                      </a:cubicBezTo>
                      <a:cubicBezTo>
                        <a:pt x="1163416" y="2374732"/>
                        <a:pt x="1164319" y="2354756"/>
                        <a:pt x="1161460" y="2339775"/>
                      </a:cubicBezTo>
                      <a:cubicBezTo>
                        <a:pt x="1165448" y="2260104"/>
                        <a:pt x="1164469" y="2157657"/>
                        <a:pt x="1163191" y="2073293"/>
                      </a:cubicBezTo>
                      <a:cubicBezTo>
                        <a:pt x="1159730" y="1820126"/>
                        <a:pt x="1165899" y="1546152"/>
                        <a:pt x="1158451" y="1296539"/>
                      </a:cubicBezTo>
                      <a:cubicBezTo>
                        <a:pt x="1183128" y="1296466"/>
                        <a:pt x="1206527" y="1287761"/>
                        <a:pt x="1230150" y="1281861"/>
                      </a:cubicBezTo>
                      <a:cubicBezTo>
                        <a:pt x="1261900" y="1288367"/>
                        <a:pt x="1240607" y="1208013"/>
                        <a:pt x="1241135" y="1192049"/>
                      </a:cubicBezTo>
                      <a:cubicBezTo>
                        <a:pt x="1265812" y="1154897"/>
                        <a:pt x="1257235" y="1091947"/>
                        <a:pt x="1259567" y="1040498"/>
                      </a:cubicBezTo>
                      <a:close/>
                      <a:moveTo>
                        <a:pt x="207854" y="2502528"/>
                      </a:moveTo>
                      <a:cubicBezTo>
                        <a:pt x="225986" y="2503662"/>
                        <a:pt x="259089" y="2504493"/>
                        <a:pt x="281810" y="2515842"/>
                      </a:cubicBezTo>
                      <a:cubicBezTo>
                        <a:pt x="283465" y="2540584"/>
                        <a:pt x="273684" y="2571455"/>
                        <a:pt x="271503" y="2597180"/>
                      </a:cubicBezTo>
                      <a:cubicBezTo>
                        <a:pt x="233358" y="2587116"/>
                        <a:pt x="191904" y="2587042"/>
                        <a:pt x="155115" y="2602175"/>
                      </a:cubicBezTo>
                      <a:cubicBezTo>
                        <a:pt x="149397" y="2548302"/>
                        <a:pt x="132694" y="2502830"/>
                        <a:pt x="207854" y="2502528"/>
                      </a:cubicBezTo>
                      <a:close/>
                      <a:moveTo>
                        <a:pt x="297685" y="2874180"/>
                      </a:moveTo>
                      <a:cubicBezTo>
                        <a:pt x="241334" y="2883867"/>
                        <a:pt x="177760" y="2886364"/>
                        <a:pt x="122537" y="2887347"/>
                      </a:cubicBezTo>
                      <a:cubicBezTo>
                        <a:pt x="91089" y="2886213"/>
                        <a:pt x="58813" y="2887953"/>
                        <a:pt x="30299" y="2881066"/>
                      </a:cubicBezTo>
                      <a:cubicBezTo>
                        <a:pt x="18111" y="2867448"/>
                        <a:pt x="20669" y="2838240"/>
                        <a:pt x="24506" y="2820462"/>
                      </a:cubicBezTo>
                      <a:cubicBezTo>
                        <a:pt x="31804" y="2834231"/>
                        <a:pt x="47227" y="2839832"/>
                        <a:pt x="60995" y="2844975"/>
                      </a:cubicBezTo>
                      <a:lnTo>
                        <a:pt x="60995" y="2844975"/>
                      </a:lnTo>
                      <a:cubicBezTo>
                        <a:pt x="136907" y="2873880"/>
                        <a:pt x="232832" y="2881066"/>
                        <a:pt x="303854" y="2837183"/>
                      </a:cubicBezTo>
                      <a:cubicBezTo>
                        <a:pt x="303328" y="2849364"/>
                        <a:pt x="311528" y="2867297"/>
                        <a:pt x="297685" y="2874180"/>
                      </a:cubicBezTo>
                      <a:close/>
                      <a:moveTo>
                        <a:pt x="298663" y="2549588"/>
                      </a:moveTo>
                      <a:cubicBezTo>
                        <a:pt x="299340" y="2549588"/>
                        <a:pt x="300017" y="2549514"/>
                        <a:pt x="300695" y="2549362"/>
                      </a:cubicBezTo>
                      <a:cubicBezTo>
                        <a:pt x="305961" y="2570321"/>
                        <a:pt x="331315" y="2532793"/>
                        <a:pt x="332745" y="2580610"/>
                      </a:cubicBezTo>
                      <a:cubicBezTo>
                        <a:pt x="331842" y="2628730"/>
                        <a:pt x="309722" y="2672617"/>
                        <a:pt x="299566" y="2718997"/>
                      </a:cubicBezTo>
                      <a:cubicBezTo>
                        <a:pt x="289560" y="2748959"/>
                        <a:pt x="299491" y="2780436"/>
                        <a:pt x="295653" y="2810398"/>
                      </a:cubicBezTo>
                      <a:cubicBezTo>
                        <a:pt x="287378" y="2833474"/>
                        <a:pt x="249308" y="2835971"/>
                        <a:pt x="227491" y="2841343"/>
                      </a:cubicBezTo>
                      <a:cubicBezTo>
                        <a:pt x="167829" y="2850044"/>
                        <a:pt x="97710" y="2842858"/>
                        <a:pt x="47829" y="2808581"/>
                      </a:cubicBezTo>
                      <a:cubicBezTo>
                        <a:pt x="50010" y="2789211"/>
                        <a:pt x="68368" y="2770295"/>
                        <a:pt x="76945" y="2754106"/>
                      </a:cubicBezTo>
                      <a:cubicBezTo>
                        <a:pt x="101772" y="2717409"/>
                        <a:pt x="123064" y="2677760"/>
                        <a:pt x="121559" y="2632514"/>
                      </a:cubicBezTo>
                      <a:cubicBezTo>
                        <a:pt x="124644" y="2603460"/>
                        <a:pt x="117422" y="2565780"/>
                        <a:pt x="130888" y="2539904"/>
                      </a:cubicBezTo>
                      <a:cubicBezTo>
                        <a:pt x="133146" y="2562300"/>
                        <a:pt x="141120" y="2584168"/>
                        <a:pt x="153835" y="2602703"/>
                      </a:cubicBezTo>
                      <a:cubicBezTo>
                        <a:pt x="151879" y="2603763"/>
                        <a:pt x="149848" y="2604595"/>
                        <a:pt x="147816" y="2605352"/>
                      </a:cubicBezTo>
                      <a:lnTo>
                        <a:pt x="147816" y="2605352"/>
                      </a:lnTo>
                      <a:cubicBezTo>
                        <a:pt x="142324" y="2606564"/>
                        <a:pt x="126450" y="2615035"/>
                        <a:pt x="136380" y="2619350"/>
                      </a:cubicBezTo>
                      <a:cubicBezTo>
                        <a:pt x="137810" y="2619350"/>
                        <a:pt x="139616" y="2618138"/>
                        <a:pt x="137885" y="2617835"/>
                      </a:cubicBezTo>
                      <a:cubicBezTo>
                        <a:pt x="136983" y="2617381"/>
                        <a:pt x="136531" y="2616927"/>
                        <a:pt x="136606" y="2616398"/>
                      </a:cubicBezTo>
                      <a:cubicBezTo>
                        <a:pt x="175277" y="2598011"/>
                        <a:pt x="227114" y="2597560"/>
                        <a:pt x="268268" y="2611178"/>
                      </a:cubicBezTo>
                      <a:cubicBezTo>
                        <a:pt x="260594" y="2624268"/>
                        <a:pt x="287077" y="2632591"/>
                        <a:pt x="287754" y="2617004"/>
                      </a:cubicBezTo>
                      <a:cubicBezTo>
                        <a:pt x="301522" y="2620861"/>
                        <a:pt x="299415" y="2609512"/>
                        <a:pt x="289710" y="2604975"/>
                      </a:cubicBezTo>
                      <a:cubicBezTo>
                        <a:pt x="292644" y="2586285"/>
                        <a:pt x="295653" y="2568200"/>
                        <a:pt x="298663" y="2549588"/>
                      </a:cubicBezTo>
                      <a:close/>
                      <a:moveTo>
                        <a:pt x="286174" y="2494507"/>
                      </a:moveTo>
                      <a:cubicBezTo>
                        <a:pt x="259541" y="2486261"/>
                        <a:pt x="235164" y="2482249"/>
                        <a:pt x="211615" y="2482249"/>
                      </a:cubicBezTo>
                      <a:lnTo>
                        <a:pt x="211615" y="2482249"/>
                      </a:lnTo>
                      <a:cubicBezTo>
                        <a:pt x="200707" y="2482249"/>
                        <a:pt x="189798" y="2483157"/>
                        <a:pt x="178964" y="2484971"/>
                      </a:cubicBezTo>
                      <a:cubicBezTo>
                        <a:pt x="190174" y="2455390"/>
                        <a:pt x="203264" y="2420887"/>
                        <a:pt x="210262" y="2391302"/>
                      </a:cubicBezTo>
                      <a:cubicBezTo>
                        <a:pt x="212218" y="2388956"/>
                        <a:pt x="214325" y="2386233"/>
                        <a:pt x="213722" y="2382372"/>
                      </a:cubicBezTo>
                      <a:cubicBezTo>
                        <a:pt x="251114" y="2388047"/>
                        <a:pt x="287679" y="2392588"/>
                        <a:pt x="324920" y="2397656"/>
                      </a:cubicBezTo>
                      <a:cubicBezTo>
                        <a:pt x="308518" y="2427999"/>
                        <a:pt x="292419" y="2460610"/>
                        <a:pt x="286174" y="2494507"/>
                      </a:cubicBezTo>
                      <a:close/>
                      <a:moveTo>
                        <a:pt x="1231278" y="741099"/>
                      </a:moveTo>
                      <a:cubicBezTo>
                        <a:pt x="1231580" y="741099"/>
                        <a:pt x="1231881" y="741099"/>
                        <a:pt x="1232106" y="741099"/>
                      </a:cubicBezTo>
                      <a:cubicBezTo>
                        <a:pt x="1233235" y="741176"/>
                        <a:pt x="1233460" y="740873"/>
                        <a:pt x="1233987" y="742311"/>
                      </a:cubicBezTo>
                      <a:cubicBezTo>
                        <a:pt x="1235943" y="759183"/>
                        <a:pt x="1235115" y="777038"/>
                        <a:pt x="1236093" y="794292"/>
                      </a:cubicBezTo>
                      <a:cubicBezTo>
                        <a:pt x="1209084" y="799815"/>
                        <a:pt x="1180570" y="797772"/>
                        <a:pt x="1154087" y="806398"/>
                      </a:cubicBezTo>
                      <a:cubicBezTo>
                        <a:pt x="1150626" y="793080"/>
                        <a:pt x="1147391" y="780748"/>
                        <a:pt x="1144307" y="768641"/>
                      </a:cubicBezTo>
                      <a:cubicBezTo>
                        <a:pt x="1168006" y="762438"/>
                        <a:pt x="1198777" y="754037"/>
                        <a:pt x="1224959" y="746851"/>
                      </a:cubicBezTo>
                      <a:cubicBezTo>
                        <a:pt x="1227818" y="746020"/>
                        <a:pt x="1230150" y="743899"/>
                        <a:pt x="1231278" y="741099"/>
                      </a:cubicBezTo>
                      <a:close/>
                      <a:moveTo>
                        <a:pt x="898890" y="78145"/>
                      </a:moveTo>
                      <a:cubicBezTo>
                        <a:pt x="896256" y="76176"/>
                        <a:pt x="892720" y="75570"/>
                        <a:pt x="889561" y="76405"/>
                      </a:cubicBezTo>
                      <a:cubicBezTo>
                        <a:pt x="886777" y="70276"/>
                        <a:pt x="884369" y="63844"/>
                        <a:pt x="882488" y="57338"/>
                      </a:cubicBezTo>
                      <a:cubicBezTo>
                        <a:pt x="893472" y="62026"/>
                        <a:pt x="904757" y="62632"/>
                        <a:pt x="916193" y="65658"/>
                      </a:cubicBezTo>
                      <a:cubicBezTo>
                        <a:pt x="947717" y="96378"/>
                        <a:pt x="957723" y="148433"/>
                        <a:pt x="972244" y="188155"/>
                      </a:cubicBezTo>
                      <a:cubicBezTo>
                        <a:pt x="966677" y="184675"/>
                        <a:pt x="955918" y="178775"/>
                        <a:pt x="946212" y="178775"/>
                      </a:cubicBezTo>
                      <a:cubicBezTo>
                        <a:pt x="944031" y="178775"/>
                        <a:pt x="941849" y="179152"/>
                        <a:pt x="939817" y="179836"/>
                      </a:cubicBezTo>
                      <a:cubicBezTo>
                        <a:pt x="934851" y="147601"/>
                        <a:pt x="954638" y="64675"/>
                        <a:pt x="898890" y="78145"/>
                      </a:cubicBezTo>
                      <a:close/>
                      <a:moveTo>
                        <a:pt x="611717" y="42431"/>
                      </a:moveTo>
                      <a:cubicBezTo>
                        <a:pt x="633158" y="45534"/>
                        <a:pt x="653999" y="51889"/>
                        <a:pt x="675516" y="55746"/>
                      </a:cubicBezTo>
                      <a:cubicBezTo>
                        <a:pt x="674764" y="57866"/>
                        <a:pt x="674087" y="59832"/>
                        <a:pt x="673184" y="61875"/>
                      </a:cubicBezTo>
                      <a:cubicBezTo>
                        <a:pt x="667692" y="62558"/>
                        <a:pt x="661522" y="63390"/>
                        <a:pt x="655429" y="64147"/>
                      </a:cubicBezTo>
                      <a:cubicBezTo>
                        <a:pt x="648206" y="61195"/>
                        <a:pt x="639704" y="62784"/>
                        <a:pt x="633384" y="67173"/>
                      </a:cubicBezTo>
                      <a:cubicBezTo>
                        <a:pt x="608331" y="66493"/>
                        <a:pt x="613147" y="84119"/>
                        <a:pt x="614952" y="102658"/>
                      </a:cubicBezTo>
                      <a:cubicBezTo>
                        <a:pt x="612921" y="113553"/>
                        <a:pt x="612093" y="126266"/>
                        <a:pt x="612318" y="141472"/>
                      </a:cubicBezTo>
                      <a:cubicBezTo>
                        <a:pt x="589598" y="137083"/>
                        <a:pt x="571992" y="165608"/>
                        <a:pt x="559729" y="181879"/>
                      </a:cubicBezTo>
                      <a:cubicBezTo>
                        <a:pt x="558074" y="139204"/>
                        <a:pt x="564318" y="47954"/>
                        <a:pt x="611717" y="42431"/>
                      </a:cubicBezTo>
                      <a:close/>
                      <a:moveTo>
                        <a:pt x="324544" y="773407"/>
                      </a:moveTo>
                      <a:cubicBezTo>
                        <a:pt x="321910" y="774164"/>
                        <a:pt x="319052" y="775224"/>
                        <a:pt x="316343" y="774393"/>
                      </a:cubicBezTo>
                      <a:cubicBezTo>
                        <a:pt x="307089" y="764858"/>
                        <a:pt x="298136" y="738224"/>
                        <a:pt x="305961" y="724226"/>
                      </a:cubicBezTo>
                      <a:cubicBezTo>
                        <a:pt x="339666" y="718097"/>
                        <a:pt x="380594" y="710911"/>
                        <a:pt x="418061" y="711440"/>
                      </a:cubicBezTo>
                      <a:lnTo>
                        <a:pt x="418061" y="711440"/>
                      </a:lnTo>
                      <a:cubicBezTo>
                        <a:pt x="449133" y="711440"/>
                        <a:pt x="482462" y="714240"/>
                        <a:pt x="523014" y="720218"/>
                      </a:cubicBezTo>
                      <a:cubicBezTo>
                        <a:pt x="547993" y="721126"/>
                        <a:pt x="550174" y="747682"/>
                        <a:pt x="542275" y="766070"/>
                      </a:cubicBezTo>
                      <a:cubicBezTo>
                        <a:pt x="522789" y="763798"/>
                        <a:pt x="503604" y="760698"/>
                        <a:pt x="483892" y="759261"/>
                      </a:cubicBezTo>
                      <a:lnTo>
                        <a:pt x="483666" y="759109"/>
                      </a:lnTo>
                      <a:cubicBezTo>
                        <a:pt x="453572" y="757218"/>
                        <a:pt x="419416" y="759789"/>
                        <a:pt x="391955" y="762512"/>
                      </a:cubicBezTo>
                      <a:cubicBezTo>
                        <a:pt x="390901" y="762589"/>
                        <a:pt x="389923" y="762135"/>
                        <a:pt x="389322" y="761300"/>
                      </a:cubicBezTo>
                      <a:cubicBezTo>
                        <a:pt x="367202" y="764481"/>
                        <a:pt x="345459" y="768187"/>
                        <a:pt x="324544" y="773407"/>
                      </a:cubicBezTo>
                      <a:close/>
                      <a:moveTo>
                        <a:pt x="583654" y="1331570"/>
                      </a:moveTo>
                      <a:cubicBezTo>
                        <a:pt x="580043" y="1344508"/>
                        <a:pt x="571541" y="1332553"/>
                        <a:pt x="573573" y="1319844"/>
                      </a:cubicBezTo>
                      <a:cubicBezTo>
                        <a:pt x="574927" y="1311521"/>
                        <a:pt x="564770" y="1304483"/>
                        <a:pt x="561534" y="1314321"/>
                      </a:cubicBezTo>
                      <a:cubicBezTo>
                        <a:pt x="559052" y="1317347"/>
                        <a:pt x="560030" y="1321961"/>
                        <a:pt x="561234" y="1326047"/>
                      </a:cubicBezTo>
                      <a:cubicBezTo>
                        <a:pt x="563491" y="1355481"/>
                        <a:pt x="564318" y="1385595"/>
                        <a:pt x="564544" y="1415634"/>
                      </a:cubicBezTo>
                      <a:cubicBezTo>
                        <a:pt x="548971" y="1403073"/>
                        <a:pt x="548444" y="1272932"/>
                        <a:pt x="530388" y="1288596"/>
                      </a:cubicBezTo>
                      <a:cubicBezTo>
                        <a:pt x="510901" y="1328848"/>
                        <a:pt x="530763" y="1378708"/>
                        <a:pt x="522563" y="1420928"/>
                      </a:cubicBezTo>
                      <a:cubicBezTo>
                        <a:pt x="507139" y="1425543"/>
                        <a:pt x="495403" y="1337548"/>
                        <a:pt x="493598" y="1333159"/>
                      </a:cubicBezTo>
                      <a:cubicBezTo>
                        <a:pt x="491340" y="1322264"/>
                        <a:pt x="492620" y="1308114"/>
                        <a:pt x="487880" y="1298734"/>
                      </a:cubicBezTo>
                      <a:lnTo>
                        <a:pt x="487880" y="1298734"/>
                      </a:lnTo>
                      <a:cubicBezTo>
                        <a:pt x="483666" y="1337171"/>
                        <a:pt x="492394" y="1376968"/>
                        <a:pt x="502626" y="1414042"/>
                      </a:cubicBezTo>
                      <a:lnTo>
                        <a:pt x="502550" y="1414042"/>
                      </a:lnTo>
                      <a:cubicBezTo>
                        <a:pt x="501422" y="1411094"/>
                        <a:pt x="498413" y="1410791"/>
                        <a:pt x="495554" y="1410562"/>
                      </a:cubicBezTo>
                      <a:cubicBezTo>
                        <a:pt x="447779" y="1386123"/>
                        <a:pt x="454927" y="1316515"/>
                        <a:pt x="438977" y="1273464"/>
                      </a:cubicBezTo>
                      <a:cubicBezTo>
                        <a:pt x="432431" y="1311066"/>
                        <a:pt x="438374" y="1351243"/>
                        <a:pt x="454475" y="1385746"/>
                      </a:cubicBezTo>
                      <a:cubicBezTo>
                        <a:pt x="415879" y="1340877"/>
                        <a:pt x="407905" y="1277247"/>
                        <a:pt x="416406" y="1220197"/>
                      </a:cubicBezTo>
                      <a:cubicBezTo>
                        <a:pt x="418061" y="1219968"/>
                        <a:pt x="425208" y="1210436"/>
                        <a:pt x="426337" y="1204684"/>
                      </a:cubicBezTo>
                      <a:cubicBezTo>
                        <a:pt x="426563" y="1203398"/>
                        <a:pt x="426864" y="1202264"/>
                        <a:pt x="426563" y="1202113"/>
                      </a:cubicBezTo>
                      <a:cubicBezTo>
                        <a:pt x="430626" y="1128264"/>
                        <a:pt x="417535" y="1041178"/>
                        <a:pt x="397748" y="961884"/>
                      </a:cubicBezTo>
                      <a:cubicBezTo>
                        <a:pt x="386914" y="909526"/>
                        <a:pt x="360581" y="845970"/>
                        <a:pt x="355315" y="789448"/>
                      </a:cubicBezTo>
                      <a:cubicBezTo>
                        <a:pt x="395415" y="779687"/>
                        <a:pt x="438374" y="779687"/>
                        <a:pt x="478926" y="773710"/>
                      </a:cubicBezTo>
                      <a:cubicBezTo>
                        <a:pt x="489233" y="773787"/>
                        <a:pt x="499465" y="774316"/>
                        <a:pt x="509698" y="775450"/>
                      </a:cubicBezTo>
                      <a:cubicBezTo>
                        <a:pt x="499691" y="893410"/>
                        <a:pt x="480432" y="1014696"/>
                        <a:pt x="514212" y="1129250"/>
                      </a:cubicBezTo>
                      <a:cubicBezTo>
                        <a:pt x="527002" y="1197421"/>
                        <a:pt x="603967" y="1258483"/>
                        <a:pt x="583654" y="1331570"/>
                      </a:cubicBezTo>
                      <a:close/>
                      <a:moveTo>
                        <a:pt x="640531" y="727329"/>
                      </a:moveTo>
                      <a:cubicBezTo>
                        <a:pt x="627817" y="817142"/>
                        <a:pt x="624883" y="909071"/>
                        <a:pt x="629321" y="1001680"/>
                      </a:cubicBezTo>
                      <a:cubicBezTo>
                        <a:pt x="630751" y="1047230"/>
                        <a:pt x="632180" y="1094367"/>
                        <a:pt x="630525" y="1140674"/>
                      </a:cubicBezTo>
                      <a:cubicBezTo>
                        <a:pt x="630074" y="1146500"/>
                        <a:pt x="628194" y="1154521"/>
                        <a:pt x="624432" y="1159438"/>
                      </a:cubicBezTo>
                      <a:cubicBezTo>
                        <a:pt x="598174" y="1164658"/>
                        <a:pt x="572519" y="1174116"/>
                        <a:pt x="545509" y="1174042"/>
                      </a:cubicBezTo>
                      <a:cubicBezTo>
                        <a:pt x="482537" y="1051316"/>
                        <a:pt x="513008" y="908617"/>
                        <a:pt x="518199" y="776662"/>
                      </a:cubicBezTo>
                      <a:cubicBezTo>
                        <a:pt x="525648" y="776584"/>
                        <a:pt x="534150" y="783397"/>
                        <a:pt x="540845" y="778176"/>
                      </a:cubicBezTo>
                      <a:cubicBezTo>
                        <a:pt x="556720" y="782639"/>
                        <a:pt x="555892" y="759711"/>
                        <a:pt x="557773" y="749271"/>
                      </a:cubicBezTo>
                      <a:cubicBezTo>
                        <a:pt x="559203" y="732173"/>
                        <a:pt x="551528" y="713483"/>
                        <a:pt x="532870" y="710154"/>
                      </a:cubicBezTo>
                      <a:cubicBezTo>
                        <a:pt x="526851" y="577670"/>
                        <a:pt x="551078" y="438751"/>
                        <a:pt x="525121" y="308839"/>
                      </a:cubicBezTo>
                      <a:cubicBezTo>
                        <a:pt x="523841" y="437842"/>
                        <a:pt x="505033" y="576532"/>
                        <a:pt x="512407" y="707051"/>
                      </a:cubicBezTo>
                      <a:cubicBezTo>
                        <a:pt x="447403" y="697593"/>
                        <a:pt x="381121" y="698804"/>
                        <a:pt x="317848" y="716963"/>
                      </a:cubicBezTo>
                      <a:cubicBezTo>
                        <a:pt x="300619" y="618982"/>
                        <a:pt x="336507" y="502761"/>
                        <a:pt x="347717" y="401603"/>
                      </a:cubicBezTo>
                      <a:cubicBezTo>
                        <a:pt x="348393" y="356279"/>
                        <a:pt x="332594" y="312622"/>
                        <a:pt x="333497" y="267302"/>
                      </a:cubicBezTo>
                      <a:cubicBezTo>
                        <a:pt x="335753" y="146844"/>
                        <a:pt x="459365" y="90780"/>
                        <a:pt x="562437" y="77842"/>
                      </a:cubicBezTo>
                      <a:cubicBezTo>
                        <a:pt x="546036" y="112267"/>
                        <a:pt x="537836" y="150324"/>
                        <a:pt x="538513" y="188536"/>
                      </a:cubicBezTo>
                      <a:cubicBezTo>
                        <a:pt x="540920" y="201928"/>
                        <a:pt x="533096" y="230453"/>
                        <a:pt x="552582" y="232648"/>
                      </a:cubicBezTo>
                      <a:cubicBezTo>
                        <a:pt x="556720" y="232648"/>
                        <a:pt x="560482" y="230376"/>
                        <a:pt x="562437" y="226744"/>
                      </a:cubicBezTo>
                      <a:cubicBezTo>
                        <a:pt x="573121" y="204880"/>
                        <a:pt x="588093" y="185281"/>
                        <a:pt x="605923" y="168863"/>
                      </a:cubicBezTo>
                      <a:cubicBezTo>
                        <a:pt x="609760" y="174992"/>
                        <a:pt x="609459" y="184601"/>
                        <a:pt x="610437" y="192016"/>
                      </a:cubicBezTo>
                      <a:cubicBezTo>
                        <a:pt x="618187" y="266242"/>
                        <a:pt x="631654" y="337818"/>
                        <a:pt x="641735" y="411512"/>
                      </a:cubicBezTo>
                      <a:cubicBezTo>
                        <a:pt x="659040" y="519257"/>
                        <a:pt x="655578" y="620341"/>
                        <a:pt x="640531" y="727329"/>
                      </a:cubicBezTo>
                      <a:close/>
                      <a:moveTo>
                        <a:pt x="657234" y="1026954"/>
                      </a:moveTo>
                      <a:cubicBezTo>
                        <a:pt x="654074" y="941379"/>
                        <a:pt x="653473" y="833180"/>
                        <a:pt x="665585" y="750634"/>
                      </a:cubicBezTo>
                      <a:cubicBezTo>
                        <a:pt x="672732" y="696004"/>
                        <a:pt x="681159" y="627228"/>
                        <a:pt x="681610" y="569953"/>
                      </a:cubicBezTo>
                      <a:cubicBezTo>
                        <a:pt x="682212" y="483317"/>
                        <a:pt x="667766" y="394111"/>
                        <a:pt x="654526" y="306190"/>
                      </a:cubicBezTo>
                      <a:cubicBezTo>
                        <a:pt x="649635" y="274336"/>
                        <a:pt x="644519" y="241348"/>
                        <a:pt x="640231" y="208963"/>
                      </a:cubicBezTo>
                      <a:cubicBezTo>
                        <a:pt x="637823" y="190276"/>
                        <a:pt x="638726" y="169014"/>
                        <a:pt x="628194" y="152973"/>
                      </a:cubicBezTo>
                      <a:cubicBezTo>
                        <a:pt x="627817" y="148662"/>
                        <a:pt x="627591" y="144273"/>
                        <a:pt x="627516" y="139884"/>
                      </a:cubicBezTo>
                      <a:cubicBezTo>
                        <a:pt x="693196" y="257693"/>
                        <a:pt x="862024" y="363923"/>
                        <a:pt x="920707" y="178321"/>
                      </a:cubicBezTo>
                      <a:cubicBezTo>
                        <a:pt x="918451" y="269345"/>
                        <a:pt x="931692" y="347350"/>
                        <a:pt x="938764" y="438980"/>
                      </a:cubicBezTo>
                      <a:cubicBezTo>
                        <a:pt x="950501" y="594768"/>
                        <a:pt x="952307" y="754491"/>
                        <a:pt x="973748" y="908543"/>
                      </a:cubicBezTo>
                      <a:cubicBezTo>
                        <a:pt x="880532" y="977393"/>
                        <a:pt x="746237" y="950837"/>
                        <a:pt x="657234" y="1026954"/>
                      </a:cubicBezTo>
                      <a:close/>
                      <a:moveTo>
                        <a:pt x="940269" y="2450018"/>
                      </a:moveTo>
                      <a:cubicBezTo>
                        <a:pt x="940946" y="2448352"/>
                        <a:pt x="944858" y="2441011"/>
                        <a:pt x="946814" y="2432691"/>
                      </a:cubicBezTo>
                      <a:cubicBezTo>
                        <a:pt x="952307" y="2409689"/>
                        <a:pt x="956144" y="2398414"/>
                        <a:pt x="960507" y="2375412"/>
                      </a:cubicBezTo>
                      <a:cubicBezTo>
                        <a:pt x="993686" y="2377836"/>
                        <a:pt x="1025887" y="2377607"/>
                        <a:pt x="1058765" y="2378364"/>
                      </a:cubicBezTo>
                      <a:cubicBezTo>
                        <a:pt x="1051241" y="2403863"/>
                        <a:pt x="1046200" y="2430722"/>
                        <a:pt x="1049585" y="2457281"/>
                      </a:cubicBezTo>
                      <a:cubicBezTo>
                        <a:pt x="1035291" y="2453650"/>
                        <a:pt x="1019642" y="2451832"/>
                        <a:pt x="1001736" y="2451832"/>
                      </a:cubicBezTo>
                      <a:lnTo>
                        <a:pt x="1001736" y="2451832"/>
                      </a:lnTo>
                      <a:cubicBezTo>
                        <a:pt x="978639" y="2451832"/>
                        <a:pt x="957723" y="2454555"/>
                        <a:pt x="936883" y="2457052"/>
                      </a:cubicBezTo>
                      <a:cubicBezTo>
                        <a:pt x="938087" y="2454784"/>
                        <a:pt x="939591" y="2451681"/>
                        <a:pt x="940269" y="2450018"/>
                      </a:cubicBezTo>
                      <a:close/>
                      <a:moveTo>
                        <a:pt x="1201636" y="2881823"/>
                      </a:moveTo>
                      <a:cubicBezTo>
                        <a:pt x="1122263" y="2893173"/>
                        <a:pt x="1040783" y="2885001"/>
                        <a:pt x="958100" y="2876071"/>
                      </a:cubicBezTo>
                      <a:cubicBezTo>
                        <a:pt x="930940" y="2878114"/>
                        <a:pt x="927855" y="2852693"/>
                        <a:pt x="930112" y="2831885"/>
                      </a:cubicBezTo>
                      <a:cubicBezTo>
                        <a:pt x="931015" y="2832794"/>
                        <a:pt x="931992" y="2833626"/>
                        <a:pt x="933046" y="2834309"/>
                      </a:cubicBezTo>
                      <a:cubicBezTo>
                        <a:pt x="932821" y="2860185"/>
                        <a:pt x="967278" y="2846338"/>
                        <a:pt x="984357" y="2849515"/>
                      </a:cubicBezTo>
                      <a:cubicBezTo>
                        <a:pt x="1061473" y="2849515"/>
                        <a:pt x="1136708" y="2852013"/>
                        <a:pt x="1213523" y="2852922"/>
                      </a:cubicBezTo>
                      <a:cubicBezTo>
                        <a:pt x="1217059" y="2867068"/>
                        <a:pt x="1222852" y="2882503"/>
                        <a:pt x="1201636" y="2881823"/>
                      </a:cubicBezTo>
                      <a:close/>
                      <a:moveTo>
                        <a:pt x="1069147" y="2489209"/>
                      </a:moveTo>
                      <a:cubicBezTo>
                        <a:pt x="1075165" y="2497230"/>
                        <a:pt x="1073284" y="2508125"/>
                        <a:pt x="1072306" y="2517357"/>
                      </a:cubicBezTo>
                      <a:cubicBezTo>
                        <a:pt x="1069749" y="2540433"/>
                        <a:pt x="1067642" y="2563209"/>
                        <a:pt x="1064482" y="2586285"/>
                      </a:cubicBezTo>
                      <a:cubicBezTo>
                        <a:pt x="1022576" y="2569261"/>
                        <a:pt x="960883" y="2559651"/>
                        <a:pt x="932821" y="2603386"/>
                      </a:cubicBezTo>
                      <a:cubicBezTo>
                        <a:pt x="972169" y="2576372"/>
                        <a:pt x="1021372" y="2581670"/>
                        <a:pt x="1062827" y="2600132"/>
                      </a:cubicBezTo>
                      <a:cubicBezTo>
                        <a:pt x="1060495" y="2612693"/>
                        <a:pt x="1076068" y="2619047"/>
                        <a:pt x="1079454" y="2605049"/>
                      </a:cubicBezTo>
                      <a:cubicBezTo>
                        <a:pt x="1088181" y="2605958"/>
                        <a:pt x="1089009" y="2594608"/>
                        <a:pt x="1081560" y="2591808"/>
                      </a:cubicBezTo>
                      <a:cubicBezTo>
                        <a:pt x="1083818" y="2567295"/>
                        <a:pt x="1087730" y="2543536"/>
                        <a:pt x="1090664" y="2519249"/>
                      </a:cubicBezTo>
                      <a:cubicBezTo>
                        <a:pt x="1144232" y="2537481"/>
                        <a:pt x="1099090" y="2610347"/>
                        <a:pt x="1110376" y="2651052"/>
                      </a:cubicBezTo>
                      <a:cubicBezTo>
                        <a:pt x="1114363" y="2695238"/>
                        <a:pt x="1132494" y="2738367"/>
                        <a:pt x="1163491" y="2770221"/>
                      </a:cubicBezTo>
                      <a:cubicBezTo>
                        <a:pt x="1177711" y="2786033"/>
                        <a:pt x="1196069" y="2804572"/>
                        <a:pt x="1198702" y="2826591"/>
                      </a:cubicBezTo>
                      <a:cubicBezTo>
                        <a:pt x="1118050" y="2823336"/>
                        <a:pt x="1039504" y="2822657"/>
                        <a:pt x="950426" y="2822579"/>
                      </a:cubicBezTo>
                      <a:cubicBezTo>
                        <a:pt x="949297" y="2819856"/>
                        <a:pt x="946890" y="2817887"/>
                        <a:pt x="944106" y="2817207"/>
                      </a:cubicBezTo>
                      <a:cubicBezTo>
                        <a:pt x="936281" y="2788985"/>
                        <a:pt x="941397" y="2758720"/>
                        <a:pt x="930262" y="2731178"/>
                      </a:cubicBezTo>
                      <a:cubicBezTo>
                        <a:pt x="901673" y="2670496"/>
                        <a:pt x="879780" y="2615870"/>
                        <a:pt x="902350" y="2548228"/>
                      </a:cubicBezTo>
                      <a:cubicBezTo>
                        <a:pt x="904757" y="2546410"/>
                        <a:pt x="907241" y="2544822"/>
                        <a:pt x="909874" y="2543307"/>
                      </a:cubicBezTo>
                      <a:cubicBezTo>
                        <a:pt x="909874" y="2543307"/>
                        <a:pt x="909874" y="2543307"/>
                        <a:pt x="909874" y="2543307"/>
                      </a:cubicBezTo>
                      <a:lnTo>
                        <a:pt x="909874" y="2543307"/>
                      </a:lnTo>
                      <a:cubicBezTo>
                        <a:pt x="909874" y="2543307"/>
                        <a:pt x="909874" y="2543307"/>
                        <a:pt x="909874" y="2543307"/>
                      </a:cubicBezTo>
                      <a:cubicBezTo>
                        <a:pt x="915893" y="2561240"/>
                        <a:pt x="921761" y="2580156"/>
                        <a:pt x="934777" y="2594154"/>
                      </a:cubicBezTo>
                      <a:cubicBezTo>
                        <a:pt x="938688" y="2568732"/>
                        <a:pt x="898890" y="2489741"/>
                        <a:pt x="931240" y="2477937"/>
                      </a:cubicBezTo>
                      <a:cubicBezTo>
                        <a:pt x="975328" y="2472791"/>
                        <a:pt x="1031303" y="2459324"/>
                        <a:pt x="1069147" y="2489209"/>
                      </a:cubicBezTo>
                      <a:close/>
                      <a:moveTo>
                        <a:pt x="1035366" y="1154447"/>
                      </a:moveTo>
                      <a:cubicBezTo>
                        <a:pt x="1016632" y="1038910"/>
                        <a:pt x="1002263" y="944860"/>
                        <a:pt x="989924" y="840672"/>
                      </a:cubicBezTo>
                      <a:cubicBezTo>
                        <a:pt x="969009" y="684806"/>
                        <a:pt x="972169" y="569269"/>
                        <a:pt x="961334" y="427553"/>
                      </a:cubicBezTo>
                      <a:cubicBezTo>
                        <a:pt x="955467" y="358699"/>
                        <a:pt x="932294" y="273505"/>
                        <a:pt x="948996" y="201777"/>
                      </a:cubicBezTo>
                      <a:cubicBezTo>
                        <a:pt x="964344" y="206543"/>
                        <a:pt x="976306" y="218498"/>
                        <a:pt x="984281" y="232116"/>
                      </a:cubicBezTo>
                      <a:cubicBezTo>
                        <a:pt x="1033560" y="265484"/>
                        <a:pt x="971040" y="121651"/>
                        <a:pt x="964193" y="109619"/>
                      </a:cubicBezTo>
                      <a:cubicBezTo>
                        <a:pt x="1003692" y="146013"/>
                        <a:pt x="1068394" y="141398"/>
                        <a:pt x="1102100" y="185584"/>
                      </a:cubicBezTo>
                      <a:cubicBezTo>
                        <a:pt x="1191855" y="350605"/>
                        <a:pt x="1155366" y="554591"/>
                        <a:pt x="1210363" y="730658"/>
                      </a:cubicBezTo>
                      <a:cubicBezTo>
                        <a:pt x="1186664" y="736787"/>
                        <a:pt x="1163191" y="742765"/>
                        <a:pt x="1139266" y="749119"/>
                      </a:cubicBezTo>
                      <a:cubicBezTo>
                        <a:pt x="1113310" y="648715"/>
                        <a:pt x="1092620" y="548310"/>
                        <a:pt x="1081034" y="446469"/>
                      </a:cubicBezTo>
                      <a:cubicBezTo>
                        <a:pt x="1089686" y="412572"/>
                        <a:pt x="1092169" y="377087"/>
                        <a:pt x="1105787" y="344627"/>
                      </a:cubicBezTo>
                      <a:cubicBezTo>
                        <a:pt x="1108194" y="340467"/>
                        <a:pt x="1111354" y="334338"/>
                        <a:pt x="1106162" y="332672"/>
                      </a:cubicBezTo>
                      <a:cubicBezTo>
                        <a:pt x="1104884" y="332295"/>
                        <a:pt x="1103680" y="333126"/>
                        <a:pt x="1103680" y="333126"/>
                      </a:cubicBezTo>
                      <a:cubicBezTo>
                        <a:pt x="1095103" y="339558"/>
                        <a:pt x="1092169" y="353254"/>
                        <a:pt x="1089535" y="365283"/>
                      </a:cubicBezTo>
                      <a:cubicBezTo>
                        <a:pt x="1085623" y="383216"/>
                        <a:pt x="1080357" y="400240"/>
                        <a:pt x="1078100" y="418398"/>
                      </a:cubicBezTo>
                      <a:cubicBezTo>
                        <a:pt x="1075617" y="393505"/>
                        <a:pt x="1071404" y="369218"/>
                        <a:pt x="1070200" y="344099"/>
                      </a:cubicBezTo>
                      <a:cubicBezTo>
                        <a:pt x="1070200" y="343039"/>
                        <a:pt x="1068469" y="342736"/>
                        <a:pt x="1068320" y="343796"/>
                      </a:cubicBezTo>
                      <a:cubicBezTo>
                        <a:pt x="1047253" y="462359"/>
                        <a:pt x="1070425" y="578121"/>
                        <a:pt x="1096758" y="695627"/>
                      </a:cubicBezTo>
                      <a:cubicBezTo>
                        <a:pt x="1137008" y="868669"/>
                        <a:pt x="1196972" y="1041706"/>
                        <a:pt x="1215554" y="1218076"/>
                      </a:cubicBezTo>
                      <a:cubicBezTo>
                        <a:pt x="1154765" y="1200070"/>
                        <a:pt x="1099015" y="1163147"/>
                        <a:pt x="1035366" y="1154447"/>
                      </a:cubicBezTo>
                      <a:close/>
                      <a:moveTo>
                        <a:pt x="1233911" y="1142868"/>
                      </a:moveTo>
                      <a:cubicBezTo>
                        <a:pt x="1216382" y="1034140"/>
                        <a:pt x="1184859" y="922992"/>
                        <a:pt x="1156570" y="815779"/>
                      </a:cubicBezTo>
                      <a:cubicBezTo>
                        <a:pt x="1179818" y="816082"/>
                        <a:pt x="1202539" y="813510"/>
                        <a:pt x="1225560" y="812298"/>
                      </a:cubicBezTo>
                      <a:cubicBezTo>
                        <a:pt x="1235266" y="925035"/>
                        <a:pt x="1242413" y="1032629"/>
                        <a:pt x="1233911" y="11428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4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15" name="Graphic 97">
                  <a:extLst>
                    <a:ext uri="{FF2B5EF4-FFF2-40B4-BE49-F238E27FC236}">
                      <a16:creationId xmlns:a16="http://schemas.microsoft.com/office/drawing/2014/main" id="{D50AA519-CFC5-2640-B697-4CAF88FBD0A8}"/>
                    </a:ext>
                  </a:extLst>
                </p:cNvPr>
                <p:cNvGrpSpPr/>
                <p:nvPr/>
              </p:nvGrpSpPr>
              <p:grpSpPr>
                <a:xfrm>
                  <a:off x="6726945" y="4834186"/>
                  <a:ext cx="210414" cy="285320"/>
                  <a:chOff x="6726945" y="4834186"/>
                  <a:chExt cx="210414" cy="285320"/>
                </a:xfrm>
                <a:solidFill>
                  <a:srgbClr val="000000"/>
                </a:solidFill>
              </p:grpSpPr>
              <p:sp>
                <p:nvSpPr>
                  <p:cNvPr id="116" name="Freeform 115">
                    <a:extLst>
                      <a:ext uri="{FF2B5EF4-FFF2-40B4-BE49-F238E27FC236}">
                        <a16:creationId xmlns:a16="http://schemas.microsoft.com/office/drawing/2014/main" id="{8C2B5A91-C377-ED43-9BE8-E057C2FAB9FE}"/>
                      </a:ext>
                    </a:extLst>
                  </p:cNvPr>
                  <p:cNvSpPr/>
                  <p:nvPr/>
                </p:nvSpPr>
                <p:spPr>
                  <a:xfrm>
                    <a:off x="6726945" y="5094540"/>
                    <a:ext cx="187738" cy="24966"/>
                  </a:xfrm>
                  <a:custGeom>
                    <a:avLst/>
                    <a:gdLst>
                      <a:gd name="connsiteX0" fmla="*/ 99662 w 187738"/>
                      <a:gd name="connsiteY0" fmla="*/ 30323 h 24966"/>
                      <a:gd name="connsiteX1" fmla="*/ 11636 w 187738"/>
                      <a:gd name="connsiteY1" fmla="*/ 15723 h 24966"/>
                      <a:gd name="connsiteX2" fmla="*/ 2156 w 187738"/>
                      <a:gd name="connsiteY2" fmla="*/ 9364 h 24966"/>
                      <a:gd name="connsiteX3" fmla="*/ 141192 w 187738"/>
                      <a:gd name="connsiteY3" fmla="*/ 12542 h 24966"/>
                      <a:gd name="connsiteX4" fmla="*/ 186107 w 187738"/>
                      <a:gd name="connsiteY4" fmla="*/ 5659 h 24966"/>
                      <a:gd name="connsiteX5" fmla="*/ 99662 w 187738"/>
                      <a:gd name="connsiteY5" fmla="*/ 30323 h 249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7738" h="24966">
                        <a:moveTo>
                          <a:pt x="99662" y="30323"/>
                        </a:moveTo>
                        <a:cubicBezTo>
                          <a:pt x="69342" y="29717"/>
                          <a:pt x="40601" y="25709"/>
                          <a:pt x="11636" y="15723"/>
                        </a:cubicBezTo>
                        <a:cubicBezTo>
                          <a:pt x="5015" y="12996"/>
                          <a:pt x="351" y="11710"/>
                          <a:pt x="2156" y="9364"/>
                        </a:cubicBezTo>
                        <a:cubicBezTo>
                          <a:pt x="48200" y="14888"/>
                          <a:pt x="94922" y="20337"/>
                          <a:pt x="141192" y="12542"/>
                        </a:cubicBezTo>
                        <a:cubicBezTo>
                          <a:pt x="156539" y="11334"/>
                          <a:pt x="170834" y="3767"/>
                          <a:pt x="186107" y="5659"/>
                        </a:cubicBezTo>
                        <a:cubicBezTo>
                          <a:pt x="208527" y="26994"/>
                          <a:pt x="113128" y="29869"/>
                          <a:pt x="99662" y="3032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4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7" name="Freeform 116">
                    <a:extLst>
                      <a:ext uri="{FF2B5EF4-FFF2-40B4-BE49-F238E27FC236}">
                        <a16:creationId xmlns:a16="http://schemas.microsoft.com/office/drawing/2014/main" id="{056C957D-9CA9-BD48-A3B3-34709B75865E}"/>
                      </a:ext>
                    </a:extLst>
                  </p:cNvPr>
                  <p:cNvSpPr/>
                  <p:nvPr/>
                </p:nvSpPr>
                <p:spPr>
                  <a:xfrm>
                    <a:off x="6764729" y="5017539"/>
                    <a:ext cx="135653" cy="23312"/>
                  </a:xfrm>
                  <a:custGeom>
                    <a:avLst/>
                    <a:gdLst>
                      <a:gd name="connsiteX0" fmla="*/ 129665 w 135653"/>
                      <a:gd name="connsiteY0" fmla="*/ 28636 h 23312"/>
                      <a:gd name="connsiteX1" fmla="*/ 1765 w 135653"/>
                      <a:gd name="connsiteY1" fmla="*/ 25913 h 23312"/>
                      <a:gd name="connsiteX2" fmla="*/ 114767 w 135653"/>
                      <a:gd name="connsiteY2" fmla="*/ 7755 h 23312"/>
                      <a:gd name="connsiteX3" fmla="*/ 135909 w 135653"/>
                      <a:gd name="connsiteY3" fmla="*/ 16759 h 23312"/>
                      <a:gd name="connsiteX4" fmla="*/ 129665 w 135653"/>
                      <a:gd name="connsiteY4" fmla="*/ 28636 h 23312"/>
                      <a:gd name="connsiteX5" fmla="*/ 129665 w 135653"/>
                      <a:gd name="connsiteY5" fmla="*/ 28636 h 23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653" h="23312">
                        <a:moveTo>
                          <a:pt x="129665" y="28636"/>
                        </a:moveTo>
                        <a:cubicBezTo>
                          <a:pt x="87307" y="17361"/>
                          <a:pt x="40812" y="15772"/>
                          <a:pt x="1765" y="25913"/>
                        </a:cubicBezTo>
                        <a:cubicBezTo>
                          <a:pt x="36298" y="7980"/>
                          <a:pt x="76322" y="1323"/>
                          <a:pt x="114767" y="7755"/>
                        </a:cubicBezTo>
                        <a:cubicBezTo>
                          <a:pt x="121689" y="8963"/>
                          <a:pt x="131771" y="11309"/>
                          <a:pt x="135909" y="16759"/>
                        </a:cubicBezTo>
                        <a:cubicBezTo>
                          <a:pt x="139746" y="21524"/>
                          <a:pt x="135758" y="29242"/>
                          <a:pt x="129665" y="28636"/>
                        </a:cubicBezTo>
                        <a:lnTo>
                          <a:pt x="129665" y="2863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4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8" name="Freeform 117">
                    <a:extLst>
                      <a:ext uri="{FF2B5EF4-FFF2-40B4-BE49-F238E27FC236}">
                        <a16:creationId xmlns:a16="http://schemas.microsoft.com/office/drawing/2014/main" id="{26479EC8-E2F4-A541-BA4D-31C1CCBB48FE}"/>
                      </a:ext>
                    </a:extLst>
                  </p:cNvPr>
                  <p:cNvSpPr/>
                  <p:nvPr/>
                </p:nvSpPr>
                <p:spPr>
                  <a:xfrm>
                    <a:off x="6774121" y="4982003"/>
                    <a:ext cx="142265" cy="24672"/>
                  </a:xfrm>
                  <a:custGeom>
                    <a:avLst/>
                    <a:gdLst>
                      <a:gd name="connsiteX0" fmla="*/ 133364 w 142265"/>
                      <a:gd name="connsiteY0" fmla="*/ 29972 h 24672"/>
                      <a:gd name="connsiteX1" fmla="*/ 15847 w 142265"/>
                      <a:gd name="connsiteY1" fmla="*/ 18926 h 24672"/>
                      <a:gd name="connsiteX2" fmla="*/ 7645 w 142265"/>
                      <a:gd name="connsiteY2" fmla="*/ 20289 h 24672"/>
                      <a:gd name="connsiteX3" fmla="*/ 2078 w 142265"/>
                      <a:gd name="connsiteY3" fmla="*/ 19454 h 24672"/>
                      <a:gd name="connsiteX4" fmla="*/ 114480 w 142265"/>
                      <a:gd name="connsiteY4" fmla="*/ 8031 h 24672"/>
                      <a:gd name="connsiteX5" fmla="*/ 143144 w 142265"/>
                      <a:gd name="connsiteY5" fmla="*/ 19909 h 24672"/>
                      <a:gd name="connsiteX6" fmla="*/ 133364 w 142265"/>
                      <a:gd name="connsiteY6" fmla="*/ 29972 h 24672"/>
                      <a:gd name="connsiteX7" fmla="*/ 133364 w 142265"/>
                      <a:gd name="connsiteY7" fmla="*/ 29972 h 24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2265" h="24672">
                        <a:moveTo>
                          <a:pt x="133364" y="29972"/>
                        </a:moveTo>
                        <a:cubicBezTo>
                          <a:pt x="95521" y="18623"/>
                          <a:pt x="55570" y="9771"/>
                          <a:pt x="15847" y="18926"/>
                        </a:cubicBezTo>
                        <a:cubicBezTo>
                          <a:pt x="14643" y="20441"/>
                          <a:pt x="9828" y="19303"/>
                          <a:pt x="7645" y="20289"/>
                        </a:cubicBezTo>
                        <a:cubicBezTo>
                          <a:pt x="6292" y="20515"/>
                          <a:pt x="348" y="22406"/>
                          <a:pt x="2078" y="19454"/>
                        </a:cubicBezTo>
                        <a:cubicBezTo>
                          <a:pt x="33150" y="4854"/>
                          <a:pt x="77840" y="2659"/>
                          <a:pt x="114480" y="8031"/>
                        </a:cubicBezTo>
                        <a:cubicBezTo>
                          <a:pt x="124335" y="8862"/>
                          <a:pt x="137953" y="10905"/>
                          <a:pt x="143144" y="19909"/>
                        </a:cubicBezTo>
                        <a:cubicBezTo>
                          <a:pt x="146681" y="26267"/>
                          <a:pt x="138856" y="30578"/>
                          <a:pt x="133364" y="29972"/>
                        </a:cubicBezTo>
                        <a:lnTo>
                          <a:pt x="133364" y="2997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4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9" name="Freeform 118">
                    <a:extLst>
                      <a:ext uri="{FF2B5EF4-FFF2-40B4-BE49-F238E27FC236}">
                        <a16:creationId xmlns:a16="http://schemas.microsoft.com/office/drawing/2014/main" id="{445E40B2-07AA-5844-B92C-8A8E4D4411B6}"/>
                      </a:ext>
                    </a:extLst>
                  </p:cNvPr>
                  <p:cNvSpPr/>
                  <p:nvPr/>
                </p:nvSpPr>
                <p:spPr>
                  <a:xfrm>
                    <a:off x="6786013" y="4947843"/>
                    <a:ext cx="151347" cy="28166"/>
                  </a:xfrm>
                  <a:custGeom>
                    <a:avLst/>
                    <a:gdLst>
                      <a:gd name="connsiteX0" fmla="*/ 145171 w 151347"/>
                      <a:gd name="connsiteY0" fmla="*/ 33491 h 28166"/>
                      <a:gd name="connsiteX1" fmla="*/ 128243 w 151347"/>
                      <a:gd name="connsiteY1" fmla="*/ 28270 h 28166"/>
                      <a:gd name="connsiteX2" fmla="*/ 128243 w 151347"/>
                      <a:gd name="connsiteY2" fmla="*/ 28270 h 28166"/>
                      <a:gd name="connsiteX3" fmla="*/ 5610 w 151347"/>
                      <a:gd name="connsiteY3" fmla="*/ 21912 h 28166"/>
                      <a:gd name="connsiteX4" fmla="*/ 2374 w 151347"/>
                      <a:gd name="connsiteY4" fmla="*/ 20852 h 28166"/>
                      <a:gd name="connsiteX5" fmla="*/ 133811 w 151347"/>
                      <a:gd name="connsiteY5" fmla="*/ 13363 h 28166"/>
                      <a:gd name="connsiteX6" fmla="*/ 151190 w 151347"/>
                      <a:gd name="connsiteY6" fmla="*/ 21384 h 28166"/>
                      <a:gd name="connsiteX7" fmla="*/ 145171 w 151347"/>
                      <a:gd name="connsiteY7" fmla="*/ 33491 h 28166"/>
                      <a:gd name="connsiteX8" fmla="*/ 145171 w 151347"/>
                      <a:gd name="connsiteY8" fmla="*/ 33491 h 28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347" h="28166">
                        <a:moveTo>
                          <a:pt x="145171" y="33491"/>
                        </a:moveTo>
                        <a:cubicBezTo>
                          <a:pt x="140281" y="33491"/>
                          <a:pt x="134186" y="30842"/>
                          <a:pt x="128243" y="28270"/>
                        </a:cubicBezTo>
                        <a:lnTo>
                          <a:pt x="128243" y="28270"/>
                        </a:lnTo>
                        <a:cubicBezTo>
                          <a:pt x="89121" y="12909"/>
                          <a:pt x="46086" y="12606"/>
                          <a:pt x="5610" y="21912"/>
                        </a:cubicBezTo>
                        <a:cubicBezTo>
                          <a:pt x="5459" y="22293"/>
                          <a:pt x="-33" y="23427"/>
                          <a:pt x="2374" y="20852"/>
                        </a:cubicBezTo>
                        <a:cubicBezTo>
                          <a:pt x="43077" y="1711"/>
                          <a:pt x="91002" y="1637"/>
                          <a:pt x="133811" y="13363"/>
                        </a:cubicBezTo>
                        <a:cubicBezTo>
                          <a:pt x="139754" y="15177"/>
                          <a:pt x="146902" y="16389"/>
                          <a:pt x="151190" y="21384"/>
                        </a:cubicBezTo>
                        <a:cubicBezTo>
                          <a:pt x="155628" y="26379"/>
                          <a:pt x="151867" y="34093"/>
                          <a:pt x="145171" y="33491"/>
                        </a:cubicBezTo>
                        <a:lnTo>
                          <a:pt x="145171" y="3349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4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20" name="Freeform 119">
                    <a:extLst>
                      <a:ext uri="{FF2B5EF4-FFF2-40B4-BE49-F238E27FC236}">
                        <a16:creationId xmlns:a16="http://schemas.microsoft.com/office/drawing/2014/main" id="{46636D10-D8C0-1041-9BF9-A4F85F8FB949}"/>
                      </a:ext>
                    </a:extLst>
                  </p:cNvPr>
                  <p:cNvSpPr/>
                  <p:nvPr/>
                </p:nvSpPr>
                <p:spPr>
                  <a:xfrm>
                    <a:off x="6813981" y="4834186"/>
                    <a:ext cx="71377" cy="71482"/>
                  </a:xfrm>
                  <a:custGeom>
                    <a:avLst/>
                    <a:gdLst>
                      <a:gd name="connsiteX0" fmla="*/ 37529 w 71377"/>
                      <a:gd name="connsiteY0" fmla="*/ 76779 h 71482"/>
                      <a:gd name="connsiteX1" fmla="*/ 28877 w 71377"/>
                      <a:gd name="connsiteY1" fmla="*/ 10271 h 71482"/>
                      <a:gd name="connsiteX2" fmla="*/ 57316 w 71377"/>
                      <a:gd name="connsiteY2" fmla="*/ 10955 h 71482"/>
                      <a:gd name="connsiteX3" fmla="*/ 69278 w 71377"/>
                      <a:gd name="connsiteY3" fmla="*/ 26313 h 71482"/>
                      <a:gd name="connsiteX4" fmla="*/ 37529 w 71377"/>
                      <a:gd name="connsiteY4" fmla="*/ 76779 h 71482"/>
                      <a:gd name="connsiteX5" fmla="*/ 37529 w 71377"/>
                      <a:gd name="connsiteY5" fmla="*/ 76779 h 71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1377" h="71482">
                        <a:moveTo>
                          <a:pt x="37529" y="76779"/>
                        </a:moveTo>
                        <a:cubicBezTo>
                          <a:pt x="-3023" y="77688"/>
                          <a:pt x="-13330" y="17989"/>
                          <a:pt x="28877" y="10271"/>
                        </a:cubicBezTo>
                        <a:cubicBezTo>
                          <a:pt x="36777" y="3462"/>
                          <a:pt x="49792" y="3765"/>
                          <a:pt x="57316" y="10955"/>
                        </a:cubicBezTo>
                        <a:cubicBezTo>
                          <a:pt x="64162" y="12543"/>
                          <a:pt x="69053" y="19352"/>
                          <a:pt x="69278" y="26313"/>
                        </a:cubicBezTo>
                        <a:cubicBezTo>
                          <a:pt x="81692" y="48180"/>
                          <a:pt x="62357" y="78368"/>
                          <a:pt x="37529" y="76779"/>
                        </a:cubicBezTo>
                        <a:lnTo>
                          <a:pt x="37529" y="7677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4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21" name="Graphic 97">
                  <a:extLst>
                    <a:ext uri="{FF2B5EF4-FFF2-40B4-BE49-F238E27FC236}">
                      <a16:creationId xmlns:a16="http://schemas.microsoft.com/office/drawing/2014/main" id="{7532C079-F81B-C54E-B2AB-D05CAF702725}"/>
                    </a:ext>
                  </a:extLst>
                </p:cNvPr>
                <p:cNvGrpSpPr/>
                <p:nvPr/>
              </p:nvGrpSpPr>
              <p:grpSpPr>
                <a:xfrm>
                  <a:off x="7578555" y="4808457"/>
                  <a:ext cx="198012" cy="292362"/>
                  <a:chOff x="7578555" y="4808457"/>
                  <a:chExt cx="198012" cy="292362"/>
                </a:xfrm>
                <a:solidFill>
                  <a:srgbClr val="000000"/>
                </a:solidFill>
              </p:grpSpPr>
              <p:sp>
                <p:nvSpPr>
                  <p:cNvPr id="122" name="Freeform 121">
                    <a:extLst>
                      <a:ext uri="{FF2B5EF4-FFF2-40B4-BE49-F238E27FC236}">
                        <a16:creationId xmlns:a16="http://schemas.microsoft.com/office/drawing/2014/main" id="{3B71A37A-DA11-6B4B-A644-831B05D828A4}"/>
                      </a:ext>
                    </a:extLst>
                  </p:cNvPr>
                  <p:cNvSpPr/>
                  <p:nvPr/>
                </p:nvSpPr>
                <p:spPr>
                  <a:xfrm>
                    <a:off x="7610146" y="5069446"/>
                    <a:ext cx="166421" cy="31373"/>
                  </a:xfrm>
                  <a:custGeom>
                    <a:avLst/>
                    <a:gdLst>
                      <a:gd name="connsiteX0" fmla="*/ 124099 w 166421"/>
                      <a:gd name="connsiteY0" fmla="*/ 36731 h 31373"/>
                      <a:gd name="connsiteX1" fmla="*/ 2142 w 166421"/>
                      <a:gd name="connsiteY1" fmla="*/ 8206 h 31373"/>
                      <a:gd name="connsiteX2" fmla="*/ 17716 w 166421"/>
                      <a:gd name="connsiteY2" fmla="*/ 8960 h 31373"/>
                      <a:gd name="connsiteX3" fmla="*/ 146594 w 166421"/>
                      <a:gd name="connsiteY3" fmla="*/ 19555 h 31373"/>
                      <a:gd name="connsiteX4" fmla="*/ 168186 w 166421"/>
                      <a:gd name="connsiteY4" fmla="*/ 23641 h 31373"/>
                      <a:gd name="connsiteX5" fmla="*/ 124099 w 166421"/>
                      <a:gd name="connsiteY5" fmla="*/ 36731 h 31373"/>
                      <a:gd name="connsiteX6" fmla="*/ 124099 w 166421"/>
                      <a:gd name="connsiteY6" fmla="*/ 36731 h 31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6421" h="31373">
                        <a:moveTo>
                          <a:pt x="124099" y="36731"/>
                        </a:moveTo>
                        <a:cubicBezTo>
                          <a:pt x="81666" y="36502"/>
                          <a:pt x="39007" y="29996"/>
                          <a:pt x="2142" y="8206"/>
                        </a:cubicBezTo>
                        <a:cubicBezTo>
                          <a:pt x="-717" y="1848"/>
                          <a:pt x="13502" y="7977"/>
                          <a:pt x="17716" y="8960"/>
                        </a:cubicBezTo>
                        <a:cubicBezTo>
                          <a:pt x="59396" y="20612"/>
                          <a:pt x="103634" y="24927"/>
                          <a:pt x="146594" y="19555"/>
                        </a:cubicBezTo>
                        <a:cubicBezTo>
                          <a:pt x="153215" y="18569"/>
                          <a:pt x="164500" y="17209"/>
                          <a:pt x="168186" y="23641"/>
                        </a:cubicBezTo>
                        <a:cubicBezTo>
                          <a:pt x="164500" y="40133"/>
                          <a:pt x="137414" y="34610"/>
                          <a:pt x="124099" y="36731"/>
                        </a:cubicBezTo>
                        <a:lnTo>
                          <a:pt x="124099" y="3673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4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23" name="Freeform 122">
                    <a:extLst>
                      <a:ext uri="{FF2B5EF4-FFF2-40B4-BE49-F238E27FC236}">
                        <a16:creationId xmlns:a16="http://schemas.microsoft.com/office/drawing/2014/main" id="{CE83BAF8-2AC8-3346-91EF-8647DBDF7F0A}"/>
                      </a:ext>
                    </a:extLst>
                  </p:cNvPr>
                  <p:cNvSpPr/>
                  <p:nvPr/>
                </p:nvSpPr>
                <p:spPr>
                  <a:xfrm>
                    <a:off x="7622309" y="4998192"/>
                    <a:ext cx="126981" cy="23128"/>
                  </a:xfrm>
                  <a:custGeom>
                    <a:avLst/>
                    <a:gdLst>
                      <a:gd name="connsiteX0" fmla="*/ 6154 w 126981"/>
                      <a:gd name="connsiteY0" fmla="*/ 28462 h 23128"/>
                      <a:gd name="connsiteX1" fmla="*/ 64687 w 126981"/>
                      <a:gd name="connsiteY1" fmla="*/ 5841 h 23128"/>
                      <a:gd name="connsiteX2" fmla="*/ 101553 w 126981"/>
                      <a:gd name="connsiteY2" fmla="*/ 6520 h 23128"/>
                      <a:gd name="connsiteX3" fmla="*/ 123822 w 126981"/>
                      <a:gd name="connsiteY3" fmla="*/ 13632 h 23128"/>
                      <a:gd name="connsiteX4" fmla="*/ 125026 w 126981"/>
                      <a:gd name="connsiteY4" fmla="*/ 26042 h 23128"/>
                      <a:gd name="connsiteX5" fmla="*/ 94480 w 126981"/>
                      <a:gd name="connsiteY5" fmla="*/ 22636 h 23128"/>
                      <a:gd name="connsiteX6" fmla="*/ 5552 w 126981"/>
                      <a:gd name="connsiteY6" fmla="*/ 25211 h 23128"/>
                      <a:gd name="connsiteX7" fmla="*/ 9614 w 126981"/>
                      <a:gd name="connsiteY7" fmla="*/ 26496 h 23128"/>
                      <a:gd name="connsiteX8" fmla="*/ 6154 w 126981"/>
                      <a:gd name="connsiteY8" fmla="*/ 28462 h 23128"/>
                      <a:gd name="connsiteX9" fmla="*/ 6154 w 126981"/>
                      <a:gd name="connsiteY9" fmla="*/ 28462 h 23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6981" h="23128">
                        <a:moveTo>
                          <a:pt x="6154" y="28462"/>
                        </a:moveTo>
                        <a:cubicBezTo>
                          <a:pt x="-16868" y="21501"/>
                          <a:pt x="57841" y="4403"/>
                          <a:pt x="64687" y="5841"/>
                        </a:cubicBezTo>
                        <a:cubicBezTo>
                          <a:pt x="76725" y="4932"/>
                          <a:pt x="88837" y="5386"/>
                          <a:pt x="101553" y="6520"/>
                        </a:cubicBezTo>
                        <a:cubicBezTo>
                          <a:pt x="109376" y="7049"/>
                          <a:pt x="117803" y="8109"/>
                          <a:pt x="123822" y="13632"/>
                        </a:cubicBezTo>
                        <a:cubicBezTo>
                          <a:pt x="128712" y="17944"/>
                          <a:pt x="131345" y="22865"/>
                          <a:pt x="125026" y="26042"/>
                        </a:cubicBezTo>
                        <a:cubicBezTo>
                          <a:pt x="114794" y="29596"/>
                          <a:pt x="104561" y="25358"/>
                          <a:pt x="94480" y="22636"/>
                        </a:cubicBezTo>
                        <a:cubicBezTo>
                          <a:pt x="65213" y="15753"/>
                          <a:pt x="34518" y="18021"/>
                          <a:pt x="5552" y="25211"/>
                        </a:cubicBezTo>
                        <a:lnTo>
                          <a:pt x="9614" y="26496"/>
                        </a:lnTo>
                        <a:cubicBezTo>
                          <a:pt x="11120" y="27176"/>
                          <a:pt x="6981" y="28691"/>
                          <a:pt x="6154" y="28462"/>
                        </a:cubicBezTo>
                        <a:lnTo>
                          <a:pt x="6154" y="2846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4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24" name="Freeform 123">
                    <a:extLst>
                      <a:ext uri="{FF2B5EF4-FFF2-40B4-BE49-F238E27FC236}">
                        <a16:creationId xmlns:a16="http://schemas.microsoft.com/office/drawing/2014/main" id="{F417E9CE-9085-2D44-9832-FD8FC144E266}"/>
                      </a:ext>
                    </a:extLst>
                  </p:cNvPr>
                  <p:cNvSpPr/>
                  <p:nvPr/>
                </p:nvSpPr>
                <p:spPr>
                  <a:xfrm>
                    <a:off x="7600140" y="4959479"/>
                    <a:ext cx="142841" cy="35863"/>
                  </a:xfrm>
                  <a:custGeom>
                    <a:avLst/>
                    <a:gdLst>
                      <a:gd name="connsiteX0" fmla="*/ 135684 w 142841"/>
                      <a:gd name="connsiteY0" fmla="*/ 41147 h 35863"/>
                      <a:gd name="connsiteX1" fmla="*/ 106568 w 142841"/>
                      <a:gd name="connsiteY1" fmla="*/ 30252 h 35863"/>
                      <a:gd name="connsiteX2" fmla="*/ 7483 w 142841"/>
                      <a:gd name="connsiteY2" fmla="*/ 24274 h 35863"/>
                      <a:gd name="connsiteX3" fmla="*/ 6881 w 142841"/>
                      <a:gd name="connsiteY3" fmla="*/ 28131 h 35863"/>
                      <a:gd name="connsiteX4" fmla="*/ 7558 w 142841"/>
                      <a:gd name="connsiteY4" fmla="*/ 29040 h 35863"/>
                      <a:gd name="connsiteX5" fmla="*/ 1765 w 142841"/>
                      <a:gd name="connsiteY5" fmla="*/ 26997 h 35863"/>
                      <a:gd name="connsiteX6" fmla="*/ 102129 w 142841"/>
                      <a:gd name="connsiteY6" fmla="*/ 8765 h 35863"/>
                      <a:gd name="connsiteX7" fmla="*/ 144336 w 142841"/>
                      <a:gd name="connsiteY7" fmla="*/ 32369 h 35863"/>
                      <a:gd name="connsiteX8" fmla="*/ 135684 w 142841"/>
                      <a:gd name="connsiteY8" fmla="*/ 41147 h 35863"/>
                      <a:gd name="connsiteX9" fmla="*/ 135684 w 142841"/>
                      <a:gd name="connsiteY9" fmla="*/ 41147 h 35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2841" h="35863">
                        <a:moveTo>
                          <a:pt x="135684" y="41147"/>
                        </a:moveTo>
                        <a:cubicBezTo>
                          <a:pt x="125377" y="41147"/>
                          <a:pt x="116048" y="33957"/>
                          <a:pt x="106568" y="30252"/>
                        </a:cubicBezTo>
                        <a:cubicBezTo>
                          <a:pt x="75195" y="18374"/>
                          <a:pt x="40060" y="15574"/>
                          <a:pt x="7483" y="24274"/>
                        </a:cubicBezTo>
                        <a:cubicBezTo>
                          <a:pt x="7332" y="25486"/>
                          <a:pt x="7107" y="26772"/>
                          <a:pt x="6881" y="28131"/>
                        </a:cubicBezTo>
                        <a:cubicBezTo>
                          <a:pt x="7408" y="27754"/>
                          <a:pt x="8010" y="28585"/>
                          <a:pt x="7558" y="29040"/>
                        </a:cubicBezTo>
                        <a:cubicBezTo>
                          <a:pt x="5527" y="30706"/>
                          <a:pt x="2142" y="29646"/>
                          <a:pt x="1765" y="26997"/>
                        </a:cubicBezTo>
                        <a:cubicBezTo>
                          <a:pt x="14856" y="4073"/>
                          <a:pt x="77752" y="1952"/>
                          <a:pt x="102129" y="8765"/>
                        </a:cubicBezTo>
                        <a:cubicBezTo>
                          <a:pt x="116123" y="12773"/>
                          <a:pt x="139295" y="17314"/>
                          <a:pt x="144336" y="32369"/>
                        </a:cubicBezTo>
                        <a:cubicBezTo>
                          <a:pt x="145841" y="37740"/>
                          <a:pt x="140800" y="41826"/>
                          <a:pt x="135684" y="41147"/>
                        </a:cubicBezTo>
                        <a:lnTo>
                          <a:pt x="135684" y="4114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4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25" name="Freeform 124">
                    <a:extLst>
                      <a:ext uri="{FF2B5EF4-FFF2-40B4-BE49-F238E27FC236}">
                        <a16:creationId xmlns:a16="http://schemas.microsoft.com/office/drawing/2014/main" id="{14735356-198F-5D40-9498-67AD489DAD63}"/>
                      </a:ext>
                    </a:extLst>
                  </p:cNvPr>
                  <p:cNvSpPr/>
                  <p:nvPr/>
                </p:nvSpPr>
                <p:spPr>
                  <a:xfrm>
                    <a:off x="7578555" y="4933687"/>
                    <a:ext cx="150405" cy="27082"/>
                  </a:xfrm>
                  <a:custGeom>
                    <a:avLst/>
                    <a:gdLst>
                      <a:gd name="connsiteX0" fmla="*/ 3413 w 150405"/>
                      <a:gd name="connsiteY0" fmla="*/ 32437 h 27082"/>
                      <a:gd name="connsiteX1" fmla="*/ 89332 w 150405"/>
                      <a:gd name="connsiteY1" fmla="*/ 5578 h 27082"/>
                      <a:gd name="connsiteX2" fmla="*/ 150950 w 150405"/>
                      <a:gd name="connsiteY2" fmla="*/ 18438 h 27082"/>
                      <a:gd name="connsiteX3" fmla="*/ 145758 w 150405"/>
                      <a:gd name="connsiteY3" fmla="*/ 31454 h 27082"/>
                      <a:gd name="connsiteX4" fmla="*/ 6422 w 150405"/>
                      <a:gd name="connsiteY4" fmla="*/ 29485 h 27082"/>
                      <a:gd name="connsiteX5" fmla="*/ 3413 w 150405"/>
                      <a:gd name="connsiteY5" fmla="*/ 32437 h 27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0405" h="27082">
                        <a:moveTo>
                          <a:pt x="3413" y="32437"/>
                        </a:moveTo>
                        <a:cubicBezTo>
                          <a:pt x="-11409" y="16927"/>
                          <a:pt x="78347" y="3457"/>
                          <a:pt x="89332" y="5578"/>
                        </a:cubicBezTo>
                        <a:cubicBezTo>
                          <a:pt x="109269" y="7695"/>
                          <a:pt x="135526" y="3383"/>
                          <a:pt x="150950" y="18438"/>
                        </a:cubicBezTo>
                        <a:cubicBezTo>
                          <a:pt x="153583" y="22147"/>
                          <a:pt x="152002" y="31757"/>
                          <a:pt x="145758" y="31454"/>
                        </a:cubicBezTo>
                        <a:cubicBezTo>
                          <a:pt x="102047" y="15187"/>
                          <a:pt x="51263" y="17685"/>
                          <a:pt x="6422" y="29485"/>
                        </a:cubicBezTo>
                        <a:cubicBezTo>
                          <a:pt x="7250" y="31151"/>
                          <a:pt x="4843" y="32514"/>
                          <a:pt x="3413" y="324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4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26" name="Freeform 125">
                    <a:extLst>
                      <a:ext uri="{FF2B5EF4-FFF2-40B4-BE49-F238E27FC236}">
                        <a16:creationId xmlns:a16="http://schemas.microsoft.com/office/drawing/2014/main" id="{66D87BEA-B1D0-A243-B217-DC71C27AB5A4}"/>
                      </a:ext>
                    </a:extLst>
                  </p:cNvPr>
                  <p:cNvSpPr/>
                  <p:nvPr/>
                </p:nvSpPr>
                <p:spPr>
                  <a:xfrm>
                    <a:off x="7605726" y="4808457"/>
                    <a:ext cx="65589" cy="66896"/>
                  </a:xfrm>
                  <a:custGeom>
                    <a:avLst/>
                    <a:gdLst>
                      <a:gd name="connsiteX0" fmla="*/ 33496 w 65589"/>
                      <a:gd name="connsiteY0" fmla="*/ 72243 h 66896"/>
                      <a:gd name="connsiteX1" fmla="*/ 36881 w 65589"/>
                      <a:gd name="connsiteY1" fmla="*/ 5358 h 66896"/>
                      <a:gd name="connsiteX2" fmla="*/ 33496 w 65589"/>
                      <a:gd name="connsiteY2" fmla="*/ 72243 h 66896"/>
                      <a:gd name="connsiteX3" fmla="*/ 33496 w 65589"/>
                      <a:gd name="connsiteY3" fmla="*/ 72243 h 66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5589" h="66896">
                        <a:moveTo>
                          <a:pt x="33496" y="72243"/>
                        </a:moveTo>
                        <a:cubicBezTo>
                          <a:pt x="-10968" y="69520"/>
                          <a:pt x="-7658" y="5055"/>
                          <a:pt x="36881" y="5358"/>
                        </a:cubicBezTo>
                        <a:cubicBezTo>
                          <a:pt x="80743" y="5812"/>
                          <a:pt x="75176" y="73225"/>
                          <a:pt x="33496" y="72243"/>
                        </a:cubicBezTo>
                        <a:lnTo>
                          <a:pt x="33496" y="7224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4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</p:grpSp>
        <p:grpSp>
          <p:nvGrpSpPr>
            <p:cNvPr id="374" name="Graphic 372">
              <a:extLst>
                <a:ext uri="{FF2B5EF4-FFF2-40B4-BE49-F238E27FC236}">
                  <a16:creationId xmlns:a16="http://schemas.microsoft.com/office/drawing/2014/main" id="{205EFB02-D396-3140-9803-A01E2B0FB3F6}"/>
                </a:ext>
              </a:extLst>
            </p:cNvPr>
            <p:cNvGrpSpPr/>
            <p:nvPr/>
          </p:nvGrpSpPr>
          <p:grpSpPr>
            <a:xfrm>
              <a:off x="7227801" y="1871751"/>
              <a:ext cx="406389" cy="503854"/>
              <a:chOff x="6354301" y="2219605"/>
              <a:chExt cx="406389" cy="503854"/>
            </a:xfrm>
          </p:grpSpPr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FFF8B830-6544-AA4C-B85D-05004511C3FD}"/>
                  </a:ext>
                </a:extLst>
              </p:cNvPr>
              <p:cNvSpPr/>
              <p:nvPr/>
            </p:nvSpPr>
            <p:spPr>
              <a:xfrm>
                <a:off x="6358430" y="2252718"/>
                <a:ext cx="391646" cy="463237"/>
              </a:xfrm>
              <a:custGeom>
                <a:avLst/>
                <a:gdLst>
                  <a:gd name="connsiteX0" fmla="*/ 202526 w 391646"/>
                  <a:gd name="connsiteY0" fmla="*/ 2095 h 463237"/>
                  <a:gd name="connsiteX1" fmla="*/ 339544 w 391646"/>
                  <a:gd name="connsiteY1" fmla="*/ 48133 h 463237"/>
                  <a:gd name="connsiteX2" fmla="*/ 348220 w 391646"/>
                  <a:gd name="connsiteY2" fmla="*/ 81717 h 463237"/>
                  <a:gd name="connsiteX3" fmla="*/ 391531 w 391646"/>
                  <a:gd name="connsiteY3" fmla="*/ 365896 h 463237"/>
                  <a:gd name="connsiteX4" fmla="*/ 246487 w 391646"/>
                  <a:gd name="connsiteY4" fmla="*/ 465332 h 463237"/>
                  <a:gd name="connsiteX5" fmla="*/ 86766 w 391646"/>
                  <a:gd name="connsiteY5" fmla="*/ 403849 h 463237"/>
                  <a:gd name="connsiteX6" fmla="*/ 44106 w 391646"/>
                  <a:gd name="connsiteY6" fmla="*/ 331220 h 463237"/>
                  <a:gd name="connsiteX7" fmla="*/ 24439 w 391646"/>
                  <a:gd name="connsiteY7" fmla="*/ 333916 h 463237"/>
                  <a:gd name="connsiteX8" fmla="*/ 1229 w 391646"/>
                  <a:gd name="connsiteY8" fmla="*/ 289406 h 463237"/>
                  <a:gd name="connsiteX9" fmla="*/ 30224 w 391646"/>
                  <a:gd name="connsiteY9" fmla="*/ 239505 h 463237"/>
                  <a:gd name="connsiteX10" fmla="*/ 46058 w 391646"/>
                  <a:gd name="connsiteY10" fmla="*/ 57312 h 463237"/>
                  <a:gd name="connsiteX11" fmla="*/ 202526 w 391646"/>
                  <a:gd name="connsiteY11" fmla="*/ 2095 h 463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1646" h="463237">
                    <a:moveTo>
                      <a:pt x="202526" y="2095"/>
                    </a:moveTo>
                    <a:cubicBezTo>
                      <a:pt x="252199" y="2095"/>
                      <a:pt x="314093" y="17465"/>
                      <a:pt x="339544" y="48133"/>
                    </a:cubicBezTo>
                    <a:cubicBezTo>
                      <a:pt x="345690" y="55491"/>
                      <a:pt x="346919" y="73995"/>
                      <a:pt x="348220" y="81717"/>
                    </a:cubicBezTo>
                    <a:cubicBezTo>
                      <a:pt x="356246" y="128703"/>
                      <a:pt x="401147" y="308127"/>
                      <a:pt x="391531" y="365896"/>
                    </a:cubicBezTo>
                    <a:cubicBezTo>
                      <a:pt x="381842" y="423737"/>
                      <a:pt x="329782" y="465332"/>
                      <a:pt x="246487" y="465332"/>
                    </a:cubicBezTo>
                    <a:cubicBezTo>
                      <a:pt x="163192" y="465332"/>
                      <a:pt x="101009" y="419585"/>
                      <a:pt x="86766" y="403849"/>
                    </a:cubicBezTo>
                    <a:cubicBezTo>
                      <a:pt x="72522" y="388114"/>
                      <a:pt x="44106" y="331220"/>
                      <a:pt x="44106" y="331220"/>
                    </a:cubicBezTo>
                    <a:cubicBezTo>
                      <a:pt x="44106" y="331220"/>
                      <a:pt x="33116" y="337631"/>
                      <a:pt x="24439" y="333916"/>
                    </a:cubicBezTo>
                    <a:cubicBezTo>
                      <a:pt x="12364" y="328743"/>
                      <a:pt x="1374" y="310750"/>
                      <a:pt x="1229" y="289406"/>
                    </a:cubicBezTo>
                    <a:cubicBezTo>
                      <a:pt x="1012" y="252763"/>
                      <a:pt x="30224" y="239505"/>
                      <a:pt x="30224" y="239505"/>
                    </a:cubicBezTo>
                    <a:cubicBezTo>
                      <a:pt x="30224" y="239505"/>
                      <a:pt x="19811" y="94903"/>
                      <a:pt x="46058" y="57312"/>
                    </a:cubicBezTo>
                    <a:cubicBezTo>
                      <a:pt x="72232" y="19651"/>
                      <a:pt x="140922" y="2095"/>
                      <a:pt x="202526" y="2095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71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6" name="Freeform 375">
                <a:extLst>
                  <a:ext uri="{FF2B5EF4-FFF2-40B4-BE49-F238E27FC236}">
                    <a16:creationId xmlns:a16="http://schemas.microsoft.com/office/drawing/2014/main" id="{2F37B2FF-926F-4E4D-B436-F3EC30A0E46B}"/>
                  </a:ext>
                </a:extLst>
              </p:cNvPr>
              <p:cNvSpPr/>
              <p:nvPr/>
            </p:nvSpPr>
            <p:spPr>
              <a:xfrm>
                <a:off x="6354301" y="2219605"/>
                <a:ext cx="406389" cy="503854"/>
              </a:xfrm>
              <a:custGeom>
                <a:avLst/>
                <a:gdLst>
                  <a:gd name="connsiteX0" fmla="*/ 254160 w 406389"/>
                  <a:gd name="connsiteY0" fmla="*/ 505949 h 503854"/>
                  <a:gd name="connsiteX1" fmla="*/ 216127 w 406389"/>
                  <a:gd name="connsiteY1" fmla="*/ 501797 h 503854"/>
                  <a:gd name="connsiteX2" fmla="*/ 210125 w 406389"/>
                  <a:gd name="connsiteY2" fmla="*/ 481473 h 503854"/>
                  <a:gd name="connsiteX3" fmla="*/ 374403 w 406389"/>
                  <a:gd name="connsiteY3" fmla="*/ 428512 h 503854"/>
                  <a:gd name="connsiteX4" fmla="*/ 380837 w 406389"/>
                  <a:gd name="connsiteY4" fmla="*/ 328056 h 503854"/>
                  <a:gd name="connsiteX5" fmla="*/ 359942 w 406389"/>
                  <a:gd name="connsiteY5" fmla="*/ 190010 h 503854"/>
                  <a:gd name="connsiteX6" fmla="*/ 359942 w 406389"/>
                  <a:gd name="connsiteY6" fmla="*/ 190010 h 503854"/>
                  <a:gd name="connsiteX7" fmla="*/ 351699 w 406389"/>
                  <a:gd name="connsiteY7" fmla="*/ 124228 h 503854"/>
                  <a:gd name="connsiteX8" fmla="*/ 351120 w 406389"/>
                  <a:gd name="connsiteY8" fmla="*/ 107181 h 503854"/>
                  <a:gd name="connsiteX9" fmla="*/ 358350 w 406389"/>
                  <a:gd name="connsiteY9" fmla="*/ 128452 h 503854"/>
                  <a:gd name="connsiteX10" fmla="*/ 382284 w 406389"/>
                  <a:gd name="connsiteY10" fmla="*/ 231387 h 503854"/>
                  <a:gd name="connsiteX11" fmla="*/ 404264 w 406389"/>
                  <a:gd name="connsiteY11" fmla="*/ 351658 h 503854"/>
                  <a:gd name="connsiteX12" fmla="*/ 396383 w 406389"/>
                  <a:gd name="connsiteY12" fmla="*/ 434195 h 503854"/>
                  <a:gd name="connsiteX13" fmla="*/ 254160 w 406389"/>
                  <a:gd name="connsiteY13" fmla="*/ 505949 h 503854"/>
                  <a:gd name="connsiteX14" fmla="*/ 115768 w 406389"/>
                  <a:gd name="connsiteY14" fmla="*/ 457651 h 503854"/>
                  <a:gd name="connsiteX15" fmla="*/ 49175 w 406389"/>
                  <a:gd name="connsiteY15" fmla="*/ 368486 h 503854"/>
                  <a:gd name="connsiteX16" fmla="*/ 31460 w 406389"/>
                  <a:gd name="connsiteY16" fmla="*/ 375698 h 503854"/>
                  <a:gd name="connsiteX17" fmla="*/ 19240 w 406389"/>
                  <a:gd name="connsiteY17" fmla="*/ 279030 h 503854"/>
                  <a:gd name="connsiteX18" fmla="*/ 18301 w 406389"/>
                  <a:gd name="connsiteY18" fmla="*/ 158029 h 503854"/>
                  <a:gd name="connsiteX19" fmla="*/ 26760 w 406389"/>
                  <a:gd name="connsiteY19" fmla="*/ 94724 h 503854"/>
                  <a:gd name="connsiteX20" fmla="*/ 85906 w 406389"/>
                  <a:gd name="connsiteY20" fmla="*/ 4465 h 503854"/>
                  <a:gd name="connsiteX21" fmla="*/ 113743 w 406389"/>
                  <a:gd name="connsiteY21" fmla="*/ 2135 h 503854"/>
                  <a:gd name="connsiteX22" fmla="*/ 286263 w 406389"/>
                  <a:gd name="connsiteY22" fmla="*/ 5996 h 503854"/>
                  <a:gd name="connsiteX23" fmla="*/ 332683 w 406389"/>
                  <a:gd name="connsiteY23" fmla="*/ 6651 h 503854"/>
                  <a:gd name="connsiteX24" fmla="*/ 364208 w 406389"/>
                  <a:gd name="connsiteY24" fmla="*/ 17432 h 503854"/>
                  <a:gd name="connsiteX25" fmla="*/ 372739 w 406389"/>
                  <a:gd name="connsiteY25" fmla="*/ 18161 h 503854"/>
                  <a:gd name="connsiteX26" fmla="*/ 379319 w 406389"/>
                  <a:gd name="connsiteY26" fmla="*/ 29234 h 503854"/>
                  <a:gd name="connsiteX27" fmla="*/ 372161 w 406389"/>
                  <a:gd name="connsiteY27" fmla="*/ 60268 h 503854"/>
                  <a:gd name="connsiteX28" fmla="*/ 364496 w 406389"/>
                  <a:gd name="connsiteY28" fmla="*/ 99896 h 503854"/>
                  <a:gd name="connsiteX29" fmla="*/ 346276 w 406389"/>
                  <a:gd name="connsiteY29" fmla="*/ 95744 h 503854"/>
                  <a:gd name="connsiteX30" fmla="*/ 98487 w 406389"/>
                  <a:gd name="connsiteY30" fmla="*/ 120440 h 503854"/>
                  <a:gd name="connsiteX31" fmla="*/ 92992 w 406389"/>
                  <a:gd name="connsiteY31" fmla="*/ 137777 h 503854"/>
                  <a:gd name="connsiteX32" fmla="*/ 96679 w 406389"/>
                  <a:gd name="connsiteY32" fmla="*/ 147466 h 503854"/>
                  <a:gd name="connsiteX33" fmla="*/ 104850 w 406389"/>
                  <a:gd name="connsiteY33" fmla="*/ 170412 h 503854"/>
                  <a:gd name="connsiteX34" fmla="*/ 90316 w 406389"/>
                  <a:gd name="connsiteY34" fmla="*/ 191321 h 503854"/>
                  <a:gd name="connsiteX35" fmla="*/ 70360 w 406389"/>
                  <a:gd name="connsiteY35" fmla="*/ 234300 h 503854"/>
                  <a:gd name="connsiteX36" fmla="*/ 71661 w 406389"/>
                  <a:gd name="connsiteY36" fmla="*/ 276552 h 503854"/>
                  <a:gd name="connsiteX37" fmla="*/ 60310 w 406389"/>
                  <a:gd name="connsiteY37" fmla="*/ 287333 h 503854"/>
                  <a:gd name="connsiteX38" fmla="*/ 58285 w 406389"/>
                  <a:gd name="connsiteY38" fmla="*/ 286606 h 503854"/>
                  <a:gd name="connsiteX39" fmla="*/ 30954 w 406389"/>
                  <a:gd name="connsiteY39" fmla="*/ 285585 h 503854"/>
                  <a:gd name="connsiteX40" fmla="*/ 32762 w 406389"/>
                  <a:gd name="connsiteY40" fmla="*/ 356757 h 503854"/>
                  <a:gd name="connsiteX41" fmla="*/ 50549 w 406389"/>
                  <a:gd name="connsiteY41" fmla="*/ 365135 h 503854"/>
                  <a:gd name="connsiteX42" fmla="*/ 121624 w 406389"/>
                  <a:gd name="connsiteY42" fmla="*/ 441771 h 503854"/>
                  <a:gd name="connsiteX43" fmla="*/ 115768 w 406389"/>
                  <a:gd name="connsiteY43" fmla="*/ 457651 h 503854"/>
                  <a:gd name="connsiteX44" fmla="*/ 55899 w 406389"/>
                  <a:gd name="connsiteY44" fmla="*/ 338910 h 503854"/>
                  <a:gd name="connsiteX45" fmla="*/ 48162 w 406389"/>
                  <a:gd name="connsiteY45" fmla="*/ 332572 h 503854"/>
                  <a:gd name="connsiteX46" fmla="*/ 28351 w 406389"/>
                  <a:gd name="connsiteY46" fmla="*/ 314724 h 503854"/>
                  <a:gd name="connsiteX47" fmla="*/ 27917 w 406389"/>
                  <a:gd name="connsiteY47" fmla="*/ 313049 h 503854"/>
                  <a:gd name="connsiteX48" fmla="*/ 53657 w 406389"/>
                  <a:gd name="connsiteY48" fmla="*/ 314433 h 503854"/>
                  <a:gd name="connsiteX49" fmla="*/ 55899 w 406389"/>
                  <a:gd name="connsiteY49" fmla="*/ 338910 h 50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406389" h="503854">
                    <a:moveTo>
                      <a:pt x="254160" y="505949"/>
                    </a:moveTo>
                    <a:cubicBezTo>
                      <a:pt x="241362" y="505949"/>
                      <a:pt x="228636" y="504493"/>
                      <a:pt x="216127" y="501797"/>
                    </a:cubicBezTo>
                    <a:cubicBezTo>
                      <a:pt x="199497" y="500413"/>
                      <a:pt x="182866" y="480453"/>
                      <a:pt x="210125" y="481473"/>
                    </a:cubicBezTo>
                    <a:cubicBezTo>
                      <a:pt x="267969" y="494731"/>
                      <a:pt x="332610" y="484896"/>
                      <a:pt x="374403" y="428512"/>
                    </a:cubicBezTo>
                    <a:cubicBezTo>
                      <a:pt x="394070" y="398280"/>
                      <a:pt x="386044" y="362075"/>
                      <a:pt x="380837" y="328056"/>
                    </a:cubicBezTo>
                    <a:cubicBezTo>
                      <a:pt x="372233" y="272910"/>
                      <a:pt x="367100" y="237361"/>
                      <a:pt x="359942" y="190010"/>
                    </a:cubicBezTo>
                    <a:lnTo>
                      <a:pt x="359942" y="190010"/>
                    </a:lnTo>
                    <a:cubicBezTo>
                      <a:pt x="356688" y="167645"/>
                      <a:pt x="353289" y="147466"/>
                      <a:pt x="351699" y="124228"/>
                    </a:cubicBezTo>
                    <a:cubicBezTo>
                      <a:pt x="351337" y="118692"/>
                      <a:pt x="349819" y="107327"/>
                      <a:pt x="351120" y="107181"/>
                    </a:cubicBezTo>
                    <a:cubicBezTo>
                      <a:pt x="352494" y="107108"/>
                      <a:pt x="356182" y="121459"/>
                      <a:pt x="358350" y="128452"/>
                    </a:cubicBezTo>
                    <a:cubicBezTo>
                      <a:pt x="368980" y="161890"/>
                      <a:pt x="374113" y="193142"/>
                      <a:pt x="382284" y="231387"/>
                    </a:cubicBezTo>
                    <a:cubicBezTo>
                      <a:pt x="389803" y="271161"/>
                      <a:pt x="397685" y="311301"/>
                      <a:pt x="404264" y="351658"/>
                    </a:cubicBezTo>
                    <a:cubicBezTo>
                      <a:pt x="408892" y="379122"/>
                      <a:pt x="410699" y="409280"/>
                      <a:pt x="396383" y="434195"/>
                    </a:cubicBezTo>
                    <a:cubicBezTo>
                      <a:pt x="367678" y="482784"/>
                      <a:pt x="308244" y="505221"/>
                      <a:pt x="254160" y="505949"/>
                    </a:cubicBezTo>
                    <a:close/>
                    <a:moveTo>
                      <a:pt x="115768" y="457651"/>
                    </a:moveTo>
                    <a:cubicBezTo>
                      <a:pt x="81134" y="446724"/>
                      <a:pt x="55537" y="403234"/>
                      <a:pt x="49175" y="368486"/>
                    </a:cubicBezTo>
                    <a:cubicBezTo>
                      <a:pt x="46427" y="375480"/>
                      <a:pt x="38040" y="377082"/>
                      <a:pt x="31460" y="375698"/>
                    </a:cubicBezTo>
                    <a:cubicBezTo>
                      <a:pt x="-5198" y="369433"/>
                      <a:pt x="-7585" y="296731"/>
                      <a:pt x="19240" y="279030"/>
                    </a:cubicBezTo>
                    <a:cubicBezTo>
                      <a:pt x="3044" y="240712"/>
                      <a:pt x="13673" y="197730"/>
                      <a:pt x="18301" y="158029"/>
                    </a:cubicBezTo>
                    <a:cubicBezTo>
                      <a:pt x="18301" y="158029"/>
                      <a:pt x="26760" y="94724"/>
                      <a:pt x="26760" y="94724"/>
                    </a:cubicBezTo>
                    <a:cubicBezTo>
                      <a:pt x="30086" y="58009"/>
                      <a:pt x="44186" y="11606"/>
                      <a:pt x="85906" y="4465"/>
                    </a:cubicBezTo>
                    <a:cubicBezTo>
                      <a:pt x="95089" y="2573"/>
                      <a:pt x="104416" y="1917"/>
                      <a:pt x="113743" y="2135"/>
                    </a:cubicBezTo>
                    <a:cubicBezTo>
                      <a:pt x="139122" y="2573"/>
                      <a:pt x="245555" y="5121"/>
                      <a:pt x="286263" y="5996"/>
                    </a:cubicBezTo>
                    <a:cubicBezTo>
                      <a:pt x="298121" y="6215"/>
                      <a:pt x="320607" y="6432"/>
                      <a:pt x="332683" y="6651"/>
                    </a:cubicBezTo>
                    <a:cubicBezTo>
                      <a:pt x="342516" y="7964"/>
                      <a:pt x="363918" y="2717"/>
                      <a:pt x="364208" y="17432"/>
                    </a:cubicBezTo>
                    <a:lnTo>
                      <a:pt x="372739" y="18161"/>
                    </a:lnTo>
                    <a:cubicBezTo>
                      <a:pt x="378090" y="18307"/>
                      <a:pt x="381777" y="24354"/>
                      <a:pt x="379319" y="29234"/>
                    </a:cubicBezTo>
                    <a:cubicBezTo>
                      <a:pt x="376354" y="35354"/>
                      <a:pt x="374113" y="49049"/>
                      <a:pt x="372161" y="60268"/>
                    </a:cubicBezTo>
                    <a:cubicBezTo>
                      <a:pt x="368835" y="73962"/>
                      <a:pt x="368546" y="88678"/>
                      <a:pt x="364496" y="99896"/>
                    </a:cubicBezTo>
                    <a:cubicBezTo>
                      <a:pt x="359942" y="107983"/>
                      <a:pt x="344974" y="106525"/>
                      <a:pt x="346276" y="95744"/>
                    </a:cubicBezTo>
                    <a:cubicBezTo>
                      <a:pt x="263053" y="92976"/>
                      <a:pt x="177443" y="94724"/>
                      <a:pt x="98487" y="120440"/>
                    </a:cubicBezTo>
                    <a:cubicBezTo>
                      <a:pt x="92124" y="124301"/>
                      <a:pt x="92341" y="131440"/>
                      <a:pt x="92992" y="137777"/>
                    </a:cubicBezTo>
                    <a:cubicBezTo>
                      <a:pt x="93425" y="143970"/>
                      <a:pt x="95812" y="142805"/>
                      <a:pt x="96679" y="147466"/>
                    </a:cubicBezTo>
                    <a:cubicBezTo>
                      <a:pt x="98704" y="155334"/>
                      <a:pt x="101235" y="163128"/>
                      <a:pt x="104850" y="170412"/>
                    </a:cubicBezTo>
                    <a:cubicBezTo>
                      <a:pt x="112297" y="180831"/>
                      <a:pt x="100512" y="190737"/>
                      <a:pt x="90316" y="191321"/>
                    </a:cubicBezTo>
                    <a:cubicBezTo>
                      <a:pt x="69998" y="192923"/>
                      <a:pt x="71445" y="218566"/>
                      <a:pt x="70360" y="234300"/>
                    </a:cubicBezTo>
                    <a:cubicBezTo>
                      <a:pt x="69348" y="248434"/>
                      <a:pt x="70505" y="262493"/>
                      <a:pt x="71661" y="276552"/>
                    </a:cubicBezTo>
                    <a:cubicBezTo>
                      <a:pt x="72674" y="284929"/>
                      <a:pt x="66311" y="293089"/>
                      <a:pt x="60310" y="287333"/>
                    </a:cubicBezTo>
                    <a:cubicBezTo>
                      <a:pt x="59515" y="286606"/>
                      <a:pt x="59080" y="287552"/>
                      <a:pt x="58285" y="286606"/>
                    </a:cubicBezTo>
                    <a:cubicBezTo>
                      <a:pt x="51344" y="278519"/>
                      <a:pt x="39053" y="279611"/>
                      <a:pt x="30954" y="285585"/>
                    </a:cubicBezTo>
                    <a:cubicBezTo>
                      <a:pt x="12372" y="297314"/>
                      <a:pt x="14686" y="348162"/>
                      <a:pt x="32762" y="356757"/>
                    </a:cubicBezTo>
                    <a:cubicBezTo>
                      <a:pt x="37968" y="358870"/>
                      <a:pt x="52862" y="356029"/>
                      <a:pt x="50549" y="365135"/>
                    </a:cubicBezTo>
                    <a:cubicBezTo>
                      <a:pt x="64865" y="391798"/>
                      <a:pt x="90534" y="428804"/>
                      <a:pt x="121624" y="441771"/>
                    </a:cubicBezTo>
                    <a:cubicBezTo>
                      <a:pt x="131747" y="444757"/>
                      <a:pt x="124589" y="458817"/>
                      <a:pt x="115768" y="457651"/>
                    </a:cubicBezTo>
                    <a:close/>
                    <a:moveTo>
                      <a:pt x="55899" y="338910"/>
                    </a:moveTo>
                    <a:cubicBezTo>
                      <a:pt x="52212" y="339056"/>
                      <a:pt x="48814" y="336215"/>
                      <a:pt x="48162" y="332572"/>
                    </a:cubicBezTo>
                    <a:cubicBezTo>
                      <a:pt x="46066" y="323757"/>
                      <a:pt x="37389" y="315889"/>
                      <a:pt x="28351" y="314724"/>
                    </a:cubicBezTo>
                    <a:cubicBezTo>
                      <a:pt x="27628" y="314651"/>
                      <a:pt x="27122" y="313413"/>
                      <a:pt x="27917" y="313049"/>
                    </a:cubicBezTo>
                    <a:cubicBezTo>
                      <a:pt x="36160" y="308969"/>
                      <a:pt x="45921" y="309479"/>
                      <a:pt x="53657" y="314433"/>
                    </a:cubicBezTo>
                    <a:cubicBezTo>
                      <a:pt x="63780" y="320188"/>
                      <a:pt x="73036" y="336870"/>
                      <a:pt x="55899" y="3389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1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102" name="Graphic 101" descr="A smiling face">
              <a:extLst>
                <a:ext uri="{FF2B5EF4-FFF2-40B4-BE49-F238E27FC236}">
                  <a16:creationId xmlns:a16="http://schemas.microsoft.com/office/drawing/2014/main" id="{B6011EFC-498F-284A-B9BB-937299CE6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342701" y="2051434"/>
              <a:ext cx="267040" cy="275386"/>
            </a:xfrm>
            <a:prstGeom prst="rect">
              <a:avLst/>
            </a:prstGeom>
          </p:spPr>
        </p:pic>
      </p:grpSp>
      <p:grpSp>
        <p:nvGrpSpPr>
          <p:cNvPr id="379" name="Group 378" descr="illustration of older woman with her hands in the pocket of her skirt">
            <a:extLst>
              <a:ext uri="{FF2B5EF4-FFF2-40B4-BE49-F238E27FC236}">
                <a16:creationId xmlns:a16="http://schemas.microsoft.com/office/drawing/2014/main" id="{3CDD1A27-E00B-5C43-86C0-CDA02B9D0EF1}"/>
              </a:ext>
            </a:extLst>
          </p:cNvPr>
          <p:cNvGrpSpPr/>
          <p:nvPr/>
        </p:nvGrpSpPr>
        <p:grpSpPr>
          <a:xfrm>
            <a:off x="10221128" y="2184241"/>
            <a:ext cx="1490534" cy="3436171"/>
            <a:chOff x="9928171" y="1787150"/>
            <a:chExt cx="1490534" cy="3436171"/>
          </a:xfrm>
        </p:grpSpPr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3E00EADF-D929-2442-8B42-6E7841002189}"/>
                </a:ext>
              </a:extLst>
            </p:cNvPr>
            <p:cNvGrpSpPr/>
            <p:nvPr/>
          </p:nvGrpSpPr>
          <p:grpSpPr>
            <a:xfrm flipH="1">
              <a:off x="9928171" y="1787150"/>
              <a:ext cx="1490534" cy="3436171"/>
              <a:chOff x="10057264" y="1787150"/>
              <a:chExt cx="1490534" cy="3436171"/>
            </a:xfrm>
          </p:grpSpPr>
          <p:grpSp>
            <p:nvGrpSpPr>
              <p:cNvPr id="346" name="Graphic 344">
                <a:extLst>
                  <a:ext uri="{FF2B5EF4-FFF2-40B4-BE49-F238E27FC236}">
                    <a16:creationId xmlns:a16="http://schemas.microsoft.com/office/drawing/2014/main" id="{A52A7B69-07E6-AC46-9063-44645F6B6339}"/>
                  </a:ext>
                </a:extLst>
              </p:cNvPr>
              <p:cNvGrpSpPr/>
              <p:nvPr/>
            </p:nvGrpSpPr>
            <p:grpSpPr>
              <a:xfrm>
                <a:off x="10057264" y="2223775"/>
                <a:ext cx="1490534" cy="2999546"/>
                <a:chOff x="10057264" y="2223775"/>
                <a:chExt cx="1490534" cy="2999546"/>
              </a:xfrm>
            </p:grpSpPr>
            <p:sp>
              <p:nvSpPr>
                <p:cNvPr id="347" name="Freeform 346">
                  <a:extLst>
                    <a:ext uri="{FF2B5EF4-FFF2-40B4-BE49-F238E27FC236}">
                      <a16:creationId xmlns:a16="http://schemas.microsoft.com/office/drawing/2014/main" id="{D617F89D-2E51-B346-995F-4C7AE0D8A671}"/>
                    </a:ext>
                  </a:extLst>
                </p:cNvPr>
                <p:cNvSpPr/>
                <p:nvPr/>
              </p:nvSpPr>
              <p:spPr>
                <a:xfrm>
                  <a:off x="10066517" y="2229979"/>
                  <a:ext cx="1471895" cy="2980197"/>
                </a:xfrm>
                <a:custGeom>
                  <a:avLst/>
                  <a:gdLst>
                    <a:gd name="connsiteX0" fmla="*/ 1470858 w 1471895"/>
                    <a:gd name="connsiteY0" fmla="*/ 2819303 h 2980197"/>
                    <a:gd name="connsiteX1" fmla="*/ 1317822 w 1471895"/>
                    <a:gd name="connsiteY1" fmla="*/ 2750058 h 2980197"/>
                    <a:gd name="connsiteX2" fmla="*/ 1165890 w 1471895"/>
                    <a:gd name="connsiteY2" fmla="*/ 2659930 h 2980197"/>
                    <a:gd name="connsiteX3" fmla="*/ 1106439 w 1471895"/>
                    <a:gd name="connsiteY3" fmla="*/ 2561004 h 2980197"/>
                    <a:gd name="connsiteX4" fmla="*/ 1056603 w 1471895"/>
                    <a:gd name="connsiteY4" fmla="*/ 2342682 h 2980197"/>
                    <a:gd name="connsiteX5" fmla="*/ 1080013 w 1471895"/>
                    <a:gd name="connsiteY5" fmla="*/ 2327980 h 2980197"/>
                    <a:gd name="connsiteX6" fmla="*/ 958582 w 1471895"/>
                    <a:gd name="connsiteY6" fmla="*/ 1424537 h 2980197"/>
                    <a:gd name="connsiteX7" fmla="*/ 901106 w 1471895"/>
                    <a:gd name="connsiteY7" fmla="*/ 1013856 h 2980197"/>
                    <a:gd name="connsiteX8" fmla="*/ 1058232 w 1471895"/>
                    <a:gd name="connsiteY8" fmla="*/ 769915 h 2980197"/>
                    <a:gd name="connsiteX9" fmla="*/ 1056446 w 1471895"/>
                    <a:gd name="connsiteY9" fmla="*/ 692929 h 2980197"/>
                    <a:gd name="connsiteX10" fmla="*/ 978719 w 1471895"/>
                    <a:gd name="connsiteY10" fmla="*/ 450606 h 2980197"/>
                    <a:gd name="connsiteX11" fmla="*/ 931976 w 1471895"/>
                    <a:gd name="connsiteY11" fmla="*/ 308490 h 2980197"/>
                    <a:gd name="connsiteX12" fmla="*/ 755538 w 1471895"/>
                    <a:gd name="connsiteY12" fmla="*/ 158805 h 2980197"/>
                    <a:gd name="connsiteX13" fmla="*/ 746419 w 1471895"/>
                    <a:gd name="connsiteY13" fmla="*/ 157127 h 2980197"/>
                    <a:gd name="connsiteX14" fmla="*/ 701281 w 1471895"/>
                    <a:gd name="connsiteY14" fmla="*/ 150398 h 2980197"/>
                    <a:gd name="connsiteX15" fmla="*/ 701281 w 1471895"/>
                    <a:gd name="connsiteY15" fmla="*/ 91179 h 2980197"/>
                    <a:gd name="connsiteX16" fmla="*/ 510936 w 1471895"/>
                    <a:gd name="connsiteY16" fmla="*/ 16 h 2980197"/>
                    <a:gd name="connsiteX17" fmla="*/ 509660 w 1471895"/>
                    <a:gd name="connsiteY17" fmla="*/ 1043 h 2980197"/>
                    <a:gd name="connsiteX18" fmla="*/ 506343 w 1471895"/>
                    <a:gd name="connsiteY18" fmla="*/ 60607 h 2980197"/>
                    <a:gd name="connsiteX19" fmla="*/ 491017 w 1471895"/>
                    <a:gd name="connsiteY19" fmla="*/ 135149 h 2980197"/>
                    <a:gd name="connsiteX20" fmla="*/ 152004 w 1471895"/>
                    <a:gd name="connsiteY20" fmla="*/ 333892 h 2980197"/>
                    <a:gd name="connsiteX21" fmla="*/ 30454 w 1471895"/>
                    <a:gd name="connsiteY21" fmla="*/ 572296 h 2980197"/>
                    <a:gd name="connsiteX22" fmla="*/ 1393 w 1471895"/>
                    <a:gd name="connsiteY22" fmla="*/ 706537 h 2980197"/>
                    <a:gd name="connsiteX23" fmla="*/ 325320 w 1471895"/>
                    <a:gd name="connsiteY23" fmla="*/ 985375 h 2980197"/>
                    <a:gd name="connsiteX24" fmla="*/ 202846 w 1471895"/>
                    <a:gd name="connsiteY24" fmla="*/ 1576912 h 2980197"/>
                    <a:gd name="connsiteX25" fmla="*/ 158617 w 1471895"/>
                    <a:gd name="connsiteY25" fmla="*/ 1961044 h 2980197"/>
                    <a:gd name="connsiteX26" fmla="*/ 136723 w 1471895"/>
                    <a:gd name="connsiteY26" fmla="*/ 2248844 h 2980197"/>
                    <a:gd name="connsiteX27" fmla="*/ 148740 w 1471895"/>
                    <a:gd name="connsiteY27" fmla="*/ 2266453 h 2980197"/>
                    <a:gd name="connsiteX28" fmla="*/ 298705 w 1471895"/>
                    <a:gd name="connsiteY28" fmla="*/ 2298726 h 2980197"/>
                    <a:gd name="connsiteX29" fmla="*/ 311938 w 1471895"/>
                    <a:gd name="connsiteY29" fmla="*/ 2348856 h 2980197"/>
                    <a:gd name="connsiteX30" fmla="*/ 339985 w 1471895"/>
                    <a:gd name="connsiteY30" fmla="*/ 2451641 h 2980197"/>
                    <a:gd name="connsiteX31" fmla="*/ 395420 w 1471895"/>
                    <a:gd name="connsiteY31" fmla="*/ 2641256 h 2980197"/>
                    <a:gd name="connsiteX32" fmla="*/ 391202 w 1471895"/>
                    <a:gd name="connsiteY32" fmla="*/ 2752703 h 2980197"/>
                    <a:gd name="connsiteX33" fmla="*/ 386249 w 1471895"/>
                    <a:gd name="connsiteY33" fmla="*/ 2777311 h 2980197"/>
                    <a:gd name="connsiteX34" fmla="*/ 386249 w 1471895"/>
                    <a:gd name="connsiteY34" fmla="*/ 2777311 h 2980197"/>
                    <a:gd name="connsiteX35" fmla="*/ 419438 w 1471895"/>
                    <a:gd name="connsiteY35" fmla="*/ 2844937 h 2980197"/>
                    <a:gd name="connsiteX36" fmla="*/ 461243 w 1471895"/>
                    <a:gd name="connsiteY36" fmla="*/ 2880035 h 2980197"/>
                    <a:gd name="connsiteX37" fmla="*/ 518997 w 1471895"/>
                    <a:gd name="connsiteY37" fmla="*/ 2938580 h 2980197"/>
                    <a:gd name="connsiteX38" fmla="*/ 671763 w 1471895"/>
                    <a:gd name="connsiteY38" fmla="*/ 2980197 h 2980197"/>
                    <a:gd name="connsiteX39" fmla="*/ 756093 w 1471895"/>
                    <a:gd name="connsiteY39" fmla="*/ 2911365 h 2980197"/>
                    <a:gd name="connsiteX40" fmla="*/ 563129 w 1471895"/>
                    <a:gd name="connsiteY40" fmla="*/ 2745817 h 2980197"/>
                    <a:gd name="connsiteX41" fmla="*/ 524784 w 1471895"/>
                    <a:gd name="connsiteY41" fmla="*/ 2681622 h 2980197"/>
                    <a:gd name="connsiteX42" fmla="*/ 513391 w 1471895"/>
                    <a:gd name="connsiteY42" fmla="*/ 2634760 h 2980197"/>
                    <a:gd name="connsiteX43" fmla="*/ 505285 w 1471895"/>
                    <a:gd name="connsiteY43" fmla="*/ 2576575 h 2980197"/>
                    <a:gd name="connsiteX44" fmla="*/ 498065 w 1471895"/>
                    <a:gd name="connsiteY44" fmla="*/ 2401001 h 2980197"/>
                    <a:gd name="connsiteX45" fmla="*/ 787886 w 1471895"/>
                    <a:gd name="connsiteY45" fmla="*/ 2374873 h 2980197"/>
                    <a:gd name="connsiteX46" fmla="*/ 888684 w 1471895"/>
                    <a:gd name="connsiteY46" fmla="*/ 2386240 h 2980197"/>
                    <a:gd name="connsiteX47" fmla="*/ 973511 w 1471895"/>
                    <a:gd name="connsiteY47" fmla="*/ 2600358 h 2980197"/>
                    <a:gd name="connsiteX48" fmla="*/ 986112 w 1471895"/>
                    <a:gd name="connsiteY48" fmla="*/ 2721809 h 2980197"/>
                    <a:gd name="connsiteX49" fmla="*/ 981009 w 1471895"/>
                    <a:gd name="connsiteY49" fmla="*/ 2748424 h 2980197"/>
                    <a:gd name="connsiteX50" fmla="*/ 1056145 w 1471895"/>
                    <a:gd name="connsiteY50" fmla="*/ 2844143 h 2980197"/>
                    <a:gd name="connsiteX51" fmla="*/ 1246978 w 1471895"/>
                    <a:gd name="connsiteY51" fmla="*/ 2843543 h 2980197"/>
                    <a:gd name="connsiteX52" fmla="*/ 1277323 w 1471895"/>
                    <a:gd name="connsiteY52" fmla="*/ 2846810 h 2980197"/>
                    <a:gd name="connsiteX53" fmla="*/ 1470858 w 1471895"/>
                    <a:gd name="connsiteY53" fmla="*/ 2819303 h 2980197"/>
                    <a:gd name="connsiteX54" fmla="*/ 351589 w 1471895"/>
                    <a:gd name="connsiteY54" fmla="*/ 872467 h 2980197"/>
                    <a:gd name="connsiteX55" fmla="*/ 250513 w 1471895"/>
                    <a:gd name="connsiteY55" fmla="*/ 789337 h 2980197"/>
                    <a:gd name="connsiteX56" fmla="*/ 149715 w 1471895"/>
                    <a:gd name="connsiteY56" fmla="*/ 685369 h 2980197"/>
                    <a:gd name="connsiteX57" fmla="*/ 149242 w 1471895"/>
                    <a:gd name="connsiteY57" fmla="*/ 670892 h 2980197"/>
                    <a:gd name="connsiteX58" fmla="*/ 295628 w 1471895"/>
                    <a:gd name="connsiteY58" fmla="*/ 505427 h 2980197"/>
                    <a:gd name="connsiteX59" fmla="*/ 351589 w 1471895"/>
                    <a:gd name="connsiteY59" fmla="*/ 872467 h 2980197"/>
                    <a:gd name="connsiteX60" fmla="*/ 887131 w 1471895"/>
                    <a:gd name="connsiteY60" fmla="*/ 653732 h 2980197"/>
                    <a:gd name="connsiteX61" fmla="*/ 924785 w 1471895"/>
                    <a:gd name="connsiteY61" fmla="*/ 756172 h 2980197"/>
                    <a:gd name="connsiteX62" fmla="*/ 880083 w 1471895"/>
                    <a:gd name="connsiteY62" fmla="*/ 869605 h 2980197"/>
                    <a:gd name="connsiteX63" fmla="*/ 887131 w 1471895"/>
                    <a:gd name="connsiteY63" fmla="*/ 653732 h 2980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1471895" h="2980197">
                      <a:moveTo>
                        <a:pt x="1470858" y="2819303"/>
                      </a:moveTo>
                      <a:cubicBezTo>
                        <a:pt x="1463149" y="2770942"/>
                        <a:pt x="1317822" y="2750058"/>
                        <a:pt x="1317822" y="2750058"/>
                      </a:cubicBezTo>
                      <a:lnTo>
                        <a:pt x="1165890" y="2659930"/>
                      </a:lnTo>
                      <a:cubicBezTo>
                        <a:pt x="1165890" y="2659930"/>
                        <a:pt x="1129556" y="2622561"/>
                        <a:pt x="1106439" y="2561004"/>
                      </a:cubicBezTo>
                      <a:cubicBezTo>
                        <a:pt x="1083323" y="2499447"/>
                        <a:pt x="1056603" y="2342682"/>
                        <a:pt x="1056603" y="2342682"/>
                      </a:cubicBezTo>
                      <a:lnTo>
                        <a:pt x="1080013" y="2327980"/>
                      </a:lnTo>
                      <a:lnTo>
                        <a:pt x="958582" y="1424537"/>
                      </a:lnTo>
                      <a:lnTo>
                        <a:pt x="901106" y="1013856"/>
                      </a:lnTo>
                      <a:cubicBezTo>
                        <a:pt x="976235" y="951865"/>
                        <a:pt x="1034342" y="835503"/>
                        <a:pt x="1058232" y="769915"/>
                      </a:cubicBezTo>
                      <a:cubicBezTo>
                        <a:pt x="1070256" y="736900"/>
                        <a:pt x="1067208" y="726379"/>
                        <a:pt x="1056446" y="692929"/>
                      </a:cubicBezTo>
                      <a:lnTo>
                        <a:pt x="978719" y="450606"/>
                      </a:lnTo>
                      <a:lnTo>
                        <a:pt x="931976" y="308490"/>
                      </a:lnTo>
                      <a:cubicBezTo>
                        <a:pt x="904356" y="235348"/>
                        <a:pt x="832153" y="174908"/>
                        <a:pt x="755538" y="158805"/>
                      </a:cubicBezTo>
                      <a:cubicBezTo>
                        <a:pt x="749744" y="157591"/>
                        <a:pt x="746419" y="157127"/>
                        <a:pt x="746419" y="157127"/>
                      </a:cubicBezTo>
                      <a:lnTo>
                        <a:pt x="701281" y="150398"/>
                      </a:lnTo>
                      <a:lnTo>
                        <a:pt x="701281" y="91179"/>
                      </a:lnTo>
                      <a:cubicBezTo>
                        <a:pt x="674112" y="29607"/>
                        <a:pt x="525850" y="2594"/>
                        <a:pt x="510936" y="16"/>
                      </a:cubicBezTo>
                      <a:cubicBezTo>
                        <a:pt x="510291" y="-96"/>
                        <a:pt x="509698" y="384"/>
                        <a:pt x="509660" y="1043"/>
                      </a:cubicBezTo>
                      <a:lnTo>
                        <a:pt x="506343" y="60607"/>
                      </a:lnTo>
                      <a:lnTo>
                        <a:pt x="491017" y="135149"/>
                      </a:lnTo>
                      <a:cubicBezTo>
                        <a:pt x="235585" y="178010"/>
                        <a:pt x="207777" y="266565"/>
                        <a:pt x="152004" y="333892"/>
                      </a:cubicBezTo>
                      <a:cubicBezTo>
                        <a:pt x="107505" y="387611"/>
                        <a:pt x="56978" y="500758"/>
                        <a:pt x="30454" y="572296"/>
                      </a:cubicBezTo>
                      <a:cubicBezTo>
                        <a:pt x="23489" y="591082"/>
                        <a:pt x="-6795" y="688239"/>
                        <a:pt x="1393" y="706537"/>
                      </a:cubicBezTo>
                      <a:cubicBezTo>
                        <a:pt x="55770" y="828092"/>
                        <a:pt x="325320" y="985375"/>
                        <a:pt x="325320" y="985375"/>
                      </a:cubicBezTo>
                      <a:cubicBezTo>
                        <a:pt x="276467" y="1121714"/>
                        <a:pt x="202846" y="1576912"/>
                        <a:pt x="202846" y="1576912"/>
                      </a:cubicBezTo>
                      <a:lnTo>
                        <a:pt x="158617" y="1961044"/>
                      </a:lnTo>
                      <a:lnTo>
                        <a:pt x="136723" y="2248844"/>
                      </a:lnTo>
                      <a:cubicBezTo>
                        <a:pt x="135943" y="2257858"/>
                        <a:pt x="139688" y="2265996"/>
                        <a:pt x="148740" y="2266453"/>
                      </a:cubicBezTo>
                      <a:cubicBezTo>
                        <a:pt x="207800" y="2269405"/>
                        <a:pt x="298705" y="2298726"/>
                        <a:pt x="298705" y="2298726"/>
                      </a:cubicBezTo>
                      <a:lnTo>
                        <a:pt x="311938" y="2348856"/>
                      </a:lnTo>
                      <a:lnTo>
                        <a:pt x="339985" y="2451641"/>
                      </a:lnTo>
                      <a:lnTo>
                        <a:pt x="395420" y="2641256"/>
                      </a:lnTo>
                      <a:cubicBezTo>
                        <a:pt x="405395" y="2678161"/>
                        <a:pt x="402686" y="2716413"/>
                        <a:pt x="391202" y="2752703"/>
                      </a:cubicBezTo>
                      <a:cubicBezTo>
                        <a:pt x="388665" y="2760706"/>
                        <a:pt x="386939" y="2768949"/>
                        <a:pt x="386249" y="2777311"/>
                      </a:cubicBezTo>
                      <a:lnTo>
                        <a:pt x="386249" y="2777311"/>
                      </a:lnTo>
                      <a:cubicBezTo>
                        <a:pt x="389799" y="2802810"/>
                        <a:pt x="401432" y="2826504"/>
                        <a:pt x="419438" y="2844937"/>
                      </a:cubicBezTo>
                      <a:lnTo>
                        <a:pt x="461243" y="2880035"/>
                      </a:lnTo>
                      <a:lnTo>
                        <a:pt x="518997" y="2938580"/>
                      </a:lnTo>
                      <a:cubicBezTo>
                        <a:pt x="557402" y="2966470"/>
                        <a:pt x="624276" y="2980257"/>
                        <a:pt x="671763" y="2980197"/>
                      </a:cubicBezTo>
                      <a:cubicBezTo>
                        <a:pt x="751020" y="2980107"/>
                        <a:pt x="773303" y="2925422"/>
                        <a:pt x="756093" y="2911365"/>
                      </a:cubicBezTo>
                      <a:cubicBezTo>
                        <a:pt x="672108" y="2842712"/>
                        <a:pt x="600956" y="2779844"/>
                        <a:pt x="563129" y="2745817"/>
                      </a:cubicBezTo>
                      <a:cubicBezTo>
                        <a:pt x="544163" y="2728755"/>
                        <a:pt x="530811" y="2706388"/>
                        <a:pt x="524784" y="2681622"/>
                      </a:cubicBezTo>
                      <a:lnTo>
                        <a:pt x="513391" y="2634760"/>
                      </a:lnTo>
                      <a:cubicBezTo>
                        <a:pt x="508752" y="2615682"/>
                        <a:pt x="506035" y="2596192"/>
                        <a:pt x="505285" y="2576575"/>
                      </a:cubicBezTo>
                      <a:lnTo>
                        <a:pt x="498065" y="2401001"/>
                      </a:lnTo>
                      <a:cubicBezTo>
                        <a:pt x="720525" y="2402418"/>
                        <a:pt x="787886" y="2374873"/>
                        <a:pt x="787886" y="2374873"/>
                      </a:cubicBezTo>
                      <a:cubicBezTo>
                        <a:pt x="824220" y="2394655"/>
                        <a:pt x="888684" y="2386240"/>
                        <a:pt x="888684" y="2386240"/>
                      </a:cubicBezTo>
                      <a:lnTo>
                        <a:pt x="973511" y="2600358"/>
                      </a:lnTo>
                      <a:cubicBezTo>
                        <a:pt x="985354" y="2634962"/>
                        <a:pt x="988296" y="2685309"/>
                        <a:pt x="986112" y="2721809"/>
                      </a:cubicBezTo>
                      <a:lnTo>
                        <a:pt x="981009" y="2748424"/>
                      </a:lnTo>
                      <a:cubicBezTo>
                        <a:pt x="959453" y="2826324"/>
                        <a:pt x="1056145" y="2844143"/>
                        <a:pt x="1056145" y="2844143"/>
                      </a:cubicBezTo>
                      <a:lnTo>
                        <a:pt x="1246978" y="2843543"/>
                      </a:lnTo>
                      <a:cubicBezTo>
                        <a:pt x="1257186" y="2843513"/>
                        <a:pt x="1267363" y="2844585"/>
                        <a:pt x="1277323" y="2846810"/>
                      </a:cubicBezTo>
                      <a:cubicBezTo>
                        <a:pt x="1497787" y="2896093"/>
                        <a:pt x="1470858" y="2819303"/>
                        <a:pt x="1470858" y="2819303"/>
                      </a:cubicBezTo>
                      <a:close/>
                      <a:moveTo>
                        <a:pt x="351589" y="872467"/>
                      </a:moveTo>
                      <a:lnTo>
                        <a:pt x="250513" y="789337"/>
                      </a:lnTo>
                      <a:lnTo>
                        <a:pt x="149715" y="685369"/>
                      </a:lnTo>
                      <a:cubicBezTo>
                        <a:pt x="146901" y="682649"/>
                        <a:pt x="146608" y="673792"/>
                        <a:pt x="149242" y="670892"/>
                      </a:cubicBezTo>
                      <a:lnTo>
                        <a:pt x="295628" y="505427"/>
                      </a:lnTo>
                      <a:cubicBezTo>
                        <a:pt x="295621" y="505427"/>
                        <a:pt x="395315" y="695919"/>
                        <a:pt x="351589" y="872467"/>
                      </a:cubicBezTo>
                      <a:close/>
                      <a:moveTo>
                        <a:pt x="887131" y="653732"/>
                      </a:moveTo>
                      <a:lnTo>
                        <a:pt x="924785" y="756172"/>
                      </a:lnTo>
                      <a:lnTo>
                        <a:pt x="880083" y="869605"/>
                      </a:lnTo>
                      <a:cubicBezTo>
                        <a:pt x="850362" y="780570"/>
                        <a:pt x="887131" y="653732"/>
                        <a:pt x="887131" y="653732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 w="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48" name="Freeform 347">
                  <a:extLst>
                    <a:ext uri="{FF2B5EF4-FFF2-40B4-BE49-F238E27FC236}">
                      <a16:creationId xmlns:a16="http://schemas.microsoft.com/office/drawing/2014/main" id="{63866C64-20E1-C048-902B-4E78C65486E4}"/>
                    </a:ext>
                  </a:extLst>
                </p:cNvPr>
                <p:cNvSpPr/>
                <p:nvPr/>
              </p:nvSpPr>
              <p:spPr>
                <a:xfrm>
                  <a:off x="10206713" y="3044749"/>
                  <a:ext cx="937458" cy="1581986"/>
                </a:xfrm>
                <a:custGeom>
                  <a:avLst/>
                  <a:gdLst>
                    <a:gd name="connsiteX0" fmla="*/ 937452 w 937458"/>
                    <a:gd name="connsiteY0" fmla="*/ 1504547 h 1581986"/>
                    <a:gd name="connsiteX1" fmla="*/ 727758 w 937458"/>
                    <a:gd name="connsiteY1" fmla="*/ 28008 h 1581986"/>
                    <a:gd name="connsiteX2" fmla="*/ 706833 w 937458"/>
                    <a:gd name="connsiteY2" fmla="*/ 29350 h 1581986"/>
                    <a:gd name="connsiteX3" fmla="*/ 670627 w 937458"/>
                    <a:gd name="connsiteY3" fmla="*/ 36356 h 1581986"/>
                    <a:gd name="connsiteX4" fmla="*/ 234704 w 937458"/>
                    <a:gd name="connsiteY4" fmla="*/ 3446 h 1581986"/>
                    <a:gd name="connsiteX5" fmla="*/ 223221 w 937458"/>
                    <a:gd name="connsiteY5" fmla="*/ 2022 h 1581986"/>
                    <a:gd name="connsiteX6" fmla="*/ 214650 w 937458"/>
                    <a:gd name="connsiteY6" fmla="*/ 50690 h 1581986"/>
                    <a:gd name="connsiteX7" fmla="*/ 216241 w 937458"/>
                    <a:gd name="connsiteY7" fmla="*/ 55539 h 1581986"/>
                    <a:gd name="connsiteX8" fmla="*/ 263157 w 937458"/>
                    <a:gd name="connsiteY8" fmla="*/ 88366 h 1581986"/>
                    <a:gd name="connsiteX9" fmla="*/ 302253 w 937458"/>
                    <a:gd name="connsiteY9" fmla="*/ 115806 h 1581986"/>
                    <a:gd name="connsiteX10" fmla="*/ 309030 w 937458"/>
                    <a:gd name="connsiteY10" fmla="*/ 113956 h 1581986"/>
                    <a:gd name="connsiteX11" fmla="*/ 339863 w 937458"/>
                    <a:gd name="connsiteY11" fmla="*/ 103398 h 1581986"/>
                    <a:gd name="connsiteX12" fmla="*/ 367378 w 937458"/>
                    <a:gd name="connsiteY12" fmla="*/ 98227 h 1581986"/>
                    <a:gd name="connsiteX13" fmla="*/ 418962 w 937458"/>
                    <a:gd name="connsiteY13" fmla="*/ 113004 h 1581986"/>
                    <a:gd name="connsiteX14" fmla="*/ 460565 w 937458"/>
                    <a:gd name="connsiteY14" fmla="*/ 144198 h 1581986"/>
                    <a:gd name="connsiteX15" fmla="*/ 411885 w 937458"/>
                    <a:gd name="connsiteY15" fmla="*/ 157978 h 1581986"/>
                    <a:gd name="connsiteX16" fmla="*/ 401677 w 937458"/>
                    <a:gd name="connsiteY16" fmla="*/ 158383 h 1581986"/>
                    <a:gd name="connsiteX17" fmla="*/ 265612 w 937458"/>
                    <a:gd name="connsiteY17" fmla="*/ 260178 h 1581986"/>
                    <a:gd name="connsiteX18" fmla="*/ 255006 w 937458"/>
                    <a:gd name="connsiteY18" fmla="*/ 245080 h 1581986"/>
                    <a:gd name="connsiteX19" fmla="*/ 229698 w 937458"/>
                    <a:gd name="connsiteY19" fmla="*/ 202061 h 1581986"/>
                    <a:gd name="connsiteX20" fmla="*/ 225773 w 937458"/>
                    <a:gd name="connsiteY20" fmla="*/ 199925 h 1581986"/>
                    <a:gd name="connsiteX21" fmla="*/ 200037 w 937458"/>
                    <a:gd name="connsiteY21" fmla="*/ 184437 h 1581986"/>
                    <a:gd name="connsiteX22" fmla="*/ 181866 w 937458"/>
                    <a:gd name="connsiteY22" fmla="*/ 199296 h 1581986"/>
                    <a:gd name="connsiteX23" fmla="*/ 152460 w 937458"/>
                    <a:gd name="connsiteY23" fmla="*/ 314354 h 1581986"/>
                    <a:gd name="connsiteX24" fmla="*/ 29851 w 937458"/>
                    <a:gd name="connsiteY24" fmla="*/ 1026195 h 1581986"/>
                    <a:gd name="connsiteX25" fmla="*/ 62 w 937458"/>
                    <a:gd name="connsiteY25" fmla="*/ 1443553 h 1581986"/>
                    <a:gd name="connsiteX26" fmla="*/ 5076 w 937458"/>
                    <a:gd name="connsiteY26" fmla="*/ 1448536 h 1581986"/>
                    <a:gd name="connsiteX27" fmla="*/ 34820 w 937458"/>
                    <a:gd name="connsiteY27" fmla="*/ 1449360 h 1581986"/>
                    <a:gd name="connsiteX28" fmla="*/ 124254 w 937458"/>
                    <a:gd name="connsiteY28" fmla="*/ 1466707 h 1581986"/>
                    <a:gd name="connsiteX29" fmla="*/ 150411 w 937458"/>
                    <a:gd name="connsiteY29" fmla="*/ 1476530 h 1581986"/>
                    <a:gd name="connsiteX30" fmla="*/ 171516 w 937458"/>
                    <a:gd name="connsiteY30" fmla="*/ 1495188 h 1581986"/>
                    <a:gd name="connsiteX31" fmla="*/ 171644 w 937458"/>
                    <a:gd name="connsiteY31" fmla="*/ 1498688 h 1581986"/>
                    <a:gd name="connsiteX32" fmla="*/ 238292 w 937458"/>
                    <a:gd name="connsiteY32" fmla="*/ 1560207 h 1581986"/>
                    <a:gd name="connsiteX33" fmla="*/ 425162 w 937458"/>
                    <a:gd name="connsiteY33" fmla="*/ 1581982 h 1581986"/>
                    <a:gd name="connsiteX34" fmla="*/ 637505 w 937458"/>
                    <a:gd name="connsiteY34" fmla="*/ 1559600 h 1581986"/>
                    <a:gd name="connsiteX35" fmla="*/ 658723 w 937458"/>
                    <a:gd name="connsiteY35" fmla="*/ 1560499 h 1581986"/>
                    <a:gd name="connsiteX36" fmla="*/ 897396 w 937458"/>
                    <a:gd name="connsiteY36" fmla="*/ 1529477 h 1581986"/>
                    <a:gd name="connsiteX37" fmla="*/ 937452 w 937458"/>
                    <a:gd name="connsiteY37" fmla="*/ 1504547 h 1581986"/>
                    <a:gd name="connsiteX38" fmla="*/ 171531 w 937458"/>
                    <a:gd name="connsiteY38" fmla="*/ 1495323 h 1581986"/>
                    <a:gd name="connsiteX39" fmla="*/ 171539 w 937458"/>
                    <a:gd name="connsiteY39" fmla="*/ 1495608 h 1581986"/>
                    <a:gd name="connsiteX40" fmla="*/ 171531 w 937458"/>
                    <a:gd name="connsiteY40" fmla="*/ 1495323 h 1581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937458" h="1581986">
                      <a:moveTo>
                        <a:pt x="937452" y="1504547"/>
                      </a:moveTo>
                      <a:cubicBezTo>
                        <a:pt x="854645" y="1012610"/>
                        <a:pt x="811796" y="522928"/>
                        <a:pt x="727758" y="28008"/>
                      </a:cubicBezTo>
                      <a:cubicBezTo>
                        <a:pt x="724898" y="18927"/>
                        <a:pt x="712477" y="30002"/>
                        <a:pt x="706833" y="29350"/>
                      </a:cubicBezTo>
                      <a:cubicBezTo>
                        <a:pt x="694074" y="32579"/>
                        <a:pt x="681375" y="34707"/>
                        <a:pt x="670627" y="36356"/>
                      </a:cubicBezTo>
                      <a:cubicBezTo>
                        <a:pt x="567990" y="51874"/>
                        <a:pt x="330196" y="58641"/>
                        <a:pt x="234704" y="3446"/>
                      </a:cubicBezTo>
                      <a:cubicBezTo>
                        <a:pt x="233834" y="2944"/>
                        <a:pt x="223664" y="-3043"/>
                        <a:pt x="223221" y="2022"/>
                      </a:cubicBezTo>
                      <a:cubicBezTo>
                        <a:pt x="221164" y="17660"/>
                        <a:pt x="218778" y="34985"/>
                        <a:pt x="214650" y="50690"/>
                      </a:cubicBezTo>
                      <a:cubicBezTo>
                        <a:pt x="214087" y="52481"/>
                        <a:pt x="214725" y="54422"/>
                        <a:pt x="216241" y="55539"/>
                      </a:cubicBezTo>
                      <a:cubicBezTo>
                        <a:pt x="232025" y="67198"/>
                        <a:pt x="247186" y="77756"/>
                        <a:pt x="263157" y="88366"/>
                      </a:cubicBezTo>
                      <a:cubicBezTo>
                        <a:pt x="276194" y="97096"/>
                        <a:pt x="289674" y="106118"/>
                        <a:pt x="302253" y="115806"/>
                      </a:cubicBezTo>
                      <a:cubicBezTo>
                        <a:pt x="304445" y="117590"/>
                        <a:pt x="308062" y="116616"/>
                        <a:pt x="309030" y="113956"/>
                      </a:cubicBezTo>
                      <a:cubicBezTo>
                        <a:pt x="318412" y="109280"/>
                        <a:pt x="329820" y="107302"/>
                        <a:pt x="339863" y="103398"/>
                      </a:cubicBezTo>
                      <a:cubicBezTo>
                        <a:pt x="348832" y="99936"/>
                        <a:pt x="357688" y="96939"/>
                        <a:pt x="367378" y="98227"/>
                      </a:cubicBezTo>
                      <a:cubicBezTo>
                        <a:pt x="385075" y="101390"/>
                        <a:pt x="400221" y="111206"/>
                        <a:pt x="418962" y="113004"/>
                      </a:cubicBezTo>
                      <a:cubicBezTo>
                        <a:pt x="437276" y="115245"/>
                        <a:pt x="465061" y="123015"/>
                        <a:pt x="460565" y="144198"/>
                      </a:cubicBezTo>
                      <a:cubicBezTo>
                        <a:pt x="451161" y="159080"/>
                        <a:pt x="428187" y="159102"/>
                        <a:pt x="411885" y="157978"/>
                      </a:cubicBezTo>
                      <a:cubicBezTo>
                        <a:pt x="408732" y="158053"/>
                        <a:pt x="404379" y="155685"/>
                        <a:pt x="401677" y="158383"/>
                      </a:cubicBezTo>
                      <a:cubicBezTo>
                        <a:pt x="401009" y="221581"/>
                        <a:pt x="322150" y="260935"/>
                        <a:pt x="265612" y="260178"/>
                      </a:cubicBezTo>
                      <a:cubicBezTo>
                        <a:pt x="264050" y="260156"/>
                        <a:pt x="256342" y="250819"/>
                        <a:pt x="255006" y="245080"/>
                      </a:cubicBezTo>
                      <a:cubicBezTo>
                        <a:pt x="246908" y="230138"/>
                        <a:pt x="237939" y="215099"/>
                        <a:pt x="229698" y="202061"/>
                      </a:cubicBezTo>
                      <a:cubicBezTo>
                        <a:pt x="228858" y="200697"/>
                        <a:pt x="227319" y="200090"/>
                        <a:pt x="225773" y="199925"/>
                      </a:cubicBezTo>
                      <a:cubicBezTo>
                        <a:pt x="216534" y="196883"/>
                        <a:pt x="208293" y="189944"/>
                        <a:pt x="200037" y="184437"/>
                      </a:cubicBezTo>
                      <a:cubicBezTo>
                        <a:pt x="182654" y="170237"/>
                        <a:pt x="186144" y="186108"/>
                        <a:pt x="181866" y="199296"/>
                      </a:cubicBezTo>
                      <a:cubicBezTo>
                        <a:pt x="172222" y="237953"/>
                        <a:pt x="161744" y="275465"/>
                        <a:pt x="152460" y="314354"/>
                      </a:cubicBezTo>
                      <a:cubicBezTo>
                        <a:pt x="95884" y="545258"/>
                        <a:pt x="54657" y="784801"/>
                        <a:pt x="29851" y="1026195"/>
                      </a:cubicBezTo>
                      <a:cubicBezTo>
                        <a:pt x="15561" y="1165277"/>
                        <a:pt x="12881" y="1305745"/>
                        <a:pt x="62" y="1443553"/>
                      </a:cubicBezTo>
                      <a:cubicBezTo>
                        <a:pt x="-448" y="1446333"/>
                        <a:pt x="2269" y="1449083"/>
                        <a:pt x="5076" y="1448536"/>
                      </a:cubicBezTo>
                      <a:cubicBezTo>
                        <a:pt x="14608" y="1447089"/>
                        <a:pt x="24883" y="1448243"/>
                        <a:pt x="34820" y="1449360"/>
                      </a:cubicBezTo>
                      <a:cubicBezTo>
                        <a:pt x="62004" y="1452042"/>
                        <a:pt x="96154" y="1458906"/>
                        <a:pt x="124254" y="1466707"/>
                      </a:cubicBezTo>
                      <a:cubicBezTo>
                        <a:pt x="133081" y="1469142"/>
                        <a:pt x="142373" y="1471907"/>
                        <a:pt x="150411" y="1476530"/>
                      </a:cubicBezTo>
                      <a:cubicBezTo>
                        <a:pt x="151844" y="1477355"/>
                        <a:pt x="171516" y="1495188"/>
                        <a:pt x="171516" y="1495188"/>
                      </a:cubicBezTo>
                      <a:cubicBezTo>
                        <a:pt x="171531" y="1496372"/>
                        <a:pt x="171569" y="1497541"/>
                        <a:pt x="171644" y="1498688"/>
                      </a:cubicBezTo>
                      <a:cubicBezTo>
                        <a:pt x="173925" y="1535397"/>
                        <a:pt x="205643" y="1552362"/>
                        <a:pt x="238292" y="1560207"/>
                      </a:cubicBezTo>
                      <a:cubicBezTo>
                        <a:pt x="290049" y="1574602"/>
                        <a:pt x="363265" y="1582192"/>
                        <a:pt x="425162" y="1581982"/>
                      </a:cubicBezTo>
                      <a:cubicBezTo>
                        <a:pt x="494977" y="1581937"/>
                        <a:pt x="568778" y="1573672"/>
                        <a:pt x="637505" y="1559600"/>
                      </a:cubicBezTo>
                      <a:cubicBezTo>
                        <a:pt x="640057" y="1559076"/>
                        <a:pt x="657215" y="1559653"/>
                        <a:pt x="658723" y="1560499"/>
                      </a:cubicBezTo>
                      <a:cubicBezTo>
                        <a:pt x="705422" y="1586793"/>
                        <a:pt x="842381" y="1551058"/>
                        <a:pt x="897396" y="1529477"/>
                      </a:cubicBezTo>
                      <a:cubicBezTo>
                        <a:pt x="906710" y="1525423"/>
                        <a:pt x="937977" y="1515068"/>
                        <a:pt x="937452" y="1504547"/>
                      </a:cubicBezTo>
                      <a:close/>
                      <a:moveTo>
                        <a:pt x="171531" y="1495323"/>
                      </a:moveTo>
                      <a:cubicBezTo>
                        <a:pt x="171531" y="1495421"/>
                        <a:pt x="171531" y="1495518"/>
                        <a:pt x="171539" y="1495608"/>
                      </a:cubicBezTo>
                      <a:cubicBezTo>
                        <a:pt x="171531" y="1495488"/>
                        <a:pt x="171531" y="1495383"/>
                        <a:pt x="171531" y="1495323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49" name="Freeform 348">
                  <a:extLst>
                    <a:ext uri="{FF2B5EF4-FFF2-40B4-BE49-F238E27FC236}">
                      <a16:creationId xmlns:a16="http://schemas.microsoft.com/office/drawing/2014/main" id="{8387BA2A-7DD2-2640-AD7E-F596B3D2C1BA}"/>
                    </a:ext>
                  </a:extLst>
                </p:cNvPr>
                <p:cNvSpPr/>
                <p:nvPr/>
              </p:nvSpPr>
              <p:spPr>
                <a:xfrm>
                  <a:off x="10429967" y="3011812"/>
                  <a:ext cx="505085" cy="79684"/>
                </a:xfrm>
                <a:custGeom>
                  <a:avLst/>
                  <a:gdLst>
                    <a:gd name="connsiteX0" fmla="*/ 504804 w 505085"/>
                    <a:gd name="connsiteY0" fmla="*/ 32929 h 79684"/>
                    <a:gd name="connsiteX1" fmla="*/ 498710 w 505085"/>
                    <a:gd name="connsiteY1" fmla="*/ 19673 h 79684"/>
                    <a:gd name="connsiteX2" fmla="*/ 33208 w 505085"/>
                    <a:gd name="connsiteY2" fmla="*/ 7976 h 79684"/>
                    <a:gd name="connsiteX3" fmla="*/ 8793 w 505085"/>
                    <a:gd name="connsiteY3" fmla="*/ 378 h 79684"/>
                    <a:gd name="connsiteX4" fmla="*/ 2601 w 505085"/>
                    <a:gd name="connsiteY4" fmla="*/ 4200 h 79684"/>
                    <a:gd name="connsiteX5" fmla="*/ 109 w 505085"/>
                    <a:gd name="connsiteY5" fmla="*/ 26320 h 79684"/>
                    <a:gd name="connsiteX6" fmla="*/ 6827 w 505085"/>
                    <a:gd name="connsiteY6" fmla="*/ 35664 h 79684"/>
                    <a:gd name="connsiteX7" fmla="*/ 11525 w 505085"/>
                    <a:gd name="connsiteY7" fmla="*/ 39403 h 79684"/>
                    <a:gd name="connsiteX8" fmla="*/ 455854 w 505085"/>
                    <a:gd name="connsiteY8" fmla="*/ 65839 h 79684"/>
                    <a:gd name="connsiteX9" fmla="*/ 499753 w 505085"/>
                    <a:gd name="connsiteY9" fmla="*/ 56922 h 79684"/>
                    <a:gd name="connsiteX10" fmla="*/ 504804 w 505085"/>
                    <a:gd name="connsiteY10" fmla="*/ 32929 h 7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05085" h="79684">
                      <a:moveTo>
                        <a:pt x="504804" y="32929"/>
                      </a:moveTo>
                      <a:cubicBezTo>
                        <a:pt x="504947" y="28133"/>
                        <a:pt x="506800" y="17133"/>
                        <a:pt x="498710" y="19673"/>
                      </a:cubicBezTo>
                      <a:cubicBezTo>
                        <a:pt x="357097" y="63561"/>
                        <a:pt x="188743" y="39965"/>
                        <a:pt x="33208" y="7976"/>
                      </a:cubicBezTo>
                      <a:cubicBezTo>
                        <a:pt x="25350" y="5998"/>
                        <a:pt x="17139" y="3443"/>
                        <a:pt x="8793" y="378"/>
                      </a:cubicBezTo>
                      <a:cubicBezTo>
                        <a:pt x="6069" y="-888"/>
                        <a:pt x="2654" y="1187"/>
                        <a:pt x="2601" y="4200"/>
                      </a:cubicBezTo>
                      <a:cubicBezTo>
                        <a:pt x="2143" y="14076"/>
                        <a:pt x="1423" y="15507"/>
                        <a:pt x="109" y="26320"/>
                      </a:cubicBezTo>
                      <a:cubicBezTo>
                        <a:pt x="-521" y="31033"/>
                        <a:pt x="1558" y="32569"/>
                        <a:pt x="6827" y="35664"/>
                      </a:cubicBezTo>
                      <a:cubicBezTo>
                        <a:pt x="6872" y="35694"/>
                        <a:pt x="11472" y="39380"/>
                        <a:pt x="11525" y="39403"/>
                      </a:cubicBezTo>
                      <a:cubicBezTo>
                        <a:pt x="128580" y="92208"/>
                        <a:pt x="329192" y="83995"/>
                        <a:pt x="455854" y="65839"/>
                      </a:cubicBezTo>
                      <a:cubicBezTo>
                        <a:pt x="473904" y="62857"/>
                        <a:pt x="484149" y="60781"/>
                        <a:pt x="499753" y="56922"/>
                      </a:cubicBezTo>
                      <a:cubicBezTo>
                        <a:pt x="502387" y="56240"/>
                        <a:pt x="503971" y="37852"/>
                        <a:pt x="504804" y="32929"/>
                      </a:cubicBez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 w="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350" name="Graphic 344">
                  <a:extLst>
                    <a:ext uri="{FF2B5EF4-FFF2-40B4-BE49-F238E27FC236}">
                      <a16:creationId xmlns:a16="http://schemas.microsoft.com/office/drawing/2014/main" id="{960F9A3D-7B4A-8641-8CB4-CF4D55E2EA92}"/>
                    </a:ext>
                  </a:extLst>
                </p:cNvPr>
                <p:cNvGrpSpPr/>
                <p:nvPr/>
              </p:nvGrpSpPr>
              <p:grpSpPr>
                <a:xfrm>
                  <a:off x="10057264" y="2223775"/>
                  <a:ext cx="1490534" cy="2999546"/>
                  <a:chOff x="10057264" y="2223775"/>
                  <a:chExt cx="1490534" cy="2999546"/>
                </a:xfrm>
              </p:grpSpPr>
              <p:sp>
                <p:nvSpPr>
                  <p:cNvPr id="351" name="Freeform 350">
                    <a:extLst>
                      <a:ext uri="{FF2B5EF4-FFF2-40B4-BE49-F238E27FC236}">
                        <a16:creationId xmlns:a16="http://schemas.microsoft.com/office/drawing/2014/main" id="{A60EB320-D002-2646-9BBD-385D3A58C3BE}"/>
                      </a:ext>
                    </a:extLst>
                  </p:cNvPr>
                  <p:cNvSpPr/>
                  <p:nvPr/>
                </p:nvSpPr>
                <p:spPr>
                  <a:xfrm>
                    <a:off x="10057264" y="2223775"/>
                    <a:ext cx="1490534" cy="2999546"/>
                  </a:xfrm>
                  <a:custGeom>
                    <a:avLst/>
                    <a:gdLst>
                      <a:gd name="connsiteX0" fmla="*/ 1488006 w 1490534"/>
                      <a:gd name="connsiteY0" fmla="*/ 2817091 h 2999546"/>
                      <a:gd name="connsiteX1" fmla="*/ 1361449 w 1490534"/>
                      <a:gd name="connsiteY1" fmla="*/ 2753309 h 2999546"/>
                      <a:gd name="connsiteX2" fmla="*/ 1181417 w 1490534"/>
                      <a:gd name="connsiteY2" fmla="*/ 2662866 h 2999546"/>
                      <a:gd name="connsiteX3" fmla="*/ 1072671 w 1490534"/>
                      <a:gd name="connsiteY3" fmla="*/ 2357180 h 2999546"/>
                      <a:gd name="connsiteX4" fmla="*/ 1098287 w 1490534"/>
                      <a:gd name="connsiteY4" fmla="*/ 2299655 h 2999546"/>
                      <a:gd name="connsiteX5" fmla="*/ 919628 w 1490534"/>
                      <a:gd name="connsiteY5" fmla="*/ 1022525 h 2999546"/>
                      <a:gd name="connsiteX6" fmla="*/ 1082540 w 1490534"/>
                      <a:gd name="connsiteY6" fmla="*/ 736224 h 2999546"/>
                      <a:gd name="connsiteX7" fmla="*/ 1064693 w 1490534"/>
                      <a:gd name="connsiteY7" fmla="*/ 660055 h 2999546"/>
                      <a:gd name="connsiteX8" fmla="*/ 993406 w 1490534"/>
                      <a:gd name="connsiteY8" fmla="*/ 429939 h 2999546"/>
                      <a:gd name="connsiteX9" fmla="*/ 920468 w 1490534"/>
                      <a:gd name="connsiteY9" fmla="*/ 254125 h 2999546"/>
                      <a:gd name="connsiteX10" fmla="*/ 716081 w 1490534"/>
                      <a:gd name="connsiteY10" fmla="*/ 149025 h 2999546"/>
                      <a:gd name="connsiteX11" fmla="*/ 715675 w 1490534"/>
                      <a:gd name="connsiteY11" fmla="*/ 118101 h 2999546"/>
                      <a:gd name="connsiteX12" fmla="*/ 718205 w 1490534"/>
                      <a:gd name="connsiteY12" fmla="*/ 97097 h 2999546"/>
                      <a:gd name="connsiteX13" fmla="*/ 705145 w 1490534"/>
                      <a:gd name="connsiteY13" fmla="*/ 110053 h 2999546"/>
                      <a:gd name="connsiteX14" fmla="*/ 601863 w 1490534"/>
                      <a:gd name="connsiteY14" fmla="*/ 103010 h 2999546"/>
                      <a:gd name="connsiteX15" fmla="*/ 522711 w 1490534"/>
                      <a:gd name="connsiteY15" fmla="*/ 63445 h 2999546"/>
                      <a:gd name="connsiteX16" fmla="*/ 525000 w 1490534"/>
                      <a:gd name="connsiteY16" fmla="*/ 4406 h 2999546"/>
                      <a:gd name="connsiteX17" fmla="*/ 513254 w 1490534"/>
                      <a:gd name="connsiteY17" fmla="*/ 7636 h 2999546"/>
                      <a:gd name="connsiteX18" fmla="*/ 491293 w 1490534"/>
                      <a:gd name="connsiteY18" fmla="*/ 136707 h 2999546"/>
                      <a:gd name="connsiteX19" fmla="*/ 130402 w 1490534"/>
                      <a:gd name="connsiteY19" fmla="*/ 367775 h 2999546"/>
                      <a:gd name="connsiteX20" fmla="*/ 566 w 1490534"/>
                      <a:gd name="connsiteY20" fmla="*/ 691332 h 2999546"/>
                      <a:gd name="connsiteX21" fmla="*/ 6075 w 1490534"/>
                      <a:gd name="connsiteY21" fmla="*/ 713744 h 2999546"/>
                      <a:gd name="connsiteX22" fmla="*/ 325994 w 1490534"/>
                      <a:gd name="connsiteY22" fmla="*/ 995257 h 2999546"/>
                      <a:gd name="connsiteX23" fmla="*/ 180786 w 1490534"/>
                      <a:gd name="connsiteY23" fmla="*/ 1735407 h 2999546"/>
                      <a:gd name="connsiteX24" fmla="*/ 142389 w 1490534"/>
                      <a:gd name="connsiteY24" fmla="*/ 2269254 h 2999546"/>
                      <a:gd name="connsiteX25" fmla="*/ 181132 w 1490534"/>
                      <a:gd name="connsiteY25" fmla="*/ 2283529 h 2999546"/>
                      <a:gd name="connsiteX26" fmla="*/ 290696 w 1490534"/>
                      <a:gd name="connsiteY26" fmla="*/ 2309838 h 2999546"/>
                      <a:gd name="connsiteX27" fmla="*/ 305977 w 1490534"/>
                      <a:gd name="connsiteY27" fmla="*/ 2330122 h 2999546"/>
                      <a:gd name="connsiteX28" fmla="*/ 405108 w 1490534"/>
                      <a:gd name="connsiteY28" fmla="*/ 2726970 h 2999546"/>
                      <a:gd name="connsiteX29" fmla="*/ 403247 w 1490534"/>
                      <a:gd name="connsiteY29" fmla="*/ 2837158 h 2999546"/>
                      <a:gd name="connsiteX30" fmla="*/ 477258 w 1490534"/>
                      <a:gd name="connsiteY30" fmla="*/ 2911154 h 2999546"/>
                      <a:gd name="connsiteX31" fmla="*/ 772011 w 1490534"/>
                      <a:gd name="connsiteY31" fmla="*/ 2960452 h 2999546"/>
                      <a:gd name="connsiteX32" fmla="*/ 710084 w 1490534"/>
                      <a:gd name="connsiteY32" fmla="*/ 2855284 h 2999546"/>
                      <a:gd name="connsiteX33" fmla="*/ 555510 w 1490534"/>
                      <a:gd name="connsiteY33" fmla="*/ 2719507 h 2999546"/>
                      <a:gd name="connsiteX34" fmla="*/ 515611 w 1490534"/>
                      <a:gd name="connsiteY34" fmla="*/ 2416354 h 2999546"/>
                      <a:gd name="connsiteX35" fmla="*/ 799991 w 1490534"/>
                      <a:gd name="connsiteY35" fmla="*/ 2392128 h 2999546"/>
                      <a:gd name="connsiteX36" fmla="*/ 893156 w 1490534"/>
                      <a:gd name="connsiteY36" fmla="*/ 2402386 h 2999546"/>
                      <a:gd name="connsiteX37" fmla="*/ 990772 w 1490534"/>
                      <a:gd name="connsiteY37" fmla="*/ 2699987 h 2999546"/>
                      <a:gd name="connsiteX38" fmla="*/ 1012980 w 1490534"/>
                      <a:gd name="connsiteY38" fmla="*/ 2838297 h 2999546"/>
                      <a:gd name="connsiteX39" fmla="*/ 1064985 w 1490534"/>
                      <a:gd name="connsiteY39" fmla="*/ 2856483 h 2999546"/>
                      <a:gd name="connsiteX40" fmla="*/ 1141728 w 1490534"/>
                      <a:gd name="connsiteY40" fmla="*/ 2859076 h 2999546"/>
                      <a:gd name="connsiteX41" fmla="*/ 1249063 w 1490534"/>
                      <a:gd name="connsiteY41" fmla="*/ 2858948 h 2999546"/>
                      <a:gd name="connsiteX42" fmla="*/ 1458622 w 1490534"/>
                      <a:gd name="connsiteY42" fmla="*/ 2875688 h 2999546"/>
                      <a:gd name="connsiteX43" fmla="*/ 1488006 w 1490534"/>
                      <a:gd name="connsiteY43" fmla="*/ 2817091 h 2999546"/>
                      <a:gd name="connsiteX44" fmla="*/ 1069323 w 1490534"/>
                      <a:gd name="connsiteY44" fmla="*/ 736936 h 2999546"/>
                      <a:gd name="connsiteX45" fmla="*/ 916340 w 1490534"/>
                      <a:gd name="connsiteY45" fmla="*/ 1002571 h 2999546"/>
                      <a:gd name="connsiteX46" fmla="*/ 894365 w 1490534"/>
                      <a:gd name="connsiteY46" fmla="*/ 877044 h 2999546"/>
                      <a:gd name="connsiteX47" fmla="*/ 937250 w 1490534"/>
                      <a:gd name="connsiteY47" fmla="*/ 768947 h 2999546"/>
                      <a:gd name="connsiteX48" fmla="*/ 940208 w 1490534"/>
                      <a:gd name="connsiteY48" fmla="*/ 747374 h 2999546"/>
                      <a:gd name="connsiteX49" fmla="*/ 915883 w 1490534"/>
                      <a:gd name="connsiteY49" fmla="*/ 674053 h 2999546"/>
                      <a:gd name="connsiteX50" fmla="*/ 1028712 w 1490534"/>
                      <a:gd name="connsiteY50" fmla="*/ 620012 h 2999546"/>
                      <a:gd name="connsiteX51" fmla="*/ 1059852 w 1490534"/>
                      <a:gd name="connsiteY51" fmla="*/ 717401 h 2999546"/>
                      <a:gd name="connsiteX52" fmla="*/ 1069323 w 1490534"/>
                      <a:gd name="connsiteY52" fmla="*/ 736936 h 2999546"/>
                      <a:gd name="connsiteX53" fmla="*/ 308326 w 1490534"/>
                      <a:gd name="connsiteY53" fmla="*/ 526212 h 2999546"/>
                      <a:gd name="connsiteX54" fmla="*/ 362147 w 1490534"/>
                      <a:gd name="connsiteY54" fmla="*/ 822861 h 2999546"/>
                      <a:gd name="connsiteX55" fmla="*/ 354860 w 1490534"/>
                      <a:gd name="connsiteY55" fmla="*/ 863294 h 2999546"/>
                      <a:gd name="connsiteX56" fmla="*/ 162443 w 1490534"/>
                      <a:gd name="connsiteY56" fmla="*/ 686709 h 2999546"/>
                      <a:gd name="connsiteX57" fmla="*/ 308326 w 1490534"/>
                      <a:gd name="connsiteY57" fmla="*/ 526212 h 2999546"/>
                      <a:gd name="connsiteX58" fmla="*/ 897945 w 1490534"/>
                      <a:gd name="connsiteY58" fmla="*/ 676383 h 2999546"/>
                      <a:gd name="connsiteX59" fmla="*/ 928109 w 1490534"/>
                      <a:gd name="connsiteY59" fmla="*/ 762083 h 2999546"/>
                      <a:gd name="connsiteX60" fmla="*/ 891287 w 1490534"/>
                      <a:gd name="connsiteY60" fmla="*/ 860424 h 2999546"/>
                      <a:gd name="connsiteX61" fmla="*/ 885351 w 1490534"/>
                      <a:gd name="connsiteY61" fmla="*/ 832437 h 2999546"/>
                      <a:gd name="connsiteX62" fmla="*/ 897945 w 1490534"/>
                      <a:gd name="connsiteY62" fmla="*/ 676383 h 2999546"/>
                      <a:gd name="connsiteX63" fmla="*/ 928199 w 1490534"/>
                      <a:gd name="connsiteY63" fmla="*/ 761911 h 2999546"/>
                      <a:gd name="connsiteX64" fmla="*/ 928214 w 1490534"/>
                      <a:gd name="connsiteY64" fmla="*/ 761694 h 2999546"/>
                      <a:gd name="connsiteX65" fmla="*/ 928259 w 1490534"/>
                      <a:gd name="connsiteY65" fmla="*/ 761813 h 2999546"/>
                      <a:gd name="connsiteX66" fmla="*/ 928199 w 1490534"/>
                      <a:gd name="connsiteY66" fmla="*/ 761911 h 2999546"/>
                      <a:gd name="connsiteX67" fmla="*/ 290080 w 1490534"/>
                      <a:gd name="connsiteY67" fmla="*/ 951961 h 2999546"/>
                      <a:gd name="connsiteX68" fmla="*/ 14556 w 1490534"/>
                      <a:gd name="connsiteY68" fmla="*/ 709788 h 2999546"/>
                      <a:gd name="connsiteX69" fmla="*/ 63529 w 1490534"/>
                      <a:gd name="connsiteY69" fmla="*/ 544945 h 2999546"/>
                      <a:gd name="connsiteX70" fmla="*/ 183263 w 1490534"/>
                      <a:gd name="connsiteY70" fmla="*/ 634106 h 2999546"/>
                      <a:gd name="connsiteX71" fmla="*/ 153121 w 1490534"/>
                      <a:gd name="connsiteY71" fmla="*/ 693325 h 2999546"/>
                      <a:gd name="connsiteX72" fmla="*/ 374081 w 1490534"/>
                      <a:gd name="connsiteY72" fmla="*/ 898422 h 2999546"/>
                      <a:gd name="connsiteX73" fmla="*/ 458517 w 1490534"/>
                      <a:gd name="connsiteY73" fmla="*/ 938886 h 2999546"/>
                      <a:gd name="connsiteX74" fmla="*/ 541595 w 1490534"/>
                      <a:gd name="connsiteY74" fmla="*/ 935042 h 2999546"/>
                      <a:gd name="connsiteX75" fmla="*/ 603079 w 1490534"/>
                      <a:gd name="connsiteY75" fmla="*/ 961680 h 2999546"/>
                      <a:gd name="connsiteX76" fmla="*/ 549475 w 1490534"/>
                      <a:gd name="connsiteY76" fmla="*/ 970762 h 2999546"/>
                      <a:gd name="connsiteX77" fmla="*/ 542330 w 1490534"/>
                      <a:gd name="connsiteY77" fmla="*/ 979963 h 2999546"/>
                      <a:gd name="connsiteX78" fmla="*/ 416659 w 1490534"/>
                      <a:gd name="connsiteY78" fmla="*/ 1076948 h 2999546"/>
                      <a:gd name="connsiteX79" fmla="*/ 381391 w 1490534"/>
                      <a:gd name="connsiteY79" fmla="*/ 1018067 h 2999546"/>
                      <a:gd name="connsiteX80" fmla="*/ 359130 w 1490534"/>
                      <a:gd name="connsiteY80" fmla="*/ 998464 h 2999546"/>
                      <a:gd name="connsiteX81" fmla="*/ 290080 w 1490534"/>
                      <a:gd name="connsiteY81" fmla="*/ 951961 h 2999546"/>
                      <a:gd name="connsiteX82" fmla="*/ 517637 w 1490534"/>
                      <a:gd name="connsiteY82" fmla="*/ 2676339 h 2999546"/>
                      <a:gd name="connsiteX83" fmla="*/ 601578 w 1490534"/>
                      <a:gd name="connsiteY83" fmla="*/ 2794102 h 2999546"/>
                      <a:gd name="connsiteX84" fmla="*/ 677495 w 1490534"/>
                      <a:gd name="connsiteY84" fmla="*/ 2857037 h 2999546"/>
                      <a:gd name="connsiteX85" fmla="*/ 560035 w 1490534"/>
                      <a:gd name="connsiteY85" fmla="*/ 2910067 h 2999546"/>
                      <a:gd name="connsiteX86" fmla="*/ 558985 w 1490534"/>
                      <a:gd name="connsiteY86" fmla="*/ 2910157 h 2999546"/>
                      <a:gd name="connsiteX87" fmla="*/ 454261 w 1490534"/>
                      <a:gd name="connsiteY87" fmla="*/ 2782278 h 2999546"/>
                      <a:gd name="connsiteX88" fmla="*/ 426146 w 1490534"/>
                      <a:gd name="connsiteY88" fmla="*/ 2728102 h 2999546"/>
                      <a:gd name="connsiteX89" fmla="*/ 337259 w 1490534"/>
                      <a:gd name="connsiteY89" fmla="*/ 2376385 h 2999546"/>
                      <a:gd name="connsiteX90" fmla="*/ 504630 w 1490534"/>
                      <a:gd name="connsiteY90" fmla="*/ 2415507 h 2999546"/>
                      <a:gd name="connsiteX91" fmla="*/ 517637 w 1490534"/>
                      <a:gd name="connsiteY91" fmla="*/ 2676339 h 2999546"/>
                      <a:gd name="connsiteX92" fmla="*/ 860433 w 1490534"/>
                      <a:gd name="connsiteY92" fmla="*/ 2385722 h 2999546"/>
                      <a:gd name="connsiteX93" fmla="*/ 807872 w 1490534"/>
                      <a:gd name="connsiteY93" fmla="*/ 2378228 h 2999546"/>
                      <a:gd name="connsiteX94" fmla="*/ 674801 w 1490534"/>
                      <a:gd name="connsiteY94" fmla="*/ 1542255 h 2999546"/>
                      <a:gd name="connsiteX95" fmla="*/ 660240 w 1490534"/>
                      <a:gd name="connsiteY95" fmla="*/ 1542255 h 2999546"/>
                      <a:gd name="connsiteX96" fmla="*/ 790467 w 1490534"/>
                      <a:gd name="connsiteY96" fmla="*/ 2376595 h 2999546"/>
                      <a:gd name="connsiteX97" fmla="*/ 521397 w 1490534"/>
                      <a:gd name="connsiteY97" fmla="*/ 2396984 h 2999546"/>
                      <a:gd name="connsiteX98" fmla="*/ 324996 w 1490534"/>
                      <a:gd name="connsiteY98" fmla="*/ 2316709 h 2999546"/>
                      <a:gd name="connsiteX99" fmla="*/ 302652 w 1490534"/>
                      <a:gd name="connsiteY99" fmla="*/ 1875696 h 2999546"/>
                      <a:gd name="connsiteX100" fmla="*/ 288181 w 1490534"/>
                      <a:gd name="connsiteY100" fmla="*/ 1949526 h 2999546"/>
                      <a:gd name="connsiteX101" fmla="*/ 301624 w 1490534"/>
                      <a:gd name="connsiteY101" fmla="*/ 2293705 h 2999546"/>
                      <a:gd name="connsiteX102" fmla="*/ 231576 w 1490534"/>
                      <a:gd name="connsiteY102" fmla="*/ 2273271 h 2999546"/>
                      <a:gd name="connsiteX103" fmla="*/ 153429 w 1490534"/>
                      <a:gd name="connsiteY103" fmla="*/ 2265163 h 2999546"/>
                      <a:gd name="connsiteX104" fmla="*/ 339046 w 1490534"/>
                      <a:gd name="connsiteY104" fmla="*/ 1004002 h 2999546"/>
                      <a:gd name="connsiteX105" fmla="*/ 374997 w 1490534"/>
                      <a:gd name="connsiteY105" fmla="*/ 1025402 h 2999546"/>
                      <a:gd name="connsiteX106" fmla="*/ 406865 w 1490534"/>
                      <a:gd name="connsiteY106" fmla="*/ 1077892 h 2999546"/>
                      <a:gd name="connsiteX107" fmla="*/ 400433 w 1490534"/>
                      <a:gd name="connsiteY107" fmla="*/ 1078312 h 2999546"/>
                      <a:gd name="connsiteX108" fmla="*/ 400433 w 1490534"/>
                      <a:gd name="connsiteY108" fmla="*/ 1084599 h 2999546"/>
                      <a:gd name="connsiteX109" fmla="*/ 553836 w 1490534"/>
                      <a:gd name="connsiteY109" fmla="*/ 982421 h 2999546"/>
                      <a:gd name="connsiteX110" fmla="*/ 568614 w 1490534"/>
                      <a:gd name="connsiteY110" fmla="*/ 929632 h 2999546"/>
                      <a:gd name="connsiteX111" fmla="*/ 487270 w 1490534"/>
                      <a:gd name="connsiteY111" fmla="*/ 920280 h 2999546"/>
                      <a:gd name="connsiteX112" fmla="*/ 453939 w 1490534"/>
                      <a:gd name="connsiteY112" fmla="*/ 933303 h 2999546"/>
                      <a:gd name="connsiteX113" fmla="*/ 367852 w 1490534"/>
                      <a:gd name="connsiteY113" fmla="*/ 872983 h 2999546"/>
                      <a:gd name="connsiteX114" fmla="*/ 379260 w 1490534"/>
                      <a:gd name="connsiteY114" fmla="*/ 792446 h 2999546"/>
                      <a:gd name="connsiteX115" fmla="*/ 872839 w 1490534"/>
                      <a:gd name="connsiteY115" fmla="*/ 811696 h 2999546"/>
                      <a:gd name="connsiteX116" fmla="*/ 872809 w 1490534"/>
                      <a:gd name="connsiteY116" fmla="*/ 832377 h 2999546"/>
                      <a:gd name="connsiteX117" fmla="*/ 870842 w 1490534"/>
                      <a:gd name="connsiteY117" fmla="*/ 840732 h 2999546"/>
                      <a:gd name="connsiteX118" fmla="*/ 381481 w 1490534"/>
                      <a:gd name="connsiteY118" fmla="*/ 820987 h 2999546"/>
                      <a:gd name="connsiteX119" fmla="*/ 377729 w 1490534"/>
                      <a:gd name="connsiteY119" fmla="*/ 825835 h 2999546"/>
                      <a:gd name="connsiteX120" fmla="*/ 872419 w 1490534"/>
                      <a:gd name="connsiteY120" fmla="*/ 849754 h 2999546"/>
                      <a:gd name="connsiteX121" fmla="*/ 1082248 w 1490534"/>
                      <a:gd name="connsiteY121" fmla="*/ 2326840 h 2999546"/>
                      <a:gd name="connsiteX122" fmla="*/ 860433 w 1490534"/>
                      <a:gd name="connsiteY122" fmla="*/ 2385722 h 2999546"/>
                      <a:gd name="connsiteX123" fmla="*/ 954543 w 1490534"/>
                      <a:gd name="connsiteY123" fmla="*/ 2503395 h 2999546"/>
                      <a:gd name="connsiteX124" fmla="*/ 909383 w 1490534"/>
                      <a:gd name="connsiteY124" fmla="*/ 2400835 h 2999546"/>
                      <a:gd name="connsiteX125" fmla="*/ 1061630 w 1490534"/>
                      <a:gd name="connsiteY125" fmla="*/ 2362620 h 2999546"/>
                      <a:gd name="connsiteX126" fmla="*/ 1161498 w 1490534"/>
                      <a:gd name="connsiteY126" fmla="*/ 2676511 h 2999546"/>
                      <a:gd name="connsiteX127" fmla="*/ 1330940 w 1490534"/>
                      <a:gd name="connsiteY127" fmla="*/ 2767344 h 2999546"/>
                      <a:gd name="connsiteX128" fmla="*/ 1246444 w 1490534"/>
                      <a:gd name="connsiteY128" fmla="*/ 2805919 h 2999546"/>
                      <a:gd name="connsiteX129" fmla="*/ 1157730 w 1490534"/>
                      <a:gd name="connsiteY129" fmla="*/ 2793480 h 2999546"/>
                      <a:gd name="connsiteX130" fmla="*/ 1078878 w 1490534"/>
                      <a:gd name="connsiteY130" fmla="*/ 2769809 h 2999546"/>
                      <a:gd name="connsiteX131" fmla="*/ 1005707 w 1490534"/>
                      <a:gd name="connsiteY131" fmla="*/ 2702437 h 2999546"/>
                      <a:gd name="connsiteX132" fmla="*/ 1010031 w 1490534"/>
                      <a:gd name="connsiteY132" fmla="*/ 2691093 h 2999546"/>
                      <a:gd name="connsiteX133" fmla="*/ 1010001 w 1490534"/>
                      <a:gd name="connsiteY133" fmla="*/ 2691190 h 2999546"/>
                      <a:gd name="connsiteX134" fmla="*/ 954543 w 1490534"/>
                      <a:gd name="connsiteY134" fmla="*/ 2503395 h 29995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</a:cxnLst>
                    <a:rect l="l" t="t" r="r" b="b"/>
                    <a:pathLst>
                      <a:path w="1490534" h="2999546">
                        <a:moveTo>
                          <a:pt x="1488006" y="2817091"/>
                        </a:moveTo>
                        <a:cubicBezTo>
                          <a:pt x="1466120" y="2770513"/>
                          <a:pt x="1405844" y="2765133"/>
                          <a:pt x="1361449" y="2753309"/>
                        </a:cubicBezTo>
                        <a:cubicBezTo>
                          <a:pt x="1294906" y="2738060"/>
                          <a:pt x="1239591" y="2696308"/>
                          <a:pt x="1181417" y="2662866"/>
                        </a:cubicBezTo>
                        <a:cubicBezTo>
                          <a:pt x="1110033" y="2576911"/>
                          <a:pt x="1096441" y="2462415"/>
                          <a:pt x="1072671" y="2357180"/>
                        </a:cubicBezTo>
                        <a:cubicBezTo>
                          <a:pt x="1106100" y="2338732"/>
                          <a:pt x="1102085" y="2335023"/>
                          <a:pt x="1098287" y="2299655"/>
                        </a:cubicBezTo>
                        <a:cubicBezTo>
                          <a:pt x="1033492" y="1874691"/>
                          <a:pt x="986449" y="1447196"/>
                          <a:pt x="919628" y="1022525"/>
                        </a:cubicBezTo>
                        <a:cubicBezTo>
                          <a:pt x="993931" y="947495"/>
                          <a:pt x="1071440" y="843812"/>
                          <a:pt x="1082540" y="736224"/>
                        </a:cubicBezTo>
                        <a:cubicBezTo>
                          <a:pt x="1095825" y="731338"/>
                          <a:pt x="1066697" y="673371"/>
                          <a:pt x="1064693" y="660055"/>
                        </a:cubicBezTo>
                        <a:cubicBezTo>
                          <a:pt x="1040105" y="583610"/>
                          <a:pt x="1018159" y="506340"/>
                          <a:pt x="993406" y="429939"/>
                        </a:cubicBezTo>
                        <a:cubicBezTo>
                          <a:pt x="972511" y="370345"/>
                          <a:pt x="956104" y="306967"/>
                          <a:pt x="920468" y="254125"/>
                        </a:cubicBezTo>
                        <a:cubicBezTo>
                          <a:pt x="872156" y="196457"/>
                          <a:pt x="792021" y="151431"/>
                          <a:pt x="716081" y="149025"/>
                        </a:cubicBezTo>
                        <a:cubicBezTo>
                          <a:pt x="714009" y="138880"/>
                          <a:pt x="713964" y="128314"/>
                          <a:pt x="715675" y="118101"/>
                        </a:cubicBezTo>
                        <a:cubicBezTo>
                          <a:pt x="716794" y="111477"/>
                          <a:pt x="719863" y="103729"/>
                          <a:pt x="718205" y="97097"/>
                        </a:cubicBezTo>
                        <a:cubicBezTo>
                          <a:pt x="711818" y="87364"/>
                          <a:pt x="705603" y="103849"/>
                          <a:pt x="705145" y="110053"/>
                        </a:cubicBezTo>
                        <a:cubicBezTo>
                          <a:pt x="670853" y="116100"/>
                          <a:pt x="635547" y="110375"/>
                          <a:pt x="601863" y="103010"/>
                        </a:cubicBezTo>
                        <a:cubicBezTo>
                          <a:pt x="572277" y="97000"/>
                          <a:pt x="545385" y="83025"/>
                          <a:pt x="522711" y="63445"/>
                        </a:cubicBezTo>
                        <a:cubicBezTo>
                          <a:pt x="524963" y="43881"/>
                          <a:pt x="527605" y="24038"/>
                          <a:pt x="525000" y="4406"/>
                        </a:cubicBezTo>
                        <a:cubicBezTo>
                          <a:pt x="523852" y="-3334"/>
                          <a:pt x="512196" y="0"/>
                          <a:pt x="513254" y="7636"/>
                        </a:cubicBezTo>
                        <a:cubicBezTo>
                          <a:pt x="515311" y="50205"/>
                          <a:pt x="506852" y="96858"/>
                          <a:pt x="491293" y="136707"/>
                        </a:cubicBezTo>
                        <a:cubicBezTo>
                          <a:pt x="311486" y="161202"/>
                          <a:pt x="226877" y="213737"/>
                          <a:pt x="130402" y="367775"/>
                        </a:cubicBezTo>
                        <a:cubicBezTo>
                          <a:pt x="70329" y="466993"/>
                          <a:pt x="17649" y="575757"/>
                          <a:pt x="566" y="691332"/>
                        </a:cubicBezTo>
                        <a:cubicBezTo>
                          <a:pt x="941" y="698676"/>
                          <a:pt x="-3089" y="711099"/>
                          <a:pt x="6075" y="713744"/>
                        </a:cubicBezTo>
                        <a:cubicBezTo>
                          <a:pt x="64377" y="842883"/>
                          <a:pt x="215244" y="915529"/>
                          <a:pt x="325994" y="995257"/>
                        </a:cubicBezTo>
                        <a:cubicBezTo>
                          <a:pt x="250242" y="1235422"/>
                          <a:pt x="212940" y="1486220"/>
                          <a:pt x="180786" y="1735407"/>
                        </a:cubicBezTo>
                        <a:cubicBezTo>
                          <a:pt x="163734" y="1912180"/>
                          <a:pt x="133667" y="2092279"/>
                          <a:pt x="142389" y="2269254"/>
                        </a:cubicBezTo>
                        <a:cubicBezTo>
                          <a:pt x="137645" y="2280359"/>
                          <a:pt x="173859" y="2281671"/>
                          <a:pt x="181132" y="2283529"/>
                        </a:cubicBezTo>
                        <a:cubicBezTo>
                          <a:pt x="217983" y="2289808"/>
                          <a:pt x="256111" y="2295211"/>
                          <a:pt x="290696" y="2309838"/>
                        </a:cubicBezTo>
                        <a:cubicBezTo>
                          <a:pt x="299402" y="2314566"/>
                          <a:pt x="303102" y="2321370"/>
                          <a:pt x="305977" y="2330122"/>
                        </a:cubicBezTo>
                        <a:cubicBezTo>
                          <a:pt x="327352" y="2465052"/>
                          <a:pt x="394218" y="2589874"/>
                          <a:pt x="405108" y="2726970"/>
                        </a:cubicBezTo>
                        <a:cubicBezTo>
                          <a:pt x="381399" y="2757962"/>
                          <a:pt x="377301" y="2806286"/>
                          <a:pt x="403247" y="2837158"/>
                        </a:cubicBezTo>
                        <a:cubicBezTo>
                          <a:pt x="426829" y="2862800"/>
                          <a:pt x="452941" y="2886186"/>
                          <a:pt x="477258" y="2911154"/>
                        </a:cubicBezTo>
                        <a:cubicBezTo>
                          <a:pt x="536108" y="2981897"/>
                          <a:pt x="702916" y="3041753"/>
                          <a:pt x="772011" y="2960452"/>
                        </a:cubicBezTo>
                        <a:cubicBezTo>
                          <a:pt x="807369" y="2918452"/>
                          <a:pt x="738342" y="2878723"/>
                          <a:pt x="710084" y="2855284"/>
                        </a:cubicBezTo>
                        <a:cubicBezTo>
                          <a:pt x="652104" y="2817616"/>
                          <a:pt x="605316" y="2766714"/>
                          <a:pt x="555510" y="2719507"/>
                        </a:cubicBezTo>
                        <a:cubicBezTo>
                          <a:pt x="514372" y="2623894"/>
                          <a:pt x="522846" y="2517677"/>
                          <a:pt x="515611" y="2416354"/>
                        </a:cubicBezTo>
                        <a:cubicBezTo>
                          <a:pt x="610187" y="2420603"/>
                          <a:pt x="709086" y="2421045"/>
                          <a:pt x="799991" y="2392128"/>
                        </a:cubicBezTo>
                        <a:cubicBezTo>
                          <a:pt x="828587" y="2406148"/>
                          <a:pt x="862249" y="2403945"/>
                          <a:pt x="893156" y="2402386"/>
                        </a:cubicBezTo>
                        <a:cubicBezTo>
                          <a:pt x="933385" y="2498847"/>
                          <a:pt x="967482" y="2598582"/>
                          <a:pt x="990772" y="2699987"/>
                        </a:cubicBezTo>
                        <a:cubicBezTo>
                          <a:pt x="986118" y="2746243"/>
                          <a:pt x="960795" y="2809995"/>
                          <a:pt x="1012980" y="2838297"/>
                        </a:cubicBezTo>
                        <a:cubicBezTo>
                          <a:pt x="1028667" y="2846764"/>
                          <a:pt x="1046417" y="2859705"/>
                          <a:pt x="1064985" y="2856483"/>
                        </a:cubicBezTo>
                        <a:cubicBezTo>
                          <a:pt x="1089130" y="2864426"/>
                          <a:pt x="1116810" y="2860230"/>
                          <a:pt x="1141728" y="2859076"/>
                        </a:cubicBezTo>
                        <a:cubicBezTo>
                          <a:pt x="1177537" y="2857420"/>
                          <a:pt x="1213255" y="2856940"/>
                          <a:pt x="1249063" y="2858948"/>
                        </a:cubicBezTo>
                        <a:cubicBezTo>
                          <a:pt x="1319404" y="2858424"/>
                          <a:pt x="1388694" y="2888524"/>
                          <a:pt x="1458622" y="2875688"/>
                        </a:cubicBezTo>
                        <a:cubicBezTo>
                          <a:pt x="1483398" y="2870315"/>
                          <a:pt x="1496352" y="2839946"/>
                          <a:pt x="1488006" y="2817091"/>
                        </a:cubicBezTo>
                        <a:close/>
                        <a:moveTo>
                          <a:pt x="1069323" y="736936"/>
                        </a:moveTo>
                        <a:cubicBezTo>
                          <a:pt x="1048301" y="839031"/>
                          <a:pt x="988603" y="928987"/>
                          <a:pt x="916340" y="1002571"/>
                        </a:cubicBezTo>
                        <a:cubicBezTo>
                          <a:pt x="909413" y="960654"/>
                          <a:pt x="902095" y="918804"/>
                          <a:pt x="894365" y="877044"/>
                        </a:cubicBezTo>
                        <a:cubicBezTo>
                          <a:pt x="915312" y="844022"/>
                          <a:pt x="922517" y="804809"/>
                          <a:pt x="937250" y="768947"/>
                        </a:cubicBezTo>
                        <a:cubicBezTo>
                          <a:pt x="948306" y="767231"/>
                          <a:pt x="943082" y="753983"/>
                          <a:pt x="940208" y="747374"/>
                        </a:cubicBezTo>
                        <a:cubicBezTo>
                          <a:pt x="932057" y="722946"/>
                          <a:pt x="923628" y="698616"/>
                          <a:pt x="915883" y="674053"/>
                        </a:cubicBezTo>
                        <a:cubicBezTo>
                          <a:pt x="960802" y="681546"/>
                          <a:pt x="1015937" y="670239"/>
                          <a:pt x="1028712" y="620012"/>
                        </a:cubicBezTo>
                        <a:cubicBezTo>
                          <a:pt x="1038619" y="652630"/>
                          <a:pt x="1048774" y="685173"/>
                          <a:pt x="1059852" y="717401"/>
                        </a:cubicBezTo>
                        <a:cubicBezTo>
                          <a:pt x="1062816" y="723815"/>
                          <a:pt x="1063679" y="732313"/>
                          <a:pt x="1069323" y="736936"/>
                        </a:cubicBezTo>
                        <a:close/>
                        <a:moveTo>
                          <a:pt x="308326" y="526212"/>
                        </a:moveTo>
                        <a:cubicBezTo>
                          <a:pt x="344330" y="620386"/>
                          <a:pt x="377068" y="720855"/>
                          <a:pt x="362147" y="822861"/>
                        </a:cubicBezTo>
                        <a:cubicBezTo>
                          <a:pt x="360286" y="836453"/>
                          <a:pt x="357854" y="849881"/>
                          <a:pt x="354860" y="863294"/>
                        </a:cubicBezTo>
                        <a:cubicBezTo>
                          <a:pt x="285457" y="810489"/>
                          <a:pt x="222374" y="749892"/>
                          <a:pt x="162443" y="686709"/>
                        </a:cubicBezTo>
                        <a:cubicBezTo>
                          <a:pt x="202567" y="626141"/>
                          <a:pt x="261447" y="581092"/>
                          <a:pt x="308326" y="526212"/>
                        </a:cubicBezTo>
                        <a:close/>
                        <a:moveTo>
                          <a:pt x="897945" y="676383"/>
                        </a:moveTo>
                        <a:cubicBezTo>
                          <a:pt x="906306" y="705517"/>
                          <a:pt x="918007" y="733609"/>
                          <a:pt x="928109" y="762083"/>
                        </a:cubicBezTo>
                        <a:cubicBezTo>
                          <a:pt x="913473" y="794004"/>
                          <a:pt x="908092" y="829387"/>
                          <a:pt x="891287" y="860424"/>
                        </a:cubicBezTo>
                        <a:cubicBezTo>
                          <a:pt x="889126" y="851230"/>
                          <a:pt x="888555" y="841272"/>
                          <a:pt x="885351" y="832437"/>
                        </a:cubicBezTo>
                        <a:cubicBezTo>
                          <a:pt x="886206" y="780239"/>
                          <a:pt x="888908" y="727884"/>
                          <a:pt x="897945" y="676383"/>
                        </a:cubicBezTo>
                        <a:close/>
                        <a:moveTo>
                          <a:pt x="928199" y="761911"/>
                        </a:moveTo>
                        <a:cubicBezTo>
                          <a:pt x="928199" y="761843"/>
                          <a:pt x="928206" y="761761"/>
                          <a:pt x="928214" y="761694"/>
                        </a:cubicBezTo>
                        <a:cubicBezTo>
                          <a:pt x="928229" y="761731"/>
                          <a:pt x="928244" y="761776"/>
                          <a:pt x="928259" y="761813"/>
                        </a:cubicBezTo>
                        <a:cubicBezTo>
                          <a:pt x="928244" y="761843"/>
                          <a:pt x="928221" y="761873"/>
                          <a:pt x="928199" y="761911"/>
                        </a:cubicBezTo>
                        <a:close/>
                        <a:moveTo>
                          <a:pt x="290080" y="951961"/>
                        </a:moveTo>
                        <a:cubicBezTo>
                          <a:pt x="188254" y="883833"/>
                          <a:pt x="79846" y="816686"/>
                          <a:pt x="14556" y="709788"/>
                        </a:cubicBezTo>
                        <a:cubicBezTo>
                          <a:pt x="26587" y="653679"/>
                          <a:pt x="41741" y="598154"/>
                          <a:pt x="63529" y="544945"/>
                        </a:cubicBezTo>
                        <a:cubicBezTo>
                          <a:pt x="77114" y="570279"/>
                          <a:pt x="154135" y="638610"/>
                          <a:pt x="183263" y="634106"/>
                        </a:cubicBezTo>
                        <a:cubicBezTo>
                          <a:pt x="177754" y="642604"/>
                          <a:pt x="132204" y="689346"/>
                          <a:pt x="153121" y="693325"/>
                        </a:cubicBezTo>
                        <a:cubicBezTo>
                          <a:pt x="217285" y="771083"/>
                          <a:pt x="291664" y="840267"/>
                          <a:pt x="374081" y="898422"/>
                        </a:cubicBezTo>
                        <a:cubicBezTo>
                          <a:pt x="385174" y="904402"/>
                          <a:pt x="455973" y="962587"/>
                          <a:pt x="458517" y="938886"/>
                        </a:cubicBezTo>
                        <a:cubicBezTo>
                          <a:pt x="494010" y="936518"/>
                          <a:pt x="503527" y="914773"/>
                          <a:pt x="541595" y="935042"/>
                        </a:cubicBezTo>
                        <a:cubicBezTo>
                          <a:pt x="559915" y="944026"/>
                          <a:pt x="596992" y="937634"/>
                          <a:pt x="603079" y="961680"/>
                        </a:cubicBezTo>
                        <a:cubicBezTo>
                          <a:pt x="592992" y="976247"/>
                          <a:pt x="565139" y="970769"/>
                          <a:pt x="549475" y="970762"/>
                        </a:cubicBezTo>
                        <a:cubicBezTo>
                          <a:pt x="541039" y="968671"/>
                          <a:pt x="529909" y="974621"/>
                          <a:pt x="542330" y="979963"/>
                        </a:cubicBezTo>
                        <a:cubicBezTo>
                          <a:pt x="537767" y="1041138"/>
                          <a:pt x="470616" y="1071096"/>
                          <a:pt x="416659" y="1076948"/>
                        </a:cubicBezTo>
                        <a:cubicBezTo>
                          <a:pt x="422836" y="1064704"/>
                          <a:pt x="389790" y="1028460"/>
                          <a:pt x="381391" y="1018067"/>
                        </a:cubicBezTo>
                        <a:cubicBezTo>
                          <a:pt x="378487" y="1008430"/>
                          <a:pt x="366643" y="1004279"/>
                          <a:pt x="359130" y="998464"/>
                        </a:cubicBezTo>
                        <a:cubicBezTo>
                          <a:pt x="336111" y="982976"/>
                          <a:pt x="313099" y="967465"/>
                          <a:pt x="290080" y="951961"/>
                        </a:cubicBezTo>
                        <a:close/>
                        <a:moveTo>
                          <a:pt x="517637" y="2676339"/>
                        </a:moveTo>
                        <a:cubicBezTo>
                          <a:pt x="527319" y="2732500"/>
                          <a:pt x="563240" y="2756921"/>
                          <a:pt x="601578" y="2794102"/>
                        </a:cubicBezTo>
                        <a:cubicBezTo>
                          <a:pt x="625460" y="2816731"/>
                          <a:pt x="650431" y="2838267"/>
                          <a:pt x="677495" y="2857037"/>
                        </a:cubicBezTo>
                        <a:cubicBezTo>
                          <a:pt x="635150" y="2865767"/>
                          <a:pt x="593675" y="2882627"/>
                          <a:pt x="560035" y="2910067"/>
                        </a:cubicBezTo>
                        <a:cubicBezTo>
                          <a:pt x="559645" y="2910052"/>
                          <a:pt x="559060" y="2910090"/>
                          <a:pt x="558985" y="2910157"/>
                        </a:cubicBezTo>
                        <a:cubicBezTo>
                          <a:pt x="505554" y="2891117"/>
                          <a:pt x="468754" y="2835300"/>
                          <a:pt x="454261" y="2782278"/>
                        </a:cubicBezTo>
                        <a:cubicBezTo>
                          <a:pt x="449255" y="2762458"/>
                          <a:pt x="442448" y="2741612"/>
                          <a:pt x="426146" y="2728102"/>
                        </a:cubicBezTo>
                        <a:cubicBezTo>
                          <a:pt x="419429" y="2606592"/>
                          <a:pt x="367011" y="2493362"/>
                          <a:pt x="337259" y="2376385"/>
                        </a:cubicBezTo>
                        <a:cubicBezTo>
                          <a:pt x="387343" y="2405728"/>
                          <a:pt x="448160" y="2408816"/>
                          <a:pt x="504630" y="2415507"/>
                        </a:cubicBezTo>
                        <a:cubicBezTo>
                          <a:pt x="493995" y="2501769"/>
                          <a:pt x="498806" y="2591403"/>
                          <a:pt x="517637" y="2676339"/>
                        </a:cubicBezTo>
                        <a:close/>
                        <a:moveTo>
                          <a:pt x="860433" y="2385722"/>
                        </a:moveTo>
                        <a:cubicBezTo>
                          <a:pt x="842044" y="2385819"/>
                          <a:pt x="824024" y="2385302"/>
                          <a:pt x="807872" y="2378228"/>
                        </a:cubicBezTo>
                        <a:cubicBezTo>
                          <a:pt x="745577" y="2102733"/>
                          <a:pt x="694713" y="1824389"/>
                          <a:pt x="674801" y="1542255"/>
                        </a:cubicBezTo>
                        <a:cubicBezTo>
                          <a:pt x="674073" y="1533046"/>
                          <a:pt x="659790" y="1532828"/>
                          <a:pt x="660240" y="1542255"/>
                        </a:cubicBezTo>
                        <a:cubicBezTo>
                          <a:pt x="675536" y="1823520"/>
                          <a:pt x="718678" y="2104186"/>
                          <a:pt x="790467" y="2376595"/>
                        </a:cubicBezTo>
                        <a:cubicBezTo>
                          <a:pt x="701520" y="2390967"/>
                          <a:pt x="611770" y="2403743"/>
                          <a:pt x="521397" y="2396984"/>
                        </a:cubicBezTo>
                        <a:cubicBezTo>
                          <a:pt x="466645" y="2390382"/>
                          <a:pt x="324328" y="2389131"/>
                          <a:pt x="324996" y="2316709"/>
                        </a:cubicBezTo>
                        <a:cubicBezTo>
                          <a:pt x="306382" y="2170389"/>
                          <a:pt x="300535" y="2023005"/>
                          <a:pt x="302652" y="1875696"/>
                        </a:cubicBezTo>
                        <a:cubicBezTo>
                          <a:pt x="289382" y="1854153"/>
                          <a:pt x="288467" y="1942917"/>
                          <a:pt x="288181" y="1949526"/>
                        </a:cubicBezTo>
                        <a:cubicBezTo>
                          <a:pt x="287273" y="2064352"/>
                          <a:pt x="291079" y="2179336"/>
                          <a:pt x="301624" y="2293705"/>
                        </a:cubicBezTo>
                        <a:cubicBezTo>
                          <a:pt x="279963" y="2282555"/>
                          <a:pt x="255150" y="2278696"/>
                          <a:pt x="231576" y="2273271"/>
                        </a:cubicBezTo>
                        <a:cubicBezTo>
                          <a:pt x="205922" y="2268835"/>
                          <a:pt x="179555" y="2262878"/>
                          <a:pt x="153429" y="2265163"/>
                        </a:cubicBezTo>
                        <a:cubicBezTo>
                          <a:pt x="191437" y="1841789"/>
                          <a:pt x="225113" y="1415462"/>
                          <a:pt x="339046" y="1004002"/>
                        </a:cubicBezTo>
                        <a:cubicBezTo>
                          <a:pt x="350867" y="1011113"/>
                          <a:pt x="361494" y="1021768"/>
                          <a:pt x="374997" y="1025402"/>
                        </a:cubicBezTo>
                        <a:cubicBezTo>
                          <a:pt x="386728" y="1042150"/>
                          <a:pt x="394638" y="1061752"/>
                          <a:pt x="406865" y="1077892"/>
                        </a:cubicBezTo>
                        <a:cubicBezTo>
                          <a:pt x="404726" y="1078057"/>
                          <a:pt x="402579" y="1078192"/>
                          <a:pt x="400433" y="1078312"/>
                        </a:cubicBezTo>
                        <a:cubicBezTo>
                          <a:pt x="396290" y="1078529"/>
                          <a:pt x="396485" y="1084119"/>
                          <a:pt x="400433" y="1084599"/>
                        </a:cubicBezTo>
                        <a:cubicBezTo>
                          <a:pt x="460281" y="1092055"/>
                          <a:pt x="554151" y="1051232"/>
                          <a:pt x="553836" y="982421"/>
                        </a:cubicBezTo>
                        <a:cubicBezTo>
                          <a:pt x="619681" y="994725"/>
                          <a:pt x="643180" y="940602"/>
                          <a:pt x="568614" y="929632"/>
                        </a:cubicBezTo>
                        <a:cubicBezTo>
                          <a:pt x="539988" y="925997"/>
                          <a:pt x="516444" y="904971"/>
                          <a:pt x="487270" y="920280"/>
                        </a:cubicBezTo>
                        <a:cubicBezTo>
                          <a:pt x="476815" y="925166"/>
                          <a:pt x="462187" y="925278"/>
                          <a:pt x="453939" y="933303"/>
                        </a:cubicBezTo>
                        <a:cubicBezTo>
                          <a:pt x="426019" y="912135"/>
                          <a:pt x="395809" y="894136"/>
                          <a:pt x="367852" y="872983"/>
                        </a:cubicBezTo>
                        <a:cubicBezTo>
                          <a:pt x="374374" y="846697"/>
                          <a:pt x="377714" y="819474"/>
                          <a:pt x="379260" y="792446"/>
                        </a:cubicBezTo>
                        <a:cubicBezTo>
                          <a:pt x="518343" y="830998"/>
                          <a:pt x="735017" y="857307"/>
                          <a:pt x="872839" y="811696"/>
                        </a:cubicBezTo>
                        <a:cubicBezTo>
                          <a:pt x="872764" y="818575"/>
                          <a:pt x="872344" y="825536"/>
                          <a:pt x="872809" y="832377"/>
                        </a:cubicBezTo>
                        <a:cubicBezTo>
                          <a:pt x="870827" y="834310"/>
                          <a:pt x="870024" y="837585"/>
                          <a:pt x="870842" y="840732"/>
                        </a:cubicBezTo>
                        <a:cubicBezTo>
                          <a:pt x="739670" y="869701"/>
                          <a:pt x="503775" y="877142"/>
                          <a:pt x="381481" y="820987"/>
                        </a:cubicBezTo>
                        <a:cubicBezTo>
                          <a:pt x="378569" y="819159"/>
                          <a:pt x="374959" y="823595"/>
                          <a:pt x="377729" y="825835"/>
                        </a:cubicBezTo>
                        <a:cubicBezTo>
                          <a:pt x="469805" y="885894"/>
                          <a:pt x="765924" y="882709"/>
                          <a:pt x="872419" y="849754"/>
                        </a:cubicBezTo>
                        <a:cubicBezTo>
                          <a:pt x="955841" y="1339998"/>
                          <a:pt x="999561" y="1836851"/>
                          <a:pt x="1082248" y="2326840"/>
                        </a:cubicBezTo>
                        <a:cubicBezTo>
                          <a:pt x="1028036" y="2362612"/>
                          <a:pt x="925422" y="2383451"/>
                          <a:pt x="860433" y="2385722"/>
                        </a:cubicBezTo>
                        <a:close/>
                        <a:moveTo>
                          <a:pt x="954543" y="2503395"/>
                        </a:moveTo>
                        <a:cubicBezTo>
                          <a:pt x="940365" y="2468829"/>
                          <a:pt x="925249" y="2434660"/>
                          <a:pt x="909383" y="2400835"/>
                        </a:cubicBezTo>
                        <a:cubicBezTo>
                          <a:pt x="961343" y="2394541"/>
                          <a:pt x="1013528" y="2383676"/>
                          <a:pt x="1061630" y="2362620"/>
                        </a:cubicBezTo>
                        <a:cubicBezTo>
                          <a:pt x="1068573" y="2473227"/>
                          <a:pt x="1098707" y="2584149"/>
                          <a:pt x="1161498" y="2676511"/>
                        </a:cubicBezTo>
                        <a:cubicBezTo>
                          <a:pt x="1215777" y="2708290"/>
                          <a:pt x="1270326" y="2746370"/>
                          <a:pt x="1330940" y="2767344"/>
                        </a:cubicBezTo>
                        <a:cubicBezTo>
                          <a:pt x="1351452" y="2796957"/>
                          <a:pt x="1264322" y="2809755"/>
                          <a:pt x="1246444" y="2805919"/>
                        </a:cubicBezTo>
                        <a:cubicBezTo>
                          <a:pt x="1216677" y="2804293"/>
                          <a:pt x="1187181" y="2797811"/>
                          <a:pt x="1157730" y="2793480"/>
                        </a:cubicBezTo>
                        <a:cubicBezTo>
                          <a:pt x="1130575" y="2789486"/>
                          <a:pt x="1102445" y="2784750"/>
                          <a:pt x="1078878" y="2769809"/>
                        </a:cubicBezTo>
                        <a:cubicBezTo>
                          <a:pt x="1050980" y="2751548"/>
                          <a:pt x="1029897" y="2725007"/>
                          <a:pt x="1005707" y="2702437"/>
                        </a:cubicBezTo>
                        <a:cubicBezTo>
                          <a:pt x="1008875" y="2700527"/>
                          <a:pt x="1010008" y="2694405"/>
                          <a:pt x="1010031" y="2691093"/>
                        </a:cubicBezTo>
                        <a:cubicBezTo>
                          <a:pt x="1010023" y="2691123"/>
                          <a:pt x="1010016" y="2691160"/>
                          <a:pt x="1010001" y="2691190"/>
                        </a:cubicBezTo>
                        <a:cubicBezTo>
                          <a:pt x="1002953" y="2626269"/>
                          <a:pt x="978148" y="2563985"/>
                          <a:pt x="954543" y="250339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4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352" name="Graphic 344">
                    <a:extLst>
                      <a:ext uri="{FF2B5EF4-FFF2-40B4-BE49-F238E27FC236}">
                        <a16:creationId xmlns:a16="http://schemas.microsoft.com/office/drawing/2014/main" id="{0D97A470-82B0-174E-950B-F9125FA7FCD2}"/>
                      </a:ext>
                    </a:extLst>
                  </p:cNvPr>
                  <p:cNvGrpSpPr/>
                  <p:nvPr/>
                </p:nvGrpSpPr>
                <p:grpSpPr>
                  <a:xfrm>
                    <a:off x="10794229" y="3119798"/>
                    <a:ext cx="45253" cy="354303"/>
                    <a:chOff x="10794229" y="3119798"/>
                    <a:chExt cx="45253" cy="354303"/>
                  </a:xfrm>
                  <a:solidFill>
                    <a:srgbClr val="000000"/>
                  </a:solidFill>
                </p:grpSpPr>
                <p:sp>
                  <p:nvSpPr>
                    <p:cNvPr id="353" name="Freeform 352">
                      <a:extLst>
                        <a:ext uri="{FF2B5EF4-FFF2-40B4-BE49-F238E27FC236}">
                          <a16:creationId xmlns:a16="http://schemas.microsoft.com/office/drawing/2014/main" id="{BD2DD3BA-0352-7A4F-8507-678AC74A24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94229" y="3119798"/>
                      <a:ext cx="29114" cy="27300"/>
                    </a:xfrm>
                    <a:custGeom>
                      <a:avLst/>
                      <a:gdLst>
                        <a:gd name="connsiteX0" fmla="*/ 5362 w 29114"/>
                        <a:gd name="connsiteY0" fmla="*/ 24130 h 27300"/>
                        <a:gd name="connsiteX1" fmla="*/ 23825 w 29114"/>
                        <a:gd name="connsiteY1" fmla="*/ 3328 h 27300"/>
                        <a:gd name="connsiteX2" fmla="*/ 5362 w 29114"/>
                        <a:gd name="connsiteY2" fmla="*/ 24130 h 27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114" h="27300">
                          <a:moveTo>
                            <a:pt x="5362" y="24130"/>
                          </a:moveTo>
                          <a:cubicBezTo>
                            <a:pt x="18969" y="35070"/>
                            <a:pt x="38663" y="15130"/>
                            <a:pt x="23825" y="3328"/>
                          </a:cubicBezTo>
                          <a:cubicBezTo>
                            <a:pt x="9865" y="-7971"/>
                            <a:pt x="-9529" y="12155"/>
                            <a:pt x="5362" y="241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74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54" name="Freeform 353">
                      <a:extLst>
                        <a:ext uri="{FF2B5EF4-FFF2-40B4-BE49-F238E27FC236}">
                          <a16:creationId xmlns:a16="http://schemas.microsoft.com/office/drawing/2014/main" id="{73C100F0-9D3E-0045-AB98-9A31D630F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96101" y="3212184"/>
                      <a:ext cx="27965" cy="28901"/>
                    </a:xfrm>
                    <a:custGeom>
                      <a:avLst/>
                      <a:gdLst>
                        <a:gd name="connsiteX0" fmla="*/ 13983 w 27965"/>
                        <a:gd name="connsiteY0" fmla="*/ 28901 h 28901"/>
                        <a:gd name="connsiteX1" fmla="*/ 13983 w 27965"/>
                        <a:gd name="connsiteY1" fmla="*/ 0 h 28901"/>
                        <a:gd name="connsiteX2" fmla="*/ 13983 w 27965"/>
                        <a:gd name="connsiteY2" fmla="*/ 28901 h 28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7965" h="28901">
                          <a:moveTo>
                            <a:pt x="13983" y="28901"/>
                          </a:moveTo>
                          <a:cubicBezTo>
                            <a:pt x="32611" y="28901"/>
                            <a:pt x="32641" y="0"/>
                            <a:pt x="13983" y="0"/>
                          </a:cubicBezTo>
                          <a:cubicBezTo>
                            <a:pt x="-4646" y="-7"/>
                            <a:pt x="-4676" y="28901"/>
                            <a:pt x="13983" y="2890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74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55" name="Freeform 354">
                      <a:extLst>
                        <a:ext uri="{FF2B5EF4-FFF2-40B4-BE49-F238E27FC236}">
                          <a16:creationId xmlns:a16="http://schemas.microsoft.com/office/drawing/2014/main" id="{BF0738A9-8E8C-3E4D-82D3-65BFECF8ED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11517" y="3445200"/>
                      <a:ext cx="27965" cy="28901"/>
                    </a:xfrm>
                    <a:custGeom>
                      <a:avLst/>
                      <a:gdLst>
                        <a:gd name="connsiteX0" fmla="*/ 13983 w 27965"/>
                        <a:gd name="connsiteY0" fmla="*/ 0 h 28901"/>
                        <a:gd name="connsiteX1" fmla="*/ 13983 w 27965"/>
                        <a:gd name="connsiteY1" fmla="*/ 28901 h 28901"/>
                        <a:gd name="connsiteX2" fmla="*/ 13983 w 27965"/>
                        <a:gd name="connsiteY2" fmla="*/ 0 h 28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7965" h="28901">
                          <a:moveTo>
                            <a:pt x="13983" y="0"/>
                          </a:moveTo>
                          <a:cubicBezTo>
                            <a:pt x="-4646" y="0"/>
                            <a:pt x="-4676" y="28901"/>
                            <a:pt x="13983" y="28901"/>
                          </a:cubicBezTo>
                          <a:cubicBezTo>
                            <a:pt x="32611" y="28909"/>
                            <a:pt x="32641" y="0"/>
                            <a:pt x="13983" y="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74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56" name="Freeform 355">
                      <a:extLst>
                        <a:ext uri="{FF2B5EF4-FFF2-40B4-BE49-F238E27FC236}">
                          <a16:creationId xmlns:a16="http://schemas.microsoft.com/office/drawing/2014/main" id="{45107FD2-97E0-3944-8D67-9CC6E0AF2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98512" y="3308094"/>
                      <a:ext cx="28714" cy="30314"/>
                    </a:xfrm>
                    <a:custGeom>
                      <a:avLst/>
                      <a:gdLst>
                        <a:gd name="connsiteX0" fmla="*/ 21306 w 28714"/>
                        <a:gd name="connsiteY0" fmla="*/ 28305 h 30314"/>
                        <a:gd name="connsiteX1" fmla="*/ 4217 w 28714"/>
                        <a:gd name="connsiteY1" fmla="*/ 4387 h 30314"/>
                        <a:gd name="connsiteX2" fmla="*/ 21306 w 28714"/>
                        <a:gd name="connsiteY2" fmla="*/ 28305 h 303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8714" h="30314">
                          <a:moveTo>
                            <a:pt x="21306" y="28305"/>
                          </a:moveTo>
                          <a:cubicBezTo>
                            <a:pt x="39372" y="16826"/>
                            <a:pt x="20759" y="-10637"/>
                            <a:pt x="4217" y="4387"/>
                          </a:cubicBezTo>
                          <a:cubicBezTo>
                            <a:pt x="-7319" y="15252"/>
                            <a:pt x="6956" y="37012"/>
                            <a:pt x="21306" y="2830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74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357" name="Freeform 356">
                    <a:extLst>
                      <a:ext uri="{FF2B5EF4-FFF2-40B4-BE49-F238E27FC236}">
                        <a16:creationId xmlns:a16="http://schemas.microsoft.com/office/drawing/2014/main" id="{099B4658-9597-9946-8A86-97B4C1FE8B15}"/>
                      </a:ext>
                    </a:extLst>
                  </p:cNvPr>
                  <p:cNvSpPr/>
                  <p:nvPr/>
                </p:nvSpPr>
                <p:spPr>
                  <a:xfrm>
                    <a:off x="10753797" y="3099897"/>
                    <a:ext cx="28546" cy="407570"/>
                  </a:xfrm>
                  <a:custGeom>
                    <a:avLst/>
                    <a:gdLst>
                      <a:gd name="connsiteX0" fmla="*/ 25800 w 28546"/>
                      <a:gd name="connsiteY0" fmla="*/ 324660 h 407570"/>
                      <a:gd name="connsiteX1" fmla="*/ 6924 w 28546"/>
                      <a:gd name="connsiteY1" fmla="*/ 1769 h 407570"/>
                      <a:gd name="connsiteX2" fmla="*/ 2841 w 28546"/>
                      <a:gd name="connsiteY2" fmla="*/ 81430 h 407570"/>
                      <a:gd name="connsiteX3" fmla="*/ 15442 w 28546"/>
                      <a:gd name="connsiteY3" fmla="*/ 360815 h 407570"/>
                      <a:gd name="connsiteX4" fmla="*/ 27661 w 28546"/>
                      <a:gd name="connsiteY4" fmla="*/ 403548 h 407570"/>
                      <a:gd name="connsiteX5" fmla="*/ 25800 w 28546"/>
                      <a:gd name="connsiteY5" fmla="*/ 324660 h 407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546" h="407570">
                        <a:moveTo>
                          <a:pt x="25800" y="324660"/>
                        </a:moveTo>
                        <a:cubicBezTo>
                          <a:pt x="18910" y="217109"/>
                          <a:pt x="17386" y="108990"/>
                          <a:pt x="6924" y="1769"/>
                        </a:cubicBezTo>
                        <a:cubicBezTo>
                          <a:pt x="-6361" y="-13487"/>
                          <a:pt x="3719" y="74746"/>
                          <a:pt x="2841" y="81430"/>
                        </a:cubicBezTo>
                        <a:cubicBezTo>
                          <a:pt x="6804" y="174570"/>
                          <a:pt x="11202" y="267689"/>
                          <a:pt x="15442" y="360815"/>
                        </a:cubicBezTo>
                        <a:cubicBezTo>
                          <a:pt x="16306" y="367558"/>
                          <a:pt x="15668" y="422708"/>
                          <a:pt x="27661" y="403548"/>
                        </a:cubicBezTo>
                        <a:cubicBezTo>
                          <a:pt x="30183" y="377292"/>
                          <a:pt x="26595" y="350938"/>
                          <a:pt x="25800" y="32466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4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358" name="Graphic 344">
                    <a:extLst>
                      <a:ext uri="{FF2B5EF4-FFF2-40B4-BE49-F238E27FC236}">
                        <a16:creationId xmlns:a16="http://schemas.microsoft.com/office/drawing/2014/main" id="{086A0553-44FF-BA43-ABF1-9E62A88D85D7}"/>
                      </a:ext>
                    </a:extLst>
                  </p:cNvPr>
                  <p:cNvGrpSpPr/>
                  <p:nvPr/>
                </p:nvGrpSpPr>
                <p:grpSpPr>
                  <a:xfrm>
                    <a:off x="10358154" y="2624814"/>
                    <a:ext cx="627348" cy="288432"/>
                    <a:chOff x="10358154" y="2624814"/>
                    <a:chExt cx="627348" cy="288432"/>
                  </a:xfrm>
                  <a:solidFill>
                    <a:srgbClr val="FFFFFF"/>
                  </a:solidFill>
                </p:grpSpPr>
                <p:sp>
                  <p:nvSpPr>
                    <p:cNvPr id="359" name="Freeform 358">
                      <a:extLst>
                        <a:ext uri="{FF2B5EF4-FFF2-40B4-BE49-F238E27FC236}">
                          <a16:creationId xmlns:a16="http://schemas.microsoft.com/office/drawing/2014/main" id="{4CCADD35-8605-A14C-9C51-D652B48EA5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58154" y="2630411"/>
                      <a:ext cx="86436" cy="133620"/>
                    </a:xfrm>
                    <a:custGeom>
                      <a:avLst/>
                      <a:gdLst>
                        <a:gd name="connsiteX0" fmla="*/ 5267 w 86436"/>
                        <a:gd name="connsiteY0" fmla="*/ 132652 h 133620"/>
                        <a:gd name="connsiteX1" fmla="*/ 15024 w 86436"/>
                        <a:gd name="connsiteY1" fmla="*/ 117426 h 133620"/>
                        <a:gd name="connsiteX2" fmla="*/ 24549 w 86436"/>
                        <a:gd name="connsiteY2" fmla="*/ 101787 h 133620"/>
                        <a:gd name="connsiteX3" fmla="*/ 45038 w 86436"/>
                        <a:gd name="connsiteY3" fmla="*/ 68989 h 133620"/>
                        <a:gd name="connsiteX4" fmla="*/ 65686 w 86436"/>
                        <a:gd name="connsiteY4" fmla="*/ 37510 h 133620"/>
                        <a:gd name="connsiteX5" fmla="*/ 86078 w 86436"/>
                        <a:gd name="connsiteY5" fmla="*/ 4847 h 133620"/>
                        <a:gd name="connsiteX6" fmla="*/ 80974 w 86436"/>
                        <a:gd name="connsiteY6" fmla="*/ 913 h 133620"/>
                        <a:gd name="connsiteX7" fmla="*/ 56957 w 86436"/>
                        <a:gd name="connsiteY7" fmla="*/ 30070 h 133620"/>
                        <a:gd name="connsiteX8" fmla="*/ 35582 w 86436"/>
                        <a:gd name="connsiteY8" fmla="*/ 62290 h 133620"/>
                        <a:gd name="connsiteX9" fmla="*/ 16750 w 86436"/>
                        <a:gd name="connsiteY9" fmla="*/ 94878 h 133620"/>
                        <a:gd name="connsiteX10" fmla="*/ 7879 w 86436"/>
                        <a:gd name="connsiteY10" fmla="*/ 112075 h 133620"/>
                        <a:gd name="connsiteX11" fmla="*/ 96 w 86436"/>
                        <a:gd name="connsiteY11" fmla="*/ 129639 h 133620"/>
                        <a:gd name="connsiteX12" fmla="*/ 5267 w 86436"/>
                        <a:gd name="connsiteY12" fmla="*/ 132652 h 133620"/>
                        <a:gd name="connsiteX13" fmla="*/ 5267 w 86436"/>
                        <a:gd name="connsiteY13" fmla="*/ 132652 h 13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86436" h="133620">
                          <a:moveTo>
                            <a:pt x="5267" y="132652"/>
                          </a:moveTo>
                          <a:cubicBezTo>
                            <a:pt x="9177" y="128066"/>
                            <a:pt x="11909" y="122566"/>
                            <a:pt x="15024" y="117426"/>
                          </a:cubicBezTo>
                          <a:cubicBezTo>
                            <a:pt x="18184" y="112195"/>
                            <a:pt x="21426" y="107032"/>
                            <a:pt x="24549" y="101787"/>
                          </a:cubicBezTo>
                          <a:cubicBezTo>
                            <a:pt x="31153" y="90712"/>
                            <a:pt x="37983" y="79780"/>
                            <a:pt x="45038" y="68989"/>
                          </a:cubicBezTo>
                          <a:cubicBezTo>
                            <a:pt x="51906" y="58491"/>
                            <a:pt x="58796" y="48001"/>
                            <a:pt x="65686" y="37510"/>
                          </a:cubicBezTo>
                          <a:cubicBezTo>
                            <a:pt x="72628" y="26937"/>
                            <a:pt x="80727" y="16327"/>
                            <a:pt x="86078" y="4847"/>
                          </a:cubicBezTo>
                          <a:cubicBezTo>
                            <a:pt x="87624" y="1535"/>
                            <a:pt x="83834" y="-1604"/>
                            <a:pt x="80974" y="913"/>
                          </a:cubicBezTo>
                          <a:cubicBezTo>
                            <a:pt x="71690" y="9089"/>
                            <a:pt x="64162" y="20081"/>
                            <a:pt x="56957" y="30070"/>
                          </a:cubicBezTo>
                          <a:cubicBezTo>
                            <a:pt x="49399" y="40545"/>
                            <a:pt x="42269" y="51245"/>
                            <a:pt x="35582" y="62290"/>
                          </a:cubicBezTo>
                          <a:cubicBezTo>
                            <a:pt x="29082" y="73028"/>
                            <a:pt x="22807" y="83893"/>
                            <a:pt x="16750" y="94878"/>
                          </a:cubicBezTo>
                          <a:cubicBezTo>
                            <a:pt x="13628" y="100543"/>
                            <a:pt x="10731" y="106276"/>
                            <a:pt x="7879" y="112075"/>
                          </a:cubicBezTo>
                          <a:cubicBezTo>
                            <a:pt x="5087" y="117755"/>
                            <a:pt x="1710" y="123495"/>
                            <a:pt x="96" y="129639"/>
                          </a:cubicBezTo>
                          <a:cubicBezTo>
                            <a:pt x="-655" y="132464"/>
                            <a:pt x="3181" y="135102"/>
                            <a:pt x="5267" y="132652"/>
                          </a:cubicBezTo>
                          <a:lnTo>
                            <a:pt x="5267" y="13265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74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60" name="Freeform 359">
                      <a:extLst>
                        <a:ext uri="{FF2B5EF4-FFF2-40B4-BE49-F238E27FC236}">
                          <a16:creationId xmlns:a16="http://schemas.microsoft.com/office/drawing/2014/main" id="{F50E0C19-9C23-8E44-84CC-21E12299B9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45973" y="2624814"/>
                      <a:ext cx="39528" cy="288432"/>
                    </a:xfrm>
                    <a:custGeom>
                      <a:avLst/>
                      <a:gdLst>
                        <a:gd name="connsiteX0" fmla="*/ 439 w 39528"/>
                        <a:gd name="connsiteY0" fmla="*/ 3880 h 288432"/>
                        <a:gd name="connsiteX1" fmla="*/ 15104 w 39528"/>
                        <a:gd name="connsiteY1" fmla="*/ 33763 h 288432"/>
                        <a:gd name="connsiteX2" fmla="*/ 24681 w 39528"/>
                        <a:gd name="connsiteY2" fmla="*/ 63594 h 288432"/>
                        <a:gd name="connsiteX3" fmla="*/ 30100 w 39528"/>
                        <a:gd name="connsiteY3" fmla="*/ 127444 h 288432"/>
                        <a:gd name="connsiteX4" fmla="*/ 17041 w 39528"/>
                        <a:gd name="connsiteY4" fmla="*/ 180855 h 288432"/>
                        <a:gd name="connsiteX5" fmla="*/ 2578 w 39528"/>
                        <a:gd name="connsiteY5" fmla="*/ 227231 h 288432"/>
                        <a:gd name="connsiteX6" fmla="*/ 259 w 39528"/>
                        <a:gd name="connsiteY6" fmla="*/ 255705 h 288432"/>
                        <a:gd name="connsiteX7" fmla="*/ 7644 w 39528"/>
                        <a:gd name="connsiteY7" fmla="*/ 286420 h 288432"/>
                        <a:gd name="connsiteX8" fmla="*/ 15622 w 39528"/>
                        <a:gd name="connsiteY8" fmla="*/ 284262 h 288432"/>
                        <a:gd name="connsiteX9" fmla="*/ 12500 w 39528"/>
                        <a:gd name="connsiteY9" fmla="*/ 255705 h 288432"/>
                        <a:gd name="connsiteX10" fmla="*/ 14339 w 39528"/>
                        <a:gd name="connsiteY10" fmla="*/ 230468 h 288432"/>
                        <a:gd name="connsiteX11" fmla="*/ 28074 w 39528"/>
                        <a:gd name="connsiteY11" fmla="*/ 183103 h 288432"/>
                        <a:gd name="connsiteX12" fmla="*/ 34153 w 39528"/>
                        <a:gd name="connsiteY12" fmla="*/ 65924 h 288432"/>
                        <a:gd name="connsiteX13" fmla="*/ 23180 w 39528"/>
                        <a:gd name="connsiteY13" fmla="*/ 33456 h 288432"/>
                        <a:gd name="connsiteX14" fmla="*/ 15262 w 39528"/>
                        <a:gd name="connsiteY14" fmla="*/ 17256 h 288432"/>
                        <a:gd name="connsiteX15" fmla="*/ 4980 w 39528"/>
                        <a:gd name="connsiteY15" fmla="*/ 1235 h 288432"/>
                        <a:gd name="connsiteX16" fmla="*/ 439 w 39528"/>
                        <a:gd name="connsiteY16" fmla="*/ 3880 h 288432"/>
                        <a:gd name="connsiteX17" fmla="*/ 439 w 39528"/>
                        <a:gd name="connsiteY17" fmla="*/ 3880 h 288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9528" h="288432">
                          <a:moveTo>
                            <a:pt x="439" y="3880"/>
                          </a:moveTo>
                          <a:cubicBezTo>
                            <a:pt x="6443" y="12895"/>
                            <a:pt x="11014" y="23752"/>
                            <a:pt x="15104" y="33763"/>
                          </a:cubicBezTo>
                          <a:cubicBezTo>
                            <a:pt x="19060" y="43445"/>
                            <a:pt x="22227" y="53433"/>
                            <a:pt x="24681" y="63594"/>
                          </a:cubicBezTo>
                          <a:cubicBezTo>
                            <a:pt x="29710" y="84395"/>
                            <a:pt x="32112" y="106066"/>
                            <a:pt x="30100" y="127444"/>
                          </a:cubicBezTo>
                          <a:cubicBezTo>
                            <a:pt x="28374" y="145787"/>
                            <a:pt x="23068" y="163516"/>
                            <a:pt x="17041" y="180855"/>
                          </a:cubicBezTo>
                          <a:cubicBezTo>
                            <a:pt x="11727" y="196134"/>
                            <a:pt x="5640" y="211293"/>
                            <a:pt x="2578" y="227231"/>
                          </a:cubicBezTo>
                          <a:cubicBezTo>
                            <a:pt x="784" y="236597"/>
                            <a:pt x="-147" y="246166"/>
                            <a:pt x="259" y="255705"/>
                          </a:cubicBezTo>
                          <a:cubicBezTo>
                            <a:pt x="702" y="266233"/>
                            <a:pt x="1850" y="277376"/>
                            <a:pt x="7644" y="286420"/>
                          </a:cubicBezTo>
                          <a:cubicBezTo>
                            <a:pt x="9896" y="289934"/>
                            <a:pt x="15615" y="288615"/>
                            <a:pt x="15622" y="284262"/>
                          </a:cubicBezTo>
                          <a:cubicBezTo>
                            <a:pt x="15652" y="274610"/>
                            <a:pt x="12928" y="265334"/>
                            <a:pt x="12500" y="255705"/>
                          </a:cubicBezTo>
                          <a:cubicBezTo>
                            <a:pt x="12125" y="247245"/>
                            <a:pt x="12755" y="238785"/>
                            <a:pt x="14339" y="230468"/>
                          </a:cubicBezTo>
                          <a:cubicBezTo>
                            <a:pt x="17409" y="214275"/>
                            <a:pt x="23068" y="198757"/>
                            <a:pt x="28074" y="183103"/>
                          </a:cubicBezTo>
                          <a:cubicBezTo>
                            <a:pt x="40285" y="144918"/>
                            <a:pt x="43407" y="105189"/>
                            <a:pt x="34153" y="65924"/>
                          </a:cubicBezTo>
                          <a:cubicBezTo>
                            <a:pt x="31534" y="54797"/>
                            <a:pt x="27699" y="43954"/>
                            <a:pt x="23180" y="33456"/>
                          </a:cubicBezTo>
                          <a:cubicBezTo>
                            <a:pt x="20801" y="27926"/>
                            <a:pt x="18182" y="22516"/>
                            <a:pt x="15262" y="17256"/>
                          </a:cubicBezTo>
                          <a:cubicBezTo>
                            <a:pt x="12155" y="11643"/>
                            <a:pt x="8327" y="6668"/>
                            <a:pt x="4980" y="1235"/>
                          </a:cubicBezTo>
                          <a:cubicBezTo>
                            <a:pt x="3201" y="-1657"/>
                            <a:pt x="-1437" y="1071"/>
                            <a:pt x="439" y="3880"/>
                          </a:cubicBezTo>
                          <a:lnTo>
                            <a:pt x="439" y="388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74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</p:grpSp>
          <p:grpSp>
            <p:nvGrpSpPr>
              <p:cNvPr id="363" name="Graphic 361">
                <a:extLst>
                  <a:ext uri="{FF2B5EF4-FFF2-40B4-BE49-F238E27FC236}">
                    <a16:creationId xmlns:a16="http://schemas.microsoft.com/office/drawing/2014/main" id="{209B87DE-AE9A-F249-8080-4ABCFA99BB62}"/>
                  </a:ext>
                </a:extLst>
              </p:cNvPr>
              <p:cNvGrpSpPr/>
              <p:nvPr/>
            </p:nvGrpSpPr>
            <p:grpSpPr>
              <a:xfrm>
                <a:off x="10405562" y="1787150"/>
                <a:ext cx="512646" cy="522834"/>
                <a:chOff x="10405562" y="1787150"/>
                <a:chExt cx="512646" cy="522834"/>
              </a:xfrm>
            </p:grpSpPr>
            <p:sp>
              <p:nvSpPr>
                <p:cNvPr id="364" name="Freeform 363">
                  <a:extLst>
                    <a:ext uri="{FF2B5EF4-FFF2-40B4-BE49-F238E27FC236}">
                      <a16:creationId xmlns:a16="http://schemas.microsoft.com/office/drawing/2014/main" id="{3F1B53BF-040E-214D-A9D9-9CEAAB670144}"/>
                    </a:ext>
                  </a:extLst>
                </p:cNvPr>
                <p:cNvSpPr/>
                <p:nvPr/>
              </p:nvSpPr>
              <p:spPr>
                <a:xfrm>
                  <a:off x="10412412" y="1792724"/>
                  <a:ext cx="502242" cy="511796"/>
                </a:xfrm>
                <a:custGeom>
                  <a:avLst/>
                  <a:gdLst>
                    <a:gd name="connsiteX0" fmla="*/ 337346 w 502242"/>
                    <a:gd name="connsiteY0" fmla="*/ 512518 h 511796"/>
                    <a:gd name="connsiteX1" fmla="*/ 271825 w 502242"/>
                    <a:gd name="connsiteY1" fmla="*/ 497772 h 511796"/>
                    <a:gd name="connsiteX2" fmla="*/ 200244 w 502242"/>
                    <a:gd name="connsiteY2" fmla="*/ 467390 h 511796"/>
                    <a:gd name="connsiteX3" fmla="*/ 172444 w 502242"/>
                    <a:gd name="connsiteY3" fmla="*/ 453436 h 511796"/>
                    <a:gd name="connsiteX4" fmla="*/ 61626 w 502242"/>
                    <a:gd name="connsiteY4" fmla="*/ 462566 h 511796"/>
                    <a:gd name="connsiteX5" fmla="*/ 63671 w 502242"/>
                    <a:gd name="connsiteY5" fmla="*/ 394459 h 511796"/>
                    <a:gd name="connsiteX6" fmla="*/ 2316 w 502242"/>
                    <a:gd name="connsiteY6" fmla="*/ 242177 h 511796"/>
                    <a:gd name="connsiteX7" fmla="*/ 194789 w 502242"/>
                    <a:gd name="connsiteY7" fmla="*/ 3237 h 511796"/>
                    <a:gd name="connsiteX8" fmla="*/ 258115 w 502242"/>
                    <a:gd name="connsiteY8" fmla="*/ 4333 h 511796"/>
                    <a:gd name="connsiteX9" fmla="*/ 293488 w 502242"/>
                    <a:gd name="connsiteY9" fmla="*/ 11561 h 511796"/>
                    <a:gd name="connsiteX10" fmla="*/ 434909 w 502242"/>
                    <a:gd name="connsiteY10" fmla="*/ 35856 h 511796"/>
                    <a:gd name="connsiteX11" fmla="*/ 503082 w 502242"/>
                    <a:gd name="connsiteY11" fmla="*/ 229607 h 511796"/>
                    <a:gd name="connsiteX12" fmla="*/ 502551 w 502242"/>
                    <a:gd name="connsiteY12" fmla="*/ 235694 h 511796"/>
                    <a:gd name="connsiteX13" fmla="*/ 478918 w 502242"/>
                    <a:gd name="connsiteY13" fmla="*/ 298056 h 511796"/>
                    <a:gd name="connsiteX14" fmla="*/ 469829 w 502242"/>
                    <a:gd name="connsiteY14" fmla="*/ 385413 h 511796"/>
                    <a:gd name="connsiteX15" fmla="*/ 337346 w 502242"/>
                    <a:gd name="connsiteY15" fmla="*/ 512518 h 5117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02242" h="511796">
                      <a:moveTo>
                        <a:pt x="337346" y="512518"/>
                      </a:moveTo>
                      <a:cubicBezTo>
                        <a:pt x="313789" y="512450"/>
                        <a:pt x="292276" y="507854"/>
                        <a:pt x="271825" y="497772"/>
                      </a:cubicBezTo>
                      <a:cubicBezTo>
                        <a:pt x="247207" y="489691"/>
                        <a:pt x="220241" y="485286"/>
                        <a:pt x="200244" y="467390"/>
                      </a:cubicBezTo>
                      <a:cubicBezTo>
                        <a:pt x="190472" y="469467"/>
                        <a:pt x="180474" y="459416"/>
                        <a:pt x="172444" y="453436"/>
                      </a:cubicBezTo>
                      <a:cubicBezTo>
                        <a:pt x="159264" y="502170"/>
                        <a:pt x="90637" y="494067"/>
                        <a:pt x="61626" y="462566"/>
                      </a:cubicBezTo>
                      <a:cubicBezTo>
                        <a:pt x="43901" y="447516"/>
                        <a:pt x="41477" y="416267"/>
                        <a:pt x="63671" y="394459"/>
                      </a:cubicBezTo>
                      <a:cubicBezTo>
                        <a:pt x="13223" y="360030"/>
                        <a:pt x="-1169" y="306540"/>
                        <a:pt x="2316" y="242177"/>
                      </a:cubicBezTo>
                      <a:cubicBezTo>
                        <a:pt x="5952" y="134207"/>
                        <a:pt x="88592" y="21962"/>
                        <a:pt x="194789" y="3237"/>
                      </a:cubicBezTo>
                      <a:cubicBezTo>
                        <a:pt x="215772" y="-453"/>
                        <a:pt x="237284" y="-81"/>
                        <a:pt x="258115" y="4333"/>
                      </a:cubicBezTo>
                      <a:cubicBezTo>
                        <a:pt x="269779" y="6874"/>
                        <a:pt x="281066" y="11789"/>
                        <a:pt x="293488" y="11561"/>
                      </a:cubicBezTo>
                      <a:cubicBezTo>
                        <a:pt x="341891" y="3884"/>
                        <a:pt x="394990" y="4766"/>
                        <a:pt x="434909" y="35856"/>
                      </a:cubicBezTo>
                      <a:cubicBezTo>
                        <a:pt x="498764" y="78754"/>
                        <a:pt x="507551" y="168234"/>
                        <a:pt x="503082" y="229607"/>
                      </a:cubicBezTo>
                      <a:lnTo>
                        <a:pt x="502551" y="235694"/>
                      </a:lnTo>
                      <a:cubicBezTo>
                        <a:pt x="498840" y="261032"/>
                        <a:pt x="490583" y="282785"/>
                        <a:pt x="478918" y="298056"/>
                      </a:cubicBezTo>
                      <a:cubicBezTo>
                        <a:pt x="478009" y="320015"/>
                        <a:pt x="470434" y="366885"/>
                        <a:pt x="469829" y="385413"/>
                      </a:cubicBezTo>
                      <a:cubicBezTo>
                        <a:pt x="471192" y="471636"/>
                        <a:pt x="422486" y="509908"/>
                        <a:pt x="337346" y="512518"/>
                      </a:cubicBezTo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 w="75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65" name="Freeform 364">
                  <a:extLst>
                    <a:ext uri="{FF2B5EF4-FFF2-40B4-BE49-F238E27FC236}">
                      <a16:creationId xmlns:a16="http://schemas.microsoft.com/office/drawing/2014/main" id="{BB802192-FCE5-474A-897F-E87CDCA14F3E}"/>
                    </a:ext>
                  </a:extLst>
                </p:cNvPr>
                <p:cNvSpPr/>
                <p:nvPr/>
              </p:nvSpPr>
              <p:spPr>
                <a:xfrm>
                  <a:off x="10413657" y="1795785"/>
                  <a:ext cx="501200" cy="480856"/>
                </a:xfrm>
                <a:custGeom>
                  <a:avLst/>
                  <a:gdLst>
                    <a:gd name="connsiteX0" fmla="*/ 168017 w 501200"/>
                    <a:gd name="connsiteY0" fmla="*/ 8926 h 480856"/>
                    <a:gd name="connsiteX1" fmla="*/ 289440 w 501200"/>
                    <a:gd name="connsiteY1" fmla="*/ 11718 h 480856"/>
                    <a:gd name="connsiteX2" fmla="*/ 469719 w 501200"/>
                    <a:gd name="connsiteY2" fmla="*/ 72589 h 480856"/>
                    <a:gd name="connsiteX3" fmla="*/ 501533 w 501200"/>
                    <a:gd name="connsiteY3" fmla="*/ 236178 h 480856"/>
                    <a:gd name="connsiteX4" fmla="*/ 478051 w 501200"/>
                    <a:gd name="connsiteY4" fmla="*/ 288428 h 480856"/>
                    <a:gd name="connsiteX5" fmla="*/ 369506 w 501200"/>
                    <a:gd name="connsiteY5" fmla="*/ 124587 h 480856"/>
                    <a:gd name="connsiteX6" fmla="*/ 340721 w 501200"/>
                    <a:gd name="connsiteY6" fmla="*/ 99729 h 480856"/>
                    <a:gd name="connsiteX7" fmla="*/ 318451 w 501200"/>
                    <a:gd name="connsiteY7" fmla="*/ 125599 h 480856"/>
                    <a:gd name="connsiteX8" fmla="*/ 192862 w 501200"/>
                    <a:gd name="connsiteY8" fmla="*/ 246062 h 480856"/>
                    <a:gd name="connsiteX9" fmla="*/ 129083 w 501200"/>
                    <a:gd name="connsiteY9" fmla="*/ 279807 h 480856"/>
                    <a:gd name="connsiteX10" fmla="*/ 83634 w 501200"/>
                    <a:gd name="connsiteY10" fmla="*/ 292993 h 480856"/>
                    <a:gd name="connsiteX11" fmla="*/ 132644 w 501200"/>
                    <a:gd name="connsiteY11" fmla="*/ 372635 h 480856"/>
                    <a:gd name="connsiteX12" fmla="*/ 173017 w 501200"/>
                    <a:gd name="connsiteY12" fmla="*/ 452276 h 480856"/>
                    <a:gd name="connsiteX13" fmla="*/ 92800 w 501200"/>
                    <a:gd name="connsiteY13" fmla="*/ 477637 h 480856"/>
                    <a:gd name="connsiteX14" fmla="*/ 52351 w 501200"/>
                    <a:gd name="connsiteY14" fmla="*/ 406624 h 480856"/>
                    <a:gd name="connsiteX15" fmla="*/ 59926 w 501200"/>
                    <a:gd name="connsiteY15" fmla="*/ 388872 h 480856"/>
                    <a:gd name="connsiteX16" fmla="*/ 1903 w 501200"/>
                    <a:gd name="connsiteY16" fmla="*/ 257490 h 480856"/>
                    <a:gd name="connsiteX17" fmla="*/ 168017 w 501200"/>
                    <a:gd name="connsiteY17" fmla="*/ 8926 h 480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01200" h="480856">
                      <a:moveTo>
                        <a:pt x="168017" y="8926"/>
                      </a:moveTo>
                      <a:cubicBezTo>
                        <a:pt x="213465" y="-6756"/>
                        <a:pt x="246719" y="3394"/>
                        <a:pt x="289440" y="11718"/>
                      </a:cubicBezTo>
                      <a:cubicBezTo>
                        <a:pt x="373217" y="-4405"/>
                        <a:pt x="435254" y="21815"/>
                        <a:pt x="469719" y="72589"/>
                      </a:cubicBezTo>
                      <a:cubicBezTo>
                        <a:pt x="498049" y="114247"/>
                        <a:pt x="506911" y="172606"/>
                        <a:pt x="501533" y="236178"/>
                      </a:cubicBezTo>
                      <a:cubicBezTo>
                        <a:pt x="498806" y="248322"/>
                        <a:pt x="486308" y="278765"/>
                        <a:pt x="478051" y="288428"/>
                      </a:cubicBezTo>
                      <a:cubicBezTo>
                        <a:pt x="464796" y="222916"/>
                        <a:pt x="421847" y="165873"/>
                        <a:pt x="369506" y="124587"/>
                      </a:cubicBezTo>
                      <a:cubicBezTo>
                        <a:pt x="362385" y="115944"/>
                        <a:pt x="350114" y="105839"/>
                        <a:pt x="340721" y="99729"/>
                      </a:cubicBezTo>
                      <a:cubicBezTo>
                        <a:pt x="341025" y="97203"/>
                        <a:pt x="327390" y="115479"/>
                        <a:pt x="318451" y="125599"/>
                      </a:cubicBezTo>
                      <a:cubicBezTo>
                        <a:pt x="281638" y="169441"/>
                        <a:pt x="240962" y="213481"/>
                        <a:pt x="192862" y="246062"/>
                      </a:cubicBezTo>
                      <a:cubicBezTo>
                        <a:pt x="173017" y="259545"/>
                        <a:pt x="151807" y="271065"/>
                        <a:pt x="129083" y="279807"/>
                      </a:cubicBezTo>
                      <a:cubicBezTo>
                        <a:pt x="111586" y="268645"/>
                        <a:pt x="94618" y="277274"/>
                        <a:pt x="83634" y="292993"/>
                      </a:cubicBezTo>
                      <a:cubicBezTo>
                        <a:pt x="52502" y="329516"/>
                        <a:pt x="84695" y="391314"/>
                        <a:pt x="132644" y="372635"/>
                      </a:cubicBezTo>
                      <a:cubicBezTo>
                        <a:pt x="135598" y="397896"/>
                        <a:pt x="155973" y="433224"/>
                        <a:pt x="173017" y="452276"/>
                      </a:cubicBezTo>
                      <a:cubicBezTo>
                        <a:pt x="158322" y="477545"/>
                        <a:pt x="120751" y="487939"/>
                        <a:pt x="92800" y="477637"/>
                      </a:cubicBezTo>
                      <a:cubicBezTo>
                        <a:pt x="61971" y="466292"/>
                        <a:pt x="35157" y="437584"/>
                        <a:pt x="52351" y="406624"/>
                      </a:cubicBezTo>
                      <a:cubicBezTo>
                        <a:pt x="52730" y="406418"/>
                        <a:pt x="60910" y="389603"/>
                        <a:pt x="59926" y="388872"/>
                      </a:cubicBezTo>
                      <a:cubicBezTo>
                        <a:pt x="24552" y="361625"/>
                        <a:pt x="1903" y="301272"/>
                        <a:pt x="1903" y="257490"/>
                      </a:cubicBezTo>
                      <a:cubicBezTo>
                        <a:pt x="-899" y="154566"/>
                        <a:pt x="68940" y="42161"/>
                        <a:pt x="168017" y="8926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75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366" name="Graphic 361">
                  <a:extLst>
                    <a:ext uri="{FF2B5EF4-FFF2-40B4-BE49-F238E27FC236}">
                      <a16:creationId xmlns:a16="http://schemas.microsoft.com/office/drawing/2014/main" id="{CB1E2939-221C-B447-9EA8-1B10E1F5CA89}"/>
                    </a:ext>
                  </a:extLst>
                </p:cNvPr>
                <p:cNvGrpSpPr/>
                <p:nvPr/>
              </p:nvGrpSpPr>
              <p:grpSpPr>
                <a:xfrm>
                  <a:off x="10405562" y="1787150"/>
                  <a:ext cx="512646" cy="522834"/>
                  <a:chOff x="10405562" y="1787150"/>
                  <a:chExt cx="512646" cy="522834"/>
                </a:xfrm>
                <a:solidFill>
                  <a:srgbClr val="000000"/>
                </a:solidFill>
              </p:grpSpPr>
              <p:sp>
                <p:nvSpPr>
                  <p:cNvPr id="367" name="Freeform 366">
                    <a:extLst>
                      <a:ext uri="{FF2B5EF4-FFF2-40B4-BE49-F238E27FC236}">
                        <a16:creationId xmlns:a16="http://schemas.microsoft.com/office/drawing/2014/main" id="{94F6CF22-2C19-B343-B088-571F08AA669F}"/>
                      </a:ext>
                    </a:extLst>
                  </p:cNvPr>
                  <p:cNvSpPr/>
                  <p:nvPr/>
                </p:nvSpPr>
                <p:spPr>
                  <a:xfrm>
                    <a:off x="10405562" y="1787150"/>
                    <a:ext cx="512646" cy="522834"/>
                  </a:xfrm>
                  <a:custGeom>
                    <a:avLst/>
                    <a:gdLst>
                      <a:gd name="connsiteX0" fmla="*/ 514173 w 512646"/>
                      <a:gd name="connsiteY0" fmla="*/ 185085 h 522834"/>
                      <a:gd name="connsiteX1" fmla="*/ 415247 w 512646"/>
                      <a:gd name="connsiteY1" fmla="*/ 19806 h 522834"/>
                      <a:gd name="connsiteX2" fmla="*/ 352528 w 512646"/>
                      <a:gd name="connsiteY2" fmla="*/ 6445 h 522834"/>
                      <a:gd name="connsiteX3" fmla="*/ 266176 w 512646"/>
                      <a:gd name="connsiteY3" fmla="*/ 4307 h 522834"/>
                      <a:gd name="connsiteX4" fmla="*/ 63324 w 512646"/>
                      <a:gd name="connsiteY4" fmla="*/ 404835 h 522834"/>
                      <a:gd name="connsiteX5" fmla="*/ 182476 w 512646"/>
                      <a:gd name="connsiteY5" fmla="*/ 468704 h 522834"/>
                      <a:gd name="connsiteX6" fmla="*/ 203760 w 512646"/>
                      <a:gd name="connsiteY6" fmla="*/ 478937 h 522834"/>
                      <a:gd name="connsiteX7" fmla="*/ 198079 w 512646"/>
                      <a:gd name="connsiteY7" fmla="*/ 461528 h 522834"/>
                      <a:gd name="connsiteX8" fmla="*/ 144753 w 512646"/>
                      <a:gd name="connsiteY8" fmla="*/ 382792 h 522834"/>
                      <a:gd name="connsiteX9" fmla="*/ 130286 w 512646"/>
                      <a:gd name="connsiteY9" fmla="*/ 372056 h 522834"/>
                      <a:gd name="connsiteX10" fmla="*/ 106122 w 512646"/>
                      <a:gd name="connsiteY10" fmla="*/ 364166 h 522834"/>
                      <a:gd name="connsiteX11" fmla="*/ 143011 w 512646"/>
                      <a:gd name="connsiteY11" fmla="*/ 296736 h 522834"/>
                      <a:gd name="connsiteX12" fmla="*/ 157100 w 512646"/>
                      <a:gd name="connsiteY12" fmla="*/ 304406 h 522834"/>
                      <a:gd name="connsiteX13" fmla="*/ 156494 w 512646"/>
                      <a:gd name="connsiteY13" fmla="*/ 301576 h 522834"/>
                      <a:gd name="connsiteX14" fmla="*/ 143920 w 512646"/>
                      <a:gd name="connsiteY14" fmla="*/ 289501 h 522834"/>
                      <a:gd name="connsiteX15" fmla="*/ 333591 w 512646"/>
                      <a:gd name="connsiteY15" fmla="*/ 145618 h 522834"/>
                      <a:gd name="connsiteX16" fmla="*/ 353058 w 512646"/>
                      <a:gd name="connsiteY16" fmla="*/ 121581 h 522834"/>
                      <a:gd name="connsiteX17" fmla="*/ 370556 w 512646"/>
                      <a:gd name="connsiteY17" fmla="*/ 134539 h 522834"/>
                      <a:gd name="connsiteX18" fmla="*/ 474633 w 512646"/>
                      <a:gd name="connsiteY18" fmla="*/ 305388 h 522834"/>
                      <a:gd name="connsiteX19" fmla="*/ 415096 w 512646"/>
                      <a:gd name="connsiteY19" fmla="*/ 491880 h 522834"/>
                      <a:gd name="connsiteX20" fmla="*/ 283295 w 512646"/>
                      <a:gd name="connsiteY20" fmla="*/ 493881 h 522834"/>
                      <a:gd name="connsiteX21" fmla="*/ 263677 w 512646"/>
                      <a:gd name="connsiteY21" fmla="*/ 492595 h 522834"/>
                      <a:gd name="connsiteX22" fmla="*/ 264206 w 512646"/>
                      <a:gd name="connsiteY22" fmla="*/ 498287 h 522834"/>
                      <a:gd name="connsiteX23" fmla="*/ 347150 w 512646"/>
                      <a:gd name="connsiteY23" fmla="*/ 523555 h 522834"/>
                      <a:gd name="connsiteX24" fmla="*/ 468119 w 512646"/>
                      <a:gd name="connsiteY24" fmla="*/ 463530 h 522834"/>
                      <a:gd name="connsiteX25" fmla="*/ 487510 w 512646"/>
                      <a:gd name="connsiteY25" fmla="*/ 342610 h 522834"/>
                      <a:gd name="connsiteX26" fmla="*/ 487510 w 512646"/>
                      <a:gd name="connsiteY26" fmla="*/ 342603 h 522834"/>
                      <a:gd name="connsiteX27" fmla="*/ 491373 w 512646"/>
                      <a:gd name="connsiteY27" fmla="*/ 305472 h 522834"/>
                      <a:gd name="connsiteX28" fmla="*/ 514173 w 512646"/>
                      <a:gd name="connsiteY28" fmla="*/ 185085 h 522834"/>
                      <a:gd name="connsiteX29" fmla="*/ 503871 w 512646"/>
                      <a:gd name="connsiteY29" fmla="*/ 245103 h 522834"/>
                      <a:gd name="connsiteX30" fmla="*/ 489253 w 512646"/>
                      <a:gd name="connsiteY30" fmla="*/ 279510 h 522834"/>
                      <a:gd name="connsiteX31" fmla="*/ 381009 w 512646"/>
                      <a:gd name="connsiteY31" fmla="*/ 129464 h 522834"/>
                      <a:gd name="connsiteX32" fmla="*/ 356997 w 512646"/>
                      <a:gd name="connsiteY32" fmla="*/ 105573 h 522834"/>
                      <a:gd name="connsiteX33" fmla="*/ 355786 w 512646"/>
                      <a:gd name="connsiteY33" fmla="*/ 94715 h 522834"/>
                      <a:gd name="connsiteX34" fmla="*/ 349650 w 512646"/>
                      <a:gd name="connsiteY34" fmla="*/ 94745 h 522834"/>
                      <a:gd name="connsiteX35" fmla="*/ 315488 w 512646"/>
                      <a:gd name="connsiteY35" fmla="*/ 133459 h 522834"/>
                      <a:gd name="connsiteX36" fmla="*/ 136648 w 512646"/>
                      <a:gd name="connsiteY36" fmla="*/ 285567 h 522834"/>
                      <a:gd name="connsiteX37" fmla="*/ 86807 w 512646"/>
                      <a:gd name="connsiteY37" fmla="*/ 299955 h 522834"/>
                      <a:gd name="connsiteX38" fmla="*/ 139678 w 512646"/>
                      <a:gd name="connsiteY38" fmla="*/ 386657 h 522834"/>
                      <a:gd name="connsiteX39" fmla="*/ 172249 w 512646"/>
                      <a:gd name="connsiteY39" fmla="*/ 459444 h 522834"/>
                      <a:gd name="connsiteX40" fmla="*/ 67946 w 512646"/>
                      <a:gd name="connsiteY40" fmla="*/ 408130 h 522834"/>
                      <a:gd name="connsiteX41" fmla="*/ 67946 w 512646"/>
                      <a:gd name="connsiteY41" fmla="*/ 408130 h 522834"/>
                      <a:gd name="connsiteX42" fmla="*/ 113015 w 512646"/>
                      <a:gd name="connsiteY42" fmla="*/ 423964 h 522834"/>
                      <a:gd name="connsiteX43" fmla="*/ 118393 w 512646"/>
                      <a:gd name="connsiteY43" fmla="*/ 421879 h 522834"/>
                      <a:gd name="connsiteX44" fmla="*/ 112712 w 512646"/>
                      <a:gd name="connsiteY44" fmla="*/ 408320 h 522834"/>
                      <a:gd name="connsiteX45" fmla="*/ 18786 w 512646"/>
                      <a:gd name="connsiteY45" fmla="*/ 267016 h 522834"/>
                      <a:gd name="connsiteX46" fmla="*/ 281401 w 512646"/>
                      <a:gd name="connsiteY46" fmla="*/ 24120 h 522834"/>
                      <a:gd name="connsiteX47" fmla="*/ 281401 w 512646"/>
                      <a:gd name="connsiteY47" fmla="*/ 24120 h 522834"/>
                      <a:gd name="connsiteX48" fmla="*/ 297082 w 512646"/>
                      <a:gd name="connsiteY48" fmla="*/ 27286 h 522834"/>
                      <a:gd name="connsiteX49" fmla="*/ 503871 w 512646"/>
                      <a:gd name="connsiteY49" fmla="*/ 245103 h 522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</a:cxnLst>
                    <a:rect l="l" t="t" r="r" b="b"/>
                    <a:pathLst>
                      <a:path w="512646" h="522834">
                        <a:moveTo>
                          <a:pt x="514173" y="185085"/>
                        </a:moveTo>
                        <a:cubicBezTo>
                          <a:pt x="517734" y="116765"/>
                          <a:pt x="478117" y="47510"/>
                          <a:pt x="415247" y="19806"/>
                        </a:cubicBezTo>
                        <a:cubicBezTo>
                          <a:pt x="395477" y="10972"/>
                          <a:pt x="374116" y="6422"/>
                          <a:pt x="352528" y="6445"/>
                        </a:cubicBezTo>
                        <a:cubicBezTo>
                          <a:pt x="323517" y="7700"/>
                          <a:pt x="294279" y="16359"/>
                          <a:pt x="266176" y="4307"/>
                        </a:cubicBezTo>
                        <a:cubicBezTo>
                          <a:pt x="67112" y="-35571"/>
                          <a:pt x="-89609" y="267405"/>
                          <a:pt x="63324" y="404835"/>
                        </a:cubicBezTo>
                        <a:cubicBezTo>
                          <a:pt x="-2121" y="466969"/>
                          <a:pt x="149828" y="542562"/>
                          <a:pt x="182476" y="468704"/>
                        </a:cubicBezTo>
                        <a:cubicBezTo>
                          <a:pt x="188687" y="473497"/>
                          <a:pt x="195580" y="478732"/>
                          <a:pt x="203760" y="478937"/>
                        </a:cubicBezTo>
                        <a:cubicBezTo>
                          <a:pt x="221410" y="477826"/>
                          <a:pt x="206639" y="464731"/>
                          <a:pt x="198079" y="461528"/>
                        </a:cubicBezTo>
                        <a:cubicBezTo>
                          <a:pt x="171416" y="446143"/>
                          <a:pt x="157554" y="420190"/>
                          <a:pt x="144753" y="382792"/>
                        </a:cubicBezTo>
                        <a:cubicBezTo>
                          <a:pt x="149222" y="373494"/>
                          <a:pt x="139906" y="373411"/>
                          <a:pt x="130286" y="372056"/>
                        </a:cubicBezTo>
                        <a:cubicBezTo>
                          <a:pt x="121499" y="371044"/>
                          <a:pt x="111500" y="369888"/>
                          <a:pt x="106122" y="364166"/>
                        </a:cubicBezTo>
                        <a:cubicBezTo>
                          <a:pt x="73399" y="338441"/>
                          <a:pt x="106273" y="280979"/>
                          <a:pt x="143011" y="296736"/>
                        </a:cubicBezTo>
                        <a:cubicBezTo>
                          <a:pt x="146041" y="299940"/>
                          <a:pt x="152858" y="309999"/>
                          <a:pt x="157100" y="304406"/>
                        </a:cubicBezTo>
                        <a:cubicBezTo>
                          <a:pt x="157479" y="303440"/>
                          <a:pt x="157251" y="302306"/>
                          <a:pt x="156494" y="301576"/>
                        </a:cubicBezTo>
                        <a:cubicBezTo>
                          <a:pt x="152025" y="297863"/>
                          <a:pt x="148238" y="293457"/>
                          <a:pt x="143920" y="289501"/>
                        </a:cubicBezTo>
                        <a:cubicBezTo>
                          <a:pt x="227772" y="281824"/>
                          <a:pt x="278145" y="199260"/>
                          <a:pt x="333591" y="145618"/>
                        </a:cubicBezTo>
                        <a:cubicBezTo>
                          <a:pt x="339424" y="138336"/>
                          <a:pt x="349877" y="130613"/>
                          <a:pt x="353058" y="121581"/>
                        </a:cubicBezTo>
                        <a:cubicBezTo>
                          <a:pt x="360027" y="122723"/>
                          <a:pt x="365481" y="128825"/>
                          <a:pt x="370556" y="134539"/>
                        </a:cubicBezTo>
                        <a:cubicBezTo>
                          <a:pt x="417293" y="183822"/>
                          <a:pt x="476906" y="232807"/>
                          <a:pt x="474633" y="305388"/>
                        </a:cubicBezTo>
                        <a:cubicBezTo>
                          <a:pt x="465695" y="365619"/>
                          <a:pt x="483798" y="463689"/>
                          <a:pt x="415096" y="491880"/>
                        </a:cubicBezTo>
                        <a:cubicBezTo>
                          <a:pt x="372298" y="509822"/>
                          <a:pt x="323593" y="515239"/>
                          <a:pt x="283295" y="493881"/>
                        </a:cubicBezTo>
                        <a:cubicBezTo>
                          <a:pt x="277538" y="490792"/>
                          <a:pt x="268070" y="484446"/>
                          <a:pt x="263677" y="492595"/>
                        </a:cubicBezTo>
                        <a:cubicBezTo>
                          <a:pt x="262692" y="494421"/>
                          <a:pt x="262919" y="496658"/>
                          <a:pt x="264206" y="498287"/>
                        </a:cubicBezTo>
                        <a:cubicBezTo>
                          <a:pt x="283826" y="519508"/>
                          <a:pt x="319351" y="522589"/>
                          <a:pt x="347150" y="523555"/>
                        </a:cubicBezTo>
                        <a:cubicBezTo>
                          <a:pt x="395704" y="523190"/>
                          <a:pt x="443880" y="506496"/>
                          <a:pt x="468119" y="463530"/>
                        </a:cubicBezTo>
                        <a:cubicBezTo>
                          <a:pt x="486223" y="423439"/>
                          <a:pt x="479860" y="386589"/>
                          <a:pt x="487510" y="342610"/>
                        </a:cubicBezTo>
                        <a:lnTo>
                          <a:pt x="487510" y="342603"/>
                        </a:lnTo>
                        <a:cubicBezTo>
                          <a:pt x="489479" y="326746"/>
                          <a:pt x="491297" y="311772"/>
                          <a:pt x="491373" y="305472"/>
                        </a:cubicBezTo>
                        <a:cubicBezTo>
                          <a:pt x="514628" y="270342"/>
                          <a:pt x="515233" y="225853"/>
                          <a:pt x="514173" y="185085"/>
                        </a:cubicBezTo>
                        <a:close/>
                        <a:moveTo>
                          <a:pt x="503871" y="245103"/>
                        </a:moveTo>
                        <a:cubicBezTo>
                          <a:pt x="501296" y="256630"/>
                          <a:pt x="497585" y="269733"/>
                          <a:pt x="489253" y="279510"/>
                        </a:cubicBezTo>
                        <a:cubicBezTo>
                          <a:pt x="476678" y="214843"/>
                          <a:pt x="431911" y="169198"/>
                          <a:pt x="381009" y="129464"/>
                        </a:cubicBezTo>
                        <a:cubicBezTo>
                          <a:pt x="374192" y="121140"/>
                          <a:pt x="366390" y="111698"/>
                          <a:pt x="356997" y="105573"/>
                        </a:cubicBezTo>
                        <a:cubicBezTo>
                          <a:pt x="356997" y="102042"/>
                          <a:pt x="358588" y="97484"/>
                          <a:pt x="355786" y="94715"/>
                        </a:cubicBezTo>
                        <a:cubicBezTo>
                          <a:pt x="354119" y="93071"/>
                          <a:pt x="351089" y="92683"/>
                          <a:pt x="349650" y="94745"/>
                        </a:cubicBezTo>
                        <a:cubicBezTo>
                          <a:pt x="345787" y="99577"/>
                          <a:pt x="323062" y="124709"/>
                          <a:pt x="315488" y="133459"/>
                        </a:cubicBezTo>
                        <a:cubicBezTo>
                          <a:pt x="267918" y="190746"/>
                          <a:pt x="213986" y="255672"/>
                          <a:pt x="136648" y="285567"/>
                        </a:cubicBezTo>
                        <a:cubicBezTo>
                          <a:pt x="119681" y="274389"/>
                          <a:pt x="97260" y="284387"/>
                          <a:pt x="86807" y="299955"/>
                        </a:cubicBezTo>
                        <a:cubicBezTo>
                          <a:pt x="55371" y="334864"/>
                          <a:pt x="91957" y="405877"/>
                          <a:pt x="139678" y="386657"/>
                        </a:cubicBezTo>
                        <a:cubicBezTo>
                          <a:pt x="143162" y="413403"/>
                          <a:pt x="154524" y="439136"/>
                          <a:pt x="172249" y="459444"/>
                        </a:cubicBezTo>
                        <a:cubicBezTo>
                          <a:pt x="139981" y="513778"/>
                          <a:pt x="33101" y="465774"/>
                          <a:pt x="67946" y="408130"/>
                        </a:cubicBezTo>
                        <a:lnTo>
                          <a:pt x="67946" y="408130"/>
                        </a:lnTo>
                        <a:cubicBezTo>
                          <a:pt x="81277" y="417184"/>
                          <a:pt x="96881" y="423005"/>
                          <a:pt x="113015" y="423964"/>
                        </a:cubicBezTo>
                        <a:cubicBezTo>
                          <a:pt x="114984" y="424123"/>
                          <a:pt x="117030" y="423393"/>
                          <a:pt x="118393" y="421879"/>
                        </a:cubicBezTo>
                        <a:cubicBezTo>
                          <a:pt x="122256" y="417116"/>
                          <a:pt x="119757" y="408898"/>
                          <a:pt x="112712" y="408320"/>
                        </a:cubicBezTo>
                        <a:cubicBezTo>
                          <a:pt x="43858" y="399539"/>
                          <a:pt x="18861" y="319000"/>
                          <a:pt x="18786" y="267016"/>
                        </a:cubicBezTo>
                        <a:cubicBezTo>
                          <a:pt x="13862" y="124868"/>
                          <a:pt x="139754" y="-16640"/>
                          <a:pt x="281401" y="24120"/>
                        </a:cubicBezTo>
                        <a:lnTo>
                          <a:pt x="281401" y="24120"/>
                        </a:lnTo>
                        <a:cubicBezTo>
                          <a:pt x="286325" y="25140"/>
                          <a:pt x="291930" y="26281"/>
                          <a:pt x="297082" y="27286"/>
                        </a:cubicBezTo>
                        <a:cubicBezTo>
                          <a:pt x="461074" y="-2990"/>
                          <a:pt x="514249" y="116613"/>
                          <a:pt x="503871" y="24510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5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68" name="Freeform 367">
                    <a:extLst>
                      <a:ext uri="{FF2B5EF4-FFF2-40B4-BE49-F238E27FC236}">
                        <a16:creationId xmlns:a16="http://schemas.microsoft.com/office/drawing/2014/main" id="{9CD3ED85-553E-E74F-9BD2-4EE2D4C4C277}"/>
                      </a:ext>
                    </a:extLst>
                  </p:cNvPr>
                  <p:cNvSpPr/>
                  <p:nvPr/>
                </p:nvSpPr>
                <p:spPr>
                  <a:xfrm>
                    <a:off x="10514888" y="2110719"/>
                    <a:ext cx="39389" cy="25365"/>
                  </a:xfrm>
                  <a:custGeom>
                    <a:avLst/>
                    <a:gdLst>
                      <a:gd name="connsiteX0" fmla="*/ 34972 w 39389"/>
                      <a:gd name="connsiteY0" fmla="*/ 26087 h 25365"/>
                      <a:gd name="connsiteX1" fmla="*/ 1946 w 39389"/>
                      <a:gd name="connsiteY1" fmla="*/ 3359 h 25365"/>
                      <a:gd name="connsiteX2" fmla="*/ 23231 w 39389"/>
                      <a:gd name="connsiteY2" fmla="*/ 2324 h 25365"/>
                      <a:gd name="connsiteX3" fmla="*/ 40881 w 39389"/>
                      <a:gd name="connsiteY3" fmla="*/ 16446 h 25365"/>
                      <a:gd name="connsiteX4" fmla="*/ 34972 w 39389"/>
                      <a:gd name="connsiteY4" fmla="*/ 26087 h 25365"/>
                      <a:gd name="connsiteX5" fmla="*/ 34972 w 39389"/>
                      <a:gd name="connsiteY5" fmla="*/ 26087 h 25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389" h="25365">
                        <a:moveTo>
                          <a:pt x="34972" y="26087"/>
                        </a:moveTo>
                        <a:cubicBezTo>
                          <a:pt x="23762" y="23172"/>
                          <a:pt x="17323" y="3625"/>
                          <a:pt x="1946" y="3359"/>
                        </a:cubicBezTo>
                        <a:cubicBezTo>
                          <a:pt x="-23" y="-415"/>
                          <a:pt x="22020" y="445"/>
                          <a:pt x="23231" y="2324"/>
                        </a:cubicBezTo>
                        <a:cubicBezTo>
                          <a:pt x="29291" y="4386"/>
                          <a:pt x="38835" y="9796"/>
                          <a:pt x="40881" y="16446"/>
                        </a:cubicBezTo>
                        <a:cubicBezTo>
                          <a:pt x="42168" y="20578"/>
                          <a:pt x="39593" y="25957"/>
                          <a:pt x="34972" y="26087"/>
                        </a:cubicBezTo>
                        <a:lnTo>
                          <a:pt x="34972" y="2608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5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pic>
            <p:nvPicPr>
              <p:cNvPr id="370" name="Graphic 369">
                <a:extLst>
                  <a:ext uri="{FF2B5EF4-FFF2-40B4-BE49-F238E27FC236}">
                    <a16:creationId xmlns:a16="http://schemas.microsoft.com/office/drawing/2014/main" id="{9E8E4652-681B-1341-BC3B-BD9F2716D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620871" y="2009324"/>
                <a:ext cx="262764" cy="262764"/>
              </a:xfrm>
              <a:prstGeom prst="rect">
                <a:avLst/>
              </a:prstGeom>
            </p:spPr>
          </p:pic>
        </p:grpSp>
        <p:pic>
          <p:nvPicPr>
            <p:cNvPr id="378" name="Graphic 377">
              <a:extLst>
                <a:ext uri="{FF2B5EF4-FFF2-40B4-BE49-F238E27FC236}">
                  <a16:creationId xmlns:a16="http://schemas.microsoft.com/office/drawing/2014/main" id="{C6DC540A-F394-AF4F-8A60-2BB5B2828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10557872" y="2029454"/>
              <a:ext cx="439464" cy="155939"/>
            </a:xfrm>
            <a:prstGeom prst="rect">
              <a:avLst/>
            </a:prstGeom>
          </p:spPr>
        </p:pic>
      </p:grpSp>
      <p:grpSp>
        <p:nvGrpSpPr>
          <p:cNvPr id="41" name="Group 40" descr="illustration of a woman">
            <a:extLst>
              <a:ext uri="{FF2B5EF4-FFF2-40B4-BE49-F238E27FC236}">
                <a16:creationId xmlns:a16="http://schemas.microsoft.com/office/drawing/2014/main" id="{BAA9BF5F-25A4-EDC0-70F5-5836B69C5DD0}"/>
              </a:ext>
            </a:extLst>
          </p:cNvPr>
          <p:cNvGrpSpPr/>
          <p:nvPr/>
        </p:nvGrpSpPr>
        <p:grpSpPr>
          <a:xfrm>
            <a:off x="6714542" y="1770338"/>
            <a:ext cx="1964373" cy="3803382"/>
            <a:chOff x="5190366" y="2705540"/>
            <a:chExt cx="1964373" cy="3803382"/>
          </a:xfrm>
        </p:grpSpPr>
        <p:grpSp>
          <p:nvGrpSpPr>
            <p:cNvPr id="42" name="Graphic 178">
              <a:extLst>
                <a:ext uri="{FF2B5EF4-FFF2-40B4-BE49-F238E27FC236}">
                  <a16:creationId xmlns:a16="http://schemas.microsoft.com/office/drawing/2014/main" id="{53337A46-B61C-2E96-1DFA-D9E0F79EC590}"/>
                </a:ext>
              </a:extLst>
            </p:cNvPr>
            <p:cNvGrpSpPr/>
            <p:nvPr/>
          </p:nvGrpSpPr>
          <p:grpSpPr>
            <a:xfrm>
              <a:off x="5190366" y="2705540"/>
              <a:ext cx="1964373" cy="3803382"/>
              <a:chOff x="5190366" y="2705540"/>
              <a:chExt cx="1964373" cy="3803382"/>
            </a:xfrm>
          </p:grpSpPr>
          <p:grpSp>
            <p:nvGrpSpPr>
              <p:cNvPr id="44" name="Graphic 178">
                <a:extLst>
                  <a:ext uri="{FF2B5EF4-FFF2-40B4-BE49-F238E27FC236}">
                    <a16:creationId xmlns:a16="http://schemas.microsoft.com/office/drawing/2014/main" id="{6FF32344-8963-A13D-E3E4-20E87F0C058C}"/>
                  </a:ext>
                </a:extLst>
              </p:cNvPr>
              <p:cNvGrpSpPr/>
              <p:nvPr/>
            </p:nvGrpSpPr>
            <p:grpSpPr>
              <a:xfrm>
                <a:off x="5190366" y="3170328"/>
                <a:ext cx="1964373" cy="3338594"/>
                <a:chOff x="5190366" y="3170328"/>
                <a:chExt cx="1964373" cy="3338594"/>
              </a:xfrm>
            </p:grpSpPr>
            <p:sp>
              <p:nvSpPr>
                <p:cNvPr id="128" name="Freeform 9">
                  <a:extLst>
                    <a:ext uri="{FF2B5EF4-FFF2-40B4-BE49-F238E27FC236}">
                      <a16:creationId xmlns:a16="http://schemas.microsoft.com/office/drawing/2014/main" id="{53CABAA1-D4B9-6F41-DEC0-4F4AE7A36700}"/>
                    </a:ext>
                  </a:extLst>
                </p:cNvPr>
                <p:cNvSpPr/>
                <p:nvPr/>
              </p:nvSpPr>
              <p:spPr>
                <a:xfrm>
                  <a:off x="5197248" y="3172208"/>
                  <a:ext cx="1950768" cy="3330878"/>
                </a:xfrm>
                <a:custGeom>
                  <a:avLst/>
                  <a:gdLst>
                    <a:gd name="connsiteX0" fmla="*/ 1949463 w 1950768"/>
                    <a:gd name="connsiteY0" fmla="*/ 463432 h 3330878"/>
                    <a:gd name="connsiteX1" fmla="*/ 1918304 w 1950768"/>
                    <a:gd name="connsiteY1" fmla="*/ 462191 h 3330878"/>
                    <a:gd name="connsiteX2" fmla="*/ 1896958 w 1950768"/>
                    <a:gd name="connsiteY2" fmla="*/ 441928 h 3330878"/>
                    <a:gd name="connsiteX3" fmla="*/ 1796460 w 1950768"/>
                    <a:gd name="connsiteY3" fmla="*/ 421343 h 3330878"/>
                    <a:gd name="connsiteX4" fmla="*/ 1816277 w 1950768"/>
                    <a:gd name="connsiteY4" fmla="*/ 409231 h 3330878"/>
                    <a:gd name="connsiteX5" fmla="*/ 1743541 w 1950768"/>
                    <a:gd name="connsiteY5" fmla="*/ 380907 h 3330878"/>
                    <a:gd name="connsiteX6" fmla="*/ 1714532 w 1950768"/>
                    <a:gd name="connsiteY6" fmla="*/ 369771 h 3330878"/>
                    <a:gd name="connsiteX7" fmla="*/ 1641482 w 1950768"/>
                    <a:gd name="connsiteY7" fmla="*/ 353534 h 3330878"/>
                    <a:gd name="connsiteX8" fmla="*/ 1399961 w 1950768"/>
                    <a:gd name="connsiteY8" fmla="*/ 527958 h 3330878"/>
                    <a:gd name="connsiteX9" fmla="*/ 1275819 w 1950768"/>
                    <a:gd name="connsiteY9" fmla="*/ 636863 h 3330878"/>
                    <a:gd name="connsiteX10" fmla="*/ 1133729 w 1950768"/>
                    <a:gd name="connsiteY10" fmla="*/ 318894 h 3330878"/>
                    <a:gd name="connsiteX11" fmla="*/ 987654 w 1950768"/>
                    <a:gd name="connsiteY11" fmla="*/ 192504 h 3330878"/>
                    <a:gd name="connsiteX12" fmla="*/ 870556 w 1950768"/>
                    <a:gd name="connsiteY12" fmla="*/ 169695 h 3330878"/>
                    <a:gd name="connsiteX13" fmla="*/ 813297 w 1950768"/>
                    <a:gd name="connsiteY13" fmla="*/ 124696 h 3330878"/>
                    <a:gd name="connsiteX14" fmla="*/ 584582 w 1950768"/>
                    <a:gd name="connsiteY14" fmla="*/ 0 h 3330878"/>
                    <a:gd name="connsiteX15" fmla="*/ 559028 w 1950768"/>
                    <a:gd name="connsiteY15" fmla="*/ 125903 h 3330878"/>
                    <a:gd name="connsiteX16" fmla="*/ 497320 w 1950768"/>
                    <a:gd name="connsiteY16" fmla="*/ 151812 h 3330878"/>
                    <a:gd name="connsiteX17" fmla="*/ 351990 w 1950768"/>
                    <a:gd name="connsiteY17" fmla="*/ 207021 h 3330878"/>
                    <a:gd name="connsiteX18" fmla="*/ 96803 w 1950768"/>
                    <a:gd name="connsiteY18" fmla="*/ 489168 h 3330878"/>
                    <a:gd name="connsiteX19" fmla="*/ 1729 w 1950768"/>
                    <a:gd name="connsiteY19" fmla="*/ 727415 h 3330878"/>
                    <a:gd name="connsiteX20" fmla="*/ 1547 w 1950768"/>
                    <a:gd name="connsiteY20" fmla="*/ 749563 h 3330878"/>
                    <a:gd name="connsiteX21" fmla="*/ 360042 w 1950768"/>
                    <a:gd name="connsiteY21" fmla="*/ 1038488 h 3330878"/>
                    <a:gd name="connsiteX22" fmla="*/ 457604 w 1950768"/>
                    <a:gd name="connsiteY22" fmla="*/ 1048665 h 3330878"/>
                    <a:gd name="connsiteX23" fmla="*/ 425841 w 1950768"/>
                    <a:gd name="connsiteY23" fmla="*/ 1180487 h 3330878"/>
                    <a:gd name="connsiteX24" fmla="*/ 457117 w 1950768"/>
                    <a:gd name="connsiteY24" fmla="*/ 1192351 h 3330878"/>
                    <a:gd name="connsiteX25" fmla="*/ 405256 w 1950768"/>
                    <a:gd name="connsiteY25" fmla="*/ 1333044 h 3330878"/>
                    <a:gd name="connsiteX26" fmla="*/ 361671 w 1950768"/>
                    <a:gd name="connsiteY26" fmla="*/ 1595787 h 3330878"/>
                    <a:gd name="connsiteX27" fmla="*/ 336240 w 1950768"/>
                    <a:gd name="connsiteY27" fmla="*/ 1791936 h 3330878"/>
                    <a:gd name="connsiteX28" fmla="*/ 312025 w 1950768"/>
                    <a:gd name="connsiteY28" fmla="*/ 1982035 h 3330878"/>
                    <a:gd name="connsiteX29" fmla="*/ 285669 w 1950768"/>
                    <a:gd name="connsiteY29" fmla="*/ 2118850 h 3330878"/>
                    <a:gd name="connsiteX30" fmla="*/ 500908 w 1950768"/>
                    <a:gd name="connsiteY30" fmla="*/ 2197555 h 3330878"/>
                    <a:gd name="connsiteX31" fmla="*/ 494724 w 1950768"/>
                    <a:gd name="connsiteY31" fmla="*/ 2533033 h 3330878"/>
                    <a:gd name="connsiteX32" fmla="*/ 522808 w 1950768"/>
                    <a:gd name="connsiteY32" fmla="*/ 2659242 h 3330878"/>
                    <a:gd name="connsiteX33" fmla="*/ 609714 w 1950768"/>
                    <a:gd name="connsiteY33" fmla="*/ 2895844 h 3330878"/>
                    <a:gd name="connsiteX34" fmla="*/ 632921 w 1950768"/>
                    <a:gd name="connsiteY34" fmla="*/ 3008866 h 3330878"/>
                    <a:gd name="connsiteX35" fmla="*/ 630341 w 1950768"/>
                    <a:gd name="connsiteY35" fmla="*/ 3011776 h 3330878"/>
                    <a:gd name="connsiteX36" fmla="*/ 607457 w 1950768"/>
                    <a:gd name="connsiteY36" fmla="*/ 3082651 h 3330878"/>
                    <a:gd name="connsiteX37" fmla="*/ 658310 w 1950768"/>
                    <a:gd name="connsiteY37" fmla="*/ 3186778 h 3330878"/>
                    <a:gd name="connsiteX38" fmla="*/ 661683 w 1950768"/>
                    <a:gd name="connsiteY38" fmla="*/ 3259944 h 3330878"/>
                    <a:gd name="connsiteX39" fmla="*/ 697050 w 1950768"/>
                    <a:gd name="connsiteY39" fmla="*/ 3261845 h 3330878"/>
                    <a:gd name="connsiteX40" fmla="*/ 693421 w 1950768"/>
                    <a:gd name="connsiteY40" fmla="*/ 3190408 h 3330878"/>
                    <a:gd name="connsiteX41" fmla="*/ 714287 w 1950768"/>
                    <a:gd name="connsiteY41" fmla="*/ 3193070 h 3330878"/>
                    <a:gd name="connsiteX42" fmla="*/ 859304 w 1950768"/>
                    <a:gd name="connsiteY42" fmla="*/ 3328438 h 3330878"/>
                    <a:gd name="connsiteX43" fmla="*/ 1036084 w 1950768"/>
                    <a:gd name="connsiteY43" fmla="*/ 3275164 h 3330878"/>
                    <a:gd name="connsiteX44" fmla="*/ 977766 w 1950768"/>
                    <a:gd name="connsiteY44" fmla="*/ 3217284 h 3330878"/>
                    <a:gd name="connsiteX45" fmla="*/ 1004610 w 1950768"/>
                    <a:gd name="connsiteY45" fmla="*/ 3121392 h 3330878"/>
                    <a:gd name="connsiteX46" fmla="*/ 1043359 w 1950768"/>
                    <a:gd name="connsiteY46" fmla="*/ 3243682 h 3330878"/>
                    <a:gd name="connsiteX47" fmla="*/ 1186995 w 1950768"/>
                    <a:gd name="connsiteY47" fmla="*/ 3294774 h 3330878"/>
                    <a:gd name="connsiteX48" fmla="*/ 1232242 w 1950768"/>
                    <a:gd name="connsiteY48" fmla="*/ 3203726 h 3330878"/>
                    <a:gd name="connsiteX49" fmla="*/ 1164723 w 1950768"/>
                    <a:gd name="connsiteY49" fmla="*/ 3166920 h 3330878"/>
                    <a:gd name="connsiteX50" fmla="*/ 1143410 w 1950768"/>
                    <a:gd name="connsiteY50" fmla="*/ 3070060 h 3330878"/>
                    <a:gd name="connsiteX51" fmla="*/ 1141475 w 1950768"/>
                    <a:gd name="connsiteY51" fmla="*/ 2928731 h 3330878"/>
                    <a:gd name="connsiteX52" fmla="*/ 1232250 w 1950768"/>
                    <a:gd name="connsiteY52" fmla="*/ 2430039 h 3330878"/>
                    <a:gd name="connsiteX53" fmla="*/ 1277051 w 1950768"/>
                    <a:gd name="connsiteY53" fmla="*/ 2219364 h 3330878"/>
                    <a:gd name="connsiteX54" fmla="*/ 1313898 w 1950768"/>
                    <a:gd name="connsiteY54" fmla="*/ 2192487 h 3330878"/>
                    <a:gd name="connsiteX55" fmla="*/ 1325869 w 1950768"/>
                    <a:gd name="connsiteY55" fmla="*/ 2132888 h 3330878"/>
                    <a:gd name="connsiteX56" fmla="*/ 1399556 w 1950768"/>
                    <a:gd name="connsiteY56" fmla="*/ 2101728 h 3330878"/>
                    <a:gd name="connsiteX57" fmla="*/ 1385650 w 1950768"/>
                    <a:gd name="connsiteY57" fmla="*/ 1900850 h 3330878"/>
                    <a:gd name="connsiteX58" fmla="*/ 1307152 w 1950768"/>
                    <a:gd name="connsiteY58" fmla="*/ 1435045 h 3330878"/>
                    <a:gd name="connsiteX59" fmla="*/ 1254051 w 1950768"/>
                    <a:gd name="connsiteY59" fmla="*/ 1228934 h 3330878"/>
                    <a:gd name="connsiteX60" fmla="*/ 1249661 w 1950768"/>
                    <a:gd name="connsiteY60" fmla="*/ 1208778 h 3330878"/>
                    <a:gd name="connsiteX61" fmla="*/ 1254043 w 1950768"/>
                    <a:gd name="connsiteY61" fmla="*/ 1207893 h 3330878"/>
                    <a:gd name="connsiteX62" fmla="*/ 1263302 w 1950768"/>
                    <a:gd name="connsiteY62" fmla="*/ 1192822 h 3330878"/>
                    <a:gd name="connsiteX63" fmla="*/ 1169303 w 1950768"/>
                    <a:gd name="connsiteY63" fmla="*/ 852383 h 3330878"/>
                    <a:gd name="connsiteX64" fmla="*/ 1275166 w 1950768"/>
                    <a:gd name="connsiteY64" fmla="*/ 892256 h 3330878"/>
                    <a:gd name="connsiteX65" fmla="*/ 1649055 w 1950768"/>
                    <a:gd name="connsiteY65" fmla="*/ 445392 h 3330878"/>
                    <a:gd name="connsiteX66" fmla="*/ 1792583 w 1950768"/>
                    <a:gd name="connsiteY66" fmla="*/ 494781 h 3330878"/>
                    <a:gd name="connsiteX67" fmla="*/ 1949463 w 1950768"/>
                    <a:gd name="connsiteY67" fmla="*/ 463432 h 3330878"/>
                    <a:gd name="connsiteX68" fmla="*/ 498486 w 1950768"/>
                    <a:gd name="connsiteY68" fmla="*/ 813651 h 3330878"/>
                    <a:gd name="connsiteX69" fmla="*/ 485688 w 1950768"/>
                    <a:gd name="connsiteY69" fmla="*/ 875159 h 3330878"/>
                    <a:gd name="connsiteX70" fmla="*/ 459340 w 1950768"/>
                    <a:gd name="connsiteY70" fmla="*/ 940016 h 3330878"/>
                    <a:gd name="connsiteX71" fmla="*/ 445823 w 1950768"/>
                    <a:gd name="connsiteY71" fmla="*/ 946705 h 3330878"/>
                    <a:gd name="connsiteX72" fmla="*/ 406901 w 1950768"/>
                    <a:gd name="connsiteY72" fmla="*/ 932452 h 3330878"/>
                    <a:gd name="connsiteX73" fmla="*/ 279171 w 1950768"/>
                    <a:gd name="connsiteY73" fmla="*/ 831318 h 3330878"/>
                    <a:gd name="connsiteX74" fmla="*/ 198962 w 1950768"/>
                    <a:gd name="connsiteY74" fmla="*/ 765494 h 3330878"/>
                    <a:gd name="connsiteX75" fmla="*/ 392532 w 1950768"/>
                    <a:gd name="connsiteY75" fmla="*/ 588450 h 3330878"/>
                    <a:gd name="connsiteX76" fmla="*/ 500900 w 1950768"/>
                    <a:gd name="connsiteY76" fmla="*/ 765229 h 3330878"/>
                    <a:gd name="connsiteX77" fmla="*/ 498486 w 1950768"/>
                    <a:gd name="connsiteY77" fmla="*/ 813651 h 3330878"/>
                    <a:gd name="connsiteX78" fmla="*/ 980511 w 1950768"/>
                    <a:gd name="connsiteY78" fmla="*/ 2443879 h 3330878"/>
                    <a:gd name="connsiteX79" fmla="*/ 962910 w 1950768"/>
                    <a:gd name="connsiteY79" fmla="*/ 2973250 h 3330878"/>
                    <a:gd name="connsiteX80" fmla="*/ 947111 w 1950768"/>
                    <a:gd name="connsiteY80" fmla="*/ 3070284 h 3330878"/>
                    <a:gd name="connsiteX81" fmla="*/ 952741 w 1950768"/>
                    <a:gd name="connsiteY81" fmla="*/ 3195368 h 3330878"/>
                    <a:gd name="connsiteX82" fmla="*/ 948202 w 1950768"/>
                    <a:gd name="connsiteY82" fmla="*/ 3196633 h 3330878"/>
                    <a:gd name="connsiteX83" fmla="*/ 813975 w 1950768"/>
                    <a:gd name="connsiteY83" fmla="*/ 2989049 h 3330878"/>
                    <a:gd name="connsiteX84" fmla="*/ 770199 w 1950768"/>
                    <a:gd name="connsiteY84" fmla="*/ 2550411 h 3330878"/>
                    <a:gd name="connsiteX85" fmla="*/ 766148 w 1950768"/>
                    <a:gd name="connsiteY85" fmla="*/ 2256145 h 3330878"/>
                    <a:gd name="connsiteX86" fmla="*/ 999468 w 1950768"/>
                    <a:gd name="connsiteY86" fmla="*/ 2275102 h 3330878"/>
                    <a:gd name="connsiteX87" fmla="*/ 980511 w 1950768"/>
                    <a:gd name="connsiteY87" fmla="*/ 2443879 h 3330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950768" h="3330878">
                      <a:moveTo>
                        <a:pt x="1949463" y="463432"/>
                      </a:moveTo>
                      <a:cubicBezTo>
                        <a:pt x="1935095" y="449278"/>
                        <a:pt x="1918304" y="462191"/>
                        <a:pt x="1918304" y="462191"/>
                      </a:cubicBezTo>
                      <a:cubicBezTo>
                        <a:pt x="1926778" y="440399"/>
                        <a:pt x="1896958" y="441928"/>
                        <a:pt x="1896958" y="441928"/>
                      </a:cubicBezTo>
                      <a:cubicBezTo>
                        <a:pt x="1831778" y="446045"/>
                        <a:pt x="1796460" y="421343"/>
                        <a:pt x="1796460" y="421343"/>
                      </a:cubicBezTo>
                      <a:lnTo>
                        <a:pt x="1816277" y="409231"/>
                      </a:lnTo>
                      <a:cubicBezTo>
                        <a:pt x="1812871" y="391349"/>
                        <a:pt x="1767649" y="384256"/>
                        <a:pt x="1743541" y="380907"/>
                      </a:cubicBezTo>
                      <a:cubicBezTo>
                        <a:pt x="1733141" y="379461"/>
                        <a:pt x="1723254" y="375616"/>
                        <a:pt x="1714532" y="369771"/>
                      </a:cubicBezTo>
                      <a:cubicBezTo>
                        <a:pt x="1668400" y="338843"/>
                        <a:pt x="1641482" y="353534"/>
                        <a:pt x="1641482" y="353534"/>
                      </a:cubicBezTo>
                      <a:lnTo>
                        <a:pt x="1399961" y="527958"/>
                      </a:lnTo>
                      <a:lnTo>
                        <a:pt x="1275819" y="636863"/>
                      </a:lnTo>
                      <a:cubicBezTo>
                        <a:pt x="1275819" y="636863"/>
                        <a:pt x="1174098" y="401642"/>
                        <a:pt x="1133729" y="318894"/>
                      </a:cubicBezTo>
                      <a:cubicBezTo>
                        <a:pt x="1102040" y="253947"/>
                        <a:pt x="1061167" y="217744"/>
                        <a:pt x="987654" y="192504"/>
                      </a:cubicBezTo>
                      <a:cubicBezTo>
                        <a:pt x="898202" y="161799"/>
                        <a:pt x="870556" y="169695"/>
                        <a:pt x="870556" y="169695"/>
                      </a:cubicBezTo>
                      <a:cubicBezTo>
                        <a:pt x="844812" y="168182"/>
                        <a:pt x="817711" y="131682"/>
                        <a:pt x="813297" y="124696"/>
                      </a:cubicBezTo>
                      <a:cubicBezTo>
                        <a:pt x="784237" y="78688"/>
                        <a:pt x="584582" y="0"/>
                        <a:pt x="584582" y="0"/>
                      </a:cubicBezTo>
                      <a:cubicBezTo>
                        <a:pt x="589327" y="81011"/>
                        <a:pt x="574140" y="106813"/>
                        <a:pt x="559028" y="125903"/>
                      </a:cubicBezTo>
                      <a:cubicBezTo>
                        <a:pt x="531564" y="160609"/>
                        <a:pt x="497320" y="151812"/>
                        <a:pt x="497320" y="151812"/>
                      </a:cubicBezTo>
                      <a:cubicBezTo>
                        <a:pt x="457365" y="146968"/>
                        <a:pt x="351990" y="207021"/>
                        <a:pt x="351990" y="207021"/>
                      </a:cubicBezTo>
                      <a:cubicBezTo>
                        <a:pt x="221226" y="289355"/>
                        <a:pt x="140396" y="421368"/>
                        <a:pt x="96803" y="489168"/>
                      </a:cubicBezTo>
                      <a:cubicBezTo>
                        <a:pt x="59575" y="547072"/>
                        <a:pt x="14188" y="687616"/>
                        <a:pt x="1729" y="727415"/>
                      </a:cubicBezTo>
                      <a:cubicBezTo>
                        <a:pt x="-528" y="734615"/>
                        <a:pt x="-561" y="742312"/>
                        <a:pt x="1547" y="749563"/>
                      </a:cubicBezTo>
                      <a:cubicBezTo>
                        <a:pt x="64238" y="965364"/>
                        <a:pt x="322707" y="1031287"/>
                        <a:pt x="360042" y="1038488"/>
                      </a:cubicBezTo>
                      <a:cubicBezTo>
                        <a:pt x="398758" y="1045962"/>
                        <a:pt x="457604" y="1048665"/>
                        <a:pt x="457604" y="1048665"/>
                      </a:cubicBezTo>
                      <a:cubicBezTo>
                        <a:pt x="467294" y="1074095"/>
                        <a:pt x="425841" y="1180487"/>
                        <a:pt x="425841" y="1180487"/>
                      </a:cubicBezTo>
                      <a:lnTo>
                        <a:pt x="457117" y="1192351"/>
                      </a:lnTo>
                      <a:cubicBezTo>
                        <a:pt x="457117" y="1192351"/>
                        <a:pt x="416152" y="1288243"/>
                        <a:pt x="405256" y="1333044"/>
                      </a:cubicBezTo>
                      <a:cubicBezTo>
                        <a:pt x="394359" y="1377844"/>
                        <a:pt x="361671" y="1595787"/>
                        <a:pt x="361671" y="1595787"/>
                      </a:cubicBezTo>
                      <a:lnTo>
                        <a:pt x="336240" y="1791936"/>
                      </a:lnTo>
                      <a:lnTo>
                        <a:pt x="312025" y="1982035"/>
                      </a:lnTo>
                      <a:lnTo>
                        <a:pt x="285669" y="2118850"/>
                      </a:lnTo>
                      <a:lnTo>
                        <a:pt x="500908" y="2197555"/>
                      </a:lnTo>
                      <a:cubicBezTo>
                        <a:pt x="469228" y="2373607"/>
                        <a:pt x="477942" y="2449153"/>
                        <a:pt x="494724" y="2533033"/>
                      </a:cubicBezTo>
                      <a:cubicBezTo>
                        <a:pt x="503223" y="2575502"/>
                        <a:pt x="507621" y="2618683"/>
                        <a:pt x="522808" y="2659242"/>
                      </a:cubicBezTo>
                      <a:lnTo>
                        <a:pt x="609714" y="2895844"/>
                      </a:lnTo>
                      <a:cubicBezTo>
                        <a:pt x="622843" y="2931592"/>
                        <a:pt x="633946" y="2970795"/>
                        <a:pt x="632921" y="3008866"/>
                      </a:cubicBezTo>
                      <a:lnTo>
                        <a:pt x="630341" y="3011776"/>
                      </a:lnTo>
                      <a:cubicBezTo>
                        <a:pt x="602497" y="3035991"/>
                        <a:pt x="607457" y="3082651"/>
                        <a:pt x="607457" y="3082651"/>
                      </a:cubicBezTo>
                      <a:lnTo>
                        <a:pt x="658310" y="3186778"/>
                      </a:lnTo>
                      <a:lnTo>
                        <a:pt x="661683" y="3259944"/>
                      </a:lnTo>
                      <a:lnTo>
                        <a:pt x="697050" y="3261845"/>
                      </a:lnTo>
                      <a:lnTo>
                        <a:pt x="693421" y="3190408"/>
                      </a:lnTo>
                      <a:lnTo>
                        <a:pt x="714287" y="3193070"/>
                      </a:lnTo>
                      <a:cubicBezTo>
                        <a:pt x="748192" y="3226007"/>
                        <a:pt x="759815" y="3306398"/>
                        <a:pt x="859304" y="3328438"/>
                      </a:cubicBezTo>
                      <a:cubicBezTo>
                        <a:pt x="922532" y="3342443"/>
                        <a:pt x="1036282" y="3292360"/>
                        <a:pt x="1036084" y="3275164"/>
                      </a:cubicBezTo>
                      <a:cubicBezTo>
                        <a:pt x="1035877" y="3257968"/>
                        <a:pt x="977766" y="3217284"/>
                        <a:pt x="977766" y="3217284"/>
                      </a:cubicBezTo>
                      <a:cubicBezTo>
                        <a:pt x="977766" y="3217284"/>
                        <a:pt x="983983" y="3120425"/>
                        <a:pt x="1004610" y="3121392"/>
                      </a:cubicBezTo>
                      <a:cubicBezTo>
                        <a:pt x="1025237" y="3122359"/>
                        <a:pt x="1028825" y="3203726"/>
                        <a:pt x="1043359" y="3243682"/>
                      </a:cubicBezTo>
                      <a:cubicBezTo>
                        <a:pt x="1057893" y="3283638"/>
                        <a:pt x="1115599" y="3298138"/>
                        <a:pt x="1186995" y="3294774"/>
                      </a:cubicBezTo>
                      <a:cubicBezTo>
                        <a:pt x="1269329" y="3290897"/>
                        <a:pt x="1252819" y="3230363"/>
                        <a:pt x="1232242" y="3203726"/>
                      </a:cubicBezTo>
                      <a:cubicBezTo>
                        <a:pt x="1211657" y="3177089"/>
                        <a:pt x="1164723" y="3166920"/>
                        <a:pt x="1164723" y="3166920"/>
                      </a:cubicBezTo>
                      <a:lnTo>
                        <a:pt x="1143410" y="3070060"/>
                      </a:lnTo>
                      <a:cubicBezTo>
                        <a:pt x="1137499" y="3034618"/>
                        <a:pt x="1135035" y="2964082"/>
                        <a:pt x="1141475" y="2928731"/>
                      </a:cubicBezTo>
                      <a:lnTo>
                        <a:pt x="1232250" y="2430039"/>
                      </a:lnTo>
                      <a:lnTo>
                        <a:pt x="1277051" y="2219364"/>
                      </a:lnTo>
                      <a:cubicBezTo>
                        <a:pt x="1277051" y="2219364"/>
                        <a:pt x="1300786" y="2212345"/>
                        <a:pt x="1313898" y="2192487"/>
                      </a:cubicBezTo>
                      <a:cubicBezTo>
                        <a:pt x="1327010" y="2172629"/>
                        <a:pt x="1325869" y="2132888"/>
                        <a:pt x="1325869" y="2132888"/>
                      </a:cubicBezTo>
                      <a:cubicBezTo>
                        <a:pt x="1365825" y="2129259"/>
                        <a:pt x="1399556" y="2101728"/>
                        <a:pt x="1399556" y="2101728"/>
                      </a:cubicBezTo>
                      <a:lnTo>
                        <a:pt x="1385650" y="1900850"/>
                      </a:lnTo>
                      <a:cubicBezTo>
                        <a:pt x="1382748" y="1872625"/>
                        <a:pt x="1343512" y="1589735"/>
                        <a:pt x="1307152" y="1435045"/>
                      </a:cubicBezTo>
                      <a:lnTo>
                        <a:pt x="1254051" y="1228934"/>
                      </a:lnTo>
                      <a:lnTo>
                        <a:pt x="1249661" y="1208778"/>
                      </a:lnTo>
                      <a:lnTo>
                        <a:pt x="1254043" y="1207893"/>
                      </a:lnTo>
                      <a:cubicBezTo>
                        <a:pt x="1260913" y="1206504"/>
                        <a:pt x="1265171" y="1199576"/>
                        <a:pt x="1263302" y="1192822"/>
                      </a:cubicBezTo>
                      <a:lnTo>
                        <a:pt x="1169303" y="852383"/>
                      </a:lnTo>
                      <a:cubicBezTo>
                        <a:pt x="1231052" y="903235"/>
                        <a:pt x="1275166" y="892256"/>
                        <a:pt x="1275166" y="892256"/>
                      </a:cubicBezTo>
                      <a:cubicBezTo>
                        <a:pt x="1403507" y="847456"/>
                        <a:pt x="1649055" y="445392"/>
                        <a:pt x="1649055" y="445392"/>
                      </a:cubicBezTo>
                      <a:cubicBezTo>
                        <a:pt x="1685381" y="469607"/>
                        <a:pt x="1792583" y="494781"/>
                        <a:pt x="1792583" y="494781"/>
                      </a:cubicBezTo>
                      <a:cubicBezTo>
                        <a:pt x="1894254" y="511746"/>
                        <a:pt x="1961062" y="474865"/>
                        <a:pt x="1949463" y="463432"/>
                      </a:cubicBezTo>
                      <a:close/>
                      <a:moveTo>
                        <a:pt x="498486" y="813651"/>
                      </a:moveTo>
                      <a:lnTo>
                        <a:pt x="485688" y="875159"/>
                      </a:lnTo>
                      <a:lnTo>
                        <a:pt x="459340" y="940016"/>
                      </a:lnTo>
                      <a:cubicBezTo>
                        <a:pt x="457580" y="945704"/>
                        <a:pt x="451412" y="948755"/>
                        <a:pt x="445823" y="946705"/>
                      </a:cubicBezTo>
                      <a:lnTo>
                        <a:pt x="406901" y="932452"/>
                      </a:lnTo>
                      <a:cubicBezTo>
                        <a:pt x="379652" y="919456"/>
                        <a:pt x="299666" y="855293"/>
                        <a:pt x="279171" y="831318"/>
                      </a:cubicBezTo>
                      <a:lnTo>
                        <a:pt x="198962" y="765494"/>
                      </a:lnTo>
                      <a:cubicBezTo>
                        <a:pt x="330701" y="685309"/>
                        <a:pt x="392532" y="588450"/>
                        <a:pt x="392532" y="588450"/>
                      </a:cubicBezTo>
                      <a:cubicBezTo>
                        <a:pt x="434381" y="628554"/>
                        <a:pt x="500900" y="765229"/>
                        <a:pt x="500900" y="765229"/>
                      </a:cubicBezTo>
                      <a:cubicBezTo>
                        <a:pt x="486383" y="784591"/>
                        <a:pt x="498486" y="813651"/>
                        <a:pt x="498486" y="813651"/>
                      </a:cubicBezTo>
                      <a:close/>
                      <a:moveTo>
                        <a:pt x="980511" y="2443879"/>
                      </a:moveTo>
                      <a:cubicBezTo>
                        <a:pt x="989084" y="2541358"/>
                        <a:pt x="1000815" y="2776489"/>
                        <a:pt x="962910" y="2973250"/>
                      </a:cubicBezTo>
                      <a:cubicBezTo>
                        <a:pt x="962910" y="2973250"/>
                        <a:pt x="933123" y="2990397"/>
                        <a:pt x="947111" y="3070284"/>
                      </a:cubicBezTo>
                      <a:cubicBezTo>
                        <a:pt x="958338" y="3134388"/>
                        <a:pt x="954643" y="3179900"/>
                        <a:pt x="952741" y="3195368"/>
                      </a:cubicBezTo>
                      <a:cubicBezTo>
                        <a:pt x="952468" y="3197616"/>
                        <a:pt x="949633" y="3198394"/>
                        <a:pt x="948202" y="3196633"/>
                      </a:cubicBezTo>
                      <a:cubicBezTo>
                        <a:pt x="928014" y="3171872"/>
                        <a:pt x="831733" y="3051591"/>
                        <a:pt x="813975" y="2989049"/>
                      </a:cubicBezTo>
                      <a:cubicBezTo>
                        <a:pt x="813975" y="2989049"/>
                        <a:pt x="778706" y="2690873"/>
                        <a:pt x="770199" y="2550411"/>
                      </a:cubicBezTo>
                      <a:cubicBezTo>
                        <a:pt x="761692" y="2409950"/>
                        <a:pt x="766148" y="2256145"/>
                        <a:pt x="766148" y="2256145"/>
                      </a:cubicBezTo>
                      <a:cubicBezTo>
                        <a:pt x="766148" y="2256145"/>
                        <a:pt x="932230" y="2282319"/>
                        <a:pt x="999468" y="2275102"/>
                      </a:cubicBezTo>
                      <a:cubicBezTo>
                        <a:pt x="999468" y="2275094"/>
                        <a:pt x="971938" y="2346399"/>
                        <a:pt x="980511" y="244387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82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9" name="Freeform 10">
                  <a:extLst>
                    <a:ext uri="{FF2B5EF4-FFF2-40B4-BE49-F238E27FC236}">
                      <a16:creationId xmlns:a16="http://schemas.microsoft.com/office/drawing/2014/main" id="{C868FC79-3524-BA8C-BA56-A525CBD074A6}"/>
                    </a:ext>
                  </a:extLst>
                </p:cNvPr>
                <p:cNvSpPr/>
                <p:nvPr/>
              </p:nvSpPr>
              <p:spPr>
                <a:xfrm>
                  <a:off x="5960884" y="3551471"/>
                  <a:ext cx="366708" cy="798539"/>
                </a:xfrm>
                <a:custGeom>
                  <a:avLst/>
                  <a:gdLst>
                    <a:gd name="connsiteX0" fmla="*/ 366083 w 366708"/>
                    <a:gd name="connsiteY0" fmla="*/ 778614 h 798539"/>
                    <a:gd name="connsiteX1" fmla="*/ 335693 w 366708"/>
                    <a:gd name="connsiteY1" fmla="*/ 448112 h 798539"/>
                    <a:gd name="connsiteX2" fmla="*/ 294687 w 366708"/>
                    <a:gd name="connsiteY2" fmla="*/ 202722 h 798539"/>
                    <a:gd name="connsiteX3" fmla="*/ 257798 w 366708"/>
                    <a:gd name="connsiteY3" fmla="*/ 2860 h 798539"/>
                    <a:gd name="connsiteX4" fmla="*/ 252408 w 366708"/>
                    <a:gd name="connsiteY4" fmla="*/ 99 h 798539"/>
                    <a:gd name="connsiteX5" fmla="*/ 4992 w 366708"/>
                    <a:gd name="connsiteY5" fmla="*/ 1248 h 798539"/>
                    <a:gd name="connsiteX6" fmla="*/ 1801 w 366708"/>
                    <a:gd name="connsiteY6" fmla="*/ 12384 h 798539"/>
                    <a:gd name="connsiteX7" fmla="*/ 113360 w 366708"/>
                    <a:gd name="connsiteY7" fmla="*/ 337876 h 798539"/>
                    <a:gd name="connsiteX8" fmla="*/ 213924 w 366708"/>
                    <a:gd name="connsiteY8" fmla="*/ 796413 h 798539"/>
                    <a:gd name="connsiteX9" fmla="*/ 355319 w 366708"/>
                    <a:gd name="connsiteY9" fmla="*/ 789072 h 798539"/>
                    <a:gd name="connsiteX10" fmla="*/ 366083 w 366708"/>
                    <a:gd name="connsiteY10" fmla="*/ 778614 h 79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708" h="798539">
                      <a:moveTo>
                        <a:pt x="366083" y="778614"/>
                      </a:moveTo>
                      <a:cubicBezTo>
                        <a:pt x="332237" y="669659"/>
                        <a:pt x="339769" y="560597"/>
                        <a:pt x="335693" y="448112"/>
                      </a:cubicBezTo>
                      <a:cubicBezTo>
                        <a:pt x="335122" y="363083"/>
                        <a:pt x="303417" y="286123"/>
                        <a:pt x="294687" y="202722"/>
                      </a:cubicBezTo>
                      <a:cubicBezTo>
                        <a:pt x="291281" y="136460"/>
                        <a:pt x="285725" y="65179"/>
                        <a:pt x="257798" y="2860"/>
                      </a:cubicBezTo>
                      <a:cubicBezTo>
                        <a:pt x="256872" y="785"/>
                        <a:pt x="254624" y="-356"/>
                        <a:pt x="252408" y="99"/>
                      </a:cubicBezTo>
                      <a:cubicBezTo>
                        <a:pt x="171777" y="6002"/>
                        <a:pt x="84979" y="17477"/>
                        <a:pt x="4992" y="1248"/>
                      </a:cubicBezTo>
                      <a:cubicBezTo>
                        <a:pt x="446" y="124"/>
                        <a:pt x="-1836" y="9094"/>
                        <a:pt x="1801" y="12384"/>
                      </a:cubicBezTo>
                      <a:cubicBezTo>
                        <a:pt x="90030" y="96570"/>
                        <a:pt x="101885" y="219240"/>
                        <a:pt x="113360" y="337876"/>
                      </a:cubicBezTo>
                      <a:cubicBezTo>
                        <a:pt x="122438" y="495996"/>
                        <a:pt x="165758" y="651207"/>
                        <a:pt x="213924" y="796413"/>
                      </a:cubicBezTo>
                      <a:cubicBezTo>
                        <a:pt x="261461" y="801473"/>
                        <a:pt x="310172" y="796893"/>
                        <a:pt x="355319" y="789072"/>
                      </a:cubicBezTo>
                      <a:cubicBezTo>
                        <a:pt x="365356" y="787336"/>
                        <a:pt x="368117" y="784790"/>
                        <a:pt x="366083" y="7786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2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30" name="Graphic 178">
                  <a:extLst>
                    <a:ext uri="{FF2B5EF4-FFF2-40B4-BE49-F238E27FC236}">
                      <a16:creationId xmlns:a16="http://schemas.microsoft.com/office/drawing/2014/main" id="{08DD4D41-CC0E-48FF-79A1-82E63C4FECE9}"/>
                    </a:ext>
                  </a:extLst>
                </p:cNvPr>
                <p:cNvGrpSpPr/>
                <p:nvPr/>
              </p:nvGrpSpPr>
              <p:grpSpPr>
                <a:xfrm>
                  <a:off x="5807991" y="6150744"/>
                  <a:ext cx="631112" cy="342782"/>
                  <a:chOff x="5807991" y="6150744"/>
                  <a:chExt cx="631112" cy="342782"/>
                </a:xfrm>
                <a:solidFill>
                  <a:srgbClr val="FFFFFF"/>
                </a:solidFill>
              </p:grpSpPr>
              <p:sp>
                <p:nvSpPr>
                  <p:cNvPr id="345" name="Freeform 12">
                    <a:extLst>
                      <a:ext uri="{FF2B5EF4-FFF2-40B4-BE49-F238E27FC236}">
                        <a16:creationId xmlns:a16="http://schemas.microsoft.com/office/drawing/2014/main" id="{521E7330-914C-B7A0-0F4E-F86B88AF5A02}"/>
                      </a:ext>
                    </a:extLst>
                  </p:cNvPr>
                  <p:cNvSpPr/>
                  <p:nvPr/>
                </p:nvSpPr>
                <p:spPr>
                  <a:xfrm>
                    <a:off x="6141843" y="6150744"/>
                    <a:ext cx="297259" cy="313536"/>
                  </a:xfrm>
                  <a:custGeom>
                    <a:avLst/>
                    <a:gdLst>
                      <a:gd name="connsiteX0" fmla="*/ 14843 w 297259"/>
                      <a:gd name="connsiteY0" fmla="*/ 493 h 313536"/>
                      <a:gd name="connsiteX1" fmla="*/ 5154 w 297259"/>
                      <a:gd name="connsiteY1" fmla="*/ 95418 h 313536"/>
                      <a:gd name="connsiteX2" fmla="*/ 17687 w 297259"/>
                      <a:gd name="connsiteY2" fmla="*/ 220329 h 313536"/>
                      <a:gd name="connsiteX3" fmla="*/ 20605 w 297259"/>
                      <a:gd name="connsiteY3" fmla="*/ 225330 h 313536"/>
                      <a:gd name="connsiteX4" fmla="*/ 28591 w 297259"/>
                      <a:gd name="connsiteY4" fmla="*/ 221776 h 313536"/>
                      <a:gd name="connsiteX5" fmla="*/ 57659 w 297259"/>
                      <a:gd name="connsiteY5" fmla="*/ 135275 h 313536"/>
                      <a:gd name="connsiteX6" fmla="*/ 67076 w 297259"/>
                      <a:gd name="connsiteY6" fmla="*/ 145543 h 313536"/>
                      <a:gd name="connsiteX7" fmla="*/ 67373 w 297259"/>
                      <a:gd name="connsiteY7" fmla="*/ 149528 h 313536"/>
                      <a:gd name="connsiteX8" fmla="*/ 101848 w 297259"/>
                      <a:gd name="connsiteY8" fmla="*/ 253861 h 313536"/>
                      <a:gd name="connsiteX9" fmla="*/ 112992 w 297259"/>
                      <a:gd name="connsiteY9" fmla="*/ 284243 h 313536"/>
                      <a:gd name="connsiteX10" fmla="*/ 294435 w 297259"/>
                      <a:gd name="connsiteY10" fmla="*/ 252918 h 313536"/>
                      <a:gd name="connsiteX11" fmla="*/ 227941 w 297259"/>
                      <a:gd name="connsiteY11" fmla="*/ 190343 h 313536"/>
                      <a:gd name="connsiteX12" fmla="*/ 141233 w 297259"/>
                      <a:gd name="connsiteY12" fmla="*/ 208986 h 313536"/>
                      <a:gd name="connsiteX13" fmla="*/ 113794 w 297259"/>
                      <a:gd name="connsiteY13" fmla="*/ 198817 h 313536"/>
                      <a:gd name="connsiteX14" fmla="*/ 55204 w 297259"/>
                      <a:gd name="connsiteY14" fmla="*/ 30842 h 313536"/>
                      <a:gd name="connsiteX15" fmla="*/ 14843 w 297259"/>
                      <a:gd name="connsiteY15" fmla="*/ 493 h 313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97259" h="313536">
                        <a:moveTo>
                          <a:pt x="14843" y="493"/>
                        </a:moveTo>
                        <a:cubicBezTo>
                          <a:pt x="-4222" y="7223"/>
                          <a:pt x="-1907" y="68095"/>
                          <a:pt x="5154" y="95418"/>
                        </a:cubicBezTo>
                        <a:cubicBezTo>
                          <a:pt x="14264" y="134175"/>
                          <a:pt x="20051" y="176405"/>
                          <a:pt x="17687" y="220329"/>
                        </a:cubicBezTo>
                        <a:cubicBezTo>
                          <a:pt x="17513" y="222454"/>
                          <a:pt x="18976" y="224148"/>
                          <a:pt x="20605" y="225330"/>
                        </a:cubicBezTo>
                        <a:cubicBezTo>
                          <a:pt x="23540" y="227951"/>
                          <a:pt x="28600" y="225752"/>
                          <a:pt x="28591" y="221776"/>
                        </a:cubicBezTo>
                        <a:cubicBezTo>
                          <a:pt x="27285" y="210020"/>
                          <a:pt x="44638" y="135878"/>
                          <a:pt x="57659" y="135275"/>
                        </a:cubicBezTo>
                        <a:cubicBezTo>
                          <a:pt x="63851" y="133770"/>
                          <a:pt x="69068" y="140177"/>
                          <a:pt x="67076" y="145543"/>
                        </a:cubicBezTo>
                        <a:cubicBezTo>
                          <a:pt x="66596" y="146849"/>
                          <a:pt x="66712" y="148304"/>
                          <a:pt x="67373" y="149528"/>
                        </a:cubicBezTo>
                        <a:cubicBezTo>
                          <a:pt x="83379" y="178893"/>
                          <a:pt x="96243" y="216451"/>
                          <a:pt x="101848" y="253861"/>
                        </a:cubicBezTo>
                        <a:cubicBezTo>
                          <a:pt x="103204" y="264550"/>
                          <a:pt x="104535" y="276083"/>
                          <a:pt x="112992" y="284243"/>
                        </a:cubicBezTo>
                        <a:cubicBezTo>
                          <a:pt x="147078" y="309855"/>
                          <a:pt x="321419" y="347116"/>
                          <a:pt x="294435" y="252918"/>
                        </a:cubicBezTo>
                        <a:cubicBezTo>
                          <a:pt x="284820" y="220023"/>
                          <a:pt x="254735" y="203455"/>
                          <a:pt x="227941" y="190343"/>
                        </a:cubicBezTo>
                        <a:cubicBezTo>
                          <a:pt x="203866" y="192625"/>
                          <a:pt x="172872" y="205282"/>
                          <a:pt x="141233" y="208986"/>
                        </a:cubicBezTo>
                        <a:cubicBezTo>
                          <a:pt x="129213" y="212847"/>
                          <a:pt x="118969" y="209052"/>
                          <a:pt x="113794" y="198817"/>
                        </a:cubicBezTo>
                        <a:cubicBezTo>
                          <a:pt x="93242" y="145683"/>
                          <a:pt x="71416" y="85167"/>
                          <a:pt x="55204" y="30842"/>
                        </a:cubicBezTo>
                        <a:cubicBezTo>
                          <a:pt x="46316" y="1088"/>
                          <a:pt x="20332" y="-1441"/>
                          <a:pt x="14843" y="49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61" name="Freeform 13">
                    <a:extLst>
                      <a:ext uri="{FF2B5EF4-FFF2-40B4-BE49-F238E27FC236}">
                        <a16:creationId xmlns:a16="http://schemas.microsoft.com/office/drawing/2014/main" id="{73828118-7CCF-317D-E904-F9B0CA0A541B}"/>
                      </a:ext>
                    </a:extLst>
                  </p:cNvPr>
                  <p:cNvSpPr/>
                  <p:nvPr/>
                </p:nvSpPr>
                <p:spPr>
                  <a:xfrm>
                    <a:off x="5807991" y="6187912"/>
                    <a:ext cx="420886" cy="305614"/>
                  </a:xfrm>
                  <a:custGeom>
                    <a:avLst/>
                    <a:gdLst>
                      <a:gd name="connsiteX0" fmla="*/ 374845 w 420886"/>
                      <a:gd name="connsiteY0" fmla="*/ 213965 h 305614"/>
                      <a:gd name="connsiteX1" fmla="*/ 339386 w 420886"/>
                      <a:gd name="connsiteY1" fmla="*/ 185666 h 305614"/>
                      <a:gd name="connsiteX2" fmla="*/ 333252 w 420886"/>
                      <a:gd name="connsiteY2" fmla="*/ 184806 h 305614"/>
                      <a:gd name="connsiteX3" fmla="*/ 181911 w 420886"/>
                      <a:gd name="connsiteY3" fmla="*/ 221720 h 305614"/>
                      <a:gd name="connsiteX4" fmla="*/ 116078 w 420886"/>
                      <a:gd name="connsiteY4" fmla="*/ 146925 h 305614"/>
                      <a:gd name="connsiteX5" fmla="*/ 25502 w 420886"/>
                      <a:gd name="connsiteY5" fmla="*/ 3364 h 305614"/>
                      <a:gd name="connsiteX6" fmla="*/ 17176 w 420886"/>
                      <a:gd name="connsiteY6" fmla="*/ 1702 h 305614"/>
                      <a:gd name="connsiteX7" fmla="*/ 24212 w 420886"/>
                      <a:gd name="connsiteY7" fmla="*/ 116047 h 305614"/>
                      <a:gd name="connsiteX8" fmla="*/ 51659 w 420886"/>
                      <a:gd name="connsiteY8" fmla="*/ 238097 h 305614"/>
                      <a:gd name="connsiteX9" fmla="*/ 84919 w 420886"/>
                      <a:gd name="connsiteY9" fmla="*/ 245844 h 305614"/>
                      <a:gd name="connsiteX10" fmla="*/ 83629 w 420886"/>
                      <a:gd name="connsiteY10" fmla="*/ 163832 h 305614"/>
                      <a:gd name="connsiteX11" fmla="*/ 90185 w 420886"/>
                      <a:gd name="connsiteY11" fmla="*/ 168486 h 305614"/>
                      <a:gd name="connsiteX12" fmla="*/ 192890 w 420886"/>
                      <a:gd name="connsiteY12" fmla="*/ 285072 h 305614"/>
                      <a:gd name="connsiteX13" fmla="*/ 418471 w 420886"/>
                      <a:gd name="connsiteY13" fmla="*/ 266198 h 305614"/>
                      <a:gd name="connsiteX14" fmla="*/ 374845 w 420886"/>
                      <a:gd name="connsiteY14" fmla="*/ 213965 h 305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20886" h="305614">
                        <a:moveTo>
                          <a:pt x="374845" y="213965"/>
                        </a:moveTo>
                        <a:cubicBezTo>
                          <a:pt x="363411" y="206020"/>
                          <a:pt x="348348" y="195554"/>
                          <a:pt x="339386" y="185666"/>
                        </a:cubicBezTo>
                        <a:cubicBezTo>
                          <a:pt x="337815" y="183938"/>
                          <a:pt x="335236" y="183574"/>
                          <a:pt x="333252" y="184806"/>
                        </a:cubicBezTo>
                        <a:cubicBezTo>
                          <a:pt x="293164" y="209641"/>
                          <a:pt x="226761" y="230863"/>
                          <a:pt x="181911" y="221720"/>
                        </a:cubicBezTo>
                        <a:cubicBezTo>
                          <a:pt x="155373" y="199985"/>
                          <a:pt x="138921" y="172554"/>
                          <a:pt x="116078" y="146925"/>
                        </a:cubicBezTo>
                        <a:cubicBezTo>
                          <a:pt x="82141" y="103009"/>
                          <a:pt x="42177" y="56316"/>
                          <a:pt x="25502" y="3364"/>
                        </a:cubicBezTo>
                        <a:cubicBezTo>
                          <a:pt x="24518" y="-175"/>
                          <a:pt x="19458" y="-1233"/>
                          <a:pt x="17176" y="1702"/>
                        </a:cubicBezTo>
                        <a:cubicBezTo>
                          <a:pt x="-15513" y="40649"/>
                          <a:pt x="5123" y="81911"/>
                          <a:pt x="24212" y="116047"/>
                        </a:cubicBezTo>
                        <a:cubicBezTo>
                          <a:pt x="47319" y="153647"/>
                          <a:pt x="56405" y="199381"/>
                          <a:pt x="51659" y="238097"/>
                        </a:cubicBezTo>
                        <a:cubicBezTo>
                          <a:pt x="49940" y="247017"/>
                          <a:pt x="80892" y="248324"/>
                          <a:pt x="84919" y="245844"/>
                        </a:cubicBezTo>
                        <a:cubicBezTo>
                          <a:pt x="90838" y="232541"/>
                          <a:pt x="71683" y="169644"/>
                          <a:pt x="83629" y="163832"/>
                        </a:cubicBezTo>
                        <a:cubicBezTo>
                          <a:pt x="85696" y="162832"/>
                          <a:pt x="87448" y="167610"/>
                          <a:pt x="90185" y="168486"/>
                        </a:cubicBezTo>
                        <a:cubicBezTo>
                          <a:pt x="140524" y="189345"/>
                          <a:pt x="148684" y="255475"/>
                          <a:pt x="192890" y="285072"/>
                        </a:cubicBezTo>
                        <a:cubicBezTo>
                          <a:pt x="262988" y="323779"/>
                          <a:pt x="339857" y="302243"/>
                          <a:pt x="418471" y="266198"/>
                        </a:cubicBezTo>
                        <a:cubicBezTo>
                          <a:pt x="432013" y="254516"/>
                          <a:pt x="384641" y="220331"/>
                          <a:pt x="374845" y="21396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31" name="Graphic 178">
                  <a:extLst>
                    <a:ext uri="{FF2B5EF4-FFF2-40B4-BE49-F238E27FC236}">
                      <a16:creationId xmlns:a16="http://schemas.microsoft.com/office/drawing/2014/main" id="{762EAA3C-9F79-70CF-C03E-CB5DF27011CB}"/>
                    </a:ext>
                  </a:extLst>
                </p:cNvPr>
                <p:cNvGrpSpPr/>
                <p:nvPr/>
              </p:nvGrpSpPr>
              <p:grpSpPr>
                <a:xfrm>
                  <a:off x="5301442" y="3321210"/>
                  <a:ext cx="1150664" cy="1087736"/>
                  <a:chOff x="5301442" y="3321210"/>
                  <a:chExt cx="1150664" cy="1087736"/>
                </a:xfrm>
                <a:solidFill>
                  <a:srgbClr val="FFFFFF"/>
                </a:solidFill>
              </p:grpSpPr>
              <p:sp>
                <p:nvSpPr>
                  <p:cNvPr id="343" name="Freeform 15">
                    <a:extLst>
                      <a:ext uri="{FF2B5EF4-FFF2-40B4-BE49-F238E27FC236}">
                        <a16:creationId xmlns:a16="http://schemas.microsoft.com/office/drawing/2014/main" id="{F1F7A30A-A32A-9A25-FBCA-814C9F92F889}"/>
                      </a:ext>
                    </a:extLst>
                  </p:cNvPr>
                  <p:cNvSpPr/>
                  <p:nvPr/>
                </p:nvSpPr>
                <p:spPr>
                  <a:xfrm>
                    <a:off x="5301442" y="3321210"/>
                    <a:ext cx="867931" cy="1087736"/>
                  </a:xfrm>
                  <a:custGeom>
                    <a:avLst/>
                    <a:gdLst>
                      <a:gd name="connsiteX0" fmla="*/ 864512 w 867931"/>
                      <a:gd name="connsiteY0" fmla="*/ 1058354 h 1087736"/>
                      <a:gd name="connsiteX1" fmla="*/ 867868 w 867931"/>
                      <a:gd name="connsiteY1" fmla="*/ 1052948 h 1087736"/>
                      <a:gd name="connsiteX2" fmla="*/ 804235 w 867931"/>
                      <a:gd name="connsiteY2" fmla="*/ 795578 h 1087736"/>
                      <a:gd name="connsiteX3" fmla="*/ 753862 w 867931"/>
                      <a:gd name="connsiteY3" fmla="*/ 432016 h 1087736"/>
                      <a:gd name="connsiteX4" fmla="*/ 695098 w 867931"/>
                      <a:gd name="connsiteY4" fmla="*/ 287363 h 1087736"/>
                      <a:gd name="connsiteX5" fmla="*/ 383842 w 867931"/>
                      <a:gd name="connsiteY5" fmla="*/ 0 h 1087736"/>
                      <a:gd name="connsiteX6" fmla="*/ 0 w 867931"/>
                      <a:gd name="connsiteY6" fmla="*/ 336223 h 1087736"/>
                      <a:gd name="connsiteX7" fmla="*/ 254567 w 867931"/>
                      <a:gd name="connsiteY7" fmla="*/ 469566 h 1087736"/>
                      <a:gd name="connsiteX8" fmla="*/ 261677 w 867931"/>
                      <a:gd name="connsiteY8" fmla="*/ 467863 h 1087736"/>
                      <a:gd name="connsiteX9" fmla="*/ 291497 w 867931"/>
                      <a:gd name="connsiteY9" fmla="*/ 446384 h 1087736"/>
                      <a:gd name="connsiteX10" fmla="*/ 374856 w 867931"/>
                      <a:gd name="connsiteY10" fmla="*/ 570113 h 1087736"/>
                      <a:gd name="connsiteX11" fmla="*/ 391589 w 867931"/>
                      <a:gd name="connsiteY11" fmla="*/ 627678 h 1087736"/>
                      <a:gd name="connsiteX12" fmla="*/ 395566 w 867931"/>
                      <a:gd name="connsiteY12" fmla="*/ 655349 h 1087736"/>
                      <a:gd name="connsiteX13" fmla="*/ 401807 w 867931"/>
                      <a:gd name="connsiteY13" fmla="*/ 652720 h 1087736"/>
                      <a:gd name="connsiteX14" fmla="*/ 504297 w 867931"/>
                      <a:gd name="connsiteY14" fmla="*/ 594551 h 1087736"/>
                      <a:gd name="connsiteX15" fmla="*/ 486588 w 867931"/>
                      <a:gd name="connsiteY15" fmla="*/ 619353 h 1087736"/>
                      <a:gd name="connsiteX16" fmla="*/ 459075 w 867931"/>
                      <a:gd name="connsiteY16" fmla="*/ 646164 h 1087736"/>
                      <a:gd name="connsiteX17" fmla="*/ 464936 w 867931"/>
                      <a:gd name="connsiteY17" fmla="*/ 648148 h 1087736"/>
                      <a:gd name="connsiteX18" fmla="*/ 524816 w 867931"/>
                      <a:gd name="connsiteY18" fmla="*/ 639244 h 1087736"/>
                      <a:gd name="connsiteX19" fmla="*/ 545104 w 867931"/>
                      <a:gd name="connsiteY19" fmla="*/ 656175 h 1087736"/>
                      <a:gd name="connsiteX20" fmla="*/ 555778 w 867931"/>
                      <a:gd name="connsiteY20" fmla="*/ 668088 h 1087736"/>
                      <a:gd name="connsiteX21" fmla="*/ 455834 w 867931"/>
                      <a:gd name="connsiteY21" fmla="*/ 734144 h 1087736"/>
                      <a:gd name="connsiteX22" fmla="*/ 460993 w 867931"/>
                      <a:gd name="connsiteY22" fmla="*/ 736583 h 1087736"/>
                      <a:gd name="connsiteX23" fmla="*/ 532728 w 867931"/>
                      <a:gd name="connsiteY23" fmla="*/ 745669 h 1087736"/>
                      <a:gd name="connsiteX24" fmla="*/ 428535 w 867931"/>
                      <a:gd name="connsiteY24" fmla="*/ 801242 h 1087736"/>
                      <a:gd name="connsiteX25" fmla="*/ 356387 w 867931"/>
                      <a:gd name="connsiteY25" fmla="*/ 894075 h 1087736"/>
                      <a:gd name="connsiteX26" fmla="*/ 334958 w 867931"/>
                      <a:gd name="connsiteY26" fmla="*/ 1001616 h 1087736"/>
                      <a:gd name="connsiteX27" fmla="*/ 328757 w 867931"/>
                      <a:gd name="connsiteY27" fmla="*/ 1030841 h 1087736"/>
                      <a:gd name="connsiteX28" fmla="*/ 423071 w 867931"/>
                      <a:gd name="connsiteY28" fmla="*/ 1060893 h 1087736"/>
                      <a:gd name="connsiteX29" fmla="*/ 864512 w 867931"/>
                      <a:gd name="connsiteY29" fmla="*/ 1058354 h 10877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867931" h="1087736">
                        <a:moveTo>
                          <a:pt x="864512" y="1058354"/>
                        </a:moveTo>
                        <a:cubicBezTo>
                          <a:pt x="866826" y="1057643"/>
                          <a:pt x="868257" y="1055337"/>
                          <a:pt x="867868" y="1052948"/>
                        </a:cubicBezTo>
                        <a:cubicBezTo>
                          <a:pt x="853334" y="964190"/>
                          <a:pt x="825573" y="882162"/>
                          <a:pt x="804235" y="795578"/>
                        </a:cubicBezTo>
                        <a:cubicBezTo>
                          <a:pt x="774877" y="675240"/>
                          <a:pt x="776622" y="553305"/>
                          <a:pt x="753862" y="432016"/>
                        </a:cubicBezTo>
                        <a:cubicBezTo>
                          <a:pt x="746793" y="381064"/>
                          <a:pt x="724811" y="331841"/>
                          <a:pt x="695098" y="287363"/>
                        </a:cubicBezTo>
                        <a:cubicBezTo>
                          <a:pt x="617220" y="170794"/>
                          <a:pt x="476602" y="77746"/>
                          <a:pt x="383842" y="0"/>
                        </a:cubicBezTo>
                        <a:cubicBezTo>
                          <a:pt x="231071" y="42453"/>
                          <a:pt x="90949" y="171745"/>
                          <a:pt x="0" y="336223"/>
                        </a:cubicBezTo>
                        <a:cubicBezTo>
                          <a:pt x="27811" y="438820"/>
                          <a:pt x="161485" y="471046"/>
                          <a:pt x="254567" y="469566"/>
                        </a:cubicBezTo>
                        <a:cubicBezTo>
                          <a:pt x="257121" y="469591"/>
                          <a:pt x="259957" y="470045"/>
                          <a:pt x="261677" y="467863"/>
                        </a:cubicBezTo>
                        <a:cubicBezTo>
                          <a:pt x="268199" y="460009"/>
                          <a:pt x="281130" y="435042"/>
                          <a:pt x="291497" y="446384"/>
                        </a:cubicBezTo>
                        <a:cubicBezTo>
                          <a:pt x="324880" y="482893"/>
                          <a:pt x="349856" y="526891"/>
                          <a:pt x="374856" y="570113"/>
                        </a:cubicBezTo>
                        <a:cubicBezTo>
                          <a:pt x="385322" y="588111"/>
                          <a:pt x="396351" y="616302"/>
                          <a:pt x="391589" y="627678"/>
                        </a:cubicBezTo>
                        <a:cubicBezTo>
                          <a:pt x="387753" y="636946"/>
                          <a:pt x="387621" y="650091"/>
                          <a:pt x="395566" y="655349"/>
                        </a:cubicBezTo>
                        <a:cubicBezTo>
                          <a:pt x="398070" y="656225"/>
                          <a:pt x="400278" y="654530"/>
                          <a:pt x="401807" y="652720"/>
                        </a:cubicBezTo>
                        <a:cubicBezTo>
                          <a:pt x="423195" y="631158"/>
                          <a:pt x="473071" y="580885"/>
                          <a:pt x="504297" y="594551"/>
                        </a:cubicBezTo>
                        <a:cubicBezTo>
                          <a:pt x="514672" y="605191"/>
                          <a:pt x="494889" y="613731"/>
                          <a:pt x="486588" y="619353"/>
                        </a:cubicBezTo>
                        <a:cubicBezTo>
                          <a:pt x="482769" y="622370"/>
                          <a:pt x="454280" y="639078"/>
                          <a:pt x="459075" y="646164"/>
                        </a:cubicBezTo>
                        <a:cubicBezTo>
                          <a:pt x="460298" y="648148"/>
                          <a:pt x="462762" y="648983"/>
                          <a:pt x="464936" y="648148"/>
                        </a:cubicBezTo>
                        <a:cubicBezTo>
                          <a:pt x="482819" y="641261"/>
                          <a:pt x="503925" y="634821"/>
                          <a:pt x="524816" y="639244"/>
                        </a:cubicBezTo>
                        <a:cubicBezTo>
                          <a:pt x="531397" y="641145"/>
                          <a:pt x="545981" y="647726"/>
                          <a:pt x="545104" y="656175"/>
                        </a:cubicBezTo>
                        <a:cubicBezTo>
                          <a:pt x="542889" y="662533"/>
                          <a:pt x="556679" y="664178"/>
                          <a:pt x="555778" y="668088"/>
                        </a:cubicBezTo>
                        <a:cubicBezTo>
                          <a:pt x="553645" y="689203"/>
                          <a:pt x="446467" y="721536"/>
                          <a:pt x="455834" y="734144"/>
                        </a:cubicBezTo>
                        <a:cubicBezTo>
                          <a:pt x="456843" y="735988"/>
                          <a:pt x="458926" y="736972"/>
                          <a:pt x="460993" y="736583"/>
                        </a:cubicBezTo>
                        <a:cubicBezTo>
                          <a:pt x="489432" y="732011"/>
                          <a:pt x="516607" y="731515"/>
                          <a:pt x="532728" y="745669"/>
                        </a:cubicBezTo>
                        <a:cubicBezTo>
                          <a:pt x="520683" y="766750"/>
                          <a:pt x="443904" y="786741"/>
                          <a:pt x="428535" y="801242"/>
                        </a:cubicBezTo>
                        <a:cubicBezTo>
                          <a:pt x="393391" y="823671"/>
                          <a:pt x="380073" y="862560"/>
                          <a:pt x="356387" y="894075"/>
                        </a:cubicBezTo>
                        <a:cubicBezTo>
                          <a:pt x="356817" y="931352"/>
                          <a:pt x="348012" y="969613"/>
                          <a:pt x="334958" y="1001616"/>
                        </a:cubicBezTo>
                        <a:cubicBezTo>
                          <a:pt x="333734" y="1009147"/>
                          <a:pt x="321350" y="1026476"/>
                          <a:pt x="328757" y="1030841"/>
                        </a:cubicBezTo>
                        <a:cubicBezTo>
                          <a:pt x="356519" y="1044416"/>
                          <a:pt x="388249" y="1054527"/>
                          <a:pt x="423071" y="1060893"/>
                        </a:cubicBezTo>
                        <a:cubicBezTo>
                          <a:pt x="577363" y="1093036"/>
                          <a:pt x="723314" y="1101080"/>
                          <a:pt x="864512" y="1058354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44" name="Freeform 16">
                    <a:extLst>
                      <a:ext uri="{FF2B5EF4-FFF2-40B4-BE49-F238E27FC236}">
                        <a16:creationId xmlns:a16="http://schemas.microsoft.com/office/drawing/2014/main" id="{EBADBEFB-20B9-49F0-8FD9-239E79649030}"/>
                      </a:ext>
                    </a:extLst>
                  </p:cNvPr>
                  <p:cNvSpPr/>
                  <p:nvPr/>
                </p:nvSpPr>
                <p:spPr>
                  <a:xfrm>
                    <a:off x="6091697" y="3343275"/>
                    <a:ext cx="360409" cy="1037949"/>
                  </a:xfrm>
                  <a:custGeom>
                    <a:avLst/>
                    <a:gdLst>
                      <a:gd name="connsiteX0" fmla="*/ 157393 w 360409"/>
                      <a:gd name="connsiteY0" fmla="*/ 300583 h 1037949"/>
                      <a:gd name="connsiteX1" fmla="*/ 169852 w 360409"/>
                      <a:gd name="connsiteY1" fmla="*/ 424650 h 1037949"/>
                      <a:gd name="connsiteX2" fmla="*/ 210502 w 360409"/>
                      <a:gd name="connsiteY2" fmla="*/ 666601 h 1037949"/>
                      <a:gd name="connsiteX3" fmla="*/ 259312 w 360409"/>
                      <a:gd name="connsiteY3" fmla="*/ 1030932 h 1037949"/>
                      <a:gd name="connsiteX4" fmla="*/ 272292 w 360409"/>
                      <a:gd name="connsiteY4" fmla="*/ 1033983 h 1037949"/>
                      <a:gd name="connsiteX5" fmla="*/ 297350 w 360409"/>
                      <a:gd name="connsiteY5" fmla="*/ 1034661 h 1037949"/>
                      <a:gd name="connsiteX6" fmla="*/ 354981 w 360409"/>
                      <a:gd name="connsiteY6" fmla="*/ 1037901 h 1037949"/>
                      <a:gd name="connsiteX7" fmla="*/ 360256 w 360409"/>
                      <a:gd name="connsiteY7" fmla="*/ 1031965 h 1037949"/>
                      <a:gd name="connsiteX8" fmla="*/ 247738 w 360409"/>
                      <a:gd name="connsiteY8" fmla="*/ 406082 h 1037949"/>
                      <a:gd name="connsiteX9" fmla="*/ 249672 w 360409"/>
                      <a:gd name="connsiteY9" fmla="*/ 311801 h 1037949"/>
                      <a:gd name="connsiteX10" fmla="*/ 300640 w 360409"/>
                      <a:gd name="connsiteY10" fmla="*/ 310288 h 1037949"/>
                      <a:gd name="connsiteX11" fmla="*/ 306543 w 360409"/>
                      <a:gd name="connsiteY11" fmla="*/ 303716 h 1037949"/>
                      <a:gd name="connsiteX12" fmla="*/ 216463 w 360409"/>
                      <a:gd name="connsiteY12" fmla="*/ 117942 h 1037949"/>
                      <a:gd name="connsiteX13" fmla="*/ 5159 w 360409"/>
                      <a:gd name="connsiteY13" fmla="*/ 116 h 1037949"/>
                      <a:gd name="connsiteX14" fmla="*/ 0 w 360409"/>
                      <a:gd name="connsiteY14" fmla="*/ 2274 h 1037949"/>
                      <a:gd name="connsiteX15" fmla="*/ 157393 w 360409"/>
                      <a:gd name="connsiteY15" fmla="*/ 300583 h 10379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60409" h="1037949">
                        <a:moveTo>
                          <a:pt x="157393" y="300583"/>
                        </a:moveTo>
                        <a:cubicBezTo>
                          <a:pt x="164528" y="341878"/>
                          <a:pt x="165255" y="383148"/>
                          <a:pt x="169852" y="424650"/>
                        </a:cubicBezTo>
                        <a:cubicBezTo>
                          <a:pt x="182575" y="505942"/>
                          <a:pt x="210940" y="583101"/>
                          <a:pt x="210502" y="666601"/>
                        </a:cubicBezTo>
                        <a:cubicBezTo>
                          <a:pt x="214528" y="788642"/>
                          <a:pt x="210089" y="915736"/>
                          <a:pt x="259312" y="1030932"/>
                        </a:cubicBezTo>
                        <a:cubicBezTo>
                          <a:pt x="262768" y="1034256"/>
                          <a:pt x="268274" y="1034098"/>
                          <a:pt x="272292" y="1033983"/>
                        </a:cubicBezTo>
                        <a:cubicBezTo>
                          <a:pt x="280691" y="1034074"/>
                          <a:pt x="289074" y="1034504"/>
                          <a:pt x="297350" y="1034661"/>
                        </a:cubicBezTo>
                        <a:cubicBezTo>
                          <a:pt x="316357" y="1035165"/>
                          <a:pt x="336016" y="1035678"/>
                          <a:pt x="354981" y="1037901"/>
                        </a:cubicBezTo>
                        <a:cubicBezTo>
                          <a:pt x="358173" y="1038389"/>
                          <a:pt x="361124" y="1035099"/>
                          <a:pt x="360256" y="1031965"/>
                        </a:cubicBezTo>
                        <a:cubicBezTo>
                          <a:pt x="311041" y="825374"/>
                          <a:pt x="222217" y="623644"/>
                          <a:pt x="247738" y="406082"/>
                        </a:cubicBezTo>
                        <a:cubicBezTo>
                          <a:pt x="249325" y="390208"/>
                          <a:pt x="252260" y="339571"/>
                          <a:pt x="249672" y="311801"/>
                        </a:cubicBezTo>
                        <a:cubicBezTo>
                          <a:pt x="247994" y="293803"/>
                          <a:pt x="281353" y="303914"/>
                          <a:pt x="300640" y="310288"/>
                        </a:cubicBezTo>
                        <a:cubicBezTo>
                          <a:pt x="304435" y="311694"/>
                          <a:pt x="308312" y="307329"/>
                          <a:pt x="306543" y="303716"/>
                        </a:cubicBezTo>
                        <a:cubicBezTo>
                          <a:pt x="278732" y="240703"/>
                          <a:pt x="248424" y="178194"/>
                          <a:pt x="216463" y="117942"/>
                        </a:cubicBezTo>
                        <a:cubicBezTo>
                          <a:pt x="179400" y="40626"/>
                          <a:pt x="82152" y="19147"/>
                          <a:pt x="5159" y="116"/>
                        </a:cubicBezTo>
                        <a:cubicBezTo>
                          <a:pt x="3158" y="-330"/>
                          <a:pt x="1091" y="538"/>
                          <a:pt x="0" y="2274"/>
                        </a:cubicBezTo>
                        <a:cubicBezTo>
                          <a:pt x="60616" y="93346"/>
                          <a:pt x="140693" y="185469"/>
                          <a:pt x="157393" y="30058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32" name="Graphic 178">
                  <a:extLst>
                    <a:ext uri="{FF2B5EF4-FFF2-40B4-BE49-F238E27FC236}">
                      <a16:creationId xmlns:a16="http://schemas.microsoft.com/office/drawing/2014/main" id="{BA57F242-A20F-A747-26F2-512C1114F4C5}"/>
                    </a:ext>
                  </a:extLst>
                </p:cNvPr>
                <p:cNvGrpSpPr/>
                <p:nvPr/>
              </p:nvGrpSpPr>
              <p:grpSpPr>
                <a:xfrm>
                  <a:off x="5190366" y="3170328"/>
                  <a:ext cx="1964373" cy="3338594"/>
                  <a:chOff x="5190366" y="3170328"/>
                  <a:chExt cx="1964373" cy="3338594"/>
                </a:xfrm>
              </p:grpSpPr>
              <p:grpSp>
                <p:nvGrpSpPr>
                  <p:cNvPr id="133" name="Graphic 178">
                    <a:extLst>
                      <a:ext uri="{FF2B5EF4-FFF2-40B4-BE49-F238E27FC236}">
                        <a16:creationId xmlns:a16="http://schemas.microsoft.com/office/drawing/2014/main" id="{2C241593-F675-85F3-FD75-7792A414110C}"/>
                      </a:ext>
                    </a:extLst>
                  </p:cNvPr>
                  <p:cNvGrpSpPr/>
                  <p:nvPr/>
                </p:nvGrpSpPr>
                <p:grpSpPr>
                  <a:xfrm>
                    <a:off x="6010369" y="3612967"/>
                    <a:ext cx="307288" cy="655799"/>
                    <a:chOff x="6010369" y="3612967"/>
                    <a:chExt cx="307288" cy="655799"/>
                  </a:xfrm>
                  <a:solidFill>
                    <a:srgbClr val="000000"/>
                  </a:solidFill>
                </p:grpSpPr>
                <p:sp>
                  <p:nvSpPr>
                    <p:cNvPr id="136" name="Freeform 21">
                      <a:extLst>
                        <a:ext uri="{FF2B5EF4-FFF2-40B4-BE49-F238E27FC236}">
                          <a16:creationId xmlns:a16="http://schemas.microsoft.com/office/drawing/2014/main" id="{B9523DCC-3BA5-52E2-DCBB-BA362F59CB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0369" y="3612967"/>
                      <a:ext cx="230336" cy="16136"/>
                    </a:xfrm>
                    <a:custGeom>
                      <a:avLst/>
                      <a:gdLst>
                        <a:gd name="connsiteX0" fmla="*/ 6963 w 230336"/>
                        <a:gd name="connsiteY0" fmla="*/ 15175 h 16136"/>
                        <a:gd name="connsiteX1" fmla="*/ 223376 w 230336"/>
                        <a:gd name="connsiteY1" fmla="*/ 16134 h 16136"/>
                        <a:gd name="connsiteX2" fmla="*/ 223376 w 230336"/>
                        <a:gd name="connsiteY2" fmla="*/ 1715 h 16136"/>
                        <a:gd name="connsiteX3" fmla="*/ 6963 w 230336"/>
                        <a:gd name="connsiteY3" fmla="*/ 756 h 16136"/>
                        <a:gd name="connsiteX4" fmla="*/ 6963 w 230336"/>
                        <a:gd name="connsiteY4" fmla="*/ 15175 h 16136"/>
                        <a:gd name="connsiteX5" fmla="*/ 6963 w 230336"/>
                        <a:gd name="connsiteY5" fmla="*/ 15175 h 161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0336" h="16136">
                          <a:moveTo>
                            <a:pt x="6963" y="15175"/>
                          </a:moveTo>
                          <a:cubicBezTo>
                            <a:pt x="79095" y="13910"/>
                            <a:pt x="151252" y="14232"/>
                            <a:pt x="223376" y="16134"/>
                          </a:cubicBezTo>
                          <a:cubicBezTo>
                            <a:pt x="232660" y="16382"/>
                            <a:pt x="232652" y="1964"/>
                            <a:pt x="223376" y="1715"/>
                          </a:cubicBezTo>
                          <a:cubicBezTo>
                            <a:pt x="151252" y="-186"/>
                            <a:pt x="79095" y="-508"/>
                            <a:pt x="6963" y="756"/>
                          </a:cubicBezTo>
                          <a:cubicBezTo>
                            <a:pt x="-2304" y="914"/>
                            <a:pt x="-2338" y="15332"/>
                            <a:pt x="6963" y="15175"/>
                          </a:cubicBezTo>
                          <a:lnTo>
                            <a:pt x="6963" y="15175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7" name="Freeform 26">
                      <a:extLst>
                        <a:ext uri="{FF2B5EF4-FFF2-40B4-BE49-F238E27FC236}">
                          <a16:creationId xmlns:a16="http://schemas.microsoft.com/office/drawing/2014/main" id="{F21DA7F3-BD60-D82D-5DCD-FEA32DB448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1957" y="3693463"/>
                      <a:ext cx="205352" cy="19690"/>
                    </a:xfrm>
                    <a:custGeom>
                      <a:avLst/>
                      <a:gdLst>
                        <a:gd name="connsiteX0" fmla="*/ 6960 w 205352"/>
                        <a:gd name="connsiteY0" fmla="*/ 19658 h 19690"/>
                        <a:gd name="connsiteX1" fmla="*/ 198414 w 205352"/>
                        <a:gd name="connsiteY1" fmla="*/ 14433 h 19690"/>
                        <a:gd name="connsiteX2" fmla="*/ 198414 w 205352"/>
                        <a:gd name="connsiteY2" fmla="*/ 15 h 19690"/>
                        <a:gd name="connsiteX3" fmla="*/ 6960 w 205352"/>
                        <a:gd name="connsiteY3" fmla="*/ 5240 h 19690"/>
                        <a:gd name="connsiteX4" fmla="*/ 6960 w 205352"/>
                        <a:gd name="connsiteY4" fmla="*/ 19658 h 19690"/>
                        <a:gd name="connsiteX5" fmla="*/ 6960 w 205352"/>
                        <a:gd name="connsiteY5" fmla="*/ 19658 h 196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05352" h="19690">
                          <a:moveTo>
                            <a:pt x="6960" y="19658"/>
                          </a:moveTo>
                          <a:cubicBezTo>
                            <a:pt x="70817" y="19956"/>
                            <a:pt x="134665" y="18211"/>
                            <a:pt x="198414" y="14433"/>
                          </a:cubicBezTo>
                          <a:cubicBezTo>
                            <a:pt x="207632" y="13888"/>
                            <a:pt x="207698" y="-531"/>
                            <a:pt x="198414" y="15"/>
                          </a:cubicBezTo>
                          <a:cubicBezTo>
                            <a:pt x="134673" y="3793"/>
                            <a:pt x="70817" y="5538"/>
                            <a:pt x="6960" y="5240"/>
                          </a:cubicBezTo>
                          <a:cubicBezTo>
                            <a:pt x="-2316" y="5199"/>
                            <a:pt x="-2324" y="19617"/>
                            <a:pt x="6960" y="19658"/>
                          </a:cubicBezTo>
                          <a:lnTo>
                            <a:pt x="6960" y="19658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8" name="Freeform 27">
                      <a:extLst>
                        <a:ext uri="{FF2B5EF4-FFF2-40B4-BE49-F238E27FC236}">
                          <a16:creationId xmlns:a16="http://schemas.microsoft.com/office/drawing/2014/main" id="{E5F0C296-1A50-5FF5-2371-C0CE8C96B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0634" y="3783320"/>
                      <a:ext cx="201266" cy="28834"/>
                    </a:xfrm>
                    <a:custGeom>
                      <a:avLst/>
                      <a:gdLst>
                        <a:gd name="connsiteX0" fmla="*/ 9042 w 201266"/>
                        <a:gd name="connsiteY0" fmla="*/ 28711 h 28834"/>
                        <a:gd name="connsiteX1" fmla="*/ 194304 w 201266"/>
                        <a:gd name="connsiteY1" fmla="*/ 14565 h 28834"/>
                        <a:gd name="connsiteX2" fmla="*/ 194304 w 201266"/>
                        <a:gd name="connsiteY2" fmla="*/ 147 h 28834"/>
                        <a:gd name="connsiteX3" fmla="*/ 5206 w 201266"/>
                        <a:gd name="connsiteY3" fmla="*/ 14805 h 28834"/>
                        <a:gd name="connsiteX4" fmla="*/ 9042 w 201266"/>
                        <a:gd name="connsiteY4" fmla="*/ 28711 h 28834"/>
                        <a:gd name="connsiteX5" fmla="*/ 9042 w 201266"/>
                        <a:gd name="connsiteY5" fmla="*/ 28711 h 288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01266" h="28834">
                          <a:moveTo>
                            <a:pt x="9042" y="28711"/>
                          </a:moveTo>
                          <a:cubicBezTo>
                            <a:pt x="70203" y="18162"/>
                            <a:pt x="132249" y="13499"/>
                            <a:pt x="194304" y="14565"/>
                          </a:cubicBezTo>
                          <a:cubicBezTo>
                            <a:pt x="203588" y="14722"/>
                            <a:pt x="203588" y="313"/>
                            <a:pt x="194304" y="147"/>
                          </a:cubicBezTo>
                          <a:cubicBezTo>
                            <a:pt x="130951" y="-944"/>
                            <a:pt x="67641" y="4041"/>
                            <a:pt x="5206" y="14805"/>
                          </a:cubicBezTo>
                          <a:cubicBezTo>
                            <a:pt x="-3913" y="16384"/>
                            <a:pt x="-44" y="30282"/>
                            <a:pt x="9042" y="28711"/>
                          </a:cubicBezTo>
                          <a:lnTo>
                            <a:pt x="9042" y="2871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9" name="Freeform 28">
                      <a:extLst>
                        <a:ext uri="{FF2B5EF4-FFF2-40B4-BE49-F238E27FC236}">
                          <a16:creationId xmlns:a16="http://schemas.microsoft.com/office/drawing/2014/main" id="{D1600987-C2F4-D805-4960-E95B5C65B6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4929" y="3851419"/>
                      <a:ext cx="209354" cy="27143"/>
                    </a:xfrm>
                    <a:custGeom>
                      <a:avLst/>
                      <a:gdLst>
                        <a:gd name="connsiteX0" fmla="*/ 6904 w 209354"/>
                        <a:gd name="connsiteY0" fmla="*/ 27106 h 27143"/>
                        <a:gd name="connsiteX1" fmla="*/ 202401 w 209354"/>
                        <a:gd name="connsiteY1" fmla="*/ 14424 h 27143"/>
                        <a:gd name="connsiteX2" fmla="*/ 202401 w 209354"/>
                        <a:gd name="connsiteY2" fmla="*/ 6 h 27143"/>
                        <a:gd name="connsiteX3" fmla="*/ 6904 w 209354"/>
                        <a:gd name="connsiteY3" fmla="*/ 12688 h 27143"/>
                        <a:gd name="connsiteX4" fmla="*/ 6904 w 209354"/>
                        <a:gd name="connsiteY4" fmla="*/ 27106 h 27143"/>
                        <a:gd name="connsiteX5" fmla="*/ 6904 w 209354"/>
                        <a:gd name="connsiteY5" fmla="*/ 27106 h 271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09354" h="27143">
                          <a:moveTo>
                            <a:pt x="6904" y="27106"/>
                          </a:moveTo>
                          <a:cubicBezTo>
                            <a:pt x="71935" y="21021"/>
                            <a:pt x="137131" y="16788"/>
                            <a:pt x="202401" y="14424"/>
                          </a:cubicBezTo>
                          <a:cubicBezTo>
                            <a:pt x="211652" y="14085"/>
                            <a:pt x="211694" y="-333"/>
                            <a:pt x="202401" y="6"/>
                          </a:cubicBezTo>
                          <a:cubicBezTo>
                            <a:pt x="137131" y="2379"/>
                            <a:pt x="71935" y="6603"/>
                            <a:pt x="6904" y="12688"/>
                          </a:cubicBezTo>
                          <a:cubicBezTo>
                            <a:pt x="-2256" y="13548"/>
                            <a:pt x="-2347" y="27974"/>
                            <a:pt x="6904" y="27106"/>
                          </a:cubicBezTo>
                          <a:lnTo>
                            <a:pt x="6904" y="27106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0" name="Freeform 29">
                      <a:extLst>
                        <a:ext uri="{FF2B5EF4-FFF2-40B4-BE49-F238E27FC236}">
                          <a16:creationId xmlns:a16="http://schemas.microsoft.com/office/drawing/2014/main" id="{0BBEF67D-8417-960A-F783-9FAB51E3F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3172" y="3923651"/>
                      <a:ext cx="205328" cy="21075"/>
                    </a:xfrm>
                    <a:custGeom>
                      <a:avLst/>
                      <a:gdLst>
                        <a:gd name="connsiteX0" fmla="*/ 6954 w 205328"/>
                        <a:gd name="connsiteY0" fmla="*/ 21070 h 21075"/>
                        <a:gd name="connsiteX1" fmla="*/ 198375 w 205328"/>
                        <a:gd name="connsiteY1" fmla="*/ 14424 h 21075"/>
                        <a:gd name="connsiteX2" fmla="*/ 198375 w 205328"/>
                        <a:gd name="connsiteY2" fmla="*/ 5 h 21075"/>
                        <a:gd name="connsiteX3" fmla="*/ 6954 w 205328"/>
                        <a:gd name="connsiteY3" fmla="*/ 6652 h 21075"/>
                        <a:gd name="connsiteX4" fmla="*/ 6954 w 205328"/>
                        <a:gd name="connsiteY4" fmla="*/ 21070 h 21075"/>
                        <a:gd name="connsiteX5" fmla="*/ 6954 w 205328"/>
                        <a:gd name="connsiteY5" fmla="*/ 21070 h 21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05328" h="21075">
                          <a:moveTo>
                            <a:pt x="6954" y="21070"/>
                          </a:moveTo>
                          <a:cubicBezTo>
                            <a:pt x="70761" y="18855"/>
                            <a:pt x="134568" y="16639"/>
                            <a:pt x="198375" y="14424"/>
                          </a:cubicBezTo>
                          <a:cubicBezTo>
                            <a:pt x="207626" y="14101"/>
                            <a:pt x="207667" y="-317"/>
                            <a:pt x="198375" y="5"/>
                          </a:cubicBezTo>
                          <a:cubicBezTo>
                            <a:pt x="134568" y="2221"/>
                            <a:pt x="70761" y="4437"/>
                            <a:pt x="6954" y="6652"/>
                          </a:cubicBezTo>
                          <a:cubicBezTo>
                            <a:pt x="-2297" y="6975"/>
                            <a:pt x="-2339" y="21393"/>
                            <a:pt x="6954" y="21070"/>
                          </a:cubicBezTo>
                          <a:lnTo>
                            <a:pt x="6954" y="2107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1" name="Freeform 30">
                      <a:extLst>
                        <a:ext uri="{FF2B5EF4-FFF2-40B4-BE49-F238E27FC236}">
                          <a16:creationId xmlns:a16="http://schemas.microsoft.com/office/drawing/2014/main" id="{2C3C1A4A-8C5D-B2E6-E252-D65403C724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7759" y="4009761"/>
                      <a:ext cx="194910" cy="18939"/>
                    </a:xfrm>
                    <a:custGeom>
                      <a:avLst/>
                      <a:gdLst>
                        <a:gd name="connsiteX0" fmla="*/ 6951 w 194910"/>
                        <a:gd name="connsiteY0" fmla="*/ 17815 h 18939"/>
                        <a:gd name="connsiteX1" fmla="*/ 187988 w 194910"/>
                        <a:gd name="connsiteY1" fmla="*/ 14442 h 18939"/>
                        <a:gd name="connsiteX2" fmla="*/ 187988 w 194910"/>
                        <a:gd name="connsiteY2" fmla="*/ 24 h 18939"/>
                        <a:gd name="connsiteX3" fmla="*/ 6951 w 194910"/>
                        <a:gd name="connsiteY3" fmla="*/ 3397 h 18939"/>
                        <a:gd name="connsiteX4" fmla="*/ 6951 w 194910"/>
                        <a:gd name="connsiteY4" fmla="*/ 17815 h 18939"/>
                        <a:gd name="connsiteX5" fmla="*/ 6951 w 194910"/>
                        <a:gd name="connsiteY5" fmla="*/ 17815 h 189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94910" h="18939">
                          <a:moveTo>
                            <a:pt x="6951" y="17815"/>
                          </a:moveTo>
                          <a:cubicBezTo>
                            <a:pt x="67310" y="20064"/>
                            <a:pt x="127753" y="18939"/>
                            <a:pt x="187988" y="14442"/>
                          </a:cubicBezTo>
                          <a:cubicBezTo>
                            <a:pt x="197181" y="13756"/>
                            <a:pt x="197256" y="-662"/>
                            <a:pt x="187988" y="24"/>
                          </a:cubicBezTo>
                          <a:cubicBezTo>
                            <a:pt x="127753" y="4521"/>
                            <a:pt x="67310" y="5646"/>
                            <a:pt x="6951" y="3397"/>
                          </a:cubicBezTo>
                          <a:cubicBezTo>
                            <a:pt x="-2325" y="3050"/>
                            <a:pt x="-2309" y="17468"/>
                            <a:pt x="6951" y="17815"/>
                          </a:cubicBezTo>
                          <a:lnTo>
                            <a:pt x="6951" y="17815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2" name="Freeform 31">
                      <a:extLst>
                        <a:ext uri="{FF2B5EF4-FFF2-40B4-BE49-F238E27FC236}">
                          <a16:creationId xmlns:a16="http://schemas.microsoft.com/office/drawing/2014/main" id="{FACBDD23-FD60-3283-7CE6-6F4739B7A3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4367" y="4091044"/>
                      <a:ext cx="178322" cy="16995"/>
                    </a:xfrm>
                    <a:custGeom>
                      <a:avLst/>
                      <a:gdLst>
                        <a:gd name="connsiteX0" fmla="*/ 6960 w 178322"/>
                        <a:gd name="connsiteY0" fmla="*/ 16675 h 16995"/>
                        <a:gd name="connsiteX1" fmla="*/ 171372 w 178322"/>
                        <a:gd name="connsiteY1" fmla="*/ 14426 h 16995"/>
                        <a:gd name="connsiteX2" fmla="*/ 171372 w 178322"/>
                        <a:gd name="connsiteY2" fmla="*/ 8 h 16995"/>
                        <a:gd name="connsiteX3" fmla="*/ 6960 w 178322"/>
                        <a:gd name="connsiteY3" fmla="*/ 2256 h 16995"/>
                        <a:gd name="connsiteX4" fmla="*/ 6960 w 178322"/>
                        <a:gd name="connsiteY4" fmla="*/ 16675 h 16995"/>
                        <a:gd name="connsiteX5" fmla="*/ 6960 w 178322"/>
                        <a:gd name="connsiteY5" fmla="*/ 16675 h 169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78322" h="16995">
                          <a:moveTo>
                            <a:pt x="6960" y="16675"/>
                          </a:moveTo>
                          <a:cubicBezTo>
                            <a:pt x="61772" y="17493"/>
                            <a:pt x="116601" y="16749"/>
                            <a:pt x="171372" y="14426"/>
                          </a:cubicBezTo>
                          <a:cubicBezTo>
                            <a:pt x="180615" y="14037"/>
                            <a:pt x="180664" y="-381"/>
                            <a:pt x="171372" y="8"/>
                          </a:cubicBezTo>
                          <a:cubicBezTo>
                            <a:pt x="116601" y="2331"/>
                            <a:pt x="61772" y="3075"/>
                            <a:pt x="6960" y="2256"/>
                          </a:cubicBezTo>
                          <a:cubicBezTo>
                            <a:pt x="-2316" y="2116"/>
                            <a:pt x="-2324" y="16534"/>
                            <a:pt x="6960" y="16675"/>
                          </a:cubicBezTo>
                          <a:lnTo>
                            <a:pt x="6960" y="16675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36" name="Freeform 32">
                      <a:extLst>
                        <a:ext uri="{FF2B5EF4-FFF2-40B4-BE49-F238E27FC236}">
                          <a16:creationId xmlns:a16="http://schemas.microsoft.com/office/drawing/2014/main" id="{EE78F24D-08FA-4F7F-C3FE-3D885AB226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3100" y="4161204"/>
                      <a:ext cx="176192" cy="19615"/>
                    </a:xfrm>
                    <a:custGeom>
                      <a:avLst/>
                      <a:gdLst>
                        <a:gd name="connsiteX0" fmla="*/ 6960 w 176192"/>
                        <a:gd name="connsiteY0" fmla="*/ 19573 h 19615"/>
                        <a:gd name="connsiteX1" fmla="*/ 169264 w 176192"/>
                        <a:gd name="connsiteY1" fmla="*/ 14439 h 19615"/>
                        <a:gd name="connsiteX2" fmla="*/ 169264 w 176192"/>
                        <a:gd name="connsiteY2" fmla="*/ 21 h 19615"/>
                        <a:gd name="connsiteX3" fmla="*/ 6960 w 176192"/>
                        <a:gd name="connsiteY3" fmla="*/ 5155 h 19615"/>
                        <a:gd name="connsiteX4" fmla="*/ 6960 w 176192"/>
                        <a:gd name="connsiteY4" fmla="*/ 19573 h 19615"/>
                        <a:gd name="connsiteX5" fmla="*/ 6960 w 176192"/>
                        <a:gd name="connsiteY5" fmla="*/ 19573 h 196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76192" h="19615">
                          <a:moveTo>
                            <a:pt x="6960" y="19573"/>
                          </a:moveTo>
                          <a:cubicBezTo>
                            <a:pt x="61111" y="19912"/>
                            <a:pt x="115245" y="18201"/>
                            <a:pt x="169264" y="14439"/>
                          </a:cubicBezTo>
                          <a:cubicBezTo>
                            <a:pt x="178465" y="13803"/>
                            <a:pt x="178540" y="-624"/>
                            <a:pt x="169264" y="21"/>
                          </a:cubicBezTo>
                          <a:cubicBezTo>
                            <a:pt x="115245" y="3783"/>
                            <a:pt x="61111" y="5494"/>
                            <a:pt x="6960" y="5155"/>
                          </a:cubicBezTo>
                          <a:cubicBezTo>
                            <a:pt x="-2316" y="5097"/>
                            <a:pt x="-2324" y="19515"/>
                            <a:pt x="6960" y="19573"/>
                          </a:cubicBezTo>
                          <a:lnTo>
                            <a:pt x="6960" y="19573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37" name="Freeform 33">
                      <a:extLst>
                        <a:ext uri="{FF2B5EF4-FFF2-40B4-BE49-F238E27FC236}">
                          <a16:creationId xmlns:a16="http://schemas.microsoft.com/office/drawing/2014/main" id="{93B5C42D-D7D1-791F-D096-151BE9A80E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7686" y="4252561"/>
                      <a:ext cx="169971" cy="16205"/>
                    </a:xfrm>
                    <a:custGeom>
                      <a:avLst/>
                      <a:gdLst>
                        <a:gd name="connsiteX0" fmla="*/ 6966 w 169971"/>
                        <a:gd name="connsiteY0" fmla="*/ 16205 h 16205"/>
                        <a:gd name="connsiteX1" fmla="*/ 163012 w 169971"/>
                        <a:gd name="connsiteY1" fmla="*/ 14419 h 16205"/>
                        <a:gd name="connsiteX2" fmla="*/ 163012 w 169971"/>
                        <a:gd name="connsiteY2" fmla="*/ 1 h 16205"/>
                        <a:gd name="connsiteX3" fmla="*/ 6966 w 169971"/>
                        <a:gd name="connsiteY3" fmla="*/ 1786 h 16205"/>
                        <a:gd name="connsiteX4" fmla="*/ 6966 w 169971"/>
                        <a:gd name="connsiteY4" fmla="*/ 16205 h 16205"/>
                        <a:gd name="connsiteX5" fmla="*/ 6966 w 169971"/>
                        <a:gd name="connsiteY5" fmla="*/ 16205 h 162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9971" h="16205">
                          <a:moveTo>
                            <a:pt x="6966" y="16205"/>
                          </a:moveTo>
                          <a:cubicBezTo>
                            <a:pt x="58976" y="15609"/>
                            <a:pt x="110994" y="15014"/>
                            <a:pt x="163012" y="14419"/>
                          </a:cubicBezTo>
                          <a:cubicBezTo>
                            <a:pt x="172279" y="14311"/>
                            <a:pt x="172304" y="-107"/>
                            <a:pt x="163012" y="1"/>
                          </a:cubicBezTo>
                          <a:cubicBezTo>
                            <a:pt x="110994" y="596"/>
                            <a:pt x="58984" y="1191"/>
                            <a:pt x="6966" y="1786"/>
                          </a:cubicBezTo>
                          <a:cubicBezTo>
                            <a:pt x="-2310" y="1902"/>
                            <a:pt x="-2334" y="16312"/>
                            <a:pt x="6966" y="16205"/>
                          </a:cubicBezTo>
                          <a:lnTo>
                            <a:pt x="6966" y="16205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134" name="Freeform 34">
                    <a:extLst>
                      <a:ext uri="{FF2B5EF4-FFF2-40B4-BE49-F238E27FC236}">
                        <a16:creationId xmlns:a16="http://schemas.microsoft.com/office/drawing/2014/main" id="{5D9691D1-8654-75E7-FA50-D95F871DF6EF}"/>
                      </a:ext>
                    </a:extLst>
                  </p:cNvPr>
                  <p:cNvSpPr/>
                  <p:nvPr/>
                </p:nvSpPr>
                <p:spPr>
                  <a:xfrm>
                    <a:off x="5190366" y="3170328"/>
                    <a:ext cx="1964373" cy="3338594"/>
                  </a:xfrm>
                  <a:custGeom>
                    <a:avLst/>
                    <a:gdLst>
                      <a:gd name="connsiteX0" fmla="*/ 1953246 w 1964373"/>
                      <a:gd name="connsiteY0" fmla="*/ 454308 h 3338594"/>
                      <a:gd name="connsiteX1" fmla="*/ 1933140 w 1964373"/>
                      <a:gd name="connsiteY1" fmla="*/ 454127 h 3338594"/>
                      <a:gd name="connsiteX2" fmla="*/ 1932098 w 1964373"/>
                      <a:gd name="connsiteY2" fmla="*/ 454184 h 3338594"/>
                      <a:gd name="connsiteX3" fmla="*/ 1888761 w 1964373"/>
                      <a:gd name="connsiteY3" fmla="*/ 438799 h 3338594"/>
                      <a:gd name="connsiteX4" fmla="*/ 1814479 w 1964373"/>
                      <a:gd name="connsiteY4" fmla="*/ 421768 h 3338594"/>
                      <a:gd name="connsiteX5" fmla="*/ 1808882 w 1964373"/>
                      <a:gd name="connsiteY5" fmla="*/ 392651 h 3338594"/>
                      <a:gd name="connsiteX6" fmla="*/ 1741322 w 1964373"/>
                      <a:gd name="connsiteY6" fmla="*/ 374562 h 3338594"/>
                      <a:gd name="connsiteX7" fmla="*/ 1633136 w 1964373"/>
                      <a:gd name="connsiteY7" fmla="*/ 355126 h 3338594"/>
                      <a:gd name="connsiteX8" fmla="*/ 1284256 w 1964373"/>
                      <a:gd name="connsiteY8" fmla="*/ 630253 h 3338594"/>
                      <a:gd name="connsiteX9" fmla="*/ 1222309 w 1964373"/>
                      <a:gd name="connsiteY9" fmla="*/ 489097 h 3338594"/>
                      <a:gd name="connsiteX10" fmla="*/ 1131981 w 1964373"/>
                      <a:gd name="connsiteY10" fmla="*/ 289616 h 3338594"/>
                      <a:gd name="connsiteX11" fmla="*/ 1069447 w 1964373"/>
                      <a:gd name="connsiteY11" fmla="*/ 218401 h 3338594"/>
                      <a:gd name="connsiteX12" fmla="*/ 922686 w 1964373"/>
                      <a:gd name="connsiteY12" fmla="*/ 163506 h 3338594"/>
                      <a:gd name="connsiteX13" fmla="*/ 863798 w 1964373"/>
                      <a:gd name="connsiteY13" fmla="*/ 162613 h 3338594"/>
                      <a:gd name="connsiteX14" fmla="*/ 823999 w 1964373"/>
                      <a:gd name="connsiteY14" fmla="*/ 122856 h 3338594"/>
                      <a:gd name="connsiteX15" fmla="*/ 818212 w 1964373"/>
                      <a:gd name="connsiteY15" fmla="*/ 126229 h 3338594"/>
                      <a:gd name="connsiteX16" fmla="*/ 900256 w 1964373"/>
                      <a:gd name="connsiteY16" fmla="*/ 185539 h 3338594"/>
                      <a:gd name="connsiteX17" fmla="*/ 1020008 w 1964373"/>
                      <a:gd name="connsiteY17" fmla="*/ 376753 h 3338594"/>
                      <a:gd name="connsiteX18" fmla="*/ 766268 w 1964373"/>
                      <a:gd name="connsiteY18" fmla="*/ 375810 h 3338594"/>
                      <a:gd name="connsiteX19" fmla="*/ 526682 w 1964373"/>
                      <a:gd name="connsiteY19" fmla="*/ 165102 h 3338594"/>
                      <a:gd name="connsiteX20" fmla="*/ 597599 w 1964373"/>
                      <a:gd name="connsiteY20" fmla="*/ 49079 h 3338594"/>
                      <a:gd name="connsiteX21" fmla="*/ 595243 w 1964373"/>
                      <a:gd name="connsiteY21" fmla="*/ 1798 h 3338594"/>
                      <a:gd name="connsiteX22" fmla="*/ 590224 w 1964373"/>
                      <a:gd name="connsiteY22" fmla="*/ 2476 h 3338594"/>
                      <a:gd name="connsiteX23" fmla="*/ 587934 w 1964373"/>
                      <a:gd name="connsiteY23" fmla="*/ 38100 h 3338594"/>
                      <a:gd name="connsiteX24" fmla="*/ 539951 w 1964373"/>
                      <a:gd name="connsiteY24" fmla="*/ 141333 h 3338594"/>
                      <a:gd name="connsiteX25" fmla="*/ 520556 w 1964373"/>
                      <a:gd name="connsiteY25" fmla="*/ 150155 h 3338594"/>
                      <a:gd name="connsiteX26" fmla="*/ 500417 w 1964373"/>
                      <a:gd name="connsiteY26" fmla="*/ 149237 h 3338594"/>
                      <a:gd name="connsiteX27" fmla="*/ 490546 w 1964373"/>
                      <a:gd name="connsiteY27" fmla="*/ 150874 h 3338594"/>
                      <a:gd name="connsiteX28" fmla="*/ 18838 w 1964373"/>
                      <a:gd name="connsiteY28" fmla="*/ 666141 h 3338594"/>
                      <a:gd name="connsiteX29" fmla="*/ 7619 w 1964373"/>
                      <a:gd name="connsiteY29" fmla="*/ 759215 h 3338594"/>
                      <a:gd name="connsiteX30" fmla="*/ 462652 w 1964373"/>
                      <a:gd name="connsiteY30" fmla="*/ 1053638 h 3338594"/>
                      <a:gd name="connsiteX31" fmla="*/ 437916 w 1964373"/>
                      <a:gd name="connsiteY31" fmla="*/ 1148389 h 3338594"/>
                      <a:gd name="connsiteX32" fmla="*/ 453698 w 1964373"/>
                      <a:gd name="connsiteY32" fmla="*/ 1197687 h 3338594"/>
                      <a:gd name="connsiteX33" fmla="*/ 451574 w 1964373"/>
                      <a:gd name="connsiteY33" fmla="*/ 1205591 h 3338594"/>
                      <a:gd name="connsiteX34" fmla="*/ 342834 w 1964373"/>
                      <a:gd name="connsiteY34" fmla="*/ 1731366 h 3338594"/>
                      <a:gd name="connsiteX35" fmla="*/ 285045 w 1964373"/>
                      <a:gd name="connsiteY35" fmla="*/ 2120003 h 3338594"/>
                      <a:gd name="connsiteX36" fmla="*/ 294115 w 1964373"/>
                      <a:gd name="connsiteY36" fmla="*/ 2127510 h 3338594"/>
                      <a:gd name="connsiteX37" fmla="*/ 500888 w 1964373"/>
                      <a:gd name="connsiteY37" fmla="*/ 2202296 h 3338594"/>
                      <a:gd name="connsiteX38" fmla="*/ 585586 w 1964373"/>
                      <a:gd name="connsiteY38" fmla="*/ 2844739 h 3338594"/>
                      <a:gd name="connsiteX39" fmla="*/ 610917 w 1964373"/>
                      <a:gd name="connsiteY39" fmla="*/ 2928628 h 3338594"/>
                      <a:gd name="connsiteX40" fmla="*/ 630519 w 1964373"/>
                      <a:gd name="connsiteY40" fmla="*/ 3010242 h 3338594"/>
                      <a:gd name="connsiteX41" fmla="*/ 650104 w 1964373"/>
                      <a:gd name="connsiteY41" fmla="*/ 3196314 h 3338594"/>
                      <a:gd name="connsiteX42" fmla="*/ 655991 w 1964373"/>
                      <a:gd name="connsiteY42" fmla="*/ 3258236 h 3338594"/>
                      <a:gd name="connsiteX43" fmla="*/ 665473 w 1964373"/>
                      <a:gd name="connsiteY43" fmla="*/ 3269389 h 3338594"/>
                      <a:gd name="connsiteX44" fmla="*/ 709555 w 1964373"/>
                      <a:gd name="connsiteY44" fmla="*/ 3267578 h 3338594"/>
                      <a:gd name="connsiteX45" fmla="*/ 711274 w 1964373"/>
                      <a:gd name="connsiteY45" fmla="*/ 3263304 h 3338594"/>
                      <a:gd name="connsiteX46" fmla="*/ 706851 w 1964373"/>
                      <a:gd name="connsiteY46" fmla="*/ 3197736 h 3338594"/>
                      <a:gd name="connsiteX47" fmla="*/ 797163 w 1964373"/>
                      <a:gd name="connsiteY47" fmla="*/ 3312949 h 3338594"/>
                      <a:gd name="connsiteX48" fmla="*/ 1044628 w 1964373"/>
                      <a:gd name="connsiteY48" fmla="*/ 3291661 h 3338594"/>
                      <a:gd name="connsiteX49" fmla="*/ 1049754 w 1964373"/>
                      <a:gd name="connsiteY49" fmla="*/ 3269769 h 3338594"/>
                      <a:gd name="connsiteX50" fmla="*/ 1256180 w 1964373"/>
                      <a:gd name="connsiteY50" fmla="*/ 3282815 h 3338594"/>
                      <a:gd name="connsiteX51" fmla="*/ 1187016 w 1964373"/>
                      <a:gd name="connsiteY51" fmla="*/ 3160269 h 3338594"/>
                      <a:gd name="connsiteX52" fmla="*/ 1176798 w 1964373"/>
                      <a:gd name="connsiteY52" fmla="*/ 3162881 h 3338594"/>
                      <a:gd name="connsiteX53" fmla="*/ 1175243 w 1964373"/>
                      <a:gd name="connsiteY53" fmla="*/ 3163154 h 3338594"/>
                      <a:gd name="connsiteX54" fmla="*/ 1153029 w 1964373"/>
                      <a:gd name="connsiteY54" fmla="*/ 3006877 h 3338594"/>
                      <a:gd name="connsiteX55" fmla="*/ 1290324 w 1964373"/>
                      <a:gd name="connsiteY55" fmla="*/ 2231595 h 3338594"/>
                      <a:gd name="connsiteX56" fmla="*/ 1327031 w 1964373"/>
                      <a:gd name="connsiteY56" fmla="*/ 2209563 h 3338594"/>
                      <a:gd name="connsiteX57" fmla="*/ 1340829 w 1964373"/>
                      <a:gd name="connsiteY57" fmla="*/ 2179635 h 3338594"/>
                      <a:gd name="connsiteX58" fmla="*/ 1342797 w 1964373"/>
                      <a:gd name="connsiteY58" fmla="*/ 2143788 h 3338594"/>
                      <a:gd name="connsiteX59" fmla="*/ 1342995 w 1964373"/>
                      <a:gd name="connsiteY59" fmla="*/ 2142664 h 3338594"/>
                      <a:gd name="connsiteX60" fmla="*/ 1408009 w 1964373"/>
                      <a:gd name="connsiteY60" fmla="*/ 2111918 h 3338594"/>
                      <a:gd name="connsiteX61" fmla="*/ 1415557 w 1964373"/>
                      <a:gd name="connsiteY61" fmla="*/ 2105048 h 3338594"/>
                      <a:gd name="connsiteX62" fmla="*/ 1406256 w 1964373"/>
                      <a:gd name="connsiteY62" fmla="*/ 1929707 h 3338594"/>
                      <a:gd name="connsiteX63" fmla="*/ 1263183 w 1964373"/>
                      <a:gd name="connsiteY63" fmla="*/ 1216313 h 3338594"/>
                      <a:gd name="connsiteX64" fmla="*/ 1285058 w 1964373"/>
                      <a:gd name="connsiteY64" fmla="*/ 1198911 h 3338594"/>
                      <a:gd name="connsiteX65" fmla="*/ 1188008 w 1964373"/>
                      <a:gd name="connsiteY65" fmla="*/ 868177 h 3338594"/>
                      <a:gd name="connsiteX66" fmla="*/ 1276890 w 1964373"/>
                      <a:gd name="connsiteY66" fmla="*/ 898535 h 3338594"/>
                      <a:gd name="connsiteX67" fmla="*/ 1371030 w 1964373"/>
                      <a:gd name="connsiteY67" fmla="*/ 839746 h 3338594"/>
                      <a:gd name="connsiteX68" fmla="*/ 1660517 w 1964373"/>
                      <a:gd name="connsiteY68" fmla="*/ 453614 h 3338594"/>
                      <a:gd name="connsiteX69" fmla="*/ 1923938 w 1964373"/>
                      <a:gd name="connsiteY69" fmla="*/ 496935 h 3338594"/>
                      <a:gd name="connsiteX70" fmla="*/ 1960364 w 1964373"/>
                      <a:gd name="connsiteY70" fmla="*/ 477506 h 3338594"/>
                      <a:gd name="connsiteX71" fmla="*/ 1953246 w 1964373"/>
                      <a:gd name="connsiteY71" fmla="*/ 454308 h 3338594"/>
                      <a:gd name="connsiteX72" fmla="*/ 1785602 w 1964373"/>
                      <a:gd name="connsiteY72" fmla="*/ 394238 h 3338594"/>
                      <a:gd name="connsiteX73" fmla="*/ 1815843 w 1964373"/>
                      <a:gd name="connsiteY73" fmla="*/ 409698 h 3338594"/>
                      <a:gd name="connsiteX74" fmla="*/ 1804228 w 1964373"/>
                      <a:gd name="connsiteY74" fmla="*/ 413600 h 3338594"/>
                      <a:gd name="connsiteX75" fmla="*/ 1764057 w 1964373"/>
                      <a:gd name="connsiteY75" fmla="*/ 387914 h 3338594"/>
                      <a:gd name="connsiteX76" fmla="*/ 1785602 w 1964373"/>
                      <a:gd name="connsiteY76" fmla="*/ 394238 h 3338594"/>
                      <a:gd name="connsiteX77" fmla="*/ 954060 w 1964373"/>
                      <a:gd name="connsiteY77" fmla="*/ 391998 h 3338594"/>
                      <a:gd name="connsiteX78" fmla="*/ 1024134 w 1964373"/>
                      <a:gd name="connsiteY78" fmla="*/ 386608 h 3338594"/>
                      <a:gd name="connsiteX79" fmla="*/ 1058583 w 1964373"/>
                      <a:gd name="connsiteY79" fmla="*/ 582096 h 3338594"/>
                      <a:gd name="connsiteX80" fmla="*/ 1100011 w 1964373"/>
                      <a:gd name="connsiteY80" fmla="*/ 827196 h 3338594"/>
                      <a:gd name="connsiteX81" fmla="*/ 1135626 w 1964373"/>
                      <a:gd name="connsiteY81" fmla="*/ 1167842 h 3338594"/>
                      <a:gd name="connsiteX82" fmla="*/ 1132320 w 1964373"/>
                      <a:gd name="connsiteY82" fmla="*/ 1168272 h 3338594"/>
                      <a:gd name="connsiteX83" fmla="*/ 1128202 w 1964373"/>
                      <a:gd name="connsiteY83" fmla="*/ 1163469 h 3338594"/>
                      <a:gd name="connsiteX84" fmla="*/ 1119770 w 1964373"/>
                      <a:gd name="connsiteY84" fmla="*/ 1163188 h 3338594"/>
                      <a:gd name="connsiteX85" fmla="*/ 986575 w 1964373"/>
                      <a:gd name="connsiteY85" fmla="*/ 1170802 h 3338594"/>
                      <a:gd name="connsiteX86" fmla="*/ 891286 w 1964373"/>
                      <a:gd name="connsiteY86" fmla="*/ 725071 h 3338594"/>
                      <a:gd name="connsiteX87" fmla="*/ 777437 w 1964373"/>
                      <a:gd name="connsiteY87" fmla="*/ 388096 h 3338594"/>
                      <a:gd name="connsiteX88" fmla="*/ 954060 w 1964373"/>
                      <a:gd name="connsiteY88" fmla="*/ 391998 h 3338594"/>
                      <a:gd name="connsiteX89" fmla="*/ 981235 w 1964373"/>
                      <a:gd name="connsiteY89" fmla="*/ 2585361 h 3338594"/>
                      <a:gd name="connsiteX90" fmla="*/ 960550 w 1964373"/>
                      <a:gd name="connsiteY90" fmla="*/ 2971328 h 3338594"/>
                      <a:gd name="connsiteX91" fmla="*/ 951952 w 1964373"/>
                      <a:gd name="connsiteY91" fmla="*/ 3127200 h 3338594"/>
                      <a:gd name="connsiteX92" fmla="*/ 953704 w 1964373"/>
                      <a:gd name="connsiteY92" fmla="*/ 3178986 h 3338594"/>
                      <a:gd name="connsiteX93" fmla="*/ 827231 w 1964373"/>
                      <a:gd name="connsiteY93" fmla="*/ 2987796 h 3338594"/>
                      <a:gd name="connsiteX94" fmla="*/ 779769 w 1964373"/>
                      <a:gd name="connsiteY94" fmla="*/ 2267484 h 3338594"/>
                      <a:gd name="connsiteX95" fmla="*/ 992172 w 1964373"/>
                      <a:gd name="connsiteY95" fmla="*/ 2285101 h 3338594"/>
                      <a:gd name="connsiteX96" fmla="*/ 992263 w 1964373"/>
                      <a:gd name="connsiteY96" fmla="*/ 2285101 h 3338594"/>
                      <a:gd name="connsiteX97" fmla="*/ 992263 w 1964373"/>
                      <a:gd name="connsiteY97" fmla="*/ 2285101 h 3338594"/>
                      <a:gd name="connsiteX98" fmla="*/ 976646 w 1964373"/>
                      <a:gd name="connsiteY98" fmla="*/ 2366245 h 3338594"/>
                      <a:gd name="connsiteX99" fmla="*/ 981235 w 1964373"/>
                      <a:gd name="connsiteY99" fmla="*/ 2585361 h 3338594"/>
                      <a:gd name="connsiteX100" fmla="*/ 459981 w 1964373"/>
                      <a:gd name="connsiteY100" fmla="*/ 1044428 h 3338594"/>
                      <a:gd name="connsiteX101" fmla="*/ 430963 w 1964373"/>
                      <a:gd name="connsiteY101" fmla="*/ 1042006 h 3338594"/>
                      <a:gd name="connsiteX102" fmla="*/ 14366 w 1964373"/>
                      <a:gd name="connsiteY102" fmla="*/ 744920 h 3338594"/>
                      <a:gd name="connsiteX103" fmla="*/ 107894 w 1964373"/>
                      <a:gd name="connsiteY103" fmla="*/ 500506 h 3338594"/>
                      <a:gd name="connsiteX104" fmla="*/ 358294 w 1964373"/>
                      <a:gd name="connsiteY104" fmla="*/ 627326 h 3338594"/>
                      <a:gd name="connsiteX105" fmla="*/ 209350 w 1964373"/>
                      <a:gd name="connsiteY105" fmla="*/ 762943 h 3338594"/>
                      <a:gd name="connsiteX106" fmla="*/ 94385 w 1964373"/>
                      <a:gd name="connsiteY106" fmla="*/ 721788 h 3338594"/>
                      <a:gd name="connsiteX107" fmla="*/ 94385 w 1964373"/>
                      <a:gd name="connsiteY107" fmla="*/ 731775 h 3338594"/>
                      <a:gd name="connsiteX108" fmla="*/ 454632 w 1964373"/>
                      <a:gd name="connsiteY108" fmla="*/ 953959 h 3338594"/>
                      <a:gd name="connsiteX109" fmla="*/ 507179 w 1964373"/>
                      <a:gd name="connsiteY109" fmla="*/ 845211 h 3338594"/>
                      <a:gd name="connsiteX110" fmla="*/ 519101 w 1964373"/>
                      <a:gd name="connsiteY110" fmla="*/ 810199 h 3338594"/>
                      <a:gd name="connsiteX111" fmla="*/ 601162 w 1964373"/>
                      <a:gd name="connsiteY111" fmla="*/ 746582 h 3338594"/>
                      <a:gd name="connsiteX112" fmla="*/ 606230 w 1964373"/>
                      <a:gd name="connsiteY112" fmla="*/ 758065 h 3338594"/>
                      <a:gd name="connsiteX113" fmla="*/ 557841 w 1964373"/>
                      <a:gd name="connsiteY113" fmla="*/ 801452 h 3338594"/>
                      <a:gd name="connsiteX114" fmla="*/ 523342 w 1964373"/>
                      <a:gd name="connsiteY114" fmla="*/ 839647 h 3338594"/>
                      <a:gd name="connsiteX115" fmla="*/ 530171 w 1964373"/>
                      <a:gd name="connsiteY115" fmla="*/ 843624 h 3338594"/>
                      <a:gd name="connsiteX116" fmla="*/ 563992 w 1964373"/>
                      <a:gd name="connsiteY116" fmla="*/ 811778 h 3338594"/>
                      <a:gd name="connsiteX117" fmla="*/ 650716 w 1964373"/>
                      <a:gd name="connsiteY117" fmla="*/ 805528 h 3338594"/>
                      <a:gd name="connsiteX118" fmla="*/ 524516 w 1964373"/>
                      <a:gd name="connsiteY118" fmla="*/ 862704 h 3338594"/>
                      <a:gd name="connsiteX119" fmla="*/ 530220 w 1964373"/>
                      <a:gd name="connsiteY119" fmla="*/ 867111 h 3338594"/>
                      <a:gd name="connsiteX120" fmla="*/ 659463 w 1964373"/>
                      <a:gd name="connsiteY120" fmla="*/ 818565 h 3338594"/>
                      <a:gd name="connsiteX121" fmla="*/ 565976 w 1964373"/>
                      <a:gd name="connsiteY121" fmla="*/ 869599 h 3338594"/>
                      <a:gd name="connsiteX122" fmla="*/ 531527 w 1964373"/>
                      <a:gd name="connsiteY122" fmla="*/ 894806 h 3338594"/>
                      <a:gd name="connsiteX123" fmla="*/ 534106 w 1964373"/>
                      <a:gd name="connsiteY123" fmla="*/ 904322 h 3338594"/>
                      <a:gd name="connsiteX124" fmla="*/ 627105 w 1964373"/>
                      <a:gd name="connsiteY124" fmla="*/ 896815 h 3338594"/>
                      <a:gd name="connsiteX125" fmla="*/ 459981 w 1964373"/>
                      <a:gd name="connsiteY125" fmla="*/ 1044428 h 3338594"/>
                      <a:gd name="connsiteX126" fmla="*/ 499896 w 1964373"/>
                      <a:gd name="connsiteY126" fmla="*/ 812638 h 3338594"/>
                      <a:gd name="connsiteX127" fmla="*/ 490314 w 1964373"/>
                      <a:gd name="connsiteY127" fmla="*/ 851899 h 3338594"/>
                      <a:gd name="connsiteX128" fmla="*/ 454880 w 1964373"/>
                      <a:gd name="connsiteY128" fmla="*/ 943244 h 3338594"/>
                      <a:gd name="connsiteX129" fmla="*/ 216435 w 1964373"/>
                      <a:gd name="connsiteY129" fmla="*/ 767622 h 3338594"/>
                      <a:gd name="connsiteX130" fmla="*/ 403243 w 1964373"/>
                      <a:gd name="connsiteY130" fmla="*/ 599383 h 3338594"/>
                      <a:gd name="connsiteX131" fmla="*/ 470737 w 1964373"/>
                      <a:gd name="connsiteY131" fmla="*/ 703212 h 3338594"/>
                      <a:gd name="connsiteX132" fmla="*/ 500855 w 1964373"/>
                      <a:gd name="connsiteY132" fmla="*/ 770483 h 3338594"/>
                      <a:gd name="connsiteX133" fmla="*/ 499896 w 1964373"/>
                      <a:gd name="connsiteY133" fmla="*/ 812638 h 3338594"/>
                      <a:gd name="connsiteX134" fmla="*/ 443100 w 1964373"/>
                      <a:gd name="connsiteY134" fmla="*/ 1175415 h 3338594"/>
                      <a:gd name="connsiteX135" fmla="*/ 451722 w 1964373"/>
                      <a:gd name="connsiteY135" fmla="*/ 1152209 h 3338594"/>
                      <a:gd name="connsiteX136" fmla="*/ 472465 w 1964373"/>
                      <a:gd name="connsiteY136" fmla="*/ 1045924 h 3338594"/>
                      <a:gd name="connsiteX137" fmla="*/ 543795 w 1964373"/>
                      <a:gd name="connsiteY137" fmla="*/ 953975 h 3338594"/>
                      <a:gd name="connsiteX138" fmla="*/ 646682 w 1964373"/>
                      <a:gd name="connsiteY138" fmla="*/ 888383 h 3338594"/>
                      <a:gd name="connsiteX139" fmla="*/ 572293 w 1964373"/>
                      <a:gd name="connsiteY139" fmla="*/ 880760 h 3338594"/>
                      <a:gd name="connsiteX140" fmla="*/ 661976 w 1964373"/>
                      <a:gd name="connsiteY140" fmla="*/ 806421 h 3338594"/>
                      <a:gd name="connsiteX141" fmla="*/ 638100 w 1964373"/>
                      <a:gd name="connsiteY141" fmla="*/ 783463 h 3338594"/>
                      <a:gd name="connsiteX142" fmla="*/ 575401 w 1964373"/>
                      <a:gd name="connsiteY142" fmla="*/ 792573 h 3338594"/>
                      <a:gd name="connsiteX143" fmla="*/ 599054 w 1964373"/>
                      <a:gd name="connsiteY143" fmla="*/ 773748 h 3338594"/>
                      <a:gd name="connsiteX144" fmla="*/ 619276 w 1964373"/>
                      <a:gd name="connsiteY144" fmla="*/ 739439 h 3338594"/>
                      <a:gd name="connsiteX145" fmla="*/ 509180 w 1964373"/>
                      <a:gd name="connsiteY145" fmla="*/ 799666 h 3338594"/>
                      <a:gd name="connsiteX146" fmla="*/ 513000 w 1964373"/>
                      <a:gd name="connsiteY146" fmla="*/ 777593 h 3338594"/>
                      <a:gd name="connsiteX147" fmla="*/ 480228 w 1964373"/>
                      <a:gd name="connsiteY147" fmla="*/ 696408 h 3338594"/>
                      <a:gd name="connsiteX148" fmla="*/ 407211 w 1964373"/>
                      <a:gd name="connsiteY148" fmla="*/ 594092 h 3338594"/>
                      <a:gd name="connsiteX149" fmla="*/ 429442 w 1964373"/>
                      <a:gd name="connsiteY149" fmla="*/ 561469 h 3338594"/>
                      <a:gd name="connsiteX150" fmla="*/ 452863 w 1964373"/>
                      <a:gd name="connsiteY150" fmla="*/ 526523 h 3338594"/>
                      <a:gd name="connsiteX151" fmla="*/ 498408 w 1964373"/>
                      <a:gd name="connsiteY151" fmla="*/ 442420 h 3338594"/>
                      <a:gd name="connsiteX152" fmla="*/ 464024 w 1964373"/>
                      <a:gd name="connsiteY152" fmla="*/ 492503 h 3338594"/>
                      <a:gd name="connsiteX153" fmla="*/ 467827 w 1964373"/>
                      <a:gd name="connsiteY153" fmla="*/ 371693 h 3338594"/>
                      <a:gd name="connsiteX154" fmla="*/ 454748 w 1964373"/>
                      <a:gd name="connsiteY154" fmla="*/ 340922 h 3338594"/>
                      <a:gd name="connsiteX155" fmla="*/ 431997 w 1964373"/>
                      <a:gd name="connsiteY155" fmla="*/ 539015 h 3338594"/>
                      <a:gd name="connsiteX156" fmla="*/ 370174 w 1964373"/>
                      <a:gd name="connsiteY156" fmla="*/ 613718 h 3338594"/>
                      <a:gd name="connsiteX157" fmla="*/ 254423 w 1964373"/>
                      <a:gd name="connsiteY157" fmla="*/ 599871 h 3338594"/>
                      <a:gd name="connsiteX158" fmla="*/ 116988 w 1964373"/>
                      <a:gd name="connsiteY158" fmla="*/ 484368 h 3338594"/>
                      <a:gd name="connsiteX159" fmla="*/ 494051 w 1964373"/>
                      <a:gd name="connsiteY159" fmla="*/ 155834 h 3338594"/>
                      <a:gd name="connsiteX160" fmla="*/ 749221 w 1964373"/>
                      <a:gd name="connsiteY160" fmla="*/ 381316 h 3338594"/>
                      <a:gd name="connsiteX161" fmla="*/ 856142 w 1964373"/>
                      <a:gd name="connsiteY161" fmla="*/ 582146 h 3338594"/>
                      <a:gd name="connsiteX162" fmla="*/ 906391 w 1964373"/>
                      <a:gd name="connsiteY162" fmla="*/ 946204 h 3338594"/>
                      <a:gd name="connsiteX163" fmla="*/ 975290 w 1964373"/>
                      <a:gd name="connsiteY163" fmla="*/ 1202664 h 3338594"/>
                      <a:gd name="connsiteX164" fmla="*/ 536222 w 1964373"/>
                      <a:gd name="connsiteY164" fmla="*/ 1205070 h 3338594"/>
                      <a:gd name="connsiteX165" fmla="*/ 443100 w 1964373"/>
                      <a:gd name="connsiteY165" fmla="*/ 1175415 h 3338594"/>
                      <a:gd name="connsiteX166" fmla="*/ 620020 w 1964373"/>
                      <a:gd name="connsiteY166" fmla="*/ 2859100 h 3338594"/>
                      <a:gd name="connsiteX167" fmla="*/ 513843 w 1964373"/>
                      <a:gd name="connsiteY167" fmla="*/ 2206256 h 3338594"/>
                      <a:gd name="connsiteX168" fmla="*/ 770294 w 1964373"/>
                      <a:gd name="connsiteY168" fmla="*/ 2265987 h 3338594"/>
                      <a:gd name="connsiteX169" fmla="*/ 815541 w 1964373"/>
                      <a:gd name="connsiteY169" fmla="*/ 2988681 h 3338594"/>
                      <a:gd name="connsiteX170" fmla="*/ 945363 w 1964373"/>
                      <a:gd name="connsiteY170" fmla="*/ 3198100 h 3338594"/>
                      <a:gd name="connsiteX171" fmla="*/ 809589 w 1964373"/>
                      <a:gd name="connsiteY171" fmla="*/ 3235600 h 3338594"/>
                      <a:gd name="connsiteX172" fmla="*/ 792707 w 1964373"/>
                      <a:gd name="connsiteY172" fmla="*/ 3223745 h 3338594"/>
                      <a:gd name="connsiteX173" fmla="*/ 644342 w 1964373"/>
                      <a:gd name="connsiteY173" fmla="*/ 3017385 h 3338594"/>
                      <a:gd name="connsiteX174" fmla="*/ 646078 w 1964373"/>
                      <a:gd name="connsiteY174" fmla="*/ 3013855 h 3338594"/>
                      <a:gd name="connsiteX175" fmla="*/ 620020 w 1964373"/>
                      <a:gd name="connsiteY175" fmla="*/ 2859100 h 3338594"/>
                      <a:gd name="connsiteX176" fmla="*/ 1016875 w 1964373"/>
                      <a:gd name="connsiteY176" fmla="*/ 3284708 h 3338594"/>
                      <a:gd name="connsiteX177" fmla="*/ 810862 w 1964373"/>
                      <a:gd name="connsiteY177" fmla="*/ 3296539 h 3338594"/>
                      <a:gd name="connsiteX178" fmla="*/ 707529 w 1964373"/>
                      <a:gd name="connsiteY178" fmla="*/ 3179647 h 3338594"/>
                      <a:gd name="connsiteX179" fmla="*/ 702436 w 1964373"/>
                      <a:gd name="connsiteY179" fmla="*/ 3173232 h 3338594"/>
                      <a:gd name="connsiteX180" fmla="*/ 693731 w 1964373"/>
                      <a:gd name="connsiteY180" fmla="*/ 3209658 h 3338594"/>
                      <a:gd name="connsiteX181" fmla="*/ 699559 w 1964373"/>
                      <a:gd name="connsiteY181" fmla="*/ 3257773 h 3338594"/>
                      <a:gd name="connsiteX182" fmla="*/ 678833 w 1964373"/>
                      <a:gd name="connsiteY182" fmla="*/ 3256690 h 3338594"/>
                      <a:gd name="connsiteX183" fmla="*/ 661075 w 1964373"/>
                      <a:gd name="connsiteY183" fmla="*/ 3152828 h 3338594"/>
                      <a:gd name="connsiteX184" fmla="*/ 639638 w 1964373"/>
                      <a:gd name="connsiteY184" fmla="*/ 3022337 h 3338594"/>
                      <a:gd name="connsiteX185" fmla="*/ 727867 w 1964373"/>
                      <a:gd name="connsiteY185" fmla="*/ 3165659 h 3338594"/>
                      <a:gd name="connsiteX186" fmla="*/ 798519 w 1964373"/>
                      <a:gd name="connsiteY186" fmla="*/ 3244116 h 3338594"/>
                      <a:gd name="connsiteX187" fmla="*/ 954564 w 1964373"/>
                      <a:gd name="connsiteY187" fmla="*/ 3206822 h 3338594"/>
                      <a:gd name="connsiteX188" fmla="*/ 1032285 w 1964373"/>
                      <a:gd name="connsiteY188" fmla="*/ 3277292 h 3338594"/>
                      <a:gd name="connsiteX189" fmla="*/ 1016875 w 1964373"/>
                      <a:gd name="connsiteY189" fmla="*/ 3284708 h 3338594"/>
                      <a:gd name="connsiteX190" fmla="*/ 1010575 w 1964373"/>
                      <a:gd name="connsiteY190" fmla="*/ 3227540 h 3338594"/>
                      <a:gd name="connsiteX191" fmla="*/ 994123 w 1964373"/>
                      <a:gd name="connsiteY191" fmla="*/ 3215048 h 3338594"/>
                      <a:gd name="connsiteX192" fmla="*/ 1015031 w 1964373"/>
                      <a:gd name="connsiteY192" fmla="*/ 3140692 h 3338594"/>
                      <a:gd name="connsiteX193" fmla="*/ 1038750 w 1964373"/>
                      <a:gd name="connsiteY193" fmla="*/ 3228292 h 3338594"/>
                      <a:gd name="connsiteX194" fmla="*/ 1045604 w 1964373"/>
                      <a:gd name="connsiteY194" fmla="*/ 3261849 h 3338594"/>
                      <a:gd name="connsiteX195" fmla="*/ 1010575 w 1964373"/>
                      <a:gd name="connsiteY195" fmla="*/ 3227540 h 3338594"/>
                      <a:gd name="connsiteX196" fmla="*/ 1176814 w 1964373"/>
                      <a:gd name="connsiteY196" fmla="*/ 3162906 h 3338594"/>
                      <a:gd name="connsiteX197" fmla="*/ 1176748 w 1964373"/>
                      <a:gd name="connsiteY197" fmla="*/ 3162997 h 3338594"/>
                      <a:gd name="connsiteX198" fmla="*/ 1175739 w 1964373"/>
                      <a:gd name="connsiteY198" fmla="*/ 3163129 h 3338594"/>
                      <a:gd name="connsiteX199" fmla="*/ 1176814 w 1964373"/>
                      <a:gd name="connsiteY199" fmla="*/ 3162906 h 3338594"/>
                      <a:gd name="connsiteX200" fmla="*/ 1260008 w 1964373"/>
                      <a:gd name="connsiteY200" fmla="*/ 2282679 h 3338594"/>
                      <a:gd name="connsiteX201" fmla="*/ 1157932 w 1964373"/>
                      <a:gd name="connsiteY201" fmla="*/ 2797988 h 3338594"/>
                      <a:gd name="connsiteX202" fmla="*/ 1133427 w 1964373"/>
                      <a:gd name="connsiteY202" fmla="*/ 2999181 h 3338594"/>
                      <a:gd name="connsiteX203" fmla="*/ 1138462 w 1964373"/>
                      <a:gd name="connsiteY203" fmla="*/ 3008564 h 3338594"/>
                      <a:gd name="connsiteX204" fmla="*/ 1165215 w 1964373"/>
                      <a:gd name="connsiteY204" fmla="*/ 3165138 h 3338594"/>
                      <a:gd name="connsiteX205" fmla="*/ 1101491 w 1964373"/>
                      <a:gd name="connsiteY205" fmla="*/ 3177986 h 3338594"/>
                      <a:gd name="connsiteX206" fmla="*/ 1074432 w 1964373"/>
                      <a:gd name="connsiteY206" fmla="*/ 3173761 h 3338594"/>
                      <a:gd name="connsiteX207" fmla="*/ 1025233 w 1964373"/>
                      <a:gd name="connsiteY207" fmla="*/ 3042799 h 3338594"/>
                      <a:gd name="connsiteX208" fmla="*/ 1005317 w 1964373"/>
                      <a:gd name="connsiteY208" fmla="*/ 2996386 h 3338594"/>
                      <a:gd name="connsiteX209" fmla="*/ 1004598 w 1964373"/>
                      <a:gd name="connsiteY209" fmla="*/ 3020965 h 3338594"/>
                      <a:gd name="connsiteX210" fmla="*/ 1061667 w 1964373"/>
                      <a:gd name="connsiteY210" fmla="*/ 3179292 h 3338594"/>
                      <a:gd name="connsiteX211" fmla="*/ 1095001 w 1964373"/>
                      <a:gd name="connsiteY211" fmla="*/ 3192098 h 3338594"/>
                      <a:gd name="connsiteX212" fmla="*/ 1176715 w 1964373"/>
                      <a:gd name="connsiteY212" fmla="*/ 3177266 h 3338594"/>
                      <a:gd name="connsiteX213" fmla="*/ 1242076 w 1964373"/>
                      <a:gd name="connsiteY213" fmla="*/ 3232798 h 3338594"/>
                      <a:gd name="connsiteX214" fmla="*/ 1238794 w 1964373"/>
                      <a:gd name="connsiteY214" fmla="*/ 3270472 h 3338594"/>
                      <a:gd name="connsiteX215" fmla="*/ 1068074 w 1964373"/>
                      <a:gd name="connsiteY215" fmla="*/ 3258782 h 3338594"/>
                      <a:gd name="connsiteX216" fmla="*/ 1056492 w 1964373"/>
                      <a:gd name="connsiteY216" fmla="*/ 3217660 h 3338594"/>
                      <a:gd name="connsiteX217" fmla="*/ 1023894 w 1964373"/>
                      <a:gd name="connsiteY217" fmla="*/ 3125695 h 3338594"/>
                      <a:gd name="connsiteX218" fmla="*/ 1008649 w 1964373"/>
                      <a:gd name="connsiteY218" fmla="*/ 3109086 h 3338594"/>
                      <a:gd name="connsiteX219" fmla="*/ 976018 w 1964373"/>
                      <a:gd name="connsiteY219" fmla="*/ 3200126 h 3338594"/>
                      <a:gd name="connsiteX220" fmla="*/ 974794 w 1964373"/>
                      <a:gd name="connsiteY220" fmla="*/ 3199075 h 3338594"/>
                      <a:gd name="connsiteX221" fmla="*/ 964518 w 1964373"/>
                      <a:gd name="connsiteY221" fmla="*/ 3073107 h 3338594"/>
                      <a:gd name="connsiteX222" fmla="*/ 969545 w 1964373"/>
                      <a:gd name="connsiteY222" fmla="*/ 2986747 h 3338594"/>
                      <a:gd name="connsiteX223" fmla="*/ 985120 w 1964373"/>
                      <a:gd name="connsiteY223" fmla="*/ 2978330 h 3338594"/>
                      <a:gd name="connsiteX224" fmla="*/ 997066 w 1964373"/>
                      <a:gd name="connsiteY224" fmla="*/ 2880446 h 3338594"/>
                      <a:gd name="connsiteX225" fmla="*/ 1009352 w 1964373"/>
                      <a:gd name="connsiteY225" fmla="*/ 2614660 h 3338594"/>
                      <a:gd name="connsiteX226" fmla="*/ 1000919 w 1964373"/>
                      <a:gd name="connsiteY226" fmla="*/ 2384813 h 3338594"/>
                      <a:gd name="connsiteX227" fmla="*/ 1011435 w 1964373"/>
                      <a:gd name="connsiteY227" fmla="*/ 2284977 h 3338594"/>
                      <a:gd name="connsiteX228" fmla="*/ 1269267 w 1964373"/>
                      <a:gd name="connsiteY228" fmla="*/ 2241243 h 3338594"/>
                      <a:gd name="connsiteX229" fmla="*/ 1260008 w 1964373"/>
                      <a:gd name="connsiteY229" fmla="*/ 2282679 h 3338594"/>
                      <a:gd name="connsiteX230" fmla="*/ 1257362 w 1964373"/>
                      <a:gd name="connsiteY230" fmla="*/ 1204103 h 3338594"/>
                      <a:gd name="connsiteX231" fmla="*/ 1176574 w 1964373"/>
                      <a:gd name="connsiteY231" fmla="*/ 1200126 h 3338594"/>
                      <a:gd name="connsiteX232" fmla="*/ 1164488 w 1964373"/>
                      <a:gd name="connsiteY232" fmla="*/ 1198456 h 3338594"/>
                      <a:gd name="connsiteX233" fmla="*/ 1117166 w 1964373"/>
                      <a:gd name="connsiteY233" fmla="*/ 837646 h 3338594"/>
                      <a:gd name="connsiteX234" fmla="*/ 1076457 w 1964373"/>
                      <a:gd name="connsiteY234" fmla="*/ 594910 h 3338594"/>
                      <a:gd name="connsiteX235" fmla="*/ 1063990 w 1964373"/>
                      <a:gd name="connsiteY235" fmla="*/ 470769 h 3338594"/>
                      <a:gd name="connsiteX236" fmla="*/ 905936 w 1964373"/>
                      <a:gd name="connsiteY236" fmla="*/ 175858 h 3338594"/>
                      <a:gd name="connsiteX237" fmla="*/ 1086998 w 1964373"/>
                      <a:gd name="connsiteY237" fmla="*/ 251627 h 3338594"/>
                      <a:gd name="connsiteX238" fmla="*/ 1113991 w 1964373"/>
                      <a:gd name="connsiteY238" fmla="*/ 291195 h 3338594"/>
                      <a:gd name="connsiteX239" fmla="*/ 1203931 w 1964373"/>
                      <a:gd name="connsiteY239" fmla="*/ 476680 h 3338594"/>
                      <a:gd name="connsiteX240" fmla="*/ 1159486 w 1964373"/>
                      <a:gd name="connsiteY240" fmla="*/ 471256 h 3338594"/>
                      <a:gd name="connsiteX241" fmla="*/ 1107187 w 1964373"/>
                      <a:gd name="connsiteY241" fmla="*/ 307084 h 3338594"/>
                      <a:gd name="connsiteX242" fmla="*/ 1093281 w 1964373"/>
                      <a:gd name="connsiteY242" fmla="*/ 312946 h 3338594"/>
                      <a:gd name="connsiteX243" fmla="*/ 1139405 w 1964373"/>
                      <a:gd name="connsiteY243" fmla="*/ 488196 h 3338594"/>
                      <a:gd name="connsiteX244" fmla="*/ 1141513 w 1964373"/>
                      <a:gd name="connsiteY244" fmla="*/ 575829 h 3338594"/>
                      <a:gd name="connsiteX245" fmla="*/ 1257362 w 1964373"/>
                      <a:gd name="connsiteY245" fmla="*/ 1204103 h 3338594"/>
                      <a:gd name="connsiteX246" fmla="*/ 1948715 w 1964373"/>
                      <a:gd name="connsiteY246" fmla="*/ 472439 h 3338594"/>
                      <a:gd name="connsiteX247" fmla="*/ 1922773 w 1964373"/>
                      <a:gd name="connsiteY247" fmla="*/ 484715 h 3338594"/>
                      <a:gd name="connsiteX248" fmla="*/ 1791562 w 1964373"/>
                      <a:gd name="connsiteY248" fmla="*/ 473836 h 3338594"/>
                      <a:gd name="connsiteX249" fmla="*/ 1836669 w 1964373"/>
                      <a:gd name="connsiteY249" fmla="*/ 492917 h 3338594"/>
                      <a:gd name="connsiteX250" fmla="*/ 1662667 w 1964373"/>
                      <a:gd name="connsiteY250" fmla="*/ 445760 h 3338594"/>
                      <a:gd name="connsiteX251" fmla="*/ 1637137 w 1964373"/>
                      <a:gd name="connsiteY251" fmla="*/ 463237 h 3338594"/>
                      <a:gd name="connsiteX252" fmla="*/ 1588426 w 1964373"/>
                      <a:gd name="connsiteY252" fmla="*/ 535642 h 3338594"/>
                      <a:gd name="connsiteX253" fmla="*/ 1305875 w 1964373"/>
                      <a:gd name="connsiteY253" fmla="*/ 876098 h 3338594"/>
                      <a:gd name="connsiteX254" fmla="*/ 1271987 w 1964373"/>
                      <a:gd name="connsiteY254" fmla="*/ 889218 h 3338594"/>
                      <a:gd name="connsiteX255" fmla="*/ 1268325 w 1964373"/>
                      <a:gd name="connsiteY255" fmla="*/ 891342 h 3338594"/>
                      <a:gd name="connsiteX256" fmla="*/ 1184511 w 1964373"/>
                      <a:gd name="connsiteY256" fmla="*/ 853131 h 3338594"/>
                      <a:gd name="connsiteX257" fmla="*/ 1162842 w 1964373"/>
                      <a:gd name="connsiteY257" fmla="*/ 592356 h 3338594"/>
                      <a:gd name="connsiteX258" fmla="*/ 1161759 w 1964373"/>
                      <a:gd name="connsiteY258" fmla="*/ 481119 h 3338594"/>
                      <a:gd name="connsiteX259" fmla="*/ 1211917 w 1964373"/>
                      <a:gd name="connsiteY259" fmla="*/ 493768 h 3338594"/>
                      <a:gd name="connsiteX260" fmla="*/ 1274848 w 1964373"/>
                      <a:gd name="connsiteY260" fmla="*/ 641331 h 3338594"/>
                      <a:gd name="connsiteX261" fmla="*/ 1249310 w 1964373"/>
                      <a:gd name="connsiteY261" fmla="*/ 691274 h 3338594"/>
                      <a:gd name="connsiteX262" fmla="*/ 1634971 w 1964373"/>
                      <a:gd name="connsiteY262" fmla="*/ 372107 h 3338594"/>
                      <a:gd name="connsiteX263" fmla="*/ 1687444 w 1964373"/>
                      <a:gd name="connsiteY263" fmla="*/ 364029 h 3338594"/>
                      <a:gd name="connsiteX264" fmla="*/ 1796721 w 1964373"/>
                      <a:gd name="connsiteY264" fmla="*/ 425216 h 3338594"/>
                      <a:gd name="connsiteX265" fmla="*/ 1897731 w 1964373"/>
                      <a:gd name="connsiteY265" fmla="*/ 450464 h 3338594"/>
                      <a:gd name="connsiteX266" fmla="*/ 1921483 w 1964373"/>
                      <a:gd name="connsiteY266" fmla="*/ 459079 h 3338594"/>
                      <a:gd name="connsiteX267" fmla="*/ 1920979 w 1964373"/>
                      <a:gd name="connsiteY267" fmla="*/ 459823 h 3338594"/>
                      <a:gd name="connsiteX268" fmla="*/ 1804608 w 1964373"/>
                      <a:gd name="connsiteY268" fmla="*/ 460079 h 3338594"/>
                      <a:gd name="connsiteX269" fmla="*/ 1871705 w 1964373"/>
                      <a:gd name="connsiteY269" fmla="*/ 482673 h 3338594"/>
                      <a:gd name="connsiteX270" fmla="*/ 1932280 w 1964373"/>
                      <a:gd name="connsiteY270" fmla="*/ 463659 h 3338594"/>
                      <a:gd name="connsiteX271" fmla="*/ 1933140 w 1964373"/>
                      <a:gd name="connsiteY271" fmla="*/ 463783 h 3338594"/>
                      <a:gd name="connsiteX272" fmla="*/ 1934644 w 1964373"/>
                      <a:gd name="connsiteY272" fmla="*/ 464213 h 3338594"/>
                      <a:gd name="connsiteX273" fmla="*/ 1948715 w 1964373"/>
                      <a:gd name="connsiteY273" fmla="*/ 472439 h 3338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</a:cxnLst>
                    <a:rect l="l" t="t" r="r" b="b"/>
                    <a:pathLst>
                      <a:path w="1964373" h="3338594">
                        <a:moveTo>
                          <a:pt x="1953246" y="454308"/>
                        </a:moveTo>
                        <a:cubicBezTo>
                          <a:pt x="1947781" y="453837"/>
                          <a:pt x="1936488" y="453300"/>
                          <a:pt x="1933140" y="454127"/>
                        </a:cubicBezTo>
                        <a:cubicBezTo>
                          <a:pt x="1932768" y="454110"/>
                          <a:pt x="1932420" y="454135"/>
                          <a:pt x="1932098" y="454184"/>
                        </a:cubicBezTo>
                        <a:cubicBezTo>
                          <a:pt x="1925501" y="436062"/>
                          <a:pt x="1904394" y="438113"/>
                          <a:pt x="1888761" y="438799"/>
                        </a:cubicBezTo>
                        <a:cubicBezTo>
                          <a:pt x="1863628" y="438559"/>
                          <a:pt x="1837338" y="432772"/>
                          <a:pt x="1814479" y="421768"/>
                        </a:cubicBezTo>
                        <a:cubicBezTo>
                          <a:pt x="1838611" y="416758"/>
                          <a:pt x="1824193" y="397603"/>
                          <a:pt x="1808882" y="392651"/>
                        </a:cubicBezTo>
                        <a:cubicBezTo>
                          <a:pt x="1787321" y="384698"/>
                          <a:pt x="1764536" y="375662"/>
                          <a:pt x="1741322" y="374562"/>
                        </a:cubicBezTo>
                        <a:cubicBezTo>
                          <a:pt x="1709518" y="359301"/>
                          <a:pt x="1665759" y="325091"/>
                          <a:pt x="1633136" y="355126"/>
                        </a:cubicBezTo>
                        <a:cubicBezTo>
                          <a:pt x="1518493" y="448720"/>
                          <a:pt x="1386969" y="522604"/>
                          <a:pt x="1284256" y="630253"/>
                        </a:cubicBezTo>
                        <a:cubicBezTo>
                          <a:pt x="1264886" y="582509"/>
                          <a:pt x="1245879" y="534997"/>
                          <a:pt x="1222309" y="489097"/>
                        </a:cubicBezTo>
                        <a:cubicBezTo>
                          <a:pt x="1201095" y="420751"/>
                          <a:pt x="1163884" y="354547"/>
                          <a:pt x="1131981" y="289616"/>
                        </a:cubicBezTo>
                        <a:cubicBezTo>
                          <a:pt x="1117736" y="260812"/>
                          <a:pt x="1098291" y="233944"/>
                          <a:pt x="1069447" y="218401"/>
                        </a:cubicBezTo>
                        <a:cubicBezTo>
                          <a:pt x="1024191" y="192136"/>
                          <a:pt x="973653" y="174725"/>
                          <a:pt x="922686" y="163506"/>
                        </a:cubicBezTo>
                        <a:cubicBezTo>
                          <a:pt x="910715" y="161737"/>
                          <a:pt x="868320" y="149030"/>
                          <a:pt x="863798" y="162613"/>
                        </a:cubicBezTo>
                        <a:cubicBezTo>
                          <a:pt x="846759" y="153486"/>
                          <a:pt x="835747" y="137539"/>
                          <a:pt x="823999" y="122856"/>
                        </a:cubicBezTo>
                        <a:cubicBezTo>
                          <a:pt x="821502" y="120119"/>
                          <a:pt x="817592" y="123063"/>
                          <a:pt x="818212" y="126229"/>
                        </a:cubicBezTo>
                        <a:cubicBezTo>
                          <a:pt x="827107" y="158678"/>
                          <a:pt x="866286" y="187870"/>
                          <a:pt x="900256" y="185539"/>
                        </a:cubicBezTo>
                        <a:cubicBezTo>
                          <a:pt x="946289" y="245195"/>
                          <a:pt x="990808" y="306886"/>
                          <a:pt x="1020008" y="376753"/>
                        </a:cubicBezTo>
                        <a:cubicBezTo>
                          <a:pt x="935723" y="378158"/>
                          <a:pt x="849619" y="395429"/>
                          <a:pt x="766268" y="375810"/>
                        </a:cubicBezTo>
                        <a:cubicBezTo>
                          <a:pt x="694202" y="297379"/>
                          <a:pt x="613613" y="226644"/>
                          <a:pt x="526682" y="165102"/>
                        </a:cubicBezTo>
                        <a:cubicBezTo>
                          <a:pt x="578096" y="152172"/>
                          <a:pt x="596830" y="96905"/>
                          <a:pt x="597599" y="49079"/>
                        </a:cubicBezTo>
                        <a:cubicBezTo>
                          <a:pt x="598872" y="33453"/>
                          <a:pt x="599798" y="17010"/>
                          <a:pt x="595243" y="1798"/>
                        </a:cubicBezTo>
                        <a:cubicBezTo>
                          <a:pt x="594441" y="-889"/>
                          <a:pt x="590117" y="-484"/>
                          <a:pt x="590224" y="2476"/>
                        </a:cubicBezTo>
                        <a:cubicBezTo>
                          <a:pt x="590663" y="14290"/>
                          <a:pt x="589174" y="26377"/>
                          <a:pt x="587934" y="38100"/>
                        </a:cubicBezTo>
                        <a:cubicBezTo>
                          <a:pt x="583263" y="76369"/>
                          <a:pt x="577228" y="120954"/>
                          <a:pt x="539951" y="141333"/>
                        </a:cubicBezTo>
                        <a:cubicBezTo>
                          <a:pt x="533808" y="145285"/>
                          <a:pt x="527600" y="148261"/>
                          <a:pt x="520556" y="150155"/>
                        </a:cubicBezTo>
                        <a:cubicBezTo>
                          <a:pt x="513148" y="152808"/>
                          <a:pt x="507411" y="146575"/>
                          <a:pt x="500417" y="149237"/>
                        </a:cubicBezTo>
                        <a:cubicBezTo>
                          <a:pt x="497143" y="146591"/>
                          <a:pt x="491306" y="145707"/>
                          <a:pt x="490546" y="150874"/>
                        </a:cubicBezTo>
                        <a:cubicBezTo>
                          <a:pt x="263269" y="198965"/>
                          <a:pt x="85440" y="455714"/>
                          <a:pt x="18838" y="666141"/>
                        </a:cubicBezTo>
                        <a:cubicBezTo>
                          <a:pt x="15655" y="678724"/>
                          <a:pt x="-13503" y="766126"/>
                          <a:pt x="7619" y="759215"/>
                        </a:cubicBezTo>
                        <a:cubicBezTo>
                          <a:pt x="46658" y="926288"/>
                          <a:pt x="297049" y="1074322"/>
                          <a:pt x="462652" y="1053638"/>
                        </a:cubicBezTo>
                        <a:cubicBezTo>
                          <a:pt x="459758" y="1086418"/>
                          <a:pt x="449333" y="1117784"/>
                          <a:pt x="437916" y="1148389"/>
                        </a:cubicBezTo>
                        <a:cubicBezTo>
                          <a:pt x="426920" y="1181533"/>
                          <a:pt x="415313" y="1183360"/>
                          <a:pt x="453698" y="1197687"/>
                        </a:cubicBezTo>
                        <a:cubicBezTo>
                          <a:pt x="451036" y="1199250"/>
                          <a:pt x="450333" y="1202912"/>
                          <a:pt x="451574" y="1205591"/>
                        </a:cubicBezTo>
                        <a:cubicBezTo>
                          <a:pt x="380210" y="1370912"/>
                          <a:pt x="367321" y="1554743"/>
                          <a:pt x="342834" y="1731366"/>
                        </a:cubicBezTo>
                        <a:cubicBezTo>
                          <a:pt x="327589" y="1861485"/>
                          <a:pt x="310814" y="1991488"/>
                          <a:pt x="285045" y="2120003"/>
                        </a:cubicBezTo>
                        <a:cubicBezTo>
                          <a:pt x="283855" y="2125906"/>
                          <a:pt x="289964" y="2129329"/>
                          <a:pt x="294115" y="2127510"/>
                        </a:cubicBezTo>
                        <a:cubicBezTo>
                          <a:pt x="361138" y="2157123"/>
                          <a:pt x="431128" y="2180181"/>
                          <a:pt x="500888" y="2202296"/>
                        </a:cubicBezTo>
                        <a:cubicBezTo>
                          <a:pt x="443538" y="2462294"/>
                          <a:pt x="491794" y="2606748"/>
                          <a:pt x="585586" y="2844739"/>
                        </a:cubicBezTo>
                        <a:cubicBezTo>
                          <a:pt x="595127" y="2872352"/>
                          <a:pt x="603865" y="2900262"/>
                          <a:pt x="610917" y="2928628"/>
                        </a:cubicBezTo>
                        <a:cubicBezTo>
                          <a:pt x="618631" y="2955413"/>
                          <a:pt x="619689" y="2984638"/>
                          <a:pt x="630519" y="3010242"/>
                        </a:cubicBezTo>
                        <a:cubicBezTo>
                          <a:pt x="562984" y="3082407"/>
                          <a:pt x="634727" y="3125306"/>
                          <a:pt x="650104" y="3196314"/>
                        </a:cubicBezTo>
                        <a:cubicBezTo>
                          <a:pt x="654916" y="3216594"/>
                          <a:pt x="656098" y="3237444"/>
                          <a:pt x="655991" y="3258236"/>
                        </a:cubicBezTo>
                        <a:cubicBezTo>
                          <a:pt x="655966" y="3263726"/>
                          <a:pt x="660199" y="3268471"/>
                          <a:pt x="665473" y="3269389"/>
                        </a:cubicBezTo>
                        <a:cubicBezTo>
                          <a:pt x="676130" y="3281310"/>
                          <a:pt x="704834" y="3287428"/>
                          <a:pt x="709555" y="3267578"/>
                        </a:cubicBezTo>
                        <a:cubicBezTo>
                          <a:pt x="710696" y="3266710"/>
                          <a:pt x="711431" y="3265305"/>
                          <a:pt x="711274" y="3263304"/>
                        </a:cubicBezTo>
                        <a:cubicBezTo>
                          <a:pt x="709480" y="3241470"/>
                          <a:pt x="708339" y="3219587"/>
                          <a:pt x="706851" y="3197736"/>
                        </a:cubicBezTo>
                        <a:cubicBezTo>
                          <a:pt x="744186" y="3230706"/>
                          <a:pt x="757340" y="3282724"/>
                          <a:pt x="797163" y="3312949"/>
                        </a:cubicBezTo>
                        <a:cubicBezTo>
                          <a:pt x="871147" y="3360205"/>
                          <a:pt x="974803" y="3335676"/>
                          <a:pt x="1044628" y="3291661"/>
                        </a:cubicBezTo>
                        <a:cubicBezTo>
                          <a:pt x="1056012" y="3290057"/>
                          <a:pt x="1053979" y="3277706"/>
                          <a:pt x="1049754" y="3269769"/>
                        </a:cubicBezTo>
                        <a:cubicBezTo>
                          <a:pt x="1082220" y="3309154"/>
                          <a:pt x="1223326" y="3327541"/>
                          <a:pt x="1256180" y="3282815"/>
                        </a:cubicBezTo>
                        <a:cubicBezTo>
                          <a:pt x="1287100" y="3230218"/>
                          <a:pt x="1236959" y="3174819"/>
                          <a:pt x="1187016" y="3160269"/>
                        </a:cubicBezTo>
                        <a:cubicBezTo>
                          <a:pt x="1182585" y="3158657"/>
                          <a:pt x="1179022" y="3160120"/>
                          <a:pt x="1176798" y="3162881"/>
                        </a:cubicBezTo>
                        <a:cubicBezTo>
                          <a:pt x="1176558" y="3162914"/>
                          <a:pt x="1175938" y="3163030"/>
                          <a:pt x="1175243" y="3163154"/>
                        </a:cubicBezTo>
                        <a:cubicBezTo>
                          <a:pt x="1163214" y="3111789"/>
                          <a:pt x="1153236" y="3059838"/>
                          <a:pt x="1153029" y="3006877"/>
                        </a:cubicBezTo>
                        <a:cubicBezTo>
                          <a:pt x="1178352" y="2746210"/>
                          <a:pt x="1250418" y="2490717"/>
                          <a:pt x="1290324" y="2231595"/>
                        </a:cubicBezTo>
                        <a:cubicBezTo>
                          <a:pt x="1302998" y="2225213"/>
                          <a:pt x="1315391" y="2218004"/>
                          <a:pt x="1327031" y="2209563"/>
                        </a:cubicBezTo>
                        <a:cubicBezTo>
                          <a:pt x="1338167" y="2205504"/>
                          <a:pt x="1339614" y="2189316"/>
                          <a:pt x="1340829" y="2179635"/>
                        </a:cubicBezTo>
                        <a:cubicBezTo>
                          <a:pt x="1341573" y="2167689"/>
                          <a:pt x="1342168" y="2155743"/>
                          <a:pt x="1342797" y="2143788"/>
                        </a:cubicBezTo>
                        <a:lnTo>
                          <a:pt x="1342995" y="2142664"/>
                        </a:lnTo>
                        <a:cubicBezTo>
                          <a:pt x="1366201" y="2135496"/>
                          <a:pt x="1390383" y="2129411"/>
                          <a:pt x="1408009" y="2111918"/>
                        </a:cubicBezTo>
                        <a:cubicBezTo>
                          <a:pt x="1411581" y="2111769"/>
                          <a:pt x="1415392" y="2109181"/>
                          <a:pt x="1415557" y="2105048"/>
                        </a:cubicBezTo>
                        <a:cubicBezTo>
                          <a:pt x="1417913" y="2046656"/>
                          <a:pt x="1412151" y="1987776"/>
                          <a:pt x="1406256" y="1929707"/>
                        </a:cubicBezTo>
                        <a:cubicBezTo>
                          <a:pt x="1381256" y="1688144"/>
                          <a:pt x="1336042" y="1448161"/>
                          <a:pt x="1263183" y="1216313"/>
                        </a:cubicBezTo>
                        <a:cubicBezTo>
                          <a:pt x="1273608" y="1217355"/>
                          <a:pt x="1288555" y="1214056"/>
                          <a:pt x="1285058" y="1198911"/>
                        </a:cubicBezTo>
                        <a:cubicBezTo>
                          <a:pt x="1254733" y="1088038"/>
                          <a:pt x="1214662" y="980067"/>
                          <a:pt x="1188008" y="868177"/>
                        </a:cubicBezTo>
                        <a:cubicBezTo>
                          <a:pt x="1199657" y="878603"/>
                          <a:pt x="1266382" y="912275"/>
                          <a:pt x="1276890" y="898535"/>
                        </a:cubicBezTo>
                        <a:cubicBezTo>
                          <a:pt x="1311373" y="897303"/>
                          <a:pt x="1344607" y="860241"/>
                          <a:pt x="1371030" y="839746"/>
                        </a:cubicBezTo>
                        <a:cubicBezTo>
                          <a:pt x="1490079" y="729866"/>
                          <a:pt x="1570032" y="586114"/>
                          <a:pt x="1660517" y="453614"/>
                        </a:cubicBezTo>
                        <a:cubicBezTo>
                          <a:pt x="1738304" y="498729"/>
                          <a:pt x="1835817" y="517504"/>
                          <a:pt x="1923938" y="496935"/>
                        </a:cubicBezTo>
                        <a:cubicBezTo>
                          <a:pt x="1936827" y="493347"/>
                          <a:pt x="1951361" y="487956"/>
                          <a:pt x="1960364" y="477506"/>
                        </a:cubicBezTo>
                        <a:cubicBezTo>
                          <a:pt x="1967449" y="469305"/>
                          <a:pt x="1965184" y="456111"/>
                          <a:pt x="1953246" y="454308"/>
                        </a:cubicBezTo>
                        <a:close/>
                        <a:moveTo>
                          <a:pt x="1785602" y="394238"/>
                        </a:moveTo>
                        <a:cubicBezTo>
                          <a:pt x="1793365" y="397347"/>
                          <a:pt x="1813231" y="401695"/>
                          <a:pt x="1815843" y="409698"/>
                        </a:cubicBezTo>
                        <a:cubicBezTo>
                          <a:pt x="1814430" y="412186"/>
                          <a:pt x="1806410" y="412129"/>
                          <a:pt x="1804228" y="413600"/>
                        </a:cubicBezTo>
                        <a:cubicBezTo>
                          <a:pt x="1791256" y="404424"/>
                          <a:pt x="1777557" y="396280"/>
                          <a:pt x="1764057" y="387914"/>
                        </a:cubicBezTo>
                        <a:cubicBezTo>
                          <a:pt x="1771299" y="389823"/>
                          <a:pt x="1778483" y="391915"/>
                          <a:pt x="1785602" y="394238"/>
                        </a:cubicBezTo>
                        <a:close/>
                        <a:moveTo>
                          <a:pt x="954060" y="391998"/>
                        </a:moveTo>
                        <a:cubicBezTo>
                          <a:pt x="977275" y="389617"/>
                          <a:pt x="1001258" y="391312"/>
                          <a:pt x="1024134" y="386608"/>
                        </a:cubicBezTo>
                        <a:cubicBezTo>
                          <a:pt x="1051713" y="448133"/>
                          <a:pt x="1055169" y="515751"/>
                          <a:pt x="1058583" y="582096"/>
                        </a:cubicBezTo>
                        <a:cubicBezTo>
                          <a:pt x="1067099" y="664852"/>
                          <a:pt x="1099556" y="743209"/>
                          <a:pt x="1100011" y="827196"/>
                        </a:cubicBezTo>
                        <a:cubicBezTo>
                          <a:pt x="1104103" y="941335"/>
                          <a:pt x="1100829" y="1058086"/>
                          <a:pt x="1135626" y="1167842"/>
                        </a:cubicBezTo>
                        <a:cubicBezTo>
                          <a:pt x="1134601" y="1167974"/>
                          <a:pt x="1133493" y="1168115"/>
                          <a:pt x="1132320" y="1168272"/>
                        </a:cubicBezTo>
                        <a:cubicBezTo>
                          <a:pt x="1132501" y="1166048"/>
                          <a:pt x="1130732" y="1163601"/>
                          <a:pt x="1128202" y="1163469"/>
                        </a:cubicBezTo>
                        <a:cubicBezTo>
                          <a:pt x="1125152" y="1163312"/>
                          <a:pt x="1122870" y="1162725"/>
                          <a:pt x="1119770" y="1163188"/>
                        </a:cubicBezTo>
                        <a:cubicBezTo>
                          <a:pt x="1075937" y="1172083"/>
                          <a:pt x="1031144" y="1174125"/>
                          <a:pt x="986575" y="1170802"/>
                        </a:cubicBezTo>
                        <a:cubicBezTo>
                          <a:pt x="947777" y="1023346"/>
                          <a:pt x="897297" y="879082"/>
                          <a:pt x="891286" y="725071"/>
                        </a:cubicBezTo>
                        <a:cubicBezTo>
                          <a:pt x="879720" y="605964"/>
                          <a:pt x="869122" y="475580"/>
                          <a:pt x="777437" y="388096"/>
                        </a:cubicBezTo>
                        <a:cubicBezTo>
                          <a:pt x="835143" y="401637"/>
                          <a:pt x="895387" y="395296"/>
                          <a:pt x="954060" y="391998"/>
                        </a:cubicBezTo>
                        <a:close/>
                        <a:moveTo>
                          <a:pt x="981235" y="2585361"/>
                        </a:moveTo>
                        <a:cubicBezTo>
                          <a:pt x="991577" y="2714537"/>
                          <a:pt x="973968" y="2843160"/>
                          <a:pt x="960550" y="2971328"/>
                        </a:cubicBezTo>
                        <a:cubicBezTo>
                          <a:pt x="917965" y="3012929"/>
                          <a:pt x="947264" y="3076612"/>
                          <a:pt x="951952" y="3127200"/>
                        </a:cubicBezTo>
                        <a:cubicBezTo>
                          <a:pt x="953688" y="3144478"/>
                          <a:pt x="954267" y="3161542"/>
                          <a:pt x="953704" y="3178986"/>
                        </a:cubicBezTo>
                        <a:cubicBezTo>
                          <a:pt x="898710" y="3124471"/>
                          <a:pt x="868750" y="3051620"/>
                          <a:pt x="827231" y="2987796"/>
                        </a:cubicBezTo>
                        <a:cubicBezTo>
                          <a:pt x="804166" y="2749806"/>
                          <a:pt x="769575" y="2508566"/>
                          <a:pt x="779769" y="2267484"/>
                        </a:cubicBezTo>
                        <a:cubicBezTo>
                          <a:pt x="850033" y="2278289"/>
                          <a:pt x="921032" y="2284944"/>
                          <a:pt x="992172" y="2285101"/>
                        </a:cubicBezTo>
                        <a:cubicBezTo>
                          <a:pt x="991056" y="2287234"/>
                          <a:pt x="991833" y="2286002"/>
                          <a:pt x="992263" y="2285101"/>
                        </a:cubicBezTo>
                        <a:lnTo>
                          <a:pt x="992263" y="2285101"/>
                        </a:lnTo>
                        <a:cubicBezTo>
                          <a:pt x="980449" y="2310242"/>
                          <a:pt x="979118" y="2338963"/>
                          <a:pt x="976646" y="2366245"/>
                        </a:cubicBezTo>
                        <a:cubicBezTo>
                          <a:pt x="971859" y="2439294"/>
                          <a:pt x="975927" y="2512468"/>
                          <a:pt x="981235" y="2585361"/>
                        </a:cubicBezTo>
                        <a:close/>
                        <a:moveTo>
                          <a:pt x="459981" y="1044428"/>
                        </a:moveTo>
                        <a:cubicBezTo>
                          <a:pt x="450499" y="1042245"/>
                          <a:pt x="440661" y="1042477"/>
                          <a:pt x="430963" y="1042006"/>
                        </a:cubicBezTo>
                        <a:cubicBezTo>
                          <a:pt x="257275" y="1030746"/>
                          <a:pt x="65755" y="918137"/>
                          <a:pt x="14366" y="744920"/>
                        </a:cubicBezTo>
                        <a:cubicBezTo>
                          <a:pt x="37266" y="660577"/>
                          <a:pt x="64705" y="576954"/>
                          <a:pt x="107894" y="500506"/>
                        </a:cubicBezTo>
                        <a:cubicBezTo>
                          <a:pt x="139979" y="587668"/>
                          <a:pt x="271776" y="632700"/>
                          <a:pt x="358294" y="627326"/>
                        </a:cubicBezTo>
                        <a:cubicBezTo>
                          <a:pt x="314328" y="678592"/>
                          <a:pt x="259830" y="718945"/>
                          <a:pt x="209350" y="762943"/>
                        </a:cubicBezTo>
                        <a:cubicBezTo>
                          <a:pt x="174908" y="740539"/>
                          <a:pt x="135878" y="723624"/>
                          <a:pt x="94385" y="721788"/>
                        </a:cubicBezTo>
                        <a:cubicBezTo>
                          <a:pt x="87862" y="721483"/>
                          <a:pt x="88118" y="731122"/>
                          <a:pt x="94385" y="731775"/>
                        </a:cubicBezTo>
                        <a:cubicBezTo>
                          <a:pt x="245891" y="746293"/>
                          <a:pt x="314188" y="917608"/>
                          <a:pt x="454632" y="953959"/>
                        </a:cubicBezTo>
                        <a:cubicBezTo>
                          <a:pt x="472043" y="976926"/>
                          <a:pt x="506072" y="857455"/>
                          <a:pt x="507179" y="845211"/>
                        </a:cubicBezTo>
                        <a:cubicBezTo>
                          <a:pt x="509486" y="832942"/>
                          <a:pt x="509717" y="819566"/>
                          <a:pt x="519101" y="810199"/>
                        </a:cubicBezTo>
                        <a:cubicBezTo>
                          <a:pt x="542084" y="784703"/>
                          <a:pt x="566935" y="756139"/>
                          <a:pt x="601162" y="746582"/>
                        </a:cubicBezTo>
                        <a:cubicBezTo>
                          <a:pt x="614348" y="743391"/>
                          <a:pt x="619838" y="750774"/>
                          <a:pt x="606230" y="758065"/>
                        </a:cubicBezTo>
                        <a:cubicBezTo>
                          <a:pt x="587777" y="769631"/>
                          <a:pt x="570680" y="783719"/>
                          <a:pt x="557841" y="801452"/>
                        </a:cubicBezTo>
                        <a:cubicBezTo>
                          <a:pt x="542704" y="810695"/>
                          <a:pt x="529948" y="823294"/>
                          <a:pt x="523342" y="839647"/>
                        </a:cubicBezTo>
                        <a:cubicBezTo>
                          <a:pt x="521788" y="843500"/>
                          <a:pt x="527542" y="846476"/>
                          <a:pt x="530171" y="843624"/>
                        </a:cubicBezTo>
                        <a:cubicBezTo>
                          <a:pt x="540877" y="832033"/>
                          <a:pt x="550459" y="820343"/>
                          <a:pt x="563992" y="811778"/>
                        </a:cubicBezTo>
                        <a:cubicBezTo>
                          <a:pt x="585727" y="799476"/>
                          <a:pt x="632115" y="781495"/>
                          <a:pt x="650716" y="805528"/>
                        </a:cubicBezTo>
                        <a:cubicBezTo>
                          <a:pt x="605362" y="812332"/>
                          <a:pt x="553435" y="824071"/>
                          <a:pt x="524516" y="862704"/>
                        </a:cubicBezTo>
                        <a:cubicBezTo>
                          <a:pt x="522118" y="866111"/>
                          <a:pt x="527401" y="870038"/>
                          <a:pt x="530220" y="867111"/>
                        </a:cubicBezTo>
                        <a:cubicBezTo>
                          <a:pt x="562959" y="835861"/>
                          <a:pt x="614977" y="819309"/>
                          <a:pt x="659463" y="818565"/>
                        </a:cubicBezTo>
                        <a:cubicBezTo>
                          <a:pt x="635108" y="845690"/>
                          <a:pt x="596111" y="850899"/>
                          <a:pt x="565976" y="869599"/>
                        </a:cubicBezTo>
                        <a:cubicBezTo>
                          <a:pt x="552616" y="875783"/>
                          <a:pt x="543539" y="887192"/>
                          <a:pt x="531527" y="894806"/>
                        </a:cubicBezTo>
                        <a:cubicBezTo>
                          <a:pt x="527393" y="897229"/>
                          <a:pt x="528881" y="904760"/>
                          <a:pt x="534106" y="904322"/>
                        </a:cubicBezTo>
                        <a:cubicBezTo>
                          <a:pt x="565042" y="902404"/>
                          <a:pt x="595929" y="885638"/>
                          <a:pt x="627105" y="896815"/>
                        </a:cubicBezTo>
                        <a:cubicBezTo>
                          <a:pt x="522540" y="949710"/>
                          <a:pt x="518836" y="930918"/>
                          <a:pt x="459981" y="1044428"/>
                        </a:cubicBezTo>
                        <a:close/>
                        <a:moveTo>
                          <a:pt x="499896" y="812638"/>
                        </a:moveTo>
                        <a:cubicBezTo>
                          <a:pt x="493803" y="824369"/>
                          <a:pt x="493299" y="839234"/>
                          <a:pt x="490314" y="851899"/>
                        </a:cubicBezTo>
                        <a:cubicBezTo>
                          <a:pt x="483262" y="884042"/>
                          <a:pt x="470018" y="914210"/>
                          <a:pt x="454880" y="943244"/>
                        </a:cubicBezTo>
                        <a:cubicBezTo>
                          <a:pt x="356739" y="915119"/>
                          <a:pt x="300050" y="820368"/>
                          <a:pt x="216435" y="767622"/>
                        </a:cubicBezTo>
                        <a:cubicBezTo>
                          <a:pt x="289807" y="726559"/>
                          <a:pt x="350613" y="664289"/>
                          <a:pt x="403243" y="599383"/>
                        </a:cubicBezTo>
                        <a:cubicBezTo>
                          <a:pt x="425151" y="634163"/>
                          <a:pt x="451574" y="666505"/>
                          <a:pt x="470737" y="703212"/>
                        </a:cubicBezTo>
                        <a:cubicBezTo>
                          <a:pt x="477351" y="717514"/>
                          <a:pt x="503161" y="757611"/>
                          <a:pt x="500855" y="770483"/>
                        </a:cubicBezTo>
                        <a:cubicBezTo>
                          <a:pt x="493811" y="783413"/>
                          <a:pt x="491133" y="799865"/>
                          <a:pt x="499896" y="812638"/>
                        </a:cubicBezTo>
                        <a:close/>
                        <a:moveTo>
                          <a:pt x="443100" y="1175415"/>
                        </a:moveTo>
                        <a:cubicBezTo>
                          <a:pt x="445844" y="1167545"/>
                          <a:pt x="448878" y="1160005"/>
                          <a:pt x="451722" y="1152209"/>
                        </a:cubicBezTo>
                        <a:cubicBezTo>
                          <a:pt x="464231" y="1118222"/>
                          <a:pt x="475408" y="1082433"/>
                          <a:pt x="472465" y="1045924"/>
                        </a:cubicBezTo>
                        <a:cubicBezTo>
                          <a:pt x="495961" y="1014806"/>
                          <a:pt x="509527" y="975470"/>
                          <a:pt x="543795" y="953975"/>
                        </a:cubicBezTo>
                        <a:cubicBezTo>
                          <a:pt x="556791" y="940153"/>
                          <a:pt x="669855" y="908753"/>
                          <a:pt x="646682" y="888383"/>
                        </a:cubicBezTo>
                        <a:cubicBezTo>
                          <a:pt x="623831" y="875965"/>
                          <a:pt x="597268" y="875998"/>
                          <a:pt x="572293" y="880760"/>
                        </a:cubicBezTo>
                        <a:cubicBezTo>
                          <a:pt x="584363" y="868012"/>
                          <a:pt x="709902" y="825560"/>
                          <a:pt x="661976" y="806421"/>
                        </a:cubicBezTo>
                        <a:cubicBezTo>
                          <a:pt x="665101" y="795260"/>
                          <a:pt x="646508" y="785488"/>
                          <a:pt x="638100" y="783463"/>
                        </a:cubicBezTo>
                        <a:cubicBezTo>
                          <a:pt x="616771" y="778924"/>
                          <a:pt x="595631" y="784777"/>
                          <a:pt x="575401" y="792573"/>
                        </a:cubicBezTo>
                        <a:cubicBezTo>
                          <a:pt x="582866" y="785794"/>
                          <a:pt x="590663" y="779362"/>
                          <a:pt x="599054" y="773748"/>
                        </a:cubicBezTo>
                        <a:cubicBezTo>
                          <a:pt x="610454" y="767060"/>
                          <a:pt x="635132" y="754271"/>
                          <a:pt x="619276" y="739439"/>
                        </a:cubicBezTo>
                        <a:cubicBezTo>
                          <a:pt x="584305" y="722905"/>
                          <a:pt x="532287" y="776386"/>
                          <a:pt x="509180" y="799666"/>
                        </a:cubicBezTo>
                        <a:cubicBezTo>
                          <a:pt x="507684" y="791912"/>
                          <a:pt x="509734" y="784562"/>
                          <a:pt x="513000" y="777593"/>
                        </a:cubicBezTo>
                        <a:cubicBezTo>
                          <a:pt x="520986" y="758909"/>
                          <a:pt x="488760" y="715695"/>
                          <a:pt x="480228" y="696408"/>
                        </a:cubicBezTo>
                        <a:cubicBezTo>
                          <a:pt x="458353" y="661115"/>
                          <a:pt x="437651" y="622589"/>
                          <a:pt x="407211" y="594092"/>
                        </a:cubicBezTo>
                        <a:cubicBezTo>
                          <a:pt x="414734" y="583410"/>
                          <a:pt x="423316" y="573341"/>
                          <a:pt x="429442" y="561469"/>
                        </a:cubicBezTo>
                        <a:cubicBezTo>
                          <a:pt x="440256" y="552358"/>
                          <a:pt x="447399" y="539503"/>
                          <a:pt x="452863" y="526523"/>
                        </a:cubicBezTo>
                        <a:cubicBezTo>
                          <a:pt x="457542" y="524787"/>
                          <a:pt x="520887" y="431813"/>
                          <a:pt x="498408" y="442420"/>
                        </a:cubicBezTo>
                        <a:cubicBezTo>
                          <a:pt x="485312" y="457690"/>
                          <a:pt x="474449" y="475026"/>
                          <a:pt x="464024" y="492503"/>
                        </a:cubicBezTo>
                        <a:cubicBezTo>
                          <a:pt x="473474" y="452928"/>
                          <a:pt x="474672" y="411566"/>
                          <a:pt x="467827" y="371693"/>
                        </a:cubicBezTo>
                        <a:cubicBezTo>
                          <a:pt x="466909" y="367014"/>
                          <a:pt x="461172" y="328621"/>
                          <a:pt x="454748" y="340922"/>
                        </a:cubicBezTo>
                        <a:cubicBezTo>
                          <a:pt x="464057" y="406846"/>
                          <a:pt x="464189" y="478912"/>
                          <a:pt x="431997" y="539015"/>
                        </a:cubicBezTo>
                        <a:cubicBezTo>
                          <a:pt x="412287" y="564454"/>
                          <a:pt x="390834" y="588834"/>
                          <a:pt x="370174" y="613718"/>
                        </a:cubicBezTo>
                        <a:cubicBezTo>
                          <a:pt x="331218" y="613107"/>
                          <a:pt x="291725" y="612850"/>
                          <a:pt x="254423" y="599871"/>
                        </a:cubicBezTo>
                        <a:cubicBezTo>
                          <a:pt x="200463" y="580261"/>
                          <a:pt x="127752" y="547001"/>
                          <a:pt x="116988" y="484368"/>
                        </a:cubicBezTo>
                        <a:cubicBezTo>
                          <a:pt x="201364" y="337111"/>
                          <a:pt x="330408" y="209439"/>
                          <a:pt x="494051" y="155834"/>
                        </a:cubicBezTo>
                        <a:cubicBezTo>
                          <a:pt x="583991" y="225313"/>
                          <a:pt x="672641" y="296825"/>
                          <a:pt x="749221" y="381316"/>
                        </a:cubicBezTo>
                        <a:cubicBezTo>
                          <a:pt x="805265" y="435690"/>
                          <a:pt x="845858" y="503896"/>
                          <a:pt x="856142" y="582146"/>
                        </a:cubicBezTo>
                        <a:cubicBezTo>
                          <a:pt x="878786" y="702674"/>
                          <a:pt x="877083" y="826783"/>
                          <a:pt x="906391" y="946204"/>
                        </a:cubicBezTo>
                        <a:cubicBezTo>
                          <a:pt x="927538" y="1032176"/>
                          <a:pt x="961029" y="1115006"/>
                          <a:pt x="975290" y="1202664"/>
                        </a:cubicBezTo>
                        <a:cubicBezTo>
                          <a:pt x="832861" y="1246464"/>
                          <a:pt x="680255" y="1235485"/>
                          <a:pt x="536222" y="1205070"/>
                        </a:cubicBezTo>
                        <a:cubicBezTo>
                          <a:pt x="504038" y="1199184"/>
                          <a:pt x="472556" y="1189800"/>
                          <a:pt x="443100" y="1175415"/>
                        </a:cubicBezTo>
                        <a:close/>
                        <a:moveTo>
                          <a:pt x="620020" y="2859100"/>
                        </a:moveTo>
                        <a:cubicBezTo>
                          <a:pt x="504559" y="2543214"/>
                          <a:pt x="489148" y="2547555"/>
                          <a:pt x="513843" y="2206256"/>
                        </a:cubicBezTo>
                        <a:cubicBezTo>
                          <a:pt x="597888" y="2231719"/>
                          <a:pt x="683562" y="2252048"/>
                          <a:pt x="770294" y="2265987"/>
                        </a:cubicBezTo>
                        <a:cubicBezTo>
                          <a:pt x="755017" y="2506251"/>
                          <a:pt x="780992" y="2751649"/>
                          <a:pt x="815541" y="2988681"/>
                        </a:cubicBezTo>
                        <a:cubicBezTo>
                          <a:pt x="835623" y="3062128"/>
                          <a:pt x="891758" y="3144172"/>
                          <a:pt x="945363" y="3198100"/>
                        </a:cubicBezTo>
                        <a:cubicBezTo>
                          <a:pt x="904026" y="3220752"/>
                          <a:pt x="856936" y="3235468"/>
                          <a:pt x="809589" y="3235600"/>
                        </a:cubicBezTo>
                        <a:cubicBezTo>
                          <a:pt x="801917" y="3234617"/>
                          <a:pt x="797494" y="3229251"/>
                          <a:pt x="792707" y="3223745"/>
                        </a:cubicBezTo>
                        <a:cubicBezTo>
                          <a:pt x="735101" y="3161004"/>
                          <a:pt x="684505" y="3092064"/>
                          <a:pt x="644342" y="3017385"/>
                        </a:cubicBezTo>
                        <a:cubicBezTo>
                          <a:pt x="645351" y="3016253"/>
                          <a:pt x="645896" y="3015045"/>
                          <a:pt x="646078" y="3013855"/>
                        </a:cubicBezTo>
                        <a:cubicBezTo>
                          <a:pt x="660323" y="2978537"/>
                          <a:pt x="630643" y="2896848"/>
                          <a:pt x="620020" y="2859100"/>
                        </a:cubicBezTo>
                        <a:close/>
                        <a:moveTo>
                          <a:pt x="1016875" y="3284708"/>
                        </a:moveTo>
                        <a:cubicBezTo>
                          <a:pt x="953779" y="3311602"/>
                          <a:pt x="874107" y="3333774"/>
                          <a:pt x="810862" y="3296539"/>
                        </a:cubicBezTo>
                        <a:cubicBezTo>
                          <a:pt x="767260" y="3266421"/>
                          <a:pt x="759216" y="3200795"/>
                          <a:pt x="707529" y="3179647"/>
                        </a:cubicBezTo>
                        <a:cubicBezTo>
                          <a:pt x="707471" y="3176737"/>
                          <a:pt x="705851" y="3173075"/>
                          <a:pt x="702436" y="3173232"/>
                        </a:cubicBezTo>
                        <a:cubicBezTo>
                          <a:pt x="686646" y="3174431"/>
                          <a:pt x="692425" y="3199861"/>
                          <a:pt x="693731" y="3209658"/>
                        </a:cubicBezTo>
                        <a:cubicBezTo>
                          <a:pt x="695856" y="3225680"/>
                          <a:pt x="697757" y="3241710"/>
                          <a:pt x="699559" y="3257773"/>
                        </a:cubicBezTo>
                        <a:cubicBezTo>
                          <a:pt x="692259" y="3257178"/>
                          <a:pt x="685555" y="3259005"/>
                          <a:pt x="678833" y="3256690"/>
                        </a:cubicBezTo>
                        <a:cubicBezTo>
                          <a:pt x="682826" y="3221521"/>
                          <a:pt x="674915" y="3185120"/>
                          <a:pt x="661075" y="3152828"/>
                        </a:cubicBezTo>
                        <a:cubicBezTo>
                          <a:pt x="641184" y="3110971"/>
                          <a:pt x="601881" y="3067328"/>
                          <a:pt x="639638" y="3022337"/>
                        </a:cubicBezTo>
                        <a:cubicBezTo>
                          <a:pt x="656594" y="3076190"/>
                          <a:pt x="693814" y="3121594"/>
                          <a:pt x="727867" y="3165659"/>
                        </a:cubicBezTo>
                        <a:cubicBezTo>
                          <a:pt x="751123" y="3191751"/>
                          <a:pt x="771303" y="3222249"/>
                          <a:pt x="798519" y="3244116"/>
                        </a:cubicBezTo>
                        <a:cubicBezTo>
                          <a:pt x="845800" y="3254375"/>
                          <a:pt x="914104" y="3231888"/>
                          <a:pt x="954564" y="3206822"/>
                        </a:cubicBezTo>
                        <a:cubicBezTo>
                          <a:pt x="977853" y="3232500"/>
                          <a:pt x="1016842" y="3245372"/>
                          <a:pt x="1032285" y="3277292"/>
                        </a:cubicBezTo>
                        <a:cubicBezTo>
                          <a:pt x="1026961" y="3279293"/>
                          <a:pt x="1022083" y="3282352"/>
                          <a:pt x="1016875" y="3284708"/>
                        </a:cubicBezTo>
                        <a:close/>
                        <a:moveTo>
                          <a:pt x="1010575" y="3227540"/>
                        </a:moveTo>
                        <a:cubicBezTo>
                          <a:pt x="1005003" y="3223439"/>
                          <a:pt x="999522" y="3219281"/>
                          <a:pt x="994123" y="3215048"/>
                        </a:cubicBezTo>
                        <a:cubicBezTo>
                          <a:pt x="999538" y="3189833"/>
                          <a:pt x="1004515" y="3164444"/>
                          <a:pt x="1015031" y="3140692"/>
                        </a:cubicBezTo>
                        <a:cubicBezTo>
                          <a:pt x="1024952" y="3169396"/>
                          <a:pt x="1033691" y="3198348"/>
                          <a:pt x="1038750" y="3228292"/>
                        </a:cubicBezTo>
                        <a:cubicBezTo>
                          <a:pt x="1040726" y="3239544"/>
                          <a:pt x="1041421" y="3251449"/>
                          <a:pt x="1045604" y="3261849"/>
                        </a:cubicBezTo>
                        <a:cubicBezTo>
                          <a:pt x="1037064" y="3247977"/>
                          <a:pt x="1023753" y="3237229"/>
                          <a:pt x="1010575" y="3227540"/>
                        </a:cubicBezTo>
                        <a:close/>
                        <a:moveTo>
                          <a:pt x="1176814" y="3162906"/>
                        </a:moveTo>
                        <a:cubicBezTo>
                          <a:pt x="1176789" y="3162939"/>
                          <a:pt x="1176764" y="3162964"/>
                          <a:pt x="1176748" y="3162997"/>
                        </a:cubicBezTo>
                        <a:cubicBezTo>
                          <a:pt x="1176417" y="3163022"/>
                          <a:pt x="1176087" y="3163055"/>
                          <a:pt x="1175739" y="3163129"/>
                        </a:cubicBezTo>
                        <a:cubicBezTo>
                          <a:pt x="1176326" y="3163013"/>
                          <a:pt x="1176657" y="3162939"/>
                          <a:pt x="1176814" y="3162906"/>
                        </a:cubicBezTo>
                        <a:close/>
                        <a:moveTo>
                          <a:pt x="1260008" y="2282679"/>
                        </a:moveTo>
                        <a:cubicBezTo>
                          <a:pt x="1222574" y="2453729"/>
                          <a:pt x="1191547" y="2626160"/>
                          <a:pt x="1157932" y="2797988"/>
                        </a:cubicBezTo>
                        <a:cubicBezTo>
                          <a:pt x="1147118" y="2864589"/>
                          <a:pt x="1135825" y="2931653"/>
                          <a:pt x="1133427" y="2999181"/>
                        </a:cubicBezTo>
                        <a:cubicBezTo>
                          <a:pt x="1133369" y="3003008"/>
                          <a:pt x="1135436" y="3006481"/>
                          <a:pt x="1138462" y="3008564"/>
                        </a:cubicBezTo>
                        <a:cubicBezTo>
                          <a:pt x="1142422" y="3061318"/>
                          <a:pt x="1147399" y="3114989"/>
                          <a:pt x="1165215" y="3165138"/>
                        </a:cubicBezTo>
                        <a:cubicBezTo>
                          <a:pt x="1143968" y="3169404"/>
                          <a:pt x="1122705" y="3173571"/>
                          <a:pt x="1101491" y="3177986"/>
                        </a:cubicBezTo>
                        <a:cubicBezTo>
                          <a:pt x="1091496" y="3179341"/>
                          <a:pt x="1079318" y="3185724"/>
                          <a:pt x="1074432" y="3173761"/>
                        </a:cubicBezTo>
                        <a:cubicBezTo>
                          <a:pt x="1055558" y="3131259"/>
                          <a:pt x="1042512" y="3086045"/>
                          <a:pt x="1025233" y="3042799"/>
                        </a:cubicBezTo>
                        <a:cubicBezTo>
                          <a:pt x="1018537" y="3027488"/>
                          <a:pt x="1015015" y="3010135"/>
                          <a:pt x="1005317" y="2996386"/>
                        </a:cubicBezTo>
                        <a:cubicBezTo>
                          <a:pt x="992627" y="2990739"/>
                          <a:pt x="1003052" y="3016112"/>
                          <a:pt x="1004598" y="3020965"/>
                        </a:cubicBezTo>
                        <a:cubicBezTo>
                          <a:pt x="1023431" y="3073760"/>
                          <a:pt x="1040949" y="3127274"/>
                          <a:pt x="1061667" y="3179292"/>
                        </a:cubicBezTo>
                        <a:cubicBezTo>
                          <a:pt x="1068223" y="3192503"/>
                          <a:pt x="1081401" y="3196455"/>
                          <a:pt x="1095001" y="3192098"/>
                        </a:cubicBezTo>
                        <a:cubicBezTo>
                          <a:pt x="1122432" y="3188245"/>
                          <a:pt x="1149615" y="3182971"/>
                          <a:pt x="1176715" y="3177266"/>
                        </a:cubicBezTo>
                        <a:cubicBezTo>
                          <a:pt x="1202344" y="3189783"/>
                          <a:pt x="1233288" y="3202093"/>
                          <a:pt x="1242076" y="3232798"/>
                        </a:cubicBezTo>
                        <a:cubicBezTo>
                          <a:pt x="1245896" y="3244918"/>
                          <a:pt x="1246491" y="3259633"/>
                          <a:pt x="1238794" y="3270472"/>
                        </a:cubicBezTo>
                        <a:cubicBezTo>
                          <a:pt x="1207263" y="3301392"/>
                          <a:pt x="1101755" y="3282666"/>
                          <a:pt x="1068074" y="3258782"/>
                        </a:cubicBezTo>
                        <a:cubicBezTo>
                          <a:pt x="1058079" y="3247935"/>
                          <a:pt x="1060262" y="3231153"/>
                          <a:pt x="1056492" y="3217660"/>
                        </a:cubicBezTo>
                        <a:cubicBezTo>
                          <a:pt x="1049936" y="3185749"/>
                          <a:pt x="1039536" y="3154250"/>
                          <a:pt x="1023894" y="3125695"/>
                        </a:cubicBezTo>
                        <a:cubicBezTo>
                          <a:pt x="1027333" y="3116270"/>
                          <a:pt x="1018107" y="3106515"/>
                          <a:pt x="1008649" y="3109086"/>
                        </a:cubicBezTo>
                        <a:cubicBezTo>
                          <a:pt x="990345" y="3113641"/>
                          <a:pt x="976522" y="3182003"/>
                          <a:pt x="976018" y="3200126"/>
                        </a:cubicBezTo>
                        <a:cubicBezTo>
                          <a:pt x="975613" y="3199770"/>
                          <a:pt x="975199" y="3199431"/>
                          <a:pt x="974794" y="3199075"/>
                        </a:cubicBezTo>
                        <a:cubicBezTo>
                          <a:pt x="977076" y="3156879"/>
                          <a:pt x="974224" y="3114418"/>
                          <a:pt x="964518" y="3073107"/>
                        </a:cubicBezTo>
                        <a:cubicBezTo>
                          <a:pt x="958128" y="3044444"/>
                          <a:pt x="956383" y="3013830"/>
                          <a:pt x="969545" y="2986747"/>
                        </a:cubicBezTo>
                        <a:cubicBezTo>
                          <a:pt x="975944" y="2988582"/>
                          <a:pt x="983591" y="2986193"/>
                          <a:pt x="985120" y="2978330"/>
                        </a:cubicBezTo>
                        <a:cubicBezTo>
                          <a:pt x="991387" y="2946179"/>
                          <a:pt x="993594" y="2913019"/>
                          <a:pt x="997066" y="2880446"/>
                        </a:cubicBezTo>
                        <a:cubicBezTo>
                          <a:pt x="1006607" y="2792209"/>
                          <a:pt x="1013204" y="2703443"/>
                          <a:pt x="1009352" y="2614660"/>
                        </a:cubicBezTo>
                        <a:cubicBezTo>
                          <a:pt x="1004763" y="2538138"/>
                          <a:pt x="998794" y="2461558"/>
                          <a:pt x="1000919" y="2384813"/>
                        </a:cubicBezTo>
                        <a:cubicBezTo>
                          <a:pt x="1001126" y="2350694"/>
                          <a:pt x="1004391" y="2308432"/>
                          <a:pt x="1011435" y="2284977"/>
                        </a:cubicBezTo>
                        <a:cubicBezTo>
                          <a:pt x="1098581" y="2283034"/>
                          <a:pt x="1187752" y="2273742"/>
                          <a:pt x="1269267" y="2241243"/>
                        </a:cubicBezTo>
                        <a:cubicBezTo>
                          <a:pt x="1265621" y="2254785"/>
                          <a:pt x="1263116" y="2269071"/>
                          <a:pt x="1260008" y="2282679"/>
                        </a:cubicBezTo>
                        <a:close/>
                        <a:moveTo>
                          <a:pt x="1257362" y="1204103"/>
                        </a:moveTo>
                        <a:cubicBezTo>
                          <a:pt x="1230692" y="1200977"/>
                          <a:pt x="1203460" y="1201201"/>
                          <a:pt x="1176574" y="1200126"/>
                        </a:cubicBezTo>
                        <a:cubicBezTo>
                          <a:pt x="1173276" y="1200010"/>
                          <a:pt x="1167059" y="1200928"/>
                          <a:pt x="1164488" y="1198456"/>
                        </a:cubicBezTo>
                        <a:cubicBezTo>
                          <a:pt x="1117488" y="1084334"/>
                          <a:pt x="1120778" y="958919"/>
                          <a:pt x="1117166" y="837646"/>
                        </a:cubicBezTo>
                        <a:cubicBezTo>
                          <a:pt x="1117786" y="754428"/>
                          <a:pt x="1089197" y="676103"/>
                          <a:pt x="1076457" y="594910"/>
                        </a:cubicBezTo>
                        <a:cubicBezTo>
                          <a:pt x="1071927" y="553590"/>
                          <a:pt x="1071108" y="511783"/>
                          <a:pt x="1063990" y="470769"/>
                        </a:cubicBezTo>
                        <a:cubicBezTo>
                          <a:pt x="1044529" y="358375"/>
                          <a:pt x="975340" y="263317"/>
                          <a:pt x="905936" y="175858"/>
                        </a:cubicBezTo>
                        <a:cubicBezTo>
                          <a:pt x="969396" y="189945"/>
                          <a:pt x="1036460" y="209109"/>
                          <a:pt x="1086998" y="251627"/>
                        </a:cubicBezTo>
                        <a:cubicBezTo>
                          <a:pt x="1098515" y="262970"/>
                          <a:pt x="1106550" y="276991"/>
                          <a:pt x="1113991" y="291195"/>
                        </a:cubicBezTo>
                        <a:cubicBezTo>
                          <a:pt x="1146200" y="351918"/>
                          <a:pt x="1176178" y="413807"/>
                          <a:pt x="1203931" y="476680"/>
                        </a:cubicBezTo>
                        <a:cubicBezTo>
                          <a:pt x="1189182" y="471984"/>
                          <a:pt x="1174623" y="470272"/>
                          <a:pt x="1159486" y="471256"/>
                        </a:cubicBezTo>
                        <a:cubicBezTo>
                          <a:pt x="1143489" y="416014"/>
                          <a:pt x="1128533" y="360466"/>
                          <a:pt x="1107187" y="307084"/>
                        </a:cubicBezTo>
                        <a:cubicBezTo>
                          <a:pt x="1103582" y="298569"/>
                          <a:pt x="1091983" y="305158"/>
                          <a:pt x="1093281" y="312946"/>
                        </a:cubicBezTo>
                        <a:cubicBezTo>
                          <a:pt x="1103277" y="372644"/>
                          <a:pt x="1125871" y="429333"/>
                          <a:pt x="1139405" y="488196"/>
                        </a:cubicBezTo>
                        <a:cubicBezTo>
                          <a:pt x="1146101" y="517338"/>
                          <a:pt x="1144464" y="546307"/>
                          <a:pt x="1141513" y="575829"/>
                        </a:cubicBezTo>
                        <a:cubicBezTo>
                          <a:pt x="1115520" y="792755"/>
                          <a:pt x="1207998" y="997337"/>
                          <a:pt x="1257362" y="1204103"/>
                        </a:cubicBezTo>
                        <a:close/>
                        <a:moveTo>
                          <a:pt x="1948715" y="472439"/>
                        </a:moveTo>
                        <a:cubicBezTo>
                          <a:pt x="1941655" y="478341"/>
                          <a:pt x="1932156" y="482062"/>
                          <a:pt x="1922773" y="484715"/>
                        </a:cubicBezTo>
                        <a:cubicBezTo>
                          <a:pt x="1879477" y="491801"/>
                          <a:pt x="1833453" y="487444"/>
                          <a:pt x="1791562" y="473836"/>
                        </a:cubicBezTo>
                        <a:cubicBezTo>
                          <a:pt x="1774036" y="479581"/>
                          <a:pt x="1831865" y="492859"/>
                          <a:pt x="1836669" y="492917"/>
                        </a:cubicBezTo>
                        <a:cubicBezTo>
                          <a:pt x="1775003" y="491164"/>
                          <a:pt x="1718000" y="468495"/>
                          <a:pt x="1662667" y="445760"/>
                        </a:cubicBezTo>
                        <a:cubicBezTo>
                          <a:pt x="1656954" y="431019"/>
                          <a:pt x="1641345" y="457880"/>
                          <a:pt x="1637137" y="463237"/>
                        </a:cubicBezTo>
                        <a:cubicBezTo>
                          <a:pt x="1620570" y="487154"/>
                          <a:pt x="1604449" y="511369"/>
                          <a:pt x="1588426" y="535642"/>
                        </a:cubicBezTo>
                        <a:cubicBezTo>
                          <a:pt x="1507572" y="659139"/>
                          <a:pt x="1425329" y="786149"/>
                          <a:pt x="1305875" y="876098"/>
                        </a:cubicBezTo>
                        <a:cubicBezTo>
                          <a:pt x="1296053" y="883381"/>
                          <a:pt x="1284570" y="889805"/>
                          <a:pt x="1271987" y="889218"/>
                        </a:cubicBezTo>
                        <a:cubicBezTo>
                          <a:pt x="1270259" y="889135"/>
                          <a:pt x="1269019" y="890069"/>
                          <a:pt x="1268325" y="891342"/>
                        </a:cubicBezTo>
                        <a:cubicBezTo>
                          <a:pt x="1238430" y="883472"/>
                          <a:pt x="1209065" y="872567"/>
                          <a:pt x="1184511" y="853131"/>
                        </a:cubicBezTo>
                        <a:cubicBezTo>
                          <a:pt x="1165108" y="767846"/>
                          <a:pt x="1154046" y="679749"/>
                          <a:pt x="1162842" y="592356"/>
                        </a:cubicBezTo>
                        <a:cubicBezTo>
                          <a:pt x="1166819" y="555310"/>
                          <a:pt x="1170829" y="517785"/>
                          <a:pt x="1161759" y="481119"/>
                        </a:cubicBezTo>
                        <a:cubicBezTo>
                          <a:pt x="1179187" y="481574"/>
                          <a:pt x="1197094" y="483955"/>
                          <a:pt x="1211917" y="493768"/>
                        </a:cubicBezTo>
                        <a:cubicBezTo>
                          <a:pt x="1235198" y="542074"/>
                          <a:pt x="1256660" y="590901"/>
                          <a:pt x="1274848" y="641331"/>
                        </a:cubicBezTo>
                        <a:cubicBezTo>
                          <a:pt x="1268862" y="648226"/>
                          <a:pt x="1229113" y="700806"/>
                          <a:pt x="1249310" y="691274"/>
                        </a:cubicBezTo>
                        <a:cubicBezTo>
                          <a:pt x="1350518" y="556591"/>
                          <a:pt x="1506861" y="478036"/>
                          <a:pt x="1634971" y="372107"/>
                        </a:cubicBezTo>
                        <a:cubicBezTo>
                          <a:pt x="1651241" y="354514"/>
                          <a:pt x="1666511" y="354919"/>
                          <a:pt x="1687444" y="364029"/>
                        </a:cubicBezTo>
                        <a:cubicBezTo>
                          <a:pt x="1725680" y="379531"/>
                          <a:pt x="1761618" y="403349"/>
                          <a:pt x="1796721" y="425216"/>
                        </a:cubicBezTo>
                        <a:cubicBezTo>
                          <a:pt x="1825218" y="444586"/>
                          <a:pt x="1863405" y="451440"/>
                          <a:pt x="1897731" y="450464"/>
                        </a:cubicBezTo>
                        <a:cubicBezTo>
                          <a:pt x="1905924" y="449728"/>
                          <a:pt x="1919052" y="449017"/>
                          <a:pt x="1921483" y="459079"/>
                        </a:cubicBezTo>
                        <a:cubicBezTo>
                          <a:pt x="1921251" y="459393"/>
                          <a:pt x="1921094" y="459624"/>
                          <a:pt x="1920979" y="459823"/>
                        </a:cubicBezTo>
                        <a:cubicBezTo>
                          <a:pt x="1884974" y="481227"/>
                          <a:pt x="1842820" y="466594"/>
                          <a:pt x="1804608" y="460079"/>
                        </a:cubicBezTo>
                        <a:cubicBezTo>
                          <a:pt x="1779037" y="468958"/>
                          <a:pt x="1865612" y="484079"/>
                          <a:pt x="1871705" y="482673"/>
                        </a:cubicBezTo>
                        <a:cubicBezTo>
                          <a:pt x="1888910" y="484021"/>
                          <a:pt x="1922128" y="478308"/>
                          <a:pt x="1932280" y="463659"/>
                        </a:cubicBezTo>
                        <a:cubicBezTo>
                          <a:pt x="1932553" y="463717"/>
                          <a:pt x="1932834" y="463774"/>
                          <a:pt x="1933140" y="463783"/>
                        </a:cubicBezTo>
                        <a:cubicBezTo>
                          <a:pt x="1930932" y="463675"/>
                          <a:pt x="1934132" y="464130"/>
                          <a:pt x="1934644" y="464213"/>
                        </a:cubicBezTo>
                        <a:cubicBezTo>
                          <a:pt x="1940233" y="465800"/>
                          <a:pt x="1961298" y="462617"/>
                          <a:pt x="1948715" y="47243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35" name="Freeform 35">
                    <a:extLst>
                      <a:ext uri="{FF2B5EF4-FFF2-40B4-BE49-F238E27FC236}">
                        <a16:creationId xmlns:a16="http://schemas.microsoft.com/office/drawing/2014/main" id="{80BA44A7-4667-5AC6-0B7C-9FA994605DBF}"/>
                      </a:ext>
                    </a:extLst>
                  </p:cNvPr>
                  <p:cNvSpPr/>
                  <p:nvPr/>
                </p:nvSpPr>
                <p:spPr>
                  <a:xfrm>
                    <a:off x="6517177" y="4930167"/>
                    <a:ext cx="28521" cy="385417"/>
                  </a:xfrm>
                  <a:custGeom>
                    <a:avLst/>
                    <a:gdLst>
                      <a:gd name="connsiteX0" fmla="*/ 28502 w 28521"/>
                      <a:gd name="connsiteY0" fmla="*/ 378600 h 385417"/>
                      <a:gd name="connsiteX1" fmla="*/ 22103 w 28521"/>
                      <a:gd name="connsiteY1" fmla="*/ 238552 h 385417"/>
                      <a:gd name="connsiteX2" fmla="*/ 14662 w 28521"/>
                      <a:gd name="connsiteY2" fmla="*/ 68535 h 385417"/>
                      <a:gd name="connsiteX3" fmla="*/ 12951 w 28521"/>
                      <a:gd name="connsiteY3" fmla="*/ 31465 h 385417"/>
                      <a:gd name="connsiteX4" fmla="*/ 10198 w 28521"/>
                      <a:gd name="connsiteY4" fmla="*/ 3166 h 385417"/>
                      <a:gd name="connsiteX5" fmla="*/ 1658 w 28521"/>
                      <a:gd name="connsiteY5" fmla="*/ 3166 h 385417"/>
                      <a:gd name="connsiteX6" fmla="*/ 21 w 28521"/>
                      <a:gd name="connsiteY6" fmla="*/ 27513 h 385417"/>
                      <a:gd name="connsiteX7" fmla="*/ 385 w 28521"/>
                      <a:gd name="connsiteY7" fmla="*/ 59267 h 385417"/>
                      <a:gd name="connsiteX8" fmla="*/ 1997 w 28521"/>
                      <a:gd name="connsiteY8" fmla="*/ 139014 h 385417"/>
                      <a:gd name="connsiteX9" fmla="*/ 9719 w 28521"/>
                      <a:gd name="connsiteY9" fmla="*/ 310337 h 385417"/>
                      <a:gd name="connsiteX10" fmla="*/ 14307 w 28521"/>
                      <a:gd name="connsiteY10" fmla="*/ 378600 h 385417"/>
                      <a:gd name="connsiteX11" fmla="*/ 28502 w 28521"/>
                      <a:gd name="connsiteY11" fmla="*/ 378600 h 385417"/>
                      <a:gd name="connsiteX12" fmla="*/ 28502 w 28521"/>
                      <a:gd name="connsiteY12" fmla="*/ 378600 h 385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8521" h="385417">
                        <a:moveTo>
                          <a:pt x="28502" y="378600"/>
                        </a:moveTo>
                        <a:cubicBezTo>
                          <a:pt x="25377" y="331989"/>
                          <a:pt x="24120" y="285221"/>
                          <a:pt x="22103" y="238552"/>
                        </a:cubicBezTo>
                        <a:cubicBezTo>
                          <a:pt x="19656" y="181872"/>
                          <a:pt x="17424" y="125183"/>
                          <a:pt x="14662" y="68535"/>
                        </a:cubicBezTo>
                        <a:cubicBezTo>
                          <a:pt x="14059" y="56175"/>
                          <a:pt x="13480" y="43824"/>
                          <a:pt x="12951" y="31465"/>
                        </a:cubicBezTo>
                        <a:cubicBezTo>
                          <a:pt x="12546" y="22048"/>
                          <a:pt x="12463" y="12359"/>
                          <a:pt x="10198" y="3166"/>
                        </a:cubicBezTo>
                        <a:cubicBezTo>
                          <a:pt x="9181" y="-976"/>
                          <a:pt x="2584" y="-1133"/>
                          <a:pt x="1658" y="3166"/>
                        </a:cubicBezTo>
                        <a:cubicBezTo>
                          <a:pt x="-62" y="11135"/>
                          <a:pt x="-45" y="19394"/>
                          <a:pt x="21" y="27513"/>
                        </a:cubicBezTo>
                        <a:cubicBezTo>
                          <a:pt x="104" y="38095"/>
                          <a:pt x="236" y="48685"/>
                          <a:pt x="385" y="59267"/>
                        </a:cubicBezTo>
                        <a:cubicBezTo>
                          <a:pt x="757" y="85880"/>
                          <a:pt x="988" y="112410"/>
                          <a:pt x="1997" y="139014"/>
                        </a:cubicBezTo>
                        <a:cubicBezTo>
                          <a:pt x="4155" y="196141"/>
                          <a:pt x="6437" y="253268"/>
                          <a:pt x="9719" y="310337"/>
                        </a:cubicBezTo>
                        <a:cubicBezTo>
                          <a:pt x="11025" y="333105"/>
                          <a:pt x="12488" y="355865"/>
                          <a:pt x="14307" y="378600"/>
                        </a:cubicBezTo>
                        <a:cubicBezTo>
                          <a:pt x="15035" y="387620"/>
                          <a:pt x="29114" y="387760"/>
                          <a:pt x="28502" y="378600"/>
                        </a:cubicBezTo>
                        <a:lnTo>
                          <a:pt x="28502" y="3786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48" name="Graphic 178">
                <a:extLst>
                  <a:ext uri="{FF2B5EF4-FFF2-40B4-BE49-F238E27FC236}">
                    <a16:creationId xmlns:a16="http://schemas.microsoft.com/office/drawing/2014/main" id="{7F69C6DA-C63C-5770-55A5-A6246848FC85}"/>
                  </a:ext>
                </a:extLst>
              </p:cNvPr>
              <p:cNvGrpSpPr/>
              <p:nvPr/>
            </p:nvGrpSpPr>
            <p:grpSpPr>
              <a:xfrm>
                <a:off x="5505560" y="2705540"/>
                <a:ext cx="624202" cy="615620"/>
                <a:chOff x="5505560" y="2705540"/>
                <a:chExt cx="624202" cy="615620"/>
              </a:xfrm>
            </p:grpSpPr>
            <p:sp>
              <p:nvSpPr>
                <p:cNvPr id="57" name="Freeform 37">
                  <a:extLst>
                    <a:ext uri="{FF2B5EF4-FFF2-40B4-BE49-F238E27FC236}">
                      <a16:creationId xmlns:a16="http://schemas.microsoft.com/office/drawing/2014/main" id="{F96E78F0-53C6-9F94-E6C4-4D5260167CCE}"/>
                    </a:ext>
                  </a:extLst>
                </p:cNvPr>
                <p:cNvSpPr/>
                <p:nvPr/>
              </p:nvSpPr>
              <p:spPr>
                <a:xfrm>
                  <a:off x="5630318" y="2830857"/>
                  <a:ext cx="487952" cy="456327"/>
                </a:xfrm>
                <a:custGeom>
                  <a:avLst/>
                  <a:gdLst>
                    <a:gd name="connsiteX0" fmla="*/ 388660 w 487952"/>
                    <a:gd name="connsiteY0" fmla="*/ 7699 h 456327"/>
                    <a:gd name="connsiteX1" fmla="*/ 471002 w 487952"/>
                    <a:gd name="connsiteY1" fmla="*/ 94506 h 456327"/>
                    <a:gd name="connsiteX2" fmla="*/ 482204 w 487952"/>
                    <a:gd name="connsiteY2" fmla="*/ 317012 h 456327"/>
                    <a:gd name="connsiteX3" fmla="*/ 387172 w 487952"/>
                    <a:gd name="connsiteY3" fmla="*/ 443717 h 456327"/>
                    <a:gd name="connsiteX4" fmla="*/ 213261 w 487952"/>
                    <a:gd name="connsiteY4" fmla="*/ 425272 h 456327"/>
                    <a:gd name="connsiteX5" fmla="*/ 102776 w 487952"/>
                    <a:gd name="connsiteY5" fmla="*/ 315921 h 456327"/>
                    <a:gd name="connsiteX6" fmla="*/ 4172 w 487952"/>
                    <a:gd name="connsiteY6" fmla="*/ 166812 h 456327"/>
                    <a:gd name="connsiteX7" fmla="*/ 388660 w 487952"/>
                    <a:gd name="connsiteY7" fmla="*/ 7699 h 456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7952" h="456327">
                      <a:moveTo>
                        <a:pt x="388660" y="7699"/>
                      </a:moveTo>
                      <a:lnTo>
                        <a:pt x="471002" y="94506"/>
                      </a:lnTo>
                      <a:cubicBezTo>
                        <a:pt x="471002" y="94506"/>
                        <a:pt x="499929" y="261332"/>
                        <a:pt x="482204" y="317012"/>
                      </a:cubicBezTo>
                      <a:cubicBezTo>
                        <a:pt x="472903" y="346237"/>
                        <a:pt x="444596" y="416335"/>
                        <a:pt x="387172" y="443717"/>
                      </a:cubicBezTo>
                      <a:cubicBezTo>
                        <a:pt x="335170" y="468518"/>
                        <a:pt x="255548" y="453753"/>
                        <a:pt x="213261" y="425272"/>
                      </a:cubicBezTo>
                      <a:cubicBezTo>
                        <a:pt x="124271" y="365343"/>
                        <a:pt x="102776" y="315921"/>
                        <a:pt x="102776" y="315921"/>
                      </a:cubicBezTo>
                      <a:cubicBezTo>
                        <a:pt x="102776" y="315921"/>
                        <a:pt x="-24358" y="314061"/>
                        <a:pt x="4172" y="166812"/>
                      </a:cubicBezTo>
                      <a:cubicBezTo>
                        <a:pt x="32703" y="19571"/>
                        <a:pt x="306813" y="-18591"/>
                        <a:pt x="388660" y="769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82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9" name="Freeform 38">
                  <a:extLst>
                    <a:ext uri="{FF2B5EF4-FFF2-40B4-BE49-F238E27FC236}">
                      <a16:creationId xmlns:a16="http://schemas.microsoft.com/office/drawing/2014/main" id="{3E1D7CE2-3210-77FA-4201-019AEDDE3688}"/>
                    </a:ext>
                  </a:extLst>
                </p:cNvPr>
                <p:cNvSpPr/>
                <p:nvPr/>
              </p:nvSpPr>
              <p:spPr>
                <a:xfrm>
                  <a:off x="5670517" y="2735420"/>
                  <a:ext cx="116633" cy="96725"/>
                </a:xfrm>
                <a:custGeom>
                  <a:avLst/>
                  <a:gdLst>
                    <a:gd name="connsiteX0" fmla="*/ 115984 w 116633"/>
                    <a:gd name="connsiteY0" fmla="*/ 14015 h 96725"/>
                    <a:gd name="connsiteX1" fmla="*/ 91513 w 116633"/>
                    <a:gd name="connsiteY1" fmla="*/ 39644 h 96725"/>
                    <a:gd name="connsiteX2" fmla="*/ 25044 w 116633"/>
                    <a:gd name="connsiteY2" fmla="*/ 96688 h 96725"/>
                    <a:gd name="connsiteX3" fmla="*/ 2226 w 116633"/>
                    <a:gd name="connsiteY3" fmla="*/ 57005 h 96725"/>
                    <a:gd name="connsiteX4" fmla="*/ 58443 w 116633"/>
                    <a:gd name="connsiteY4" fmla="*/ 1945 h 96725"/>
                    <a:gd name="connsiteX5" fmla="*/ 115984 w 116633"/>
                    <a:gd name="connsiteY5" fmla="*/ 14015 h 9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633" h="96725">
                      <a:moveTo>
                        <a:pt x="115984" y="14015"/>
                      </a:moveTo>
                      <a:cubicBezTo>
                        <a:pt x="118877" y="19513"/>
                        <a:pt x="112346" y="24763"/>
                        <a:pt x="91513" y="39644"/>
                      </a:cubicBezTo>
                      <a:cubicBezTo>
                        <a:pt x="70679" y="54525"/>
                        <a:pt x="48357" y="98176"/>
                        <a:pt x="25044" y="96688"/>
                      </a:cubicBezTo>
                      <a:cubicBezTo>
                        <a:pt x="1730" y="95200"/>
                        <a:pt x="-3727" y="82303"/>
                        <a:pt x="2226" y="57005"/>
                      </a:cubicBezTo>
                      <a:cubicBezTo>
                        <a:pt x="8178" y="31707"/>
                        <a:pt x="29012" y="7897"/>
                        <a:pt x="58443" y="1945"/>
                      </a:cubicBezTo>
                      <a:cubicBezTo>
                        <a:pt x="87619" y="-3958"/>
                        <a:pt x="111023" y="4590"/>
                        <a:pt x="115984" y="140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2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95" name="Graphic 178">
                  <a:extLst>
                    <a:ext uri="{FF2B5EF4-FFF2-40B4-BE49-F238E27FC236}">
                      <a16:creationId xmlns:a16="http://schemas.microsoft.com/office/drawing/2014/main" id="{FC35C473-3953-5086-1385-90B51589D3F5}"/>
                    </a:ext>
                  </a:extLst>
                </p:cNvPr>
                <p:cNvGrpSpPr/>
                <p:nvPr/>
              </p:nvGrpSpPr>
              <p:grpSpPr>
                <a:xfrm>
                  <a:off x="5505560" y="2705540"/>
                  <a:ext cx="624202" cy="615620"/>
                  <a:chOff x="5505560" y="2705540"/>
                  <a:chExt cx="624202" cy="615620"/>
                </a:xfrm>
              </p:grpSpPr>
              <p:sp>
                <p:nvSpPr>
                  <p:cNvPr id="96" name="Freeform 41">
                    <a:extLst>
                      <a:ext uri="{FF2B5EF4-FFF2-40B4-BE49-F238E27FC236}">
                        <a16:creationId xmlns:a16="http://schemas.microsoft.com/office/drawing/2014/main" id="{559B2269-FEE8-BCCB-0778-6589394189C0}"/>
                      </a:ext>
                    </a:extLst>
                  </p:cNvPr>
                  <p:cNvSpPr/>
                  <p:nvPr/>
                </p:nvSpPr>
                <p:spPr>
                  <a:xfrm>
                    <a:off x="5681269" y="3043549"/>
                    <a:ext cx="52446" cy="38026"/>
                  </a:xfrm>
                  <a:custGeom>
                    <a:avLst/>
                    <a:gdLst>
                      <a:gd name="connsiteX0" fmla="*/ 31695 w 52446"/>
                      <a:gd name="connsiteY0" fmla="*/ 7023 h 38026"/>
                      <a:gd name="connsiteX1" fmla="*/ 30868 w 52446"/>
                      <a:gd name="connsiteY1" fmla="*/ 6783 h 38026"/>
                      <a:gd name="connsiteX2" fmla="*/ 1470 w 52446"/>
                      <a:gd name="connsiteY2" fmla="*/ 4 h 38026"/>
                      <a:gd name="connsiteX3" fmla="*/ 1329 w 52446"/>
                      <a:gd name="connsiteY3" fmla="*/ 4 h 38026"/>
                      <a:gd name="connsiteX4" fmla="*/ 626 w 52446"/>
                      <a:gd name="connsiteY4" fmla="*/ 2583 h 38026"/>
                      <a:gd name="connsiteX5" fmla="*/ 23601 w 52446"/>
                      <a:gd name="connsiteY5" fmla="*/ 20358 h 38026"/>
                      <a:gd name="connsiteX6" fmla="*/ 45559 w 52446"/>
                      <a:gd name="connsiteY6" fmla="*/ 38017 h 38026"/>
                      <a:gd name="connsiteX7" fmla="*/ 52289 w 52446"/>
                      <a:gd name="connsiteY7" fmla="*/ 31312 h 38026"/>
                      <a:gd name="connsiteX8" fmla="*/ 31695 w 52446"/>
                      <a:gd name="connsiteY8" fmla="*/ 7023 h 380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2446" h="38026">
                        <a:moveTo>
                          <a:pt x="31695" y="7023"/>
                        </a:moveTo>
                        <a:lnTo>
                          <a:pt x="30868" y="6783"/>
                        </a:lnTo>
                        <a:cubicBezTo>
                          <a:pt x="21295" y="1996"/>
                          <a:pt x="12258" y="-104"/>
                          <a:pt x="1470" y="4"/>
                        </a:cubicBezTo>
                        <a:lnTo>
                          <a:pt x="1329" y="4"/>
                        </a:lnTo>
                        <a:cubicBezTo>
                          <a:pt x="39" y="12"/>
                          <a:pt x="-531" y="1947"/>
                          <a:pt x="626" y="2583"/>
                        </a:cubicBezTo>
                        <a:cubicBezTo>
                          <a:pt x="8803" y="7081"/>
                          <a:pt x="16996" y="13752"/>
                          <a:pt x="23601" y="20358"/>
                        </a:cubicBezTo>
                        <a:cubicBezTo>
                          <a:pt x="30157" y="26897"/>
                          <a:pt x="35432" y="37397"/>
                          <a:pt x="45559" y="38017"/>
                        </a:cubicBezTo>
                        <a:cubicBezTo>
                          <a:pt x="49255" y="38240"/>
                          <a:pt x="51784" y="34669"/>
                          <a:pt x="52289" y="31312"/>
                        </a:cubicBezTo>
                        <a:cubicBezTo>
                          <a:pt x="54083" y="19498"/>
                          <a:pt x="40152" y="11388"/>
                          <a:pt x="31695" y="702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97" name="Freeform 42">
                    <a:extLst>
                      <a:ext uri="{FF2B5EF4-FFF2-40B4-BE49-F238E27FC236}">
                        <a16:creationId xmlns:a16="http://schemas.microsoft.com/office/drawing/2014/main" id="{6B5CE429-F65D-CB92-252C-9B1F45AB0998}"/>
                      </a:ext>
                    </a:extLst>
                  </p:cNvPr>
                  <p:cNvSpPr/>
                  <p:nvPr/>
                </p:nvSpPr>
                <p:spPr>
                  <a:xfrm>
                    <a:off x="5505560" y="2705540"/>
                    <a:ext cx="624202" cy="615620"/>
                  </a:xfrm>
                  <a:custGeom>
                    <a:avLst/>
                    <a:gdLst>
                      <a:gd name="connsiteX0" fmla="*/ 624200 w 624202"/>
                      <a:gd name="connsiteY0" fmla="*/ 225611 h 615620"/>
                      <a:gd name="connsiteX1" fmla="*/ 583946 w 624202"/>
                      <a:gd name="connsiteY1" fmla="*/ 111630 h 615620"/>
                      <a:gd name="connsiteX2" fmla="*/ 489906 w 624202"/>
                      <a:gd name="connsiteY2" fmla="*/ 45649 h 615620"/>
                      <a:gd name="connsiteX3" fmla="*/ 477529 w 624202"/>
                      <a:gd name="connsiteY3" fmla="*/ 42325 h 615620"/>
                      <a:gd name="connsiteX4" fmla="*/ 400023 w 624202"/>
                      <a:gd name="connsiteY4" fmla="*/ 24683 h 615620"/>
                      <a:gd name="connsiteX5" fmla="*/ 285025 w 624202"/>
                      <a:gd name="connsiteY5" fmla="*/ 42168 h 615620"/>
                      <a:gd name="connsiteX6" fmla="*/ 249509 w 624202"/>
                      <a:gd name="connsiteY6" fmla="*/ 24931 h 615620"/>
                      <a:gd name="connsiteX7" fmla="*/ 245061 w 624202"/>
                      <a:gd name="connsiteY7" fmla="*/ 24832 h 615620"/>
                      <a:gd name="connsiteX8" fmla="*/ 240407 w 624202"/>
                      <a:gd name="connsiteY8" fmla="*/ 20508 h 615620"/>
                      <a:gd name="connsiteX9" fmla="*/ 170755 w 624202"/>
                      <a:gd name="connsiteY9" fmla="*/ 187 h 615620"/>
                      <a:gd name="connsiteX10" fmla="*/ 98837 w 624202"/>
                      <a:gd name="connsiteY10" fmla="*/ 23252 h 615620"/>
                      <a:gd name="connsiteX11" fmla="*/ 45315 w 624202"/>
                      <a:gd name="connsiteY11" fmla="*/ 65507 h 615620"/>
                      <a:gd name="connsiteX12" fmla="*/ 16082 w 624202"/>
                      <a:gd name="connsiteY12" fmla="*/ 117648 h 615620"/>
                      <a:gd name="connsiteX13" fmla="*/ 30343 w 624202"/>
                      <a:gd name="connsiteY13" fmla="*/ 399158 h 615620"/>
                      <a:gd name="connsiteX14" fmla="*/ 64975 w 624202"/>
                      <a:gd name="connsiteY14" fmla="*/ 581030 h 615620"/>
                      <a:gd name="connsiteX15" fmla="*/ 32699 w 624202"/>
                      <a:gd name="connsiteY15" fmla="*/ 604303 h 615620"/>
                      <a:gd name="connsiteX16" fmla="*/ 37370 w 624202"/>
                      <a:gd name="connsiteY16" fmla="*/ 615579 h 615620"/>
                      <a:gd name="connsiteX17" fmla="*/ 139529 w 624202"/>
                      <a:gd name="connsiteY17" fmla="*/ 553203 h 615620"/>
                      <a:gd name="connsiteX18" fmla="*/ 202212 w 624202"/>
                      <a:gd name="connsiteY18" fmla="*/ 581725 h 615620"/>
                      <a:gd name="connsiteX19" fmla="*/ 207428 w 624202"/>
                      <a:gd name="connsiteY19" fmla="*/ 572639 h 615620"/>
                      <a:gd name="connsiteX20" fmla="*/ 190993 w 624202"/>
                      <a:gd name="connsiteY20" fmla="*/ 544654 h 615620"/>
                      <a:gd name="connsiteX21" fmla="*/ 280619 w 624202"/>
                      <a:gd name="connsiteY21" fmla="*/ 518315 h 615620"/>
                      <a:gd name="connsiteX22" fmla="*/ 289812 w 624202"/>
                      <a:gd name="connsiteY22" fmla="*/ 522432 h 615620"/>
                      <a:gd name="connsiteX23" fmla="*/ 295335 w 624202"/>
                      <a:gd name="connsiteY23" fmla="*/ 516909 h 615620"/>
                      <a:gd name="connsiteX24" fmla="*/ 287638 w 624202"/>
                      <a:gd name="connsiteY24" fmla="*/ 504054 h 615620"/>
                      <a:gd name="connsiteX25" fmla="*/ 277825 w 624202"/>
                      <a:gd name="connsiteY25" fmla="*/ 493471 h 615620"/>
                      <a:gd name="connsiteX26" fmla="*/ 257900 w 624202"/>
                      <a:gd name="connsiteY26" fmla="*/ 468016 h 615620"/>
                      <a:gd name="connsiteX27" fmla="*/ 240928 w 624202"/>
                      <a:gd name="connsiteY27" fmla="*/ 441503 h 615620"/>
                      <a:gd name="connsiteX28" fmla="*/ 233181 w 624202"/>
                      <a:gd name="connsiteY28" fmla="*/ 427722 h 615620"/>
                      <a:gd name="connsiteX29" fmla="*/ 224228 w 624202"/>
                      <a:gd name="connsiteY29" fmla="*/ 415957 h 615620"/>
                      <a:gd name="connsiteX30" fmla="*/ 218143 w 624202"/>
                      <a:gd name="connsiteY30" fmla="*/ 418429 h 615620"/>
                      <a:gd name="connsiteX31" fmla="*/ 204510 w 624202"/>
                      <a:gd name="connsiteY31" fmla="*/ 419446 h 615620"/>
                      <a:gd name="connsiteX32" fmla="*/ 192977 w 624202"/>
                      <a:gd name="connsiteY32" fmla="*/ 419140 h 615620"/>
                      <a:gd name="connsiteX33" fmla="*/ 174781 w 624202"/>
                      <a:gd name="connsiteY33" fmla="*/ 412187 h 615620"/>
                      <a:gd name="connsiteX34" fmla="*/ 156667 w 624202"/>
                      <a:gd name="connsiteY34" fmla="*/ 373447 h 615620"/>
                      <a:gd name="connsiteX35" fmla="*/ 175401 w 624202"/>
                      <a:gd name="connsiteY35" fmla="*/ 330118 h 615620"/>
                      <a:gd name="connsiteX36" fmla="*/ 203766 w 624202"/>
                      <a:gd name="connsiteY36" fmla="*/ 323785 h 615620"/>
                      <a:gd name="connsiteX37" fmla="*/ 206742 w 624202"/>
                      <a:gd name="connsiteY37" fmla="*/ 324571 h 615620"/>
                      <a:gd name="connsiteX38" fmla="*/ 264597 w 624202"/>
                      <a:gd name="connsiteY38" fmla="*/ 385798 h 615620"/>
                      <a:gd name="connsiteX39" fmla="*/ 275782 w 624202"/>
                      <a:gd name="connsiteY39" fmla="*/ 379284 h 615620"/>
                      <a:gd name="connsiteX40" fmla="*/ 267085 w 624202"/>
                      <a:gd name="connsiteY40" fmla="*/ 216360 h 615620"/>
                      <a:gd name="connsiteX41" fmla="*/ 273517 w 624202"/>
                      <a:gd name="connsiteY41" fmla="*/ 258482 h 615620"/>
                      <a:gd name="connsiteX42" fmla="*/ 283636 w 624202"/>
                      <a:gd name="connsiteY42" fmla="*/ 262599 h 615620"/>
                      <a:gd name="connsiteX43" fmla="*/ 412168 w 624202"/>
                      <a:gd name="connsiteY43" fmla="*/ 229571 h 615620"/>
                      <a:gd name="connsiteX44" fmla="*/ 543180 w 624202"/>
                      <a:gd name="connsiteY44" fmla="*/ 234490 h 615620"/>
                      <a:gd name="connsiteX45" fmla="*/ 590370 w 624202"/>
                      <a:gd name="connsiteY45" fmla="*/ 234540 h 615620"/>
                      <a:gd name="connsiteX46" fmla="*/ 591569 w 624202"/>
                      <a:gd name="connsiteY46" fmla="*/ 258862 h 615620"/>
                      <a:gd name="connsiteX47" fmla="*/ 597835 w 624202"/>
                      <a:gd name="connsiteY47" fmla="*/ 292551 h 615620"/>
                      <a:gd name="connsiteX48" fmla="*/ 604590 w 624202"/>
                      <a:gd name="connsiteY48" fmla="*/ 382218 h 615620"/>
                      <a:gd name="connsiteX49" fmla="*/ 533755 w 624202"/>
                      <a:gd name="connsiteY49" fmla="*/ 544224 h 615620"/>
                      <a:gd name="connsiteX50" fmla="*/ 483341 w 624202"/>
                      <a:gd name="connsiteY50" fmla="*/ 570630 h 615620"/>
                      <a:gd name="connsiteX51" fmla="*/ 417385 w 624202"/>
                      <a:gd name="connsiteY51" fmla="*/ 575318 h 615620"/>
                      <a:gd name="connsiteX52" fmla="*/ 416285 w 624202"/>
                      <a:gd name="connsiteY52" fmla="*/ 583453 h 615620"/>
                      <a:gd name="connsiteX53" fmla="*/ 478712 w 624202"/>
                      <a:gd name="connsiteY53" fmla="*/ 585429 h 615620"/>
                      <a:gd name="connsiteX54" fmla="*/ 525232 w 624202"/>
                      <a:gd name="connsiteY54" fmla="*/ 566976 h 615620"/>
                      <a:gd name="connsiteX55" fmla="*/ 591296 w 624202"/>
                      <a:gd name="connsiteY55" fmla="*/ 497498 h 615620"/>
                      <a:gd name="connsiteX56" fmla="*/ 616197 w 624202"/>
                      <a:gd name="connsiteY56" fmla="*/ 309020 h 615620"/>
                      <a:gd name="connsiteX57" fmla="*/ 607715 w 624202"/>
                      <a:gd name="connsiteY57" fmla="*/ 263608 h 615620"/>
                      <a:gd name="connsiteX58" fmla="*/ 603879 w 624202"/>
                      <a:gd name="connsiteY58" fmla="*/ 233688 h 615620"/>
                      <a:gd name="connsiteX59" fmla="*/ 617420 w 624202"/>
                      <a:gd name="connsiteY59" fmla="*/ 232398 h 615620"/>
                      <a:gd name="connsiteX60" fmla="*/ 624200 w 624202"/>
                      <a:gd name="connsiteY60" fmla="*/ 225611 h 615620"/>
                      <a:gd name="connsiteX61" fmla="*/ 262762 w 624202"/>
                      <a:gd name="connsiteY61" fmla="*/ 38861 h 615620"/>
                      <a:gd name="connsiteX62" fmla="*/ 275766 w 624202"/>
                      <a:gd name="connsiteY62" fmla="*/ 46029 h 615620"/>
                      <a:gd name="connsiteX63" fmla="*/ 249716 w 624202"/>
                      <a:gd name="connsiteY63" fmla="*/ 59637 h 615620"/>
                      <a:gd name="connsiteX64" fmla="*/ 186372 w 624202"/>
                      <a:gd name="connsiteY64" fmla="*/ 118508 h 615620"/>
                      <a:gd name="connsiteX65" fmla="*/ 184925 w 624202"/>
                      <a:gd name="connsiteY65" fmla="*/ 119856 h 615620"/>
                      <a:gd name="connsiteX66" fmla="*/ 177013 w 624202"/>
                      <a:gd name="connsiteY66" fmla="*/ 109563 h 615620"/>
                      <a:gd name="connsiteX67" fmla="*/ 174913 w 624202"/>
                      <a:gd name="connsiteY67" fmla="*/ 97509 h 615620"/>
                      <a:gd name="connsiteX68" fmla="*/ 185859 w 624202"/>
                      <a:gd name="connsiteY68" fmla="*/ 70343 h 615620"/>
                      <a:gd name="connsiteX69" fmla="*/ 243771 w 624202"/>
                      <a:gd name="connsiteY69" fmla="*/ 36009 h 615620"/>
                      <a:gd name="connsiteX70" fmla="*/ 262762 w 624202"/>
                      <a:gd name="connsiteY70" fmla="*/ 38861 h 615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</a:cxnLst>
                    <a:rect l="l" t="t" r="r" b="b"/>
                    <a:pathLst>
                      <a:path w="624202" h="615620">
                        <a:moveTo>
                          <a:pt x="624200" y="225611"/>
                        </a:moveTo>
                        <a:cubicBezTo>
                          <a:pt x="622869" y="184299"/>
                          <a:pt x="609376" y="144360"/>
                          <a:pt x="583946" y="111630"/>
                        </a:cubicBezTo>
                        <a:cubicBezTo>
                          <a:pt x="560095" y="80933"/>
                          <a:pt x="527133" y="57107"/>
                          <a:pt x="489906" y="45649"/>
                        </a:cubicBezTo>
                        <a:cubicBezTo>
                          <a:pt x="485788" y="44384"/>
                          <a:pt x="481671" y="43276"/>
                          <a:pt x="477529" y="42325"/>
                        </a:cubicBezTo>
                        <a:cubicBezTo>
                          <a:pt x="452984" y="32057"/>
                          <a:pt x="426396" y="26311"/>
                          <a:pt x="400023" y="24683"/>
                        </a:cubicBezTo>
                        <a:cubicBezTo>
                          <a:pt x="361547" y="22302"/>
                          <a:pt x="321360" y="27899"/>
                          <a:pt x="285025" y="42168"/>
                        </a:cubicBezTo>
                        <a:cubicBezTo>
                          <a:pt x="277122" y="31454"/>
                          <a:pt x="262290" y="25766"/>
                          <a:pt x="249509" y="24931"/>
                        </a:cubicBezTo>
                        <a:cubicBezTo>
                          <a:pt x="246764" y="24749"/>
                          <a:pt x="247798" y="24633"/>
                          <a:pt x="245061" y="24832"/>
                        </a:cubicBezTo>
                        <a:cubicBezTo>
                          <a:pt x="243862" y="22227"/>
                          <a:pt x="242118" y="21698"/>
                          <a:pt x="240407" y="20508"/>
                        </a:cubicBezTo>
                        <a:cubicBezTo>
                          <a:pt x="220003" y="6346"/>
                          <a:pt x="195705" y="-1318"/>
                          <a:pt x="170755" y="187"/>
                        </a:cubicBezTo>
                        <a:cubicBezTo>
                          <a:pt x="145316" y="1716"/>
                          <a:pt x="120895" y="10852"/>
                          <a:pt x="98837" y="23252"/>
                        </a:cubicBezTo>
                        <a:cubicBezTo>
                          <a:pt x="78938" y="34438"/>
                          <a:pt x="59907" y="47765"/>
                          <a:pt x="45315" y="65507"/>
                        </a:cubicBezTo>
                        <a:cubicBezTo>
                          <a:pt x="32534" y="81041"/>
                          <a:pt x="22993" y="98791"/>
                          <a:pt x="16082" y="117648"/>
                        </a:cubicBezTo>
                        <a:cubicBezTo>
                          <a:pt x="-17087" y="208109"/>
                          <a:pt x="7798" y="309458"/>
                          <a:pt x="30343" y="399158"/>
                        </a:cubicBezTo>
                        <a:cubicBezTo>
                          <a:pt x="45389" y="459046"/>
                          <a:pt x="61320" y="519150"/>
                          <a:pt x="64975" y="581030"/>
                        </a:cubicBezTo>
                        <a:cubicBezTo>
                          <a:pt x="53764" y="588165"/>
                          <a:pt x="42322" y="595043"/>
                          <a:pt x="32699" y="604303"/>
                        </a:cubicBezTo>
                        <a:cubicBezTo>
                          <a:pt x="28466" y="608379"/>
                          <a:pt x="31790" y="615422"/>
                          <a:pt x="37370" y="615579"/>
                        </a:cubicBezTo>
                        <a:cubicBezTo>
                          <a:pt x="81054" y="616778"/>
                          <a:pt x="120357" y="591365"/>
                          <a:pt x="139529" y="553203"/>
                        </a:cubicBezTo>
                        <a:cubicBezTo>
                          <a:pt x="153741" y="573077"/>
                          <a:pt x="177079" y="584718"/>
                          <a:pt x="202212" y="581725"/>
                        </a:cubicBezTo>
                        <a:cubicBezTo>
                          <a:pt x="206453" y="581221"/>
                          <a:pt x="210132" y="576888"/>
                          <a:pt x="207428" y="572639"/>
                        </a:cubicBezTo>
                        <a:cubicBezTo>
                          <a:pt x="201625" y="563512"/>
                          <a:pt x="194614" y="554773"/>
                          <a:pt x="190993" y="544654"/>
                        </a:cubicBezTo>
                        <a:cubicBezTo>
                          <a:pt x="221772" y="556683"/>
                          <a:pt x="256817" y="539033"/>
                          <a:pt x="280619" y="518315"/>
                        </a:cubicBezTo>
                        <a:cubicBezTo>
                          <a:pt x="283248" y="520299"/>
                          <a:pt x="285893" y="521431"/>
                          <a:pt x="289812" y="522432"/>
                        </a:cubicBezTo>
                        <a:cubicBezTo>
                          <a:pt x="293012" y="523250"/>
                          <a:pt x="296393" y="520258"/>
                          <a:pt x="295335" y="516909"/>
                        </a:cubicBezTo>
                        <a:cubicBezTo>
                          <a:pt x="293565" y="511321"/>
                          <a:pt x="291829" y="508369"/>
                          <a:pt x="287638" y="504054"/>
                        </a:cubicBezTo>
                        <a:cubicBezTo>
                          <a:pt x="284281" y="500606"/>
                          <a:pt x="281007" y="497084"/>
                          <a:pt x="277825" y="493471"/>
                        </a:cubicBezTo>
                        <a:cubicBezTo>
                          <a:pt x="270690" y="485378"/>
                          <a:pt x="264076" y="476862"/>
                          <a:pt x="257900" y="468016"/>
                        </a:cubicBezTo>
                        <a:cubicBezTo>
                          <a:pt x="251898" y="459418"/>
                          <a:pt x="246186" y="450581"/>
                          <a:pt x="240928" y="441503"/>
                        </a:cubicBezTo>
                        <a:cubicBezTo>
                          <a:pt x="238282" y="436940"/>
                          <a:pt x="235827" y="432277"/>
                          <a:pt x="233181" y="427722"/>
                        </a:cubicBezTo>
                        <a:cubicBezTo>
                          <a:pt x="230775" y="423588"/>
                          <a:pt x="228518" y="418322"/>
                          <a:pt x="224228" y="415957"/>
                        </a:cubicBezTo>
                        <a:cubicBezTo>
                          <a:pt x="221979" y="414717"/>
                          <a:pt x="218755" y="415751"/>
                          <a:pt x="218143" y="418429"/>
                        </a:cubicBezTo>
                        <a:cubicBezTo>
                          <a:pt x="218060" y="418809"/>
                          <a:pt x="208718" y="419190"/>
                          <a:pt x="204510" y="419446"/>
                        </a:cubicBezTo>
                        <a:cubicBezTo>
                          <a:pt x="200682" y="419678"/>
                          <a:pt x="196780" y="419661"/>
                          <a:pt x="192977" y="419140"/>
                        </a:cubicBezTo>
                        <a:cubicBezTo>
                          <a:pt x="186487" y="418239"/>
                          <a:pt x="180163" y="415957"/>
                          <a:pt x="174781" y="412187"/>
                        </a:cubicBezTo>
                        <a:cubicBezTo>
                          <a:pt x="162347" y="403474"/>
                          <a:pt x="157353" y="388014"/>
                          <a:pt x="156667" y="373447"/>
                        </a:cubicBezTo>
                        <a:cubicBezTo>
                          <a:pt x="155882" y="356664"/>
                          <a:pt x="161644" y="340477"/>
                          <a:pt x="175401" y="330118"/>
                        </a:cubicBezTo>
                        <a:cubicBezTo>
                          <a:pt x="183875" y="323736"/>
                          <a:pt x="193936" y="322107"/>
                          <a:pt x="203766" y="323785"/>
                        </a:cubicBezTo>
                        <a:cubicBezTo>
                          <a:pt x="204766" y="324017"/>
                          <a:pt x="205758" y="324281"/>
                          <a:pt x="206742" y="324571"/>
                        </a:cubicBezTo>
                        <a:cubicBezTo>
                          <a:pt x="232222" y="335202"/>
                          <a:pt x="243647" y="368792"/>
                          <a:pt x="264597" y="385798"/>
                        </a:cubicBezTo>
                        <a:cubicBezTo>
                          <a:pt x="270004" y="390188"/>
                          <a:pt x="276766" y="386021"/>
                          <a:pt x="275782" y="379284"/>
                        </a:cubicBezTo>
                        <a:cubicBezTo>
                          <a:pt x="268218" y="327737"/>
                          <a:pt x="237968" y="265203"/>
                          <a:pt x="267085" y="216360"/>
                        </a:cubicBezTo>
                        <a:cubicBezTo>
                          <a:pt x="269913" y="230224"/>
                          <a:pt x="270152" y="244849"/>
                          <a:pt x="273517" y="258482"/>
                        </a:cubicBezTo>
                        <a:cubicBezTo>
                          <a:pt x="274600" y="262864"/>
                          <a:pt x="279867" y="264740"/>
                          <a:pt x="283636" y="262599"/>
                        </a:cubicBezTo>
                        <a:cubicBezTo>
                          <a:pt x="323104" y="240244"/>
                          <a:pt x="367153" y="231018"/>
                          <a:pt x="412168" y="229571"/>
                        </a:cubicBezTo>
                        <a:cubicBezTo>
                          <a:pt x="455910" y="228157"/>
                          <a:pt x="499512" y="232878"/>
                          <a:pt x="543180" y="234490"/>
                        </a:cubicBezTo>
                        <a:cubicBezTo>
                          <a:pt x="558913" y="235069"/>
                          <a:pt x="574654" y="235234"/>
                          <a:pt x="590370" y="234540"/>
                        </a:cubicBezTo>
                        <a:cubicBezTo>
                          <a:pt x="590089" y="242567"/>
                          <a:pt x="590444" y="250587"/>
                          <a:pt x="591569" y="258862"/>
                        </a:cubicBezTo>
                        <a:cubicBezTo>
                          <a:pt x="593106" y="270197"/>
                          <a:pt x="595644" y="281341"/>
                          <a:pt x="597835" y="292551"/>
                        </a:cubicBezTo>
                        <a:cubicBezTo>
                          <a:pt x="603614" y="322231"/>
                          <a:pt x="606210" y="351985"/>
                          <a:pt x="604590" y="382218"/>
                        </a:cubicBezTo>
                        <a:cubicBezTo>
                          <a:pt x="601382" y="441875"/>
                          <a:pt x="583367" y="506600"/>
                          <a:pt x="533755" y="544224"/>
                        </a:cubicBezTo>
                        <a:cubicBezTo>
                          <a:pt x="518767" y="555592"/>
                          <a:pt x="501620" y="565703"/>
                          <a:pt x="483341" y="570630"/>
                        </a:cubicBezTo>
                        <a:cubicBezTo>
                          <a:pt x="461731" y="576467"/>
                          <a:pt x="439401" y="574425"/>
                          <a:pt x="417385" y="575318"/>
                        </a:cubicBezTo>
                        <a:cubicBezTo>
                          <a:pt x="412763" y="575508"/>
                          <a:pt x="411697" y="582122"/>
                          <a:pt x="416285" y="583453"/>
                        </a:cubicBezTo>
                        <a:cubicBezTo>
                          <a:pt x="435895" y="589165"/>
                          <a:pt x="458630" y="588231"/>
                          <a:pt x="478712" y="585429"/>
                        </a:cubicBezTo>
                        <a:cubicBezTo>
                          <a:pt x="495180" y="583130"/>
                          <a:pt x="511095" y="575417"/>
                          <a:pt x="525232" y="566976"/>
                        </a:cubicBezTo>
                        <a:cubicBezTo>
                          <a:pt x="553390" y="550160"/>
                          <a:pt x="576291" y="526739"/>
                          <a:pt x="591296" y="497498"/>
                        </a:cubicBezTo>
                        <a:cubicBezTo>
                          <a:pt x="620397" y="440784"/>
                          <a:pt x="625919" y="371306"/>
                          <a:pt x="616197" y="309020"/>
                        </a:cubicBezTo>
                        <a:cubicBezTo>
                          <a:pt x="613816" y="293791"/>
                          <a:pt x="610335" y="278786"/>
                          <a:pt x="607715" y="263608"/>
                        </a:cubicBezTo>
                        <a:cubicBezTo>
                          <a:pt x="606003" y="253695"/>
                          <a:pt x="604986" y="243683"/>
                          <a:pt x="603879" y="233688"/>
                        </a:cubicBezTo>
                        <a:cubicBezTo>
                          <a:pt x="608393" y="233333"/>
                          <a:pt x="612915" y="232928"/>
                          <a:pt x="617420" y="232398"/>
                        </a:cubicBezTo>
                        <a:cubicBezTo>
                          <a:pt x="620959" y="231985"/>
                          <a:pt x="624324" y="229629"/>
                          <a:pt x="624200" y="225611"/>
                        </a:cubicBezTo>
                        <a:close/>
                        <a:moveTo>
                          <a:pt x="262762" y="38861"/>
                        </a:moveTo>
                        <a:cubicBezTo>
                          <a:pt x="267556" y="40556"/>
                          <a:pt x="271641" y="43301"/>
                          <a:pt x="275766" y="46029"/>
                        </a:cubicBezTo>
                        <a:cubicBezTo>
                          <a:pt x="266779" y="50005"/>
                          <a:pt x="258066" y="54536"/>
                          <a:pt x="249716" y="59637"/>
                        </a:cubicBezTo>
                        <a:cubicBezTo>
                          <a:pt x="224773" y="74882"/>
                          <a:pt x="203411" y="95070"/>
                          <a:pt x="186372" y="118508"/>
                        </a:cubicBezTo>
                        <a:cubicBezTo>
                          <a:pt x="185851" y="118996"/>
                          <a:pt x="185371" y="119442"/>
                          <a:pt x="184925" y="119856"/>
                        </a:cubicBezTo>
                        <a:cubicBezTo>
                          <a:pt x="182602" y="116193"/>
                          <a:pt x="178915" y="113688"/>
                          <a:pt x="177013" y="109563"/>
                        </a:cubicBezTo>
                        <a:cubicBezTo>
                          <a:pt x="175269" y="105777"/>
                          <a:pt x="174723" y="101651"/>
                          <a:pt x="174913" y="97509"/>
                        </a:cubicBezTo>
                        <a:cubicBezTo>
                          <a:pt x="175360" y="87638"/>
                          <a:pt x="180254" y="78247"/>
                          <a:pt x="185859" y="70343"/>
                        </a:cubicBezTo>
                        <a:cubicBezTo>
                          <a:pt x="198781" y="52147"/>
                          <a:pt x="220946" y="36869"/>
                          <a:pt x="243771" y="36009"/>
                        </a:cubicBezTo>
                        <a:cubicBezTo>
                          <a:pt x="250212" y="35777"/>
                          <a:pt x="256677" y="36712"/>
                          <a:pt x="262762" y="3886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98" name="Graphic 178">
                    <a:extLst>
                      <a:ext uri="{FF2B5EF4-FFF2-40B4-BE49-F238E27FC236}">
                        <a16:creationId xmlns:a16="http://schemas.microsoft.com/office/drawing/2014/main" id="{C21233E5-91C3-B811-2D38-F4745C0202BA}"/>
                      </a:ext>
                    </a:extLst>
                  </p:cNvPr>
                  <p:cNvGrpSpPr/>
                  <p:nvPr/>
                </p:nvGrpSpPr>
                <p:grpSpPr>
                  <a:xfrm>
                    <a:off x="5661222" y="2810751"/>
                    <a:ext cx="392322" cy="182714"/>
                    <a:chOff x="5661222" y="2810751"/>
                    <a:chExt cx="392322" cy="182714"/>
                  </a:xfrm>
                  <a:solidFill>
                    <a:srgbClr val="FFFFFF"/>
                  </a:solidFill>
                </p:grpSpPr>
                <p:sp>
                  <p:nvSpPr>
                    <p:cNvPr id="99" name="Freeform 44">
                      <a:extLst>
                        <a:ext uri="{FF2B5EF4-FFF2-40B4-BE49-F238E27FC236}">
                          <a16:creationId xmlns:a16="http://schemas.microsoft.com/office/drawing/2014/main" id="{6E62B5C5-9E01-9F13-3AAF-0DB62F76A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61222" y="2811449"/>
                      <a:ext cx="41599" cy="182016"/>
                    </a:xfrm>
                    <a:custGeom>
                      <a:avLst/>
                      <a:gdLst>
                        <a:gd name="connsiteX0" fmla="*/ 37810 w 41599"/>
                        <a:gd name="connsiteY0" fmla="*/ 669 h 182016"/>
                        <a:gd name="connsiteX1" fmla="*/ 13439 w 41599"/>
                        <a:gd name="connsiteY1" fmla="*/ 40319 h 182016"/>
                        <a:gd name="connsiteX2" fmla="*/ 1823 w 41599"/>
                        <a:gd name="connsiteY2" fmla="*/ 87062 h 182016"/>
                        <a:gd name="connsiteX3" fmla="*/ 1112 w 41599"/>
                        <a:gd name="connsiteY3" fmla="*/ 135376 h 182016"/>
                        <a:gd name="connsiteX4" fmla="*/ 13992 w 41599"/>
                        <a:gd name="connsiteY4" fmla="*/ 180160 h 182016"/>
                        <a:gd name="connsiteX5" fmla="*/ 21160 w 41599"/>
                        <a:gd name="connsiteY5" fmla="*/ 177134 h 182016"/>
                        <a:gd name="connsiteX6" fmla="*/ 12174 w 41599"/>
                        <a:gd name="connsiteY6" fmla="*/ 134467 h 182016"/>
                        <a:gd name="connsiteX7" fmla="*/ 12744 w 41599"/>
                        <a:gd name="connsiteY7" fmla="*/ 88930 h 182016"/>
                        <a:gd name="connsiteX8" fmla="*/ 23244 w 41599"/>
                        <a:gd name="connsiteY8" fmla="*/ 44924 h 182016"/>
                        <a:gd name="connsiteX9" fmla="*/ 41382 w 41599"/>
                        <a:gd name="connsiteY9" fmla="*/ 3414 h 182016"/>
                        <a:gd name="connsiteX10" fmla="*/ 37810 w 41599"/>
                        <a:gd name="connsiteY10" fmla="*/ 669 h 182016"/>
                        <a:gd name="connsiteX11" fmla="*/ 37810 w 41599"/>
                        <a:gd name="connsiteY11" fmla="*/ 669 h 1820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41599" h="182016">
                          <a:moveTo>
                            <a:pt x="37810" y="669"/>
                          </a:moveTo>
                          <a:cubicBezTo>
                            <a:pt x="26302" y="11284"/>
                            <a:pt x="19159" y="25967"/>
                            <a:pt x="13439" y="40319"/>
                          </a:cubicBezTo>
                          <a:cubicBezTo>
                            <a:pt x="7470" y="55274"/>
                            <a:pt x="3898" y="71123"/>
                            <a:pt x="1823" y="87062"/>
                          </a:cubicBezTo>
                          <a:cubicBezTo>
                            <a:pt x="-260" y="103076"/>
                            <a:pt x="-641" y="119313"/>
                            <a:pt x="1112" y="135376"/>
                          </a:cubicBezTo>
                          <a:cubicBezTo>
                            <a:pt x="2765" y="150547"/>
                            <a:pt x="5155" y="167362"/>
                            <a:pt x="13992" y="180160"/>
                          </a:cubicBezTo>
                          <a:cubicBezTo>
                            <a:pt x="16572" y="183889"/>
                            <a:pt x="21954" y="181549"/>
                            <a:pt x="21160" y="177134"/>
                          </a:cubicBezTo>
                          <a:cubicBezTo>
                            <a:pt x="18597" y="162757"/>
                            <a:pt x="13703" y="149100"/>
                            <a:pt x="12174" y="134467"/>
                          </a:cubicBezTo>
                          <a:cubicBezTo>
                            <a:pt x="10595" y="119354"/>
                            <a:pt x="10834" y="104002"/>
                            <a:pt x="12744" y="88930"/>
                          </a:cubicBezTo>
                          <a:cubicBezTo>
                            <a:pt x="14637" y="73925"/>
                            <a:pt x="18391" y="59234"/>
                            <a:pt x="23244" y="44924"/>
                          </a:cubicBezTo>
                          <a:cubicBezTo>
                            <a:pt x="28121" y="30530"/>
                            <a:pt x="35289" y="17270"/>
                            <a:pt x="41382" y="3414"/>
                          </a:cubicBezTo>
                          <a:cubicBezTo>
                            <a:pt x="42366" y="1140"/>
                            <a:pt x="39811" y="-1175"/>
                            <a:pt x="37810" y="669"/>
                          </a:cubicBezTo>
                          <a:lnTo>
                            <a:pt x="37810" y="66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00" name="Freeform 45">
                      <a:extLst>
                        <a:ext uri="{FF2B5EF4-FFF2-40B4-BE49-F238E27FC236}">
                          <a16:creationId xmlns:a16="http://schemas.microsoft.com/office/drawing/2014/main" id="{D7EABA37-72FE-54FE-2170-24590E8199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3373" y="2810751"/>
                      <a:ext cx="28564" cy="99604"/>
                    </a:xfrm>
                    <a:custGeom>
                      <a:avLst/>
                      <a:gdLst>
                        <a:gd name="connsiteX0" fmla="*/ 318 w 28564"/>
                        <a:gd name="connsiteY0" fmla="*/ 2938 h 99604"/>
                        <a:gd name="connsiteX1" fmla="*/ 17638 w 28564"/>
                        <a:gd name="connsiteY1" fmla="*/ 46788 h 99604"/>
                        <a:gd name="connsiteX2" fmla="*/ 20515 w 28564"/>
                        <a:gd name="connsiteY2" fmla="*/ 96681 h 99604"/>
                        <a:gd name="connsiteX3" fmla="*/ 26335 w 28564"/>
                        <a:gd name="connsiteY3" fmla="*/ 97466 h 99604"/>
                        <a:gd name="connsiteX4" fmla="*/ 24748 w 28564"/>
                        <a:gd name="connsiteY4" fmla="*/ 44828 h 99604"/>
                        <a:gd name="connsiteX5" fmla="*/ 3402 w 28564"/>
                        <a:gd name="connsiteY5" fmla="*/ 565 h 99604"/>
                        <a:gd name="connsiteX6" fmla="*/ 318 w 28564"/>
                        <a:gd name="connsiteY6" fmla="*/ 2938 h 99604"/>
                        <a:gd name="connsiteX7" fmla="*/ 318 w 28564"/>
                        <a:gd name="connsiteY7" fmla="*/ 2938 h 996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8564" h="99604">
                          <a:moveTo>
                            <a:pt x="318" y="2938"/>
                          </a:moveTo>
                          <a:cubicBezTo>
                            <a:pt x="9363" y="16166"/>
                            <a:pt x="14910" y="31030"/>
                            <a:pt x="17638" y="46788"/>
                          </a:cubicBezTo>
                          <a:cubicBezTo>
                            <a:pt x="20515" y="63397"/>
                            <a:pt x="18448" y="80105"/>
                            <a:pt x="20515" y="96681"/>
                          </a:cubicBezTo>
                          <a:cubicBezTo>
                            <a:pt x="20895" y="99748"/>
                            <a:pt x="25459" y="100996"/>
                            <a:pt x="26335" y="97466"/>
                          </a:cubicBezTo>
                          <a:cubicBezTo>
                            <a:pt x="30502" y="80791"/>
                            <a:pt x="28162" y="61487"/>
                            <a:pt x="24748" y="44828"/>
                          </a:cubicBezTo>
                          <a:cubicBezTo>
                            <a:pt x="21400" y="28525"/>
                            <a:pt x="14926" y="12792"/>
                            <a:pt x="3402" y="565"/>
                          </a:cubicBezTo>
                          <a:cubicBezTo>
                            <a:pt x="1905" y="-1030"/>
                            <a:pt x="-955" y="1069"/>
                            <a:pt x="318" y="2938"/>
                          </a:cubicBezTo>
                          <a:lnTo>
                            <a:pt x="318" y="293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01" name="Freeform 46">
                      <a:extLst>
                        <a:ext uri="{FF2B5EF4-FFF2-40B4-BE49-F238E27FC236}">
                          <a16:creationId xmlns:a16="http://schemas.microsoft.com/office/drawing/2014/main" id="{55CF7D5A-3D75-D3FD-7E55-B683710BE5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5282" y="2817519"/>
                      <a:ext cx="30488" cy="91721"/>
                    </a:xfrm>
                    <a:custGeom>
                      <a:avLst/>
                      <a:gdLst>
                        <a:gd name="connsiteX0" fmla="*/ 690 w 30488"/>
                        <a:gd name="connsiteY0" fmla="*/ 5157 h 91721"/>
                        <a:gd name="connsiteX1" fmla="*/ 17928 w 30488"/>
                        <a:gd name="connsiteY1" fmla="*/ 45245 h 91721"/>
                        <a:gd name="connsiteX2" fmla="*/ 20052 w 30488"/>
                        <a:gd name="connsiteY2" fmla="*/ 67955 h 91721"/>
                        <a:gd name="connsiteX3" fmla="*/ 21491 w 30488"/>
                        <a:gd name="connsiteY3" fmla="*/ 89277 h 91721"/>
                        <a:gd name="connsiteX4" fmla="*/ 28130 w 30488"/>
                        <a:gd name="connsiteY4" fmla="*/ 89277 h 91721"/>
                        <a:gd name="connsiteX5" fmla="*/ 29998 w 30488"/>
                        <a:gd name="connsiteY5" fmla="*/ 64409 h 91721"/>
                        <a:gd name="connsiteX6" fmla="*/ 26658 w 30488"/>
                        <a:gd name="connsiteY6" fmla="*/ 40078 h 91721"/>
                        <a:gd name="connsiteX7" fmla="*/ 4212 w 30488"/>
                        <a:gd name="connsiteY7" fmla="*/ 577 h 91721"/>
                        <a:gd name="connsiteX8" fmla="*/ 690 w 30488"/>
                        <a:gd name="connsiteY8" fmla="*/ 5157 h 91721"/>
                        <a:gd name="connsiteX9" fmla="*/ 690 w 30488"/>
                        <a:gd name="connsiteY9" fmla="*/ 5157 h 91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0488" h="91721">
                          <a:moveTo>
                            <a:pt x="690" y="5157"/>
                          </a:moveTo>
                          <a:cubicBezTo>
                            <a:pt x="10429" y="16516"/>
                            <a:pt x="15332" y="30711"/>
                            <a:pt x="17928" y="45245"/>
                          </a:cubicBezTo>
                          <a:cubicBezTo>
                            <a:pt x="19267" y="52735"/>
                            <a:pt x="19870" y="60349"/>
                            <a:pt x="20052" y="67955"/>
                          </a:cubicBezTo>
                          <a:cubicBezTo>
                            <a:pt x="20218" y="74982"/>
                            <a:pt x="19498" y="82439"/>
                            <a:pt x="21491" y="89277"/>
                          </a:cubicBezTo>
                          <a:cubicBezTo>
                            <a:pt x="22524" y="92823"/>
                            <a:pt x="26881" y="92236"/>
                            <a:pt x="28130" y="89277"/>
                          </a:cubicBezTo>
                          <a:cubicBezTo>
                            <a:pt x="31329" y="81687"/>
                            <a:pt x="30519" y="72420"/>
                            <a:pt x="29998" y="64409"/>
                          </a:cubicBezTo>
                          <a:cubicBezTo>
                            <a:pt x="29469" y="56249"/>
                            <a:pt x="28444" y="48064"/>
                            <a:pt x="26658" y="40078"/>
                          </a:cubicBezTo>
                          <a:cubicBezTo>
                            <a:pt x="23293" y="24998"/>
                            <a:pt x="16679" y="10183"/>
                            <a:pt x="4212" y="577"/>
                          </a:cubicBezTo>
                          <a:cubicBezTo>
                            <a:pt x="1451" y="-1573"/>
                            <a:pt x="-1327" y="2809"/>
                            <a:pt x="690" y="5157"/>
                          </a:cubicBezTo>
                          <a:lnTo>
                            <a:pt x="690" y="515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27" name="Freeform 47">
                      <a:extLst>
                        <a:ext uri="{FF2B5EF4-FFF2-40B4-BE49-F238E27FC236}">
                          <a16:creationId xmlns:a16="http://schemas.microsoft.com/office/drawing/2014/main" id="{B3D6064E-7414-2CF2-DC4B-74F8AFE732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33199" y="2837803"/>
                      <a:ext cx="20346" cy="79469"/>
                    </a:xfrm>
                    <a:custGeom>
                      <a:avLst/>
                      <a:gdLst>
                        <a:gd name="connsiteX0" fmla="*/ 148 w 20346"/>
                        <a:gd name="connsiteY0" fmla="*/ 2672 h 79469"/>
                        <a:gd name="connsiteX1" fmla="*/ 10812 w 20346"/>
                        <a:gd name="connsiteY1" fmla="*/ 36535 h 79469"/>
                        <a:gd name="connsiteX2" fmla="*/ 8655 w 20346"/>
                        <a:gd name="connsiteY2" fmla="*/ 74961 h 79469"/>
                        <a:gd name="connsiteX3" fmla="*/ 15798 w 20346"/>
                        <a:gd name="connsiteY3" fmla="*/ 76929 h 79469"/>
                        <a:gd name="connsiteX4" fmla="*/ 4124 w 20346"/>
                        <a:gd name="connsiteY4" fmla="*/ 985 h 79469"/>
                        <a:gd name="connsiteX5" fmla="*/ 148 w 20346"/>
                        <a:gd name="connsiteY5" fmla="*/ 2672 h 79469"/>
                        <a:gd name="connsiteX6" fmla="*/ 148 w 20346"/>
                        <a:gd name="connsiteY6" fmla="*/ 2672 h 794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346" h="79469">
                          <a:moveTo>
                            <a:pt x="148" y="2672"/>
                          </a:moveTo>
                          <a:cubicBezTo>
                            <a:pt x="4422" y="13676"/>
                            <a:pt x="8770" y="24861"/>
                            <a:pt x="10812" y="36535"/>
                          </a:cubicBezTo>
                          <a:cubicBezTo>
                            <a:pt x="13069" y="49473"/>
                            <a:pt x="11705" y="62262"/>
                            <a:pt x="8655" y="74961"/>
                          </a:cubicBezTo>
                          <a:cubicBezTo>
                            <a:pt x="7514" y="79715"/>
                            <a:pt x="14045" y="81244"/>
                            <a:pt x="15798" y="76929"/>
                          </a:cubicBezTo>
                          <a:cubicBezTo>
                            <a:pt x="26032" y="51821"/>
                            <a:pt x="17633" y="23175"/>
                            <a:pt x="4124" y="985"/>
                          </a:cubicBezTo>
                          <a:cubicBezTo>
                            <a:pt x="2909" y="-1024"/>
                            <a:pt x="-778" y="291"/>
                            <a:pt x="148" y="2672"/>
                          </a:cubicBezTo>
                          <a:lnTo>
                            <a:pt x="148" y="267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</p:grpSp>
        </p:grp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F2218880-8FA6-A2C6-7E0E-424AE3902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53784" y="2956381"/>
              <a:ext cx="249967" cy="296836"/>
            </a:xfrm>
            <a:prstGeom prst="rect">
              <a:avLst/>
            </a:prstGeom>
          </p:spPr>
        </p:pic>
      </p:grpSp>
      <p:pic>
        <p:nvPicPr>
          <p:cNvPr id="434" name="Picture 433" descr="Logo&#10;&#10;Description automatically generated">
            <a:extLst>
              <a:ext uri="{FF2B5EF4-FFF2-40B4-BE49-F238E27FC236}">
                <a16:creationId xmlns:a16="http://schemas.microsoft.com/office/drawing/2014/main" id="{17430BA8-A735-C8F4-B6A4-8106E0A7EC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995" y="79028"/>
            <a:ext cx="2449306" cy="1224653"/>
          </a:xfrm>
          <a:prstGeom prst="rect">
            <a:avLst/>
          </a:prstGeom>
        </p:spPr>
      </p:pic>
      <p:pic>
        <p:nvPicPr>
          <p:cNvPr id="373" name="Audio 372">
            <a:hlinkClick r:id="" action="ppaction://media"/>
            <a:extLst>
              <a:ext uri="{FF2B5EF4-FFF2-40B4-BE49-F238E27FC236}">
                <a16:creationId xmlns:a16="http://schemas.microsoft.com/office/drawing/2014/main" id="{57FCF91F-38B4-5440-22C2-61E2C692D4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33"/>
    </mc:Choice>
    <mc:Fallback xmlns="">
      <p:transition spd="slow" advTm="11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1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1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1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1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3"/>
                </p:tgtEl>
              </p:cMediaNode>
            </p:audio>
          </p:childTnLst>
        </p:cTn>
      </p:par>
    </p:tnLst>
    <p:bldLst>
      <p:bldP spid="335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Freeform 246">
            <a:extLst>
              <a:ext uri="{FF2B5EF4-FFF2-40B4-BE49-F238E27FC236}">
                <a16:creationId xmlns:a16="http://schemas.microsoft.com/office/drawing/2014/main" id="{8E5F8FC9-DD51-86A6-8A2A-AB74ABE58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7141" y="4316932"/>
            <a:ext cx="10649136" cy="657049"/>
          </a:xfrm>
          <a:custGeom>
            <a:avLst/>
            <a:gdLst>
              <a:gd name="connsiteX0" fmla="*/ 0 w 5162129"/>
              <a:gd name="connsiteY0" fmla="*/ 299054 h 304301"/>
              <a:gd name="connsiteX1" fmla="*/ 2497015 w 5162129"/>
              <a:gd name="connsiteY1" fmla="*/ 115 h 304301"/>
              <a:gd name="connsiteX2" fmla="*/ 4906108 w 5162129"/>
              <a:gd name="connsiteY2" fmla="*/ 263885 h 304301"/>
              <a:gd name="connsiteX3" fmla="*/ 4976446 w 5162129"/>
              <a:gd name="connsiteY3" fmla="*/ 299054 h 304301"/>
              <a:gd name="connsiteX0" fmla="*/ 0 w 5339387"/>
              <a:gd name="connsiteY0" fmla="*/ 299054 h 450399"/>
              <a:gd name="connsiteX1" fmla="*/ 2497015 w 5339387"/>
              <a:gd name="connsiteY1" fmla="*/ 115 h 450399"/>
              <a:gd name="connsiteX2" fmla="*/ 4906108 w 5339387"/>
              <a:gd name="connsiteY2" fmla="*/ 263885 h 450399"/>
              <a:gd name="connsiteX3" fmla="*/ 5262693 w 5339387"/>
              <a:gd name="connsiteY3" fmla="*/ 450129 h 450399"/>
              <a:gd name="connsiteX0" fmla="*/ 0 w 5262693"/>
              <a:gd name="connsiteY0" fmla="*/ 299054 h 450129"/>
              <a:gd name="connsiteX1" fmla="*/ 2497015 w 5262693"/>
              <a:gd name="connsiteY1" fmla="*/ 115 h 450129"/>
              <a:gd name="connsiteX2" fmla="*/ 4906108 w 5262693"/>
              <a:gd name="connsiteY2" fmla="*/ 263885 h 450129"/>
              <a:gd name="connsiteX3" fmla="*/ 5262693 w 5262693"/>
              <a:gd name="connsiteY3" fmla="*/ 450129 h 450129"/>
              <a:gd name="connsiteX0" fmla="*/ 0 w 5262693"/>
              <a:gd name="connsiteY0" fmla="*/ 303043 h 454118"/>
              <a:gd name="connsiteX1" fmla="*/ 2497015 w 5262693"/>
              <a:gd name="connsiteY1" fmla="*/ 4104 h 454118"/>
              <a:gd name="connsiteX2" fmla="*/ 4103026 w 5262693"/>
              <a:gd name="connsiteY2" fmla="*/ 140653 h 454118"/>
              <a:gd name="connsiteX3" fmla="*/ 5262693 w 5262693"/>
              <a:gd name="connsiteY3" fmla="*/ 454118 h 454118"/>
              <a:gd name="connsiteX0" fmla="*/ 0 w 5262693"/>
              <a:gd name="connsiteY0" fmla="*/ 303043 h 454118"/>
              <a:gd name="connsiteX1" fmla="*/ 2497015 w 5262693"/>
              <a:gd name="connsiteY1" fmla="*/ 4104 h 454118"/>
              <a:gd name="connsiteX2" fmla="*/ 4103026 w 5262693"/>
              <a:gd name="connsiteY2" fmla="*/ 140653 h 454118"/>
              <a:gd name="connsiteX3" fmla="*/ 5262693 w 5262693"/>
              <a:gd name="connsiteY3" fmla="*/ 454118 h 454118"/>
              <a:gd name="connsiteX0" fmla="*/ 0 w 4995064"/>
              <a:gd name="connsiteY0" fmla="*/ 303043 h 364908"/>
              <a:gd name="connsiteX1" fmla="*/ 2497015 w 4995064"/>
              <a:gd name="connsiteY1" fmla="*/ 4104 h 364908"/>
              <a:gd name="connsiteX2" fmla="*/ 4103026 w 4995064"/>
              <a:gd name="connsiteY2" fmla="*/ 140653 h 364908"/>
              <a:gd name="connsiteX3" fmla="*/ 4995064 w 4995064"/>
              <a:gd name="connsiteY3" fmla="*/ 364908 h 36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5064" h="364908">
                <a:moveTo>
                  <a:pt x="0" y="303043"/>
                </a:moveTo>
                <a:cubicBezTo>
                  <a:pt x="839665" y="156504"/>
                  <a:pt x="1813177" y="31169"/>
                  <a:pt x="2497015" y="4104"/>
                </a:cubicBezTo>
                <a:cubicBezTo>
                  <a:pt x="3180853" y="-22961"/>
                  <a:pt x="3689788" y="90830"/>
                  <a:pt x="4103026" y="140653"/>
                </a:cubicBezTo>
                <a:cubicBezTo>
                  <a:pt x="4516264" y="190476"/>
                  <a:pt x="4878005" y="322458"/>
                  <a:pt x="4995064" y="364908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2" name="Graphic 97">
            <a:extLst>
              <a:ext uri="{FF2B5EF4-FFF2-40B4-BE49-F238E27FC236}">
                <a16:creationId xmlns:a16="http://schemas.microsoft.com/office/drawing/2014/main" id="{4EB96FFB-39CC-EFED-6BDD-C32C875EF203}"/>
              </a:ext>
            </a:extLst>
          </p:cNvPr>
          <p:cNvGrpSpPr/>
          <p:nvPr/>
        </p:nvGrpSpPr>
        <p:grpSpPr>
          <a:xfrm>
            <a:off x="1682496" y="2275509"/>
            <a:ext cx="5302216" cy="3801966"/>
            <a:chOff x="-1105191" y="2721202"/>
            <a:chExt cx="2467326" cy="2088661"/>
          </a:xfrm>
        </p:grpSpPr>
        <p:sp>
          <p:nvSpPr>
            <p:cNvPr id="501" name="Freeform 112">
              <a:extLst>
                <a:ext uri="{FF2B5EF4-FFF2-40B4-BE49-F238E27FC236}">
                  <a16:creationId xmlns:a16="http://schemas.microsoft.com/office/drawing/2014/main" id="{E11BC426-E51D-601F-A4E3-C2D134953907}"/>
                </a:ext>
              </a:extLst>
            </p:cNvPr>
            <p:cNvSpPr/>
            <p:nvPr/>
          </p:nvSpPr>
          <p:spPr>
            <a:xfrm>
              <a:off x="-1105191" y="2732418"/>
              <a:ext cx="2443630" cy="1362690"/>
            </a:xfrm>
            <a:custGeom>
              <a:avLst/>
              <a:gdLst>
                <a:gd name="connsiteX0" fmla="*/ 550788 w 2443630"/>
                <a:gd name="connsiteY0" fmla="*/ 1296869 h 1362690"/>
                <a:gd name="connsiteX1" fmla="*/ 546298 w 2443630"/>
                <a:gd name="connsiteY1" fmla="*/ 1295702 h 1362690"/>
                <a:gd name="connsiteX2" fmla="*/ 164695 w 2443630"/>
                <a:gd name="connsiteY2" fmla="*/ 1304595 h 1362690"/>
                <a:gd name="connsiteX3" fmla="*/ 117182 w 2443630"/>
                <a:gd name="connsiteY3" fmla="*/ 1024084 h 1362690"/>
                <a:gd name="connsiteX4" fmla="*/ 115663 w 2443630"/>
                <a:gd name="connsiteY4" fmla="*/ 1018065 h 1362690"/>
                <a:gd name="connsiteX5" fmla="*/ 20967 w 2443630"/>
                <a:gd name="connsiteY5" fmla="*/ 945722 h 1362690"/>
                <a:gd name="connsiteX6" fmla="*/ 70550 w 2443630"/>
                <a:gd name="connsiteY6" fmla="*/ 871822 h 1362690"/>
                <a:gd name="connsiteX7" fmla="*/ 71034 w 2443630"/>
                <a:gd name="connsiteY7" fmla="*/ 866016 h 1362690"/>
                <a:gd name="connsiteX8" fmla="*/ 15679 w 2443630"/>
                <a:gd name="connsiteY8" fmla="*/ 665332 h 1362690"/>
                <a:gd name="connsiteX9" fmla="*/ 128185 w 2443630"/>
                <a:gd name="connsiteY9" fmla="*/ 547039 h 1362690"/>
                <a:gd name="connsiteX10" fmla="*/ 255220 w 2443630"/>
                <a:gd name="connsiteY10" fmla="*/ 529229 h 1362690"/>
                <a:gd name="connsiteX11" fmla="*/ 258336 w 2443630"/>
                <a:gd name="connsiteY11" fmla="*/ 524125 h 1362690"/>
                <a:gd name="connsiteX12" fmla="*/ 244053 w 2443630"/>
                <a:gd name="connsiteY12" fmla="*/ 375235 h 1362690"/>
                <a:gd name="connsiteX13" fmla="*/ 540332 w 2443630"/>
                <a:gd name="connsiteY13" fmla="*/ 275948 h 1362690"/>
                <a:gd name="connsiteX14" fmla="*/ 544769 w 2443630"/>
                <a:gd name="connsiteY14" fmla="*/ 273737 h 1362690"/>
                <a:gd name="connsiteX15" fmla="*/ 744002 w 2443630"/>
                <a:gd name="connsiteY15" fmla="*/ 41052 h 1362690"/>
                <a:gd name="connsiteX16" fmla="*/ 1051095 w 2443630"/>
                <a:gd name="connsiteY16" fmla="*/ 51382 h 1362690"/>
                <a:gd name="connsiteX17" fmla="*/ 1055155 w 2443630"/>
                <a:gd name="connsiteY17" fmla="*/ 51474 h 1362690"/>
                <a:gd name="connsiteX18" fmla="*/ 1203904 w 2443630"/>
                <a:gd name="connsiteY18" fmla="*/ 715 h 1362690"/>
                <a:gd name="connsiteX19" fmla="*/ 1361953 w 2443630"/>
                <a:gd name="connsiteY19" fmla="*/ 100530 h 1362690"/>
                <a:gd name="connsiteX20" fmla="*/ 1367313 w 2443630"/>
                <a:gd name="connsiteY20" fmla="*/ 101459 h 1362690"/>
                <a:gd name="connsiteX21" fmla="*/ 1491726 w 2443630"/>
                <a:gd name="connsiteY21" fmla="*/ 41052 h 1362690"/>
                <a:gd name="connsiteX22" fmla="*/ 1594415 w 2443630"/>
                <a:gd name="connsiteY22" fmla="*/ 129453 h 1362690"/>
                <a:gd name="connsiteX23" fmla="*/ 1598721 w 2443630"/>
                <a:gd name="connsiteY23" fmla="*/ 131389 h 1362690"/>
                <a:gd name="connsiteX24" fmla="*/ 1676894 w 2443630"/>
                <a:gd name="connsiteY24" fmla="*/ 121286 h 1362690"/>
                <a:gd name="connsiteX25" fmla="*/ 1759808 w 2443630"/>
                <a:gd name="connsiteY25" fmla="*/ 179656 h 1362690"/>
                <a:gd name="connsiteX26" fmla="*/ 1764124 w 2443630"/>
                <a:gd name="connsiteY26" fmla="*/ 180846 h 1362690"/>
                <a:gd name="connsiteX27" fmla="*/ 2121294 w 2443630"/>
                <a:gd name="connsiteY27" fmla="*/ 200639 h 1362690"/>
                <a:gd name="connsiteX28" fmla="*/ 2249234 w 2443630"/>
                <a:gd name="connsiteY28" fmla="*/ 446180 h 1362690"/>
                <a:gd name="connsiteX29" fmla="*/ 2252161 w 2443630"/>
                <a:gd name="connsiteY29" fmla="*/ 449562 h 1362690"/>
                <a:gd name="connsiteX30" fmla="*/ 2321175 w 2443630"/>
                <a:gd name="connsiteY30" fmla="*/ 475084 h 1362690"/>
                <a:gd name="connsiteX31" fmla="*/ 2434319 w 2443630"/>
                <a:gd name="connsiteY31" fmla="*/ 645920 h 1362690"/>
                <a:gd name="connsiteX32" fmla="*/ 2372534 w 2443630"/>
                <a:gd name="connsiteY32" fmla="*/ 863238 h 1362690"/>
                <a:gd name="connsiteX33" fmla="*/ 2371285 w 2443630"/>
                <a:gd name="connsiteY33" fmla="*/ 868744 h 1362690"/>
                <a:gd name="connsiteX34" fmla="*/ 2399928 w 2443630"/>
                <a:gd name="connsiteY34" fmla="*/ 932489 h 1362690"/>
                <a:gd name="connsiteX35" fmla="*/ 2379356 w 2443630"/>
                <a:gd name="connsiteY35" fmla="*/ 985125 h 1362690"/>
                <a:gd name="connsiteX36" fmla="*/ 2379027 w 2443630"/>
                <a:gd name="connsiteY36" fmla="*/ 989620 h 1362690"/>
                <a:gd name="connsiteX37" fmla="*/ 2366423 w 2443630"/>
                <a:gd name="connsiteY37" fmla="*/ 1171445 h 1362690"/>
                <a:gd name="connsiteX38" fmla="*/ 2167127 w 2443630"/>
                <a:gd name="connsiteY38" fmla="*/ 1207132 h 1362690"/>
                <a:gd name="connsiteX39" fmla="*/ 2162362 w 2443630"/>
                <a:gd name="connsiteY39" fmla="*/ 1210466 h 1362690"/>
                <a:gd name="connsiteX40" fmla="*/ 2142457 w 2443630"/>
                <a:gd name="connsiteY40" fmla="*/ 1283428 h 1362690"/>
                <a:gd name="connsiteX41" fmla="*/ 2080666 w 2443630"/>
                <a:gd name="connsiteY41" fmla="*/ 1285798 h 1362690"/>
                <a:gd name="connsiteX42" fmla="*/ 2076946 w 2443630"/>
                <a:gd name="connsiteY42" fmla="*/ 1286911 h 1362690"/>
                <a:gd name="connsiteX43" fmla="*/ 2010191 w 2443630"/>
                <a:gd name="connsiteY43" fmla="*/ 1322221 h 1362690"/>
                <a:gd name="connsiteX44" fmla="*/ 1958930 w 2443630"/>
                <a:gd name="connsiteY44" fmla="*/ 1264098 h 1362690"/>
                <a:gd name="connsiteX45" fmla="*/ 1954725 w 2443630"/>
                <a:gd name="connsiteY45" fmla="*/ 1261723 h 1362690"/>
                <a:gd name="connsiteX46" fmla="*/ 1786017 w 2443630"/>
                <a:gd name="connsiteY46" fmla="*/ 1177831 h 1362690"/>
                <a:gd name="connsiteX47" fmla="*/ 1782219 w 2443630"/>
                <a:gd name="connsiteY47" fmla="*/ 1176781 h 1362690"/>
                <a:gd name="connsiteX48" fmla="*/ 1652281 w 2443630"/>
                <a:gd name="connsiteY48" fmla="*/ 1129675 h 1362690"/>
                <a:gd name="connsiteX49" fmla="*/ 1647525 w 2443630"/>
                <a:gd name="connsiteY49" fmla="*/ 1128688 h 1362690"/>
                <a:gd name="connsiteX50" fmla="*/ 1338032 w 2443630"/>
                <a:gd name="connsiteY50" fmla="*/ 1103002 h 1362690"/>
                <a:gd name="connsiteX51" fmla="*/ 1333498 w 2443630"/>
                <a:gd name="connsiteY51" fmla="*/ 1103132 h 1362690"/>
                <a:gd name="connsiteX52" fmla="*/ 1167321 w 2443630"/>
                <a:gd name="connsiteY52" fmla="*/ 1139454 h 1362690"/>
                <a:gd name="connsiteX53" fmla="*/ 1163746 w 2443630"/>
                <a:gd name="connsiteY53" fmla="*/ 1139594 h 1362690"/>
                <a:gd name="connsiteX54" fmla="*/ 1068058 w 2443630"/>
                <a:gd name="connsiteY54" fmla="*/ 1150243 h 1362690"/>
                <a:gd name="connsiteX55" fmla="*/ 1063675 w 2443630"/>
                <a:gd name="connsiteY55" fmla="*/ 1153581 h 1362690"/>
                <a:gd name="connsiteX56" fmla="*/ 997298 w 2443630"/>
                <a:gd name="connsiteY56" fmla="*/ 1242607 h 1362690"/>
                <a:gd name="connsiteX57" fmla="*/ 994632 w 2443630"/>
                <a:gd name="connsiteY57" fmla="*/ 1244716 h 1362690"/>
                <a:gd name="connsiteX58" fmla="*/ 727508 w 2443630"/>
                <a:gd name="connsiteY58" fmla="*/ 1310556 h 1362690"/>
                <a:gd name="connsiteX59" fmla="*/ 723511 w 2443630"/>
                <a:gd name="connsiteY59" fmla="*/ 1310517 h 1362690"/>
                <a:gd name="connsiteX60" fmla="*/ 550788 w 2443630"/>
                <a:gd name="connsiteY60" fmla="*/ 1296869 h 136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443630" h="1362690">
                  <a:moveTo>
                    <a:pt x="550788" y="1296869"/>
                  </a:moveTo>
                  <a:cubicBezTo>
                    <a:pt x="549864" y="1295315"/>
                    <a:pt x="547861" y="1294798"/>
                    <a:pt x="546298" y="1295702"/>
                  </a:cubicBezTo>
                  <a:cubicBezTo>
                    <a:pt x="522247" y="1309642"/>
                    <a:pt x="348783" y="1402779"/>
                    <a:pt x="164695" y="1304595"/>
                  </a:cubicBezTo>
                  <a:cubicBezTo>
                    <a:pt x="-16230" y="1208105"/>
                    <a:pt x="72703" y="1054415"/>
                    <a:pt x="117182" y="1024084"/>
                  </a:cubicBezTo>
                  <a:cubicBezTo>
                    <a:pt x="119717" y="1022356"/>
                    <a:pt x="118711" y="1018394"/>
                    <a:pt x="115663" y="1018065"/>
                  </a:cubicBezTo>
                  <a:cubicBezTo>
                    <a:pt x="88583" y="1015171"/>
                    <a:pt x="27678" y="1002374"/>
                    <a:pt x="20967" y="945722"/>
                  </a:cubicBezTo>
                  <a:cubicBezTo>
                    <a:pt x="15597" y="900368"/>
                    <a:pt x="55039" y="878571"/>
                    <a:pt x="70550" y="871822"/>
                  </a:cubicBezTo>
                  <a:cubicBezTo>
                    <a:pt x="72970" y="870767"/>
                    <a:pt x="73241" y="867462"/>
                    <a:pt x="71034" y="866016"/>
                  </a:cubicBezTo>
                  <a:cubicBezTo>
                    <a:pt x="48251" y="851070"/>
                    <a:pt x="-34006" y="786861"/>
                    <a:pt x="15679" y="665332"/>
                  </a:cubicBezTo>
                  <a:cubicBezTo>
                    <a:pt x="39203" y="607785"/>
                    <a:pt x="82699" y="566514"/>
                    <a:pt x="128185" y="547039"/>
                  </a:cubicBezTo>
                  <a:cubicBezTo>
                    <a:pt x="180855" y="524493"/>
                    <a:pt x="235871" y="527299"/>
                    <a:pt x="255220" y="529229"/>
                  </a:cubicBezTo>
                  <a:cubicBezTo>
                    <a:pt x="257992" y="529505"/>
                    <a:pt x="259860" y="526457"/>
                    <a:pt x="258336" y="524125"/>
                  </a:cubicBezTo>
                  <a:cubicBezTo>
                    <a:pt x="244904" y="503572"/>
                    <a:pt x="205443" y="433885"/>
                    <a:pt x="244053" y="375235"/>
                  </a:cubicBezTo>
                  <a:cubicBezTo>
                    <a:pt x="289601" y="306038"/>
                    <a:pt x="364193" y="205952"/>
                    <a:pt x="540332" y="275948"/>
                  </a:cubicBezTo>
                  <a:cubicBezTo>
                    <a:pt x="542181" y="276683"/>
                    <a:pt x="544251" y="275653"/>
                    <a:pt x="544769" y="273737"/>
                  </a:cubicBezTo>
                  <a:cubicBezTo>
                    <a:pt x="551296" y="249598"/>
                    <a:pt x="594599" y="110937"/>
                    <a:pt x="744002" y="41052"/>
                  </a:cubicBezTo>
                  <a:cubicBezTo>
                    <a:pt x="905626" y="-34547"/>
                    <a:pt x="1005199" y="13677"/>
                    <a:pt x="1051095" y="51382"/>
                  </a:cubicBezTo>
                  <a:cubicBezTo>
                    <a:pt x="1052266" y="52345"/>
                    <a:pt x="1053935" y="52379"/>
                    <a:pt x="1055155" y="51474"/>
                  </a:cubicBezTo>
                  <a:cubicBezTo>
                    <a:pt x="1067826" y="42054"/>
                    <a:pt x="1136729" y="-6426"/>
                    <a:pt x="1203904" y="715"/>
                  </a:cubicBezTo>
                  <a:cubicBezTo>
                    <a:pt x="1277548" y="8543"/>
                    <a:pt x="1336876" y="47265"/>
                    <a:pt x="1361953" y="100530"/>
                  </a:cubicBezTo>
                  <a:cubicBezTo>
                    <a:pt x="1362940" y="102625"/>
                    <a:pt x="1365688" y="103113"/>
                    <a:pt x="1367313" y="101459"/>
                  </a:cubicBezTo>
                  <a:cubicBezTo>
                    <a:pt x="1381499" y="87016"/>
                    <a:pt x="1438238" y="33412"/>
                    <a:pt x="1491726" y="41052"/>
                  </a:cubicBezTo>
                  <a:cubicBezTo>
                    <a:pt x="1551388" y="49577"/>
                    <a:pt x="1582662" y="97757"/>
                    <a:pt x="1594415" y="129453"/>
                  </a:cubicBezTo>
                  <a:cubicBezTo>
                    <a:pt x="1595058" y="131190"/>
                    <a:pt x="1596994" y="132066"/>
                    <a:pt x="1598721" y="131389"/>
                  </a:cubicBezTo>
                  <a:cubicBezTo>
                    <a:pt x="1609660" y="127107"/>
                    <a:pt x="1646915" y="114019"/>
                    <a:pt x="1676894" y="121286"/>
                  </a:cubicBezTo>
                  <a:cubicBezTo>
                    <a:pt x="1709112" y="129100"/>
                    <a:pt x="1740281" y="147766"/>
                    <a:pt x="1759808" y="179656"/>
                  </a:cubicBezTo>
                  <a:cubicBezTo>
                    <a:pt x="1760708" y="181122"/>
                    <a:pt x="1762595" y="181634"/>
                    <a:pt x="1764124" y="180846"/>
                  </a:cubicBezTo>
                  <a:cubicBezTo>
                    <a:pt x="1787169" y="168958"/>
                    <a:pt x="1952025" y="91066"/>
                    <a:pt x="2121294" y="200639"/>
                  </a:cubicBezTo>
                  <a:cubicBezTo>
                    <a:pt x="2121294" y="200639"/>
                    <a:pt x="2252688" y="290265"/>
                    <a:pt x="2249234" y="446180"/>
                  </a:cubicBezTo>
                  <a:cubicBezTo>
                    <a:pt x="2249195" y="447897"/>
                    <a:pt x="2250453" y="449368"/>
                    <a:pt x="2252161" y="449562"/>
                  </a:cubicBezTo>
                  <a:cubicBezTo>
                    <a:pt x="2261136" y="450578"/>
                    <a:pt x="2289092" y="455189"/>
                    <a:pt x="2321175" y="475084"/>
                  </a:cubicBezTo>
                  <a:cubicBezTo>
                    <a:pt x="2363970" y="501622"/>
                    <a:pt x="2414037" y="554660"/>
                    <a:pt x="2434319" y="645920"/>
                  </a:cubicBezTo>
                  <a:cubicBezTo>
                    <a:pt x="2469228" y="803016"/>
                    <a:pt x="2396459" y="855033"/>
                    <a:pt x="2372534" y="863238"/>
                  </a:cubicBezTo>
                  <a:cubicBezTo>
                    <a:pt x="2370197" y="864042"/>
                    <a:pt x="2369524" y="867007"/>
                    <a:pt x="2371285" y="868744"/>
                  </a:cubicBezTo>
                  <a:cubicBezTo>
                    <a:pt x="2380798" y="878111"/>
                    <a:pt x="2401288" y="901955"/>
                    <a:pt x="2399928" y="932489"/>
                  </a:cubicBezTo>
                  <a:cubicBezTo>
                    <a:pt x="2398530" y="963900"/>
                    <a:pt x="2384954" y="979842"/>
                    <a:pt x="2379356" y="985125"/>
                  </a:cubicBezTo>
                  <a:cubicBezTo>
                    <a:pt x="2378093" y="986316"/>
                    <a:pt x="2377943" y="988266"/>
                    <a:pt x="2379027" y="989620"/>
                  </a:cubicBezTo>
                  <a:cubicBezTo>
                    <a:pt x="2390440" y="1003860"/>
                    <a:pt x="2442578" y="1078500"/>
                    <a:pt x="2366423" y="1171445"/>
                  </a:cubicBezTo>
                  <a:cubicBezTo>
                    <a:pt x="2292590" y="1261558"/>
                    <a:pt x="2191798" y="1219436"/>
                    <a:pt x="2167127" y="1207132"/>
                  </a:cubicBezTo>
                  <a:cubicBezTo>
                    <a:pt x="2164776" y="1205961"/>
                    <a:pt x="2162067" y="1207858"/>
                    <a:pt x="2162362" y="1210466"/>
                  </a:cubicBezTo>
                  <a:cubicBezTo>
                    <a:pt x="2164205" y="1226902"/>
                    <a:pt x="2166639" y="1270625"/>
                    <a:pt x="2142457" y="1283428"/>
                  </a:cubicBezTo>
                  <a:cubicBezTo>
                    <a:pt x="2117070" y="1296869"/>
                    <a:pt x="2088747" y="1288638"/>
                    <a:pt x="2080666" y="1285798"/>
                  </a:cubicBezTo>
                  <a:cubicBezTo>
                    <a:pt x="2079312" y="1285324"/>
                    <a:pt x="2077817" y="1285774"/>
                    <a:pt x="2076946" y="1286911"/>
                  </a:cubicBezTo>
                  <a:cubicBezTo>
                    <a:pt x="2070201" y="1295722"/>
                    <a:pt x="2041040" y="1330795"/>
                    <a:pt x="2010191" y="1322221"/>
                  </a:cubicBezTo>
                  <a:cubicBezTo>
                    <a:pt x="1973289" y="1311964"/>
                    <a:pt x="1961726" y="1275706"/>
                    <a:pt x="1958930" y="1264098"/>
                  </a:cubicBezTo>
                  <a:cubicBezTo>
                    <a:pt x="1958479" y="1262236"/>
                    <a:pt x="1956558" y="1261152"/>
                    <a:pt x="1954725" y="1261723"/>
                  </a:cubicBezTo>
                  <a:cubicBezTo>
                    <a:pt x="1938550" y="1266755"/>
                    <a:pt x="1867461" y="1280999"/>
                    <a:pt x="1786017" y="1177831"/>
                  </a:cubicBezTo>
                  <a:cubicBezTo>
                    <a:pt x="1785113" y="1176689"/>
                    <a:pt x="1783574" y="1176254"/>
                    <a:pt x="1782219" y="1176781"/>
                  </a:cubicBezTo>
                  <a:cubicBezTo>
                    <a:pt x="1768682" y="1182069"/>
                    <a:pt x="1697055" y="1205506"/>
                    <a:pt x="1652281" y="1129675"/>
                  </a:cubicBezTo>
                  <a:cubicBezTo>
                    <a:pt x="1651294" y="1128006"/>
                    <a:pt x="1649088" y="1127542"/>
                    <a:pt x="1647525" y="1128688"/>
                  </a:cubicBezTo>
                  <a:cubicBezTo>
                    <a:pt x="1626009" y="1144447"/>
                    <a:pt x="1488547" y="1235189"/>
                    <a:pt x="1338032" y="1103002"/>
                  </a:cubicBezTo>
                  <a:cubicBezTo>
                    <a:pt x="1336716" y="1101845"/>
                    <a:pt x="1334732" y="1101894"/>
                    <a:pt x="1333498" y="1103132"/>
                  </a:cubicBezTo>
                  <a:cubicBezTo>
                    <a:pt x="1320101" y="1116539"/>
                    <a:pt x="1246394" y="1184358"/>
                    <a:pt x="1167321" y="1139454"/>
                  </a:cubicBezTo>
                  <a:cubicBezTo>
                    <a:pt x="1166194" y="1138815"/>
                    <a:pt x="1164810" y="1138858"/>
                    <a:pt x="1163746" y="1139594"/>
                  </a:cubicBezTo>
                  <a:cubicBezTo>
                    <a:pt x="1155661" y="1145206"/>
                    <a:pt x="1119190" y="1167332"/>
                    <a:pt x="1068058" y="1150243"/>
                  </a:cubicBezTo>
                  <a:cubicBezTo>
                    <a:pt x="1065813" y="1149493"/>
                    <a:pt x="1063525" y="1151220"/>
                    <a:pt x="1063675" y="1153581"/>
                  </a:cubicBezTo>
                  <a:cubicBezTo>
                    <a:pt x="1064817" y="1171793"/>
                    <a:pt x="1063670" y="1233380"/>
                    <a:pt x="997298" y="1242607"/>
                  </a:cubicBezTo>
                  <a:cubicBezTo>
                    <a:pt x="996088" y="1242776"/>
                    <a:pt x="995062" y="1243574"/>
                    <a:pt x="994632" y="1244716"/>
                  </a:cubicBezTo>
                  <a:cubicBezTo>
                    <a:pt x="986799" y="1265458"/>
                    <a:pt x="910290" y="1451017"/>
                    <a:pt x="727508" y="1310556"/>
                  </a:cubicBezTo>
                  <a:cubicBezTo>
                    <a:pt x="726332" y="1309651"/>
                    <a:pt x="724702" y="1309627"/>
                    <a:pt x="723511" y="1310517"/>
                  </a:cubicBezTo>
                  <a:cubicBezTo>
                    <a:pt x="708150" y="1321984"/>
                    <a:pt x="607276" y="1391917"/>
                    <a:pt x="550788" y="129686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 113">
              <a:extLst>
                <a:ext uri="{FF2B5EF4-FFF2-40B4-BE49-F238E27FC236}">
                  <a16:creationId xmlns:a16="http://schemas.microsoft.com/office/drawing/2014/main" id="{8B62505D-E709-96A8-AFA8-B2EEDE7E2E70}"/>
                </a:ext>
              </a:extLst>
            </p:cNvPr>
            <p:cNvSpPr/>
            <p:nvPr/>
          </p:nvSpPr>
          <p:spPr>
            <a:xfrm>
              <a:off x="-1095022" y="2721202"/>
              <a:ext cx="2457157" cy="2088661"/>
            </a:xfrm>
            <a:custGeom>
              <a:avLst/>
              <a:gdLst>
                <a:gd name="connsiteX0" fmla="*/ 2456580 w 2457157"/>
                <a:gd name="connsiteY0" fmla="*/ 702243 h 2088661"/>
                <a:gd name="connsiteX1" fmla="*/ 2265263 w 2457157"/>
                <a:gd name="connsiteY1" fmla="*/ 455329 h 2088661"/>
                <a:gd name="connsiteX2" fmla="*/ 1773800 w 2457157"/>
                <a:gd name="connsiteY2" fmla="*/ 186357 h 2088661"/>
                <a:gd name="connsiteX3" fmla="*/ 1605944 w 2457157"/>
                <a:gd name="connsiteY3" fmla="*/ 136092 h 2088661"/>
                <a:gd name="connsiteX4" fmla="*/ 1535111 w 2457157"/>
                <a:gd name="connsiteY4" fmla="*/ 53564 h 2088661"/>
                <a:gd name="connsiteX5" fmla="*/ 1376095 w 2457157"/>
                <a:gd name="connsiteY5" fmla="*/ 104841 h 2088661"/>
                <a:gd name="connsiteX6" fmla="*/ 1059349 w 2457157"/>
                <a:gd name="connsiteY6" fmla="*/ 58190 h 2088661"/>
                <a:gd name="connsiteX7" fmla="*/ 548523 w 2457157"/>
                <a:gd name="connsiteY7" fmla="*/ 281178 h 2088661"/>
                <a:gd name="connsiteX8" fmla="*/ 357995 w 2457157"/>
                <a:gd name="connsiteY8" fmla="*/ 271032 h 2088661"/>
                <a:gd name="connsiteX9" fmla="*/ 224864 w 2457157"/>
                <a:gd name="connsiteY9" fmla="*/ 447960 h 2088661"/>
                <a:gd name="connsiteX10" fmla="*/ 259385 w 2457157"/>
                <a:gd name="connsiteY10" fmla="*/ 537464 h 2088661"/>
                <a:gd name="connsiteX11" fmla="*/ 159928 w 2457157"/>
                <a:gd name="connsiteY11" fmla="*/ 543512 h 2088661"/>
                <a:gd name="connsiteX12" fmla="*/ 68881 w 2457157"/>
                <a:gd name="connsiteY12" fmla="*/ 882935 h 2088661"/>
                <a:gd name="connsiteX13" fmla="*/ 112905 w 2457157"/>
                <a:gd name="connsiteY13" fmla="*/ 1035773 h 2088661"/>
                <a:gd name="connsiteX14" fmla="*/ 237864 w 2457157"/>
                <a:gd name="connsiteY14" fmla="*/ 1352829 h 2088661"/>
                <a:gd name="connsiteX15" fmla="*/ 554542 w 2457157"/>
                <a:gd name="connsiteY15" fmla="*/ 1315598 h 2088661"/>
                <a:gd name="connsiteX16" fmla="*/ 714870 w 2457157"/>
                <a:gd name="connsiteY16" fmla="*/ 1345731 h 2088661"/>
                <a:gd name="connsiteX17" fmla="*/ 727445 w 2457157"/>
                <a:gd name="connsiteY17" fmla="*/ 1336940 h 2088661"/>
                <a:gd name="connsiteX18" fmla="*/ 733918 w 2457157"/>
                <a:gd name="connsiteY18" fmla="*/ 1329847 h 2088661"/>
                <a:gd name="connsiteX19" fmla="*/ 855114 w 2457157"/>
                <a:gd name="connsiteY19" fmla="*/ 1381501 h 2088661"/>
                <a:gd name="connsiteX20" fmla="*/ 1102333 w 2457157"/>
                <a:gd name="connsiteY20" fmla="*/ 1558936 h 2088661"/>
                <a:gd name="connsiteX21" fmla="*/ 1144083 w 2457157"/>
                <a:gd name="connsiteY21" fmla="*/ 1746857 h 2088661"/>
                <a:gd name="connsiteX22" fmla="*/ 1098946 w 2457157"/>
                <a:gd name="connsiteY22" fmla="*/ 2055532 h 2088661"/>
                <a:gd name="connsiteX23" fmla="*/ 1027735 w 2457157"/>
                <a:gd name="connsiteY23" fmla="*/ 2088375 h 2088661"/>
                <a:gd name="connsiteX24" fmla="*/ 1192345 w 2457157"/>
                <a:gd name="connsiteY24" fmla="*/ 2050834 h 2088661"/>
                <a:gd name="connsiteX25" fmla="*/ 1670507 w 2457157"/>
                <a:gd name="connsiteY25" fmla="*/ 2087364 h 2088661"/>
                <a:gd name="connsiteX26" fmla="*/ 1679685 w 2457157"/>
                <a:gd name="connsiteY26" fmla="*/ 2075476 h 2088661"/>
                <a:gd name="connsiteX27" fmla="*/ 1639512 w 2457157"/>
                <a:gd name="connsiteY27" fmla="*/ 2051270 h 2088661"/>
                <a:gd name="connsiteX28" fmla="*/ 1517209 w 2457157"/>
                <a:gd name="connsiteY28" fmla="*/ 2027485 h 2088661"/>
                <a:gd name="connsiteX29" fmla="*/ 1543196 w 2457157"/>
                <a:gd name="connsiteY29" fmla="*/ 1619304 h 2088661"/>
                <a:gd name="connsiteX30" fmla="*/ 1727401 w 2457157"/>
                <a:gd name="connsiteY30" fmla="*/ 1455304 h 2088661"/>
                <a:gd name="connsiteX31" fmla="*/ 1935700 w 2457157"/>
                <a:gd name="connsiteY31" fmla="*/ 1287511 h 2088661"/>
                <a:gd name="connsiteX32" fmla="*/ 1962625 w 2457157"/>
                <a:gd name="connsiteY32" fmla="*/ 1282073 h 2088661"/>
                <a:gd name="connsiteX33" fmla="*/ 2091151 w 2457157"/>
                <a:gd name="connsiteY33" fmla="*/ 1305515 h 2088661"/>
                <a:gd name="connsiteX34" fmla="*/ 2178778 w 2457157"/>
                <a:gd name="connsiteY34" fmla="*/ 1228474 h 2088661"/>
                <a:gd name="connsiteX35" fmla="*/ 2419373 w 2457157"/>
                <a:gd name="connsiteY35" fmla="*/ 1100152 h 2088661"/>
                <a:gd name="connsiteX36" fmla="*/ 2393004 w 2457157"/>
                <a:gd name="connsiteY36" fmla="*/ 999742 h 2088661"/>
                <a:gd name="connsiteX37" fmla="*/ 2387358 w 2457157"/>
                <a:gd name="connsiteY37" fmla="*/ 879123 h 2088661"/>
                <a:gd name="connsiteX38" fmla="*/ 2456580 w 2457157"/>
                <a:gd name="connsiteY38" fmla="*/ 702243 h 2088661"/>
                <a:gd name="connsiteX39" fmla="*/ 970928 w 2457157"/>
                <a:gd name="connsiteY39" fmla="*/ 1445052 h 2088661"/>
                <a:gd name="connsiteX40" fmla="*/ 891551 w 2457157"/>
                <a:gd name="connsiteY40" fmla="*/ 1378888 h 2088661"/>
                <a:gd name="connsiteX41" fmla="*/ 975336 w 2457157"/>
                <a:gd name="connsiteY41" fmla="*/ 1326029 h 2088661"/>
                <a:gd name="connsiteX42" fmla="*/ 1014996 w 2457157"/>
                <a:gd name="connsiteY42" fmla="*/ 1444771 h 2088661"/>
                <a:gd name="connsiteX43" fmla="*/ 970928 w 2457157"/>
                <a:gd name="connsiteY43" fmla="*/ 1445052 h 2088661"/>
                <a:gd name="connsiteX44" fmla="*/ 1074082 w 2457157"/>
                <a:gd name="connsiteY44" fmla="*/ 1450747 h 2088661"/>
                <a:gd name="connsiteX45" fmla="*/ 994206 w 2457157"/>
                <a:gd name="connsiteY45" fmla="*/ 1297604 h 2088661"/>
                <a:gd name="connsiteX46" fmla="*/ 1008116 w 2457157"/>
                <a:gd name="connsiteY46" fmla="*/ 1258680 h 2088661"/>
                <a:gd name="connsiteX47" fmla="*/ 1077604 w 2457157"/>
                <a:gd name="connsiteY47" fmla="*/ 1168740 h 2088661"/>
                <a:gd name="connsiteX48" fmla="*/ 1103847 w 2457157"/>
                <a:gd name="connsiteY48" fmla="*/ 1173487 h 2088661"/>
                <a:gd name="connsiteX49" fmla="*/ 1074082 w 2457157"/>
                <a:gd name="connsiteY49" fmla="*/ 1450747 h 2088661"/>
                <a:gd name="connsiteX50" fmla="*/ 1135490 w 2457157"/>
                <a:gd name="connsiteY50" fmla="*/ 1480885 h 2088661"/>
                <a:gd name="connsiteX51" fmla="*/ 1140076 w 2457157"/>
                <a:gd name="connsiteY51" fmla="*/ 1172475 h 2088661"/>
                <a:gd name="connsiteX52" fmla="*/ 1172696 w 2457157"/>
                <a:gd name="connsiteY52" fmla="*/ 1157892 h 2088661"/>
                <a:gd name="connsiteX53" fmla="*/ 1248363 w 2457157"/>
                <a:gd name="connsiteY53" fmla="*/ 1169882 h 2088661"/>
                <a:gd name="connsiteX54" fmla="*/ 1233108 w 2457157"/>
                <a:gd name="connsiteY54" fmla="*/ 1580012 h 2088661"/>
                <a:gd name="connsiteX55" fmla="*/ 1204862 w 2457157"/>
                <a:gd name="connsiteY55" fmla="*/ 1568623 h 2088661"/>
                <a:gd name="connsiteX56" fmla="*/ 1135490 w 2457157"/>
                <a:gd name="connsiteY56" fmla="*/ 1480885 h 2088661"/>
                <a:gd name="connsiteX57" fmla="*/ 1344447 w 2457157"/>
                <a:gd name="connsiteY57" fmla="*/ 1121392 h 2088661"/>
                <a:gd name="connsiteX58" fmla="*/ 1434895 w 2457157"/>
                <a:gd name="connsiteY58" fmla="*/ 1177952 h 2088661"/>
                <a:gd name="connsiteX59" fmla="*/ 1350384 w 2457157"/>
                <a:gd name="connsiteY59" fmla="*/ 1242336 h 2088661"/>
                <a:gd name="connsiteX60" fmla="*/ 1318862 w 2457157"/>
                <a:gd name="connsiteY60" fmla="*/ 1265482 h 2088661"/>
                <a:gd name="connsiteX61" fmla="*/ 1316874 w 2457157"/>
                <a:gd name="connsiteY61" fmla="*/ 1145119 h 2088661"/>
                <a:gd name="connsiteX62" fmla="*/ 1344447 w 2457157"/>
                <a:gd name="connsiteY62" fmla="*/ 1121392 h 2088661"/>
                <a:gd name="connsiteX63" fmla="*/ 1420994 w 2457157"/>
                <a:gd name="connsiteY63" fmla="*/ 1665423 h 2088661"/>
                <a:gd name="connsiteX64" fmla="*/ 1359591 w 2457157"/>
                <a:gd name="connsiteY64" fmla="*/ 1690476 h 2088661"/>
                <a:gd name="connsiteX65" fmla="*/ 1321117 w 2457157"/>
                <a:gd name="connsiteY65" fmla="*/ 1397327 h 2088661"/>
                <a:gd name="connsiteX66" fmla="*/ 1374938 w 2457157"/>
                <a:gd name="connsiteY66" fmla="*/ 1301552 h 2088661"/>
                <a:gd name="connsiteX67" fmla="*/ 1466431 w 2457157"/>
                <a:gd name="connsiteY67" fmla="*/ 1188311 h 2088661"/>
                <a:gd name="connsiteX68" fmla="*/ 1541720 w 2457157"/>
                <a:gd name="connsiteY68" fmla="*/ 1194553 h 2088661"/>
                <a:gd name="connsiteX69" fmla="*/ 1420994 w 2457157"/>
                <a:gd name="connsiteY69" fmla="*/ 1665423 h 2088661"/>
                <a:gd name="connsiteX70" fmla="*/ 1705285 w 2457157"/>
                <a:gd name="connsiteY70" fmla="*/ 1260557 h 2088661"/>
                <a:gd name="connsiteX71" fmla="*/ 1581864 w 2457157"/>
                <a:gd name="connsiteY71" fmla="*/ 1482065 h 2088661"/>
                <a:gd name="connsiteX72" fmla="*/ 1611644 w 2457157"/>
                <a:gd name="connsiteY72" fmla="*/ 1178330 h 2088661"/>
                <a:gd name="connsiteX73" fmla="*/ 1656621 w 2457157"/>
                <a:gd name="connsiteY73" fmla="*/ 1150524 h 2088661"/>
                <a:gd name="connsiteX74" fmla="*/ 1740082 w 2457157"/>
                <a:gd name="connsiteY74" fmla="*/ 1203668 h 2088661"/>
                <a:gd name="connsiteX75" fmla="*/ 1705285 w 2457157"/>
                <a:gd name="connsiteY75" fmla="*/ 1260557 h 2088661"/>
                <a:gd name="connsiteX76" fmla="*/ 1770370 w 2457157"/>
                <a:gd name="connsiteY76" fmla="*/ 1286752 h 2088661"/>
                <a:gd name="connsiteX77" fmla="*/ 1818627 w 2457157"/>
                <a:gd name="connsiteY77" fmla="*/ 1229379 h 2088661"/>
                <a:gd name="connsiteX78" fmla="*/ 1897168 w 2457157"/>
                <a:gd name="connsiteY78" fmla="*/ 1280810 h 2088661"/>
                <a:gd name="connsiteX79" fmla="*/ 1757476 w 2457157"/>
                <a:gd name="connsiteY79" fmla="*/ 1351097 h 2088661"/>
                <a:gd name="connsiteX80" fmla="*/ 1770370 w 2457157"/>
                <a:gd name="connsiteY80" fmla="*/ 1286752 h 2088661"/>
                <a:gd name="connsiteX81" fmla="*/ 2431769 w 2457157"/>
                <a:gd name="connsiteY81" fmla="*/ 792551 h 2088661"/>
                <a:gd name="connsiteX82" fmla="*/ 2367806 w 2457157"/>
                <a:gd name="connsiteY82" fmla="*/ 868319 h 2088661"/>
                <a:gd name="connsiteX83" fmla="*/ 2342154 w 2457157"/>
                <a:gd name="connsiteY83" fmla="*/ 866766 h 2088661"/>
                <a:gd name="connsiteX84" fmla="*/ 2343571 w 2457157"/>
                <a:gd name="connsiteY84" fmla="*/ 877226 h 2088661"/>
                <a:gd name="connsiteX85" fmla="*/ 2356741 w 2457157"/>
                <a:gd name="connsiteY85" fmla="*/ 878871 h 2088661"/>
                <a:gd name="connsiteX86" fmla="*/ 2365818 w 2457157"/>
                <a:gd name="connsiteY86" fmla="*/ 881673 h 2088661"/>
                <a:gd name="connsiteX87" fmla="*/ 2379597 w 2457157"/>
                <a:gd name="connsiteY87" fmla="*/ 890019 h 2088661"/>
                <a:gd name="connsiteX88" fmla="*/ 2322742 w 2457157"/>
                <a:gd name="connsiteY88" fmla="*/ 1019778 h 2088661"/>
                <a:gd name="connsiteX89" fmla="*/ 2321639 w 2457157"/>
                <a:gd name="connsiteY89" fmla="*/ 1028216 h 2088661"/>
                <a:gd name="connsiteX90" fmla="*/ 2385263 w 2457157"/>
                <a:gd name="connsiteY90" fmla="*/ 1008650 h 2088661"/>
                <a:gd name="connsiteX91" fmla="*/ 2401379 w 2457157"/>
                <a:gd name="connsiteY91" fmla="*/ 1046911 h 2088661"/>
                <a:gd name="connsiteX92" fmla="*/ 2302774 w 2457157"/>
                <a:gd name="connsiteY92" fmla="*/ 1222876 h 2088661"/>
                <a:gd name="connsiteX93" fmla="*/ 2131468 w 2457157"/>
                <a:gd name="connsiteY93" fmla="*/ 1175630 h 2088661"/>
                <a:gd name="connsiteX94" fmla="*/ 2121748 w 2457157"/>
                <a:gd name="connsiteY94" fmla="*/ 1183129 h 2088661"/>
                <a:gd name="connsiteX95" fmla="*/ 2161863 w 2457157"/>
                <a:gd name="connsiteY95" fmla="*/ 1219339 h 2088661"/>
                <a:gd name="connsiteX96" fmla="*/ 2148867 w 2457157"/>
                <a:gd name="connsiteY96" fmla="*/ 1284623 h 2088661"/>
                <a:gd name="connsiteX97" fmla="*/ 2062314 w 2457157"/>
                <a:gd name="connsiteY97" fmla="*/ 1261660 h 2088661"/>
                <a:gd name="connsiteX98" fmla="*/ 2049793 w 2457157"/>
                <a:gd name="connsiteY98" fmla="*/ 1265110 h 2088661"/>
                <a:gd name="connsiteX99" fmla="*/ 2075746 w 2457157"/>
                <a:gd name="connsiteY99" fmla="*/ 1298427 h 2088661"/>
                <a:gd name="connsiteX100" fmla="*/ 1973933 w 2457157"/>
                <a:gd name="connsiteY100" fmla="*/ 1276180 h 2088661"/>
                <a:gd name="connsiteX101" fmla="*/ 1999663 w 2457157"/>
                <a:gd name="connsiteY101" fmla="*/ 1234445 h 2088661"/>
                <a:gd name="connsiteX102" fmla="*/ 1988888 w 2457157"/>
                <a:gd name="connsiteY102" fmla="*/ 1231527 h 2088661"/>
                <a:gd name="connsiteX103" fmla="*/ 1811505 w 2457157"/>
                <a:gd name="connsiteY103" fmla="*/ 1198864 h 2088661"/>
                <a:gd name="connsiteX104" fmla="*/ 1783225 w 2457157"/>
                <a:gd name="connsiteY104" fmla="*/ 1145037 h 2088661"/>
                <a:gd name="connsiteX105" fmla="*/ 1770704 w 2457157"/>
                <a:gd name="connsiteY105" fmla="*/ 1148487 h 2088661"/>
                <a:gd name="connsiteX106" fmla="*/ 1782195 w 2457157"/>
                <a:gd name="connsiteY106" fmla="*/ 1176965 h 2088661"/>
                <a:gd name="connsiteX107" fmla="*/ 1667222 w 2457157"/>
                <a:gd name="connsiteY107" fmla="*/ 1140402 h 2088661"/>
                <a:gd name="connsiteX108" fmla="*/ 1689594 w 2457157"/>
                <a:gd name="connsiteY108" fmla="*/ 1105300 h 2088661"/>
                <a:gd name="connsiteX109" fmla="*/ 1679433 w 2457157"/>
                <a:gd name="connsiteY109" fmla="*/ 1099363 h 2088661"/>
                <a:gd name="connsiteX110" fmla="*/ 1667386 w 2457157"/>
                <a:gd name="connsiteY110" fmla="*/ 1114861 h 2088661"/>
                <a:gd name="connsiteX111" fmla="*/ 1503522 w 2457157"/>
                <a:gd name="connsiteY111" fmla="*/ 1177855 h 2088661"/>
                <a:gd name="connsiteX112" fmla="*/ 1351042 w 2457157"/>
                <a:gd name="connsiteY112" fmla="*/ 1113457 h 2088661"/>
                <a:gd name="connsiteX113" fmla="*/ 1365484 w 2457157"/>
                <a:gd name="connsiteY113" fmla="*/ 1087272 h 2088661"/>
                <a:gd name="connsiteX114" fmla="*/ 1357603 w 2457157"/>
                <a:gd name="connsiteY114" fmla="*/ 1082681 h 2088661"/>
                <a:gd name="connsiteX115" fmla="*/ 1346242 w 2457157"/>
                <a:gd name="connsiteY115" fmla="*/ 1097868 h 2088661"/>
                <a:gd name="connsiteX116" fmla="*/ 1181618 w 2457157"/>
                <a:gd name="connsiteY116" fmla="*/ 1148995 h 2088661"/>
                <a:gd name="connsiteX117" fmla="*/ 1192287 w 2457157"/>
                <a:gd name="connsiteY117" fmla="*/ 1125302 h 2088661"/>
                <a:gd name="connsiteX118" fmla="*/ 1184313 w 2457157"/>
                <a:gd name="connsiteY118" fmla="*/ 1122060 h 2088661"/>
                <a:gd name="connsiteX119" fmla="*/ 1173079 w 2457157"/>
                <a:gd name="connsiteY119" fmla="*/ 1138534 h 2088661"/>
                <a:gd name="connsiteX120" fmla="*/ 1066026 w 2457157"/>
                <a:gd name="connsiteY120" fmla="*/ 1152106 h 2088661"/>
                <a:gd name="connsiteX121" fmla="*/ 1023105 w 2457157"/>
                <a:gd name="connsiteY121" fmla="*/ 1121097 h 2088661"/>
                <a:gd name="connsiteX122" fmla="*/ 1012857 w 2457157"/>
                <a:gd name="connsiteY122" fmla="*/ 1127087 h 2088661"/>
                <a:gd name="connsiteX123" fmla="*/ 1067105 w 2457157"/>
                <a:gd name="connsiteY123" fmla="*/ 1165808 h 2088661"/>
                <a:gd name="connsiteX124" fmla="*/ 1061865 w 2457157"/>
                <a:gd name="connsiteY124" fmla="*/ 1201108 h 2088661"/>
                <a:gd name="connsiteX125" fmla="*/ 952930 w 2457157"/>
                <a:gd name="connsiteY125" fmla="*/ 1240763 h 2088661"/>
                <a:gd name="connsiteX126" fmla="*/ 950177 w 2457157"/>
                <a:gd name="connsiteY126" fmla="*/ 1250740 h 2088661"/>
                <a:gd name="connsiteX127" fmla="*/ 996199 w 2457157"/>
                <a:gd name="connsiteY127" fmla="*/ 1259701 h 2088661"/>
                <a:gd name="connsiteX128" fmla="*/ 756368 w 2457157"/>
                <a:gd name="connsiteY128" fmla="*/ 1330776 h 2088661"/>
                <a:gd name="connsiteX129" fmla="*/ 716433 w 2457157"/>
                <a:gd name="connsiteY129" fmla="*/ 1278289 h 2088661"/>
                <a:gd name="connsiteX130" fmla="*/ 705774 w 2457157"/>
                <a:gd name="connsiteY130" fmla="*/ 1279731 h 2088661"/>
                <a:gd name="connsiteX131" fmla="*/ 724585 w 2457157"/>
                <a:gd name="connsiteY131" fmla="*/ 1320175 h 2088661"/>
                <a:gd name="connsiteX132" fmla="*/ 683411 w 2457157"/>
                <a:gd name="connsiteY132" fmla="*/ 1340530 h 2088661"/>
                <a:gd name="connsiteX133" fmla="*/ 554552 w 2457157"/>
                <a:gd name="connsiteY133" fmla="*/ 1282136 h 2088661"/>
                <a:gd name="connsiteX134" fmla="*/ 544188 w 2457157"/>
                <a:gd name="connsiteY134" fmla="*/ 1283539 h 2088661"/>
                <a:gd name="connsiteX135" fmla="*/ 549404 w 2457157"/>
                <a:gd name="connsiteY135" fmla="*/ 1305263 h 2088661"/>
                <a:gd name="connsiteX136" fmla="*/ 264610 w 2457157"/>
                <a:gd name="connsiteY136" fmla="*/ 1340955 h 2088661"/>
                <a:gd name="connsiteX137" fmla="*/ 131648 w 2457157"/>
                <a:gd name="connsiteY137" fmla="*/ 1036654 h 2088661"/>
                <a:gd name="connsiteX138" fmla="*/ 149366 w 2457157"/>
                <a:gd name="connsiteY138" fmla="*/ 1033964 h 2088661"/>
                <a:gd name="connsiteX139" fmla="*/ 148133 w 2457157"/>
                <a:gd name="connsiteY139" fmla="*/ 1024510 h 2088661"/>
                <a:gd name="connsiteX140" fmla="*/ 97200 w 2457157"/>
                <a:gd name="connsiteY140" fmla="*/ 1016255 h 2088661"/>
                <a:gd name="connsiteX141" fmla="*/ 46441 w 2457157"/>
                <a:gd name="connsiteY141" fmla="*/ 917142 h 2088661"/>
                <a:gd name="connsiteX142" fmla="*/ 79453 w 2457157"/>
                <a:gd name="connsiteY142" fmla="*/ 889206 h 2088661"/>
                <a:gd name="connsiteX143" fmla="*/ 141683 w 2457157"/>
                <a:gd name="connsiteY143" fmla="*/ 904529 h 2088661"/>
                <a:gd name="connsiteX144" fmla="*/ 141683 w 2457157"/>
                <a:gd name="connsiteY144" fmla="*/ 890430 h 2088661"/>
                <a:gd name="connsiteX145" fmla="*/ 265273 w 2457157"/>
                <a:gd name="connsiteY145" fmla="*/ 544074 h 2088661"/>
                <a:gd name="connsiteX146" fmla="*/ 277137 w 2457157"/>
                <a:gd name="connsiteY146" fmla="*/ 539245 h 2088661"/>
                <a:gd name="connsiteX147" fmla="*/ 253202 w 2457157"/>
                <a:gd name="connsiteY147" fmla="*/ 502072 h 2088661"/>
                <a:gd name="connsiteX148" fmla="*/ 403228 w 2457157"/>
                <a:gd name="connsiteY148" fmla="*/ 275706 h 2088661"/>
                <a:gd name="connsiteX149" fmla="*/ 546307 w 2457157"/>
                <a:gd name="connsiteY149" fmla="*/ 298437 h 2088661"/>
                <a:gd name="connsiteX150" fmla="*/ 548364 w 2457157"/>
                <a:gd name="connsiteY150" fmla="*/ 354237 h 2088661"/>
                <a:gd name="connsiteX151" fmla="*/ 560982 w 2457157"/>
                <a:gd name="connsiteY151" fmla="*/ 350758 h 2088661"/>
                <a:gd name="connsiteX152" fmla="*/ 916304 w 2457157"/>
                <a:gd name="connsiteY152" fmla="*/ 18002 h 2088661"/>
                <a:gd name="connsiteX153" fmla="*/ 1025587 w 2457157"/>
                <a:gd name="connsiteY153" fmla="*/ 47831 h 2088661"/>
                <a:gd name="connsiteX154" fmla="*/ 1048845 w 2457157"/>
                <a:gd name="connsiteY154" fmla="*/ 62597 h 2088661"/>
                <a:gd name="connsiteX155" fmla="*/ 1053732 w 2457157"/>
                <a:gd name="connsiteY155" fmla="*/ 64020 h 2088661"/>
                <a:gd name="connsiteX156" fmla="*/ 1024097 w 2457157"/>
                <a:gd name="connsiteY156" fmla="*/ 116346 h 2088661"/>
                <a:gd name="connsiteX157" fmla="*/ 1037010 w 2457157"/>
                <a:gd name="connsiteY157" fmla="*/ 119907 h 2088661"/>
                <a:gd name="connsiteX158" fmla="*/ 1376695 w 2457157"/>
                <a:gd name="connsiteY158" fmla="*/ 171552 h 2088661"/>
                <a:gd name="connsiteX159" fmla="*/ 1386163 w 2457157"/>
                <a:gd name="connsiteY159" fmla="*/ 172834 h 2088661"/>
                <a:gd name="connsiteX160" fmla="*/ 1380212 w 2457157"/>
                <a:gd name="connsiteY160" fmla="*/ 114595 h 2088661"/>
                <a:gd name="connsiteX161" fmla="*/ 1595324 w 2457157"/>
                <a:gd name="connsiteY161" fmla="*/ 142033 h 2088661"/>
                <a:gd name="connsiteX162" fmla="*/ 1567276 w 2457157"/>
                <a:gd name="connsiteY162" fmla="*/ 178369 h 2088661"/>
                <a:gd name="connsiteX163" fmla="*/ 1576300 w 2457157"/>
                <a:gd name="connsiteY163" fmla="*/ 183643 h 2088661"/>
                <a:gd name="connsiteX164" fmla="*/ 1615776 w 2457157"/>
                <a:gd name="connsiteY164" fmla="*/ 147853 h 2088661"/>
                <a:gd name="connsiteX165" fmla="*/ 1763286 w 2457157"/>
                <a:gd name="connsiteY165" fmla="*/ 201273 h 2088661"/>
                <a:gd name="connsiteX166" fmla="*/ 1777298 w 2457157"/>
                <a:gd name="connsiteY166" fmla="*/ 228242 h 2088661"/>
                <a:gd name="connsiteX167" fmla="*/ 1787318 w 2457157"/>
                <a:gd name="connsiteY167" fmla="*/ 225528 h 2088661"/>
                <a:gd name="connsiteX168" fmla="*/ 1779059 w 2457157"/>
                <a:gd name="connsiteY168" fmla="*/ 195327 h 2088661"/>
                <a:gd name="connsiteX169" fmla="*/ 2219797 w 2457157"/>
                <a:gd name="connsiteY169" fmla="*/ 578377 h 2088661"/>
                <a:gd name="connsiteX170" fmla="*/ 2231941 w 2457157"/>
                <a:gd name="connsiteY170" fmla="*/ 583491 h 2088661"/>
                <a:gd name="connsiteX171" fmla="*/ 2265079 w 2457157"/>
                <a:gd name="connsiteY171" fmla="*/ 468630 h 2088661"/>
                <a:gd name="connsiteX172" fmla="*/ 2431769 w 2457157"/>
                <a:gd name="connsiteY172" fmla="*/ 792551 h 208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2457157" h="2088661">
                  <a:moveTo>
                    <a:pt x="2456580" y="702243"/>
                  </a:moveTo>
                  <a:cubicBezTo>
                    <a:pt x="2451180" y="591731"/>
                    <a:pt x="2379931" y="476076"/>
                    <a:pt x="2265263" y="455329"/>
                  </a:cubicBezTo>
                  <a:cubicBezTo>
                    <a:pt x="2263908" y="204631"/>
                    <a:pt x="1983358" y="77620"/>
                    <a:pt x="1773800" y="186357"/>
                  </a:cubicBezTo>
                  <a:cubicBezTo>
                    <a:pt x="1739893" y="130731"/>
                    <a:pt x="1664827" y="108411"/>
                    <a:pt x="1605944" y="136092"/>
                  </a:cubicBezTo>
                  <a:cubicBezTo>
                    <a:pt x="1597971" y="99151"/>
                    <a:pt x="1569362" y="68307"/>
                    <a:pt x="1535111" y="53564"/>
                  </a:cubicBezTo>
                  <a:cubicBezTo>
                    <a:pt x="1479137" y="28748"/>
                    <a:pt x="1411777" y="59152"/>
                    <a:pt x="1376095" y="104841"/>
                  </a:cubicBezTo>
                  <a:cubicBezTo>
                    <a:pt x="1322409" y="-11226"/>
                    <a:pt x="1147097" y="-26825"/>
                    <a:pt x="1059349" y="58190"/>
                  </a:cubicBezTo>
                  <a:cubicBezTo>
                    <a:pt x="912346" y="-98471"/>
                    <a:pt x="572047" y="90210"/>
                    <a:pt x="548523" y="281178"/>
                  </a:cubicBezTo>
                  <a:cubicBezTo>
                    <a:pt x="491789" y="249066"/>
                    <a:pt x="417211" y="240981"/>
                    <a:pt x="357995" y="271032"/>
                  </a:cubicBezTo>
                  <a:cubicBezTo>
                    <a:pt x="291879" y="305346"/>
                    <a:pt x="230684" y="370973"/>
                    <a:pt x="224864" y="447960"/>
                  </a:cubicBezTo>
                  <a:cubicBezTo>
                    <a:pt x="226209" y="480217"/>
                    <a:pt x="240046" y="511899"/>
                    <a:pt x="259385" y="537464"/>
                  </a:cubicBezTo>
                  <a:cubicBezTo>
                    <a:pt x="227080" y="527048"/>
                    <a:pt x="191769" y="534503"/>
                    <a:pt x="159928" y="543512"/>
                  </a:cubicBezTo>
                  <a:cubicBezTo>
                    <a:pt x="18224" y="578261"/>
                    <a:pt x="-67894" y="790794"/>
                    <a:pt x="68881" y="882935"/>
                  </a:cubicBezTo>
                  <a:cubicBezTo>
                    <a:pt x="-19312" y="924047"/>
                    <a:pt x="28287" y="1031491"/>
                    <a:pt x="112905" y="1035773"/>
                  </a:cubicBezTo>
                  <a:cubicBezTo>
                    <a:pt x="-13482" y="1155788"/>
                    <a:pt x="92913" y="1317804"/>
                    <a:pt x="237864" y="1352829"/>
                  </a:cubicBezTo>
                  <a:cubicBezTo>
                    <a:pt x="342764" y="1384766"/>
                    <a:pt x="460156" y="1371674"/>
                    <a:pt x="554542" y="1315598"/>
                  </a:cubicBezTo>
                  <a:cubicBezTo>
                    <a:pt x="586722" y="1371761"/>
                    <a:pt x="663501" y="1378786"/>
                    <a:pt x="714870" y="1345731"/>
                  </a:cubicBezTo>
                  <a:cubicBezTo>
                    <a:pt x="718910" y="1343355"/>
                    <a:pt x="724546" y="1340694"/>
                    <a:pt x="727445" y="1336940"/>
                  </a:cubicBezTo>
                  <a:cubicBezTo>
                    <a:pt x="728853" y="1333659"/>
                    <a:pt x="731417" y="1332174"/>
                    <a:pt x="733918" y="1329847"/>
                  </a:cubicBezTo>
                  <a:cubicBezTo>
                    <a:pt x="766877" y="1359936"/>
                    <a:pt x="810857" y="1377282"/>
                    <a:pt x="855114" y="1381501"/>
                  </a:cubicBezTo>
                  <a:cubicBezTo>
                    <a:pt x="944352" y="1540038"/>
                    <a:pt x="1059049" y="1462189"/>
                    <a:pt x="1102333" y="1558936"/>
                  </a:cubicBezTo>
                  <a:cubicBezTo>
                    <a:pt x="1131803" y="1630689"/>
                    <a:pt x="1101099" y="1700162"/>
                    <a:pt x="1144083" y="1746857"/>
                  </a:cubicBezTo>
                  <a:cubicBezTo>
                    <a:pt x="1185832" y="1792216"/>
                    <a:pt x="1128372" y="2012641"/>
                    <a:pt x="1098946" y="2055532"/>
                  </a:cubicBezTo>
                  <a:cubicBezTo>
                    <a:pt x="1091359" y="2057526"/>
                    <a:pt x="1008092" y="2082709"/>
                    <a:pt x="1027735" y="2088375"/>
                  </a:cubicBezTo>
                  <a:cubicBezTo>
                    <a:pt x="1081794" y="2072655"/>
                    <a:pt x="1136162" y="2057192"/>
                    <a:pt x="1192345" y="2050834"/>
                  </a:cubicBezTo>
                  <a:cubicBezTo>
                    <a:pt x="1315785" y="2040780"/>
                    <a:pt x="1569507" y="2019603"/>
                    <a:pt x="1670507" y="2087364"/>
                  </a:cubicBezTo>
                  <a:cubicBezTo>
                    <a:pt x="1677619" y="2092434"/>
                    <a:pt x="1685665" y="2081413"/>
                    <a:pt x="1679685" y="2075476"/>
                  </a:cubicBezTo>
                  <a:cubicBezTo>
                    <a:pt x="1668271" y="2064145"/>
                    <a:pt x="1654332" y="2057148"/>
                    <a:pt x="1639512" y="2051270"/>
                  </a:cubicBezTo>
                  <a:cubicBezTo>
                    <a:pt x="1600525" y="2036262"/>
                    <a:pt x="1558616" y="2031046"/>
                    <a:pt x="1517209" y="2027485"/>
                  </a:cubicBezTo>
                  <a:cubicBezTo>
                    <a:pt x="1429602" y="1880811"/>
                    <a:pt x="1513513" y="1719138"/>
                    <a:pt x="1543196" y="1619304"/>
                  </a:cubicBezTo>
                  <a:cubicBezTo>
                    <a:pt x="1543196" y="1619304"/>
                    <a:pt x="1701487" y="1557698"/>
                    <a:pt x="1727401" y="1455304"/>
                  </a:cubicBezTo>
                  <a:cubicBezTo>
                    <a:pt x="1752497" y="1356143"/>
                    <a:pt x="1888933" y="1369235"/>
                    <a:pt x="1935700" y="1287511"/>
                  </a:cubicBezTo>
                  <a:cubicBezTo>
                    <a:pt x="1944927" y="1287352"/>
                    <a:pt x="1954100" y="1285678"/>
                    <a:pt x="1962625" y="1282073"/>
                  </a:cubicBezTo>
                  <a:cubicBezTo>
                    <a:pt x="1979613" y="1350197"/>
                    <a:pt x="2050499" y="1361131"/>
                    <a:pt x="2091151" y="1305515"/>
                  </a:cubicBezTo>
                  <a:cubicBezTo>
                    <a:pt x="2148514" y="1325661"/>
                    <a:pt x="2190390" y="1287647"/>
                    <a:pt x="2178778" y="1228474"/>
                  </a:cubicBezTo>
                  <a:cubicBezTo>
                    <a:pt x="2280218" y="1281889"/>
                    <a:pt x="2406571" y="1213504"/>
                    <a:pt x="2419373" y="1100152"/>
                  </a:cubicBezTo>
                  <a:cubicBezTo>
                    <a:pt x="2422900" y="1066143"/>
                    <a:pt x="2420820" y="1023440"/>
                    <a:pt x="2393004" y="999742"/>
                  </a:cubicBezTo>
                  <a:cubicBezTo>
                    <a:pt x="2420505" y="965042"/>
                    <a:pt x="2425237" y="908337"/>
                    <a:pt x="2387358" y="879123"/>
                  </a:cubicBezTo>
                  <a:cubicBezTo>
                    <a:pt x="2454896" y="852478"/>
                    <a:pt x="2459304" y="764769"/>
                    <a:pt x="2456580" y="702243"/>
                  </a:cubicBezTo>
                  <a:close/>
                  <a:moveTo>
                    <a:pt x="970928" y="1445052"/>
                  </a:moveTo>
                  <a:cubicBezTo>
                    <a:pt x="944085" y="1435608"/>
                    <a:pt x="909283" y="1399054"/>
                    <a:pt x="891551" y="1378888"/>
                  </a:cubicBezTo>
                  <a:cubicBezTo>
                    <a:pt x="924326" y="1371601"/>
                    <a:pt x="954149" y="1352103"/>
                    <a:pt x="975336" y="1326029"/>
                  </a:cubicBezTo>
                  <a:cubicBezTo>
                    <a:pt x="983063" y="1354624"/>
                    <a:pt x="1003060" y="1426042"/>
                    <a:pt x="1014996" y="1444771"/>
                  </a:cubicBezTo>
                  <a:cubicBezTo>
                    <a:pt x="1013907" y="1445052"/>
                    <a:pt x="1006127" y="1457438"/>
                    <a:pt x="970928" y="1445052"/>
                  </a:cubicBezTo>
                  <a:close/>
                  <a:moveTo>
                    <a:pt x="1074082" y="1450747"/>
                  </a:moveTo>
                  <a:cubicBezTo>
                    <a:pt x="1057215" y="1447278"/>
                    <a:pt x="1009117" y="1330940"/>
                    <a:pt x="994206" y="1297604"/>
                  </a:cubicBezTo>
                  <a:cubicBezTo>
                    <a:pt x="1000263" y="1285407"/>
                    <a:pt x="1006718" y="1272333"/>
                    <a:pt x="1008116" y="1258680"/>
                  </a:cubicBezTo>
                  <a:cubicBezTo>
                    <a:pt x="1051762" y="1253508"/>
                    <a:pt x="1083966" y="1212358"/>
                    <a:pt x="1077604" y="1168740"/>
                  </a:cubicBezTo>
                  <a:cubicBezTo>
                    <a:pt x="1086376" y="1170893"/>
                    <a:pt x="1094848" y="1172504"/>
                    <a:pt x="1103847" y="1173487"/>
                  </a:cubicBezTo>
                  <a:cubicBezTo>
                    <a:pt x="1106281" y="1208424"/>
                    <a:pt x="1122054" y="1458164"/>
                    <a:pt x="1074082" y="1450747"/>
                  </a:cubicBezTo>
                  <a:close/>
                  <a:moveTo>
                    <a:pt x="1135490" y="1480885"/>
                  </a:moveTo>
                  <a:cubicBezTo>
                    <a:pt x="1143246" y="1464666"/>
                    <a:pt x="1187211" y="1426236"/>
                    <a:pt x="1140076" y="1172475"/>
                  </a:cubicBezTo>
                  <a:cubicBezTo>
                    <a:pt x="1151804" y="1170211"/>
                    <a:pt x="1163325" y="1165513"/>
                    <a:pt x="1172696" y="1157892"/>
                  </a:cubicBezTo>
                  <a:cubicBezTo>
                    <a:pt x="1196274" y="1169398"/>
                    <a:pt x="1223160" y="1172335"/>
                    <a:pt x="1248363" y="1169882"/>
                  </a:cubicBezTo>
                  <a:cubicBezTo>
                    <a:pt x="1250235" y="1211922"/>
                    <a:pt x="1265505" y="1575716"/>
                    <a:pt x="1233108" y="1580012"/>
                  </a:cubicBezTo>
                  <a:cubicBezTo>
                    <a:pt x="1198722" y="1584570"/>
                    <a:pt x="1204862" y="1568623"/>
                    <a:pt x="1204862" y="1568623"/>
                  </a:cubicBezTo>
                  <a:cubicBezTo>
                    <a:pt x="1204862" y="1568623"/>
                    <a:pt x="1184062" y="1517424"/>
                    <a:pt x="1135490" y="1480885"/>
                  </a:cubicBezTo>
                  <a:close/>
                  <a:moveTo>
                    <a:pt x="1344447" y="1121392"/>
                  </a:moveTo>
                  <a:cubicBezTo>
                    <a:pt x="1368876" y="1146281"/>
                    <a:pt x="1402855" y="1163965"/>
                    <a:pt x="1434895" y="1177952"/>
                  </a:cubicBezTo>
                  <a:cubicBezTo>
                    <a:pt x="1424647" y="1188040"/>
                    <a:pt x="1394601" y="1215909"/>
                    <a:pt x="1350384" y="1242336"/>
                  </a:cubicBezTo>
                  <a:cubicBezTo>
                    <a:pt x="1336595" y="1250580"/>
                    <a:pt x="1326395" y="1258394"/>
                    <a:pt x="1318862" y="1265482"/>
                  </a:cubicBezTo>
                  <a:cubicBezTo>
                    <a:pt x="1318765" y="1231759"/>
                    <a:pt x="1316569" y="1185452"/>
                    <a:pt x="1316874" y="1145119"/>
                  </a:cubicBezTo>
                  <a:cubicBezTo>
                    <a:pt x="1326865" y="1138442"/>
                    <a:pt x="1336324" y="1130459"/>
                    <a:pt x="1344447" y="1121392"/>
                  </a:cubicBezTo>
                  <a:close/>
                  <a:moveTo>
                    <a:pt x="1420994" y="1665423"/>
                  </a:moveTo>
                  <a:cubicBezTo>
                    <a:pt x="1373100" y="1756534"/>
                    <a:pt x="1359591" y="1690476"/>
                    <a:pt x="1359591" y="1690476"/>
                  </a:cubicBezTo>
                  <a:cubicBezTo>
                    <a:pt x="1359591" y="1690476"/>
                    <a:pt x="1329705" y="1652069"/>
                    <a:pt x="1321117" y="1397327"/>
                  </a:cubicBezTo>
                  <a:cubicBezTo>
                    <a:pt x="1334480" y="1364562"/>
                    <a:pt x="1354506" y="1321810"/>
                    <a:pt x="1374938" y="1301552"/>
                  </a:cubicBezTo>
                  <a:cubicBezTo>
                    <a:pt x="1409353" y="1267432"/>
                    <a:pt x="1462875" y="1193261"/>
                    <a:pt x="1466431" y="1188311"/>
                  </a:cubicBezTo>
                  <a:cubicBezTo>
                    <a:pt x="1490855" y="1194712"/>
                    <a:pt x="1516551" y="1196822"/>
                    <a:pt x="1541720" y="1194553"/>
                  </a:cubicBezTo>
                  <a:cubicBezTo>
                    <a:pt x="1537230" y="1217844"/>
                    <a:pt x="1467331" y="1577279"/>
                    <a:pt x="1420994" y="1665423"/>
                  </a:cubicBezTo>
                  <a:close/>
                  <a:moveTo>
                    <a:pt x="1705285" y="1260557"/>
                  </a:moveTo>
                  <a:cubicBezTo>
                    <a:pt x="1682728" y="1333156"/>
                    <a:pt x="1657574" y="1447660"/>
                    <a:pt x="1581864" y="1482065"/>
                  </a:cubicBezTo>
                  <a:cubicBezTo>
                    <a:pt x="1498495" y="1516311"/>
                    <a:pt x="1605151" y="1197552"/>
                    <a:pt x="1611644" y="1178330"/>
                  </a:cubicBezTo>
                  <a:cubicBezTo>
                    <a:pt x="1627930" y="1171532"/>
                    <a:pt x="1643238" y="1162126"/>
                    <a:pt x="1656621" y="1150524"/>
                  </a:cubicBezTo>
                  <a:cubicBezTo>
                    <a:pt x="1672529" y="1181363"/>
                    <a:pt x="1705352" y="1202787"/>
                    <a:pt x="1740082" y="1203668"/>
                  </a:cubicBezTo>
                  <a:cubicBezTo>
                    <a:pt x="1731533" y="1212958"/>
                    <a:pt x="1716752" y="1231725"/>
                    <a:pt x="1705285" y="1260557"/>
                  </a:cubicBezTo>
                  <a:close/>
                  <a:moveTo>
                    <a:pt x="1770370" y="1286752"/>
                  </a:moveTo>
                  <a:cubicBezTo>
                    <a:pt x="1782775" y="1261975"/>
                    <a:pt x="1809391" y="1241068"/>
                    <a:pt x="1818627" y="1229379"/>
                  </a:cubicBezTo>
                  <a:cubicBezTo>
                    <a:pt x="1840468" y="1252104"/>
                    <a:pt x="1867402" y="1270234"/>
                    <a:pt x="1897168" y="1280810"/>
                  </a:cubicBezTo>
                  <a:cubicBezTo>
                    <a:pt x="1874563" y="1298146"/>
                    <a:pt x="1818763" y="1337104"/>
                    <a:pt x="1757476" y="1351097"/>
                  </a:cubicBezTo>
                  <a:cubicBezTo>
                    <a:pt x="1757476" y="1351097"/>
                    <a:pt x="1755327" y="1316798"/>
                    <a:pt x="1770370" y="1286752"/>
                  </a:cubicBezTo>
                  <a:close/>
                  <a:moveTo>
                    <a:pt x="2431769" y="792551"/>
                  </a:moveTo>
                  <a:cubicBezTo>
                    <a:pt x="2424850" y="826666"/>
                    <a:pt x="2402526" y="858613"/>
                    <a:pt x="2367806" y="868319"/>
                  </a:cubicBezTo>
                  <a:cubicBezTo>
                    <a:pt x="2359562" y="865513"/>
                    <a:pt x="2350785" y="864647"/>
                    <a:pt x="2342154" y="866766"/>
                  </a:cubicBezTo>
                  <a:cubicBezTo>
                    <a:pt x="2336178" y="868232"/>
                    <a:pt x="2337688" y="877008"/>
                    <a:pt x="2343571" y="877226"/>
                  </a:cubicBezTo>
                  <a:cubicBezTo>
                    <a:pt x="2348051" y="877391"/>
                    <a:pt x="2352469" y="877918"/>
                    <a:pt x="2356741" y="878871"/>
                  </a:cubicBezTo>
                  <a:cubicBezTo>
                    <a:pt x="2358517" y="881735"/>
                    <a:pt x="2362900" y="881194"/>
                    <a:pt x="2365818" y="881673"/>
                  </a:cubicBezTo>
                  <a:cubicBezTo>
                    <a:pt x="2370743" y="883666"/>
                    <a:pt x="2375388" y="886390"/>
                    <a:pt x="2379597" y="890019"/>
                  </a:cubicBezTo>
                  <a:cubicBezTo>
                    <a:pt x="2428513" y="932717"/>
                    <a:pt x="2382757" y="1019729"/>
                    <a:pt x="2322742" y="1019778"/>
                  </a:cubicBezTo>
                  <a:cubicBezTo>
                    <a:pt x="2318605" y="1020513"/>
                    <a:pt x="2318552" y="1026261"/>
                    <a:pt x="2321639" y="1028216"/>
                  </a:cubicBezTo>
                  <a:cubicBezTo>
                    <a:pt x="2343078" y="1040384"/>
                    <a:pt x="2370158" y="1024519"/>
                    <a:pt x="2385263" y="1008650"/>
                  </a:cubicBezTo>
                  <a:cubicBezTo>
                    <a:pt x="2395099" y="1018355"/>
                    <a:pt x="2398805" y="1033896"/>
                    <a:pt x="2401379" y="1046911"/>
                  </a:cubicBezTo>
                  <a:cubicBezTo>
                    <a:pt x="2414854" y="1118567"/>
                    <a:pt x="2372911" y="1199042"/>
                    <a:pt x="2302774" y="1222876"/>
                  </a:cubicBezTo>
                  <a:cubicBezTo>
                    <a:pt x="2242769" y="1243468"/>
                    <a:pt x="2172115" y="1224594"/>
                    <a:pt x="2131468" y="1175630"/>
                  </a:cubicBezTo>
                  <a:cubicBezTo>
                    <a:pt x="2126790" y="1170564"/>
                    <a:pt x="2117621" y="1177333"/>
                    <a:pt x="2121748" y="1183129"/>
                  </a:cubicBezTo>
                  <a:cubicBezTo>
                    <a:pt x="2132185" y="1197780"/>
                    <a:pt x="2146250" y="1209798"/>
                    <a:pt x="2161863" y="1219339"/>
                  </a:cubicBezTo>
                  <a:cubicBezTo>
                    <a:pt x="2164079" y="1241334"/>
                    <a:pt x="2166546" y="1268008"/>
                    <a:pt x="2148867" y="1284623"/>
                  </a:cubicBezTo>
                  <a:cubicBezTo>
                    <a:pt x="2124284" y="1304126"/>
                    <a:pt x="2070317" y="1295248"/>
                    <a:pt x="2062314" y="1261660"/>
                  </a:cubicBezTo>
                  <a:cubicBezTo>
                    <a:pt x="2060384" y="1253522"/>
                    <a:pt x="2047935" y="1256967"/>
                    <a:pt x="2049793" y="1265110"/>
                  </a:cubicBezTo>
                  <a:cubicBezTo>
                    <a:pt x="2053175" y="1279920"/>
                    <a:pt x="2063205" y="1290942"/>
                    <a:pt x="2075746" y="1298427"/>
                  </a:cubicBezTo>
                  <a:cubicBezTo>
                    <a:pt x="2037537" y="1341260"/>
                    <a:pt x="1990552" y="1331032"/>
                    <a:pt x="1973933" y="1276180"/>
                  </a:cubicBezTo>
                  <a:cubicBezTo>
                    <a:pt x="1987673" y="1267142"/>
                    <a:pt x="2000466" y="1251766"/>
                    <a:pt x="1999663" y="1234445"/>
                  </a:cubicBezTo>
                  <a:cubicBezTo>
                    <a:pt x="1999286" y="1229393"/>
                    <a:pt x="1991355" y="1225735"/>
                    <a:pt x="1988888" y="1231527"/>
                  </a:cubicBezTo>
                  <a:cubicBezTo>
                    <a:pt x="1954526" y="1314441"/>
                    <a:pt x="1846404" y="1249835"/>
                    <a:pt x="1811505" y="1198864"/>
                  </a:cubicBezTo>
                  <a:cubicBezTo>
                    <a:pt x="1799288" y="1182491"/>
                    <a:pt x="1789650" y="1164434"/>
                    <a:pt x="1783225" y="1145037"/>
                  </a:cubicBezTo>
                  <a:cubicBezTo>
                    <a:pt x="1780613" y="1137151"/>
                    <a:pt x="1768130" y="1140489"/>
                    <a:pt x="1770704" y="1148487"/>
                  </a:cubicBezTo>
                  <a:cubicBezTo>
                    <a:pt x="1773849" y="1158255"/>
                    <a:pt x="1777695" y="1167777"/>
                    <a:pt x="1782195" y="1176965"/>
                  </a:cubicBezTo>
                  <a:cubicBezTo>
                    <a:pt x="1738277" y="1196856"/>
                    <a:pt x="1692124" y="1181339"/>
                    <a:pt x="1667222" y="1140402"/>
                  </a:cubicBezTo>
                  <a:cubicBezTo>
                    <a:pt x="1676758" y="1130140"/>
                    <a:pt x="1685244" y="1118755"/>
                    <a:pt x="1689594" y="1105300"/>
                  </a:cubicBezTo>
                  <a:cubicBezTo>
                    <a:pt x="1692516" y="1098502"/>
                    <a:pt x="1683604" y="1092793"/>
                    <a:pt x="1679433" y="1099363"/>
                  </a:cubicBezTo>
                  <a:cubicBezTo>
                    <a:pt x="1675955" y="1104836"/>
                    <a:pt x="1671605" y="1109930"/>
                    <a:pt x="1667386" y="1114861"/>
                  </a:cubicBezTo>
                  <a:cubicBezTo>
                    <a:pt x="1628921" y="1163839"/>
                    <a:pt x="1563773" y="1182113"/>
                    <a:pt x="1503522" y="1177855"/>
                  </a:cubicBezTo>
                  <a:cubicBezTo>
                    <a:pt x="1446816" y="1174638"/>
                    <a:pt x="1397209" y="1143102"/>
                    <a:pt x="1351042" y="1113457"/>
                  </a:cubicBezTo>
                  <a:cubicBezTo>
                    <a:pt x="1357085" y="1105431"/>
                    <a:pt x="1363457" y="1097326"/>
                    <a:pt x="1365484" y="1087272"/>
                  </a:cubicBezTo>
                  <a:cubicBezTo>
                    <a:pt x="1366650" y="1082990"/>
                    <a:pt x="1360728" y="1078921"/>
                    <a:pt x="1357603" y="1082681"/>
                  </a:cubicBezTo>
                  <a:cubicBezTo>
                    <a:pt x="1352914" y="1087113"/>
                    <a:pt x="1349634" y="1092449"/>
                    <a:pt x="1346242" y="1097868"/>
                  </a:cubicBezTo>
                  <a:cubicBezTo>
                    <a:pt x="1310898" y="1150166"/>
                    <a:pt x="1240365" y="1171677"/>
                    <a:pt x="1181618" y="1148995"/>
                  </a:cubicBezTo>
                  <a:cubicBezTo>
                    <a:pt x="1186573" y="1142836"/>
                    <a:pt x="1193748" y="1133551"/>
                    <a:pt x="1192287" y="1125302"/>
                  </a:cubicBezTo>
                  <a:cubicBezTo>
                    <a:pt x="1191706" y="1122045"/>
                    <a:pt x="1187003" y="1120115"/>
                    <a:pt x="1184313" y="1122060"/>
                  </a:cubicBezTo>
                  <a:cubicBezTo>
                    <a:pt x="1179001" y="1125906"/>
                    <a:pt x="1177104" y="1133367"/>
                    <a:pt x="1173079" y="1138534"/>
                  </a:cubicBezTo>
                  <a:cubicBezTo>
                    <a:pt x="1147556" y="1170133"/>
                    <a:pt x="1100330" y="1163205"/>
                    <a:pt x="1066026" y="1152106"/>
                  </a:cubicBezTo>
                  <a:cubicBezTo>
                    <a:pt x="1049024" y="1146401"/>
                    <a:pt x="1032249" y="1137107"/>
                    <a:pt x="1023105" y="1121097"/>
                  </a:cubicBezTo>
                  <a:cubicBezTo>
                    <a:pt x="1019312" y="1114459"/>
                    <a:pt x="1009137" y="1120400"/>
                    <a:pt x="1012857" y="1127087"/>
                  </a:cubicBezTo>
                  <a:cubicBezTo>
                    <a:pt x="1024121" y="1147331"/>
                    <a:pt x="1045153" y="1158938"/>
                    <a:pt x="1067105" y="1165808"/>
                  </a:cubicBezTo>
                  <a:cubicBezTo>
                    <a:pt x="1065857" y="1177589"/>
                    <a:pt x="1065102" y="1189680"/>
                    <a:pt x="1061865" y="1201108"/>
                  </a:cubicBezTo>
                  <a:cubicBezTo>
                    <a:pt x="1048288" y="1244919"/>
                    <a:pt x="991622" y="1257344"/>
                    <a:pt x="952930" y="1240763"/>
                  </a:cubicBezTo>
                  <a:cubicBezTo>
                    <a:pt x="946611" y="1238383"/>
                    <a:pt x="944182" y="1248239"/>
                    <a:pt x="950177" y="1250740"/>
                  </a:cubicBezTo>
                  <a:cubicBezTo>
                    <a:pt x="964745" y="1256827"/>
                    <a:pt x="980465" y="1260102"/>
                    <a:pt x="996199" y="1259701"/>
                  </a:cubicBezTo>
                  <a:cubicBezTo>
                    <a:pt x="950980" y="1368224"/>
                    <a:pt x="853764" y="1393379"/>
                    <a:pt x="756368" y="1330776"/>
                  </a:cubicBezTo>
                  <a:cubicBezTo>
                    <a:pt x="738195" y="1318554"/>
                    <a:pt x="720458" y="1300657"/>
                    <a:pt x="716433" y="1278289"/>
                  </a:cubicBezTo>
                  <a:cubicBezTo>
                    <a:pt x="715363" y="1272343"/>
                    <a:pt x="705096" y="1273630"/>
                    <a:pt x="705774" y="1279731"/>
                  </a:cubicBezTo>
                  <a:cubicBezTo>
                    <a:pt x="707525" y="1295519"/>
                    <a:pt x="714725" y="1308727"/>
                    <a:pt x="724585" y="1320175"/>
                  </a:cubicBezTo>
                  <a:cubicBezTo>
                    <a:pt x="710815" y="1326315"/>
                    <a:pt x="697989" y="1335532"/>
                    <a:pt x="683411" y="1340530"/>
                  </a:cubicBezTo>
                  <a:cubicBezTo>
                    <a:pt x="633620" y="1361296"/>
                    <a:pt x="567107" y="1337859"/>
                    <a:pt x="554552" y="1282136"/>
                  </a:cubicBezTo>
                  <a:cubicBezTo>
                    <a:pt x="553047" y="1276548"/>
                    <a:pt x="543743" y="1277467"/>
                    <a:pt x="544188" y="1283539"/>
                  </a:cubicBezTo>
                  <a:cubicBezTo>
                    <a:pt x="544745" y="1291082"/>
                    <a:pt x="546574" y="1298364"/>
                    <a:pt x="549404" y="1305263"/>
                  </a:cubicBezTo>
                  <a:cubicBezTo>
                    <a:pt x="462638" y="1349572"/>
                    <a:pt x="359766" y="1362810"/>
                    <a:pt x="264610" y="1340955"/>
                  </a:cubicBezTo>
                  <a:cubicBezTo>
                    <a:pt x="115237" y="1313701"/>
                    <a:pt x="-3578" y="1160346"/>
                    <a:pt x="131648" y="1036654"/>
                  </a:cubicBezTo>
                  <a:cubicBezTo>
                    <a:pt x="137667" y="1036591"/>
                    <a:pt x="143856" y="1036634"/>
                    <a:pt x="149366" y="1033964"/>
                  </a:cubicBezTo>
                  <a:cubicBezTo>
                    <a:pt x="153702" y="1031854"/>
                    <a:pt x="151960" y="1025884"/>
                    <a:pt x="148133" y="1024510"/>
                  </a:cubicBezTo>
                  <a:cubicBezTo>
                    <a:pt x="131218" y="1021669"/>
                    <a:pt x="113432" y="1023092"/>
                    <a:pt x="97200" y="1016255"/>
                  </a:cubicBezTo>
                  <a:cubicBezTo>
                    <a:pt x="55140" y="1006259"/>
                    <a:pt x="18335" y="957794"/>
                    <a:pt x="46441" y="917142"/>
                  </a:cubicBezTo>
                  <a:cubicBezTo>
                    <a:pt x="53901" y="905042"/>
                    <a:pt x="65349" y="892989"/>
                    <a:pt x="79453" y="889206"/>
                  </a:cubicBezTo>
                  <a:cubicBezTo>
                    <a:pt x="98612" y="899516"/>
                    <a:pt x="119998" y="905366"/>
                    <a:pt x="141683" y="904529"/>
                  </a:cubicBezTo>
                  <a:cubicBezTo>
                    <a:pt x="150799" y="904180"/>
                    <a:pt x="150716" y="890996"/>
                    <a:pt x="141683" y="890430"/>
                  </a:cubicBezTo>
                  <a:cubicBezTo>
                    <a:pt x="-68605" y="858492"/>
                    <a:pt x="1241" y="529520"/>
                    <a:pt x="265273" y="544074"/>
                  </a:cubicBezTo>
                  <a:cubicBezTo>
                    <a:pt x="272565" y="554544"/>
                    <a:pt x="282880" y="546328"/>
                    <a:pt x="277137" y="539245"/>
                  </a:cubicBezTo>
                  <a:cubicBezTo>
                    <a:pt x="266826" y="528726"/>
                    <a:pt x="259216" y="515426"/>
                    <a:pt x="253202" y="502072"/>
                  </a:cubicBezTo>
                  <a:cubicBezTo>
                    <a:pt x="205176" y="408833"/>
                    <a:pt x="316942" y="296269"/>
                    <a:pt x="403228" y="275706"/>
                  </a:cubicBezTo>
                  <a:cubicBezTo>
                    <a:pt x="451621" y="266373"/>
                    <a:pt x="502554" y="276722"/>
                    <a:pt x="546307" y="298437"/>
                  </a:cubicBezTo>
                  <a:cubicBezTo>
                    <a:pt x="544638" y="316967"/>
                    <a:pt x="545214" y="335697"/>
                    <a:pt x="548364" y="354237"/>
                  </a:cubicBezTo>
                  <a:cubicBezTo>
                    <a:pt x="550807" y="362336"/>
                    <a:pt x="562884" y="359187"/>
                    <a:pt x="560982" y="350758"/>
                  </a:cubicBezTo>
                  <a:cubicBezTo>
                    <a:pt x="537594" y="167962"/>
                    <a:pt x="750644" y="20736"/>
                    <a:pt x="916304" y="18002"/>
                  </a:cubicBezTo>
                  <a:cubicBezTo>
                    <a:pt x="954328" y="19159"/>
                    <a:pt x="992769" y="28192"/>
                    <a:pt x="1025587" y="47831"/>
                  </a:cubicBezTo>
                  <a:cubicBezTo>
                    <a:pt x="1034291" y="51111"/>
                    <a:pt x="1041834" y="56564"/>
                    <a:pt x="1048845" y="62597"/>
                  </a:cubicBezTo>
                  <a:cubicBezTo>
                    <a:pt x="1050398" y="63875"/>
                    <a:pt x="1052125" y="64247"/>
                    <a:pt x="1053732" y="64020"/>
                  </a:cubicBezTo>
                  <a:cubicBezTo>
                    <a:pt x="1040155" y="78941"/>
                    <a:pt x="1029724" y="96519"/>
                    <a:pt x="1024097" y="116346"/>
                  </a:cubicBezTo>
                  <a:cubicBezTo>
                    <a:pt x="1021736" y="124663"/>
                    <a:pt x="1034504" y="128132"/>
                    <a:pt x="1037010" y="119907"/>
                  </a:cubicBezTo>
                  <a:cubicBezTo>
                    <a:pt x="1095283" y="-34687"/>
                    <a:pt x="1371779" y="-1448"/>
                    <a:pt x="1376695" y="171552"/>
                  </a:cubicBezTo>
                  <a:cubicBezTo>
                    <a:pt x="1377304" y="176496"/>
                    <a:pt x="1384842" y="178606"/>
                    <a:pt x="1386163" y="172834"/>
                  </a:cubicBezTo>
                  <a:cubicBezTo>
                    <a:pt x="1390518" y="153814"/>
                    <a:pt x="1387363" y="133440"/>
                    <a:pt x="1380212" y="114595"/>
                  </a:cubicBezTo>
                  <a:cubicBezTo>
                    <a:pt x="1452482" y="41018"/>
                    <a:pt x="1551605" y="38991"/>
                    <a:pt x="1595324" y="142033"/>
                  </a:cubicBezTo>
                  <a:cubicBezTo>
                    <a:pt x="1582846" y="151023"/>
                    <a:pt x="1574185" y="164870"/>
                    <a:pt x="1567276" y="178369"/>
                  </a:cubicBezTo>
                  <a:cubicBezTo>
                    <a:pt x="1564204" y="184412"/>
                    <a:pt x="1572473" y="189149"/>
                    <a:pt x="1576300" y="183643"/>
                  </a:cubicBezTo>
                  <a:cubicBezTo>
                    <a:pt x="1586746" y="169137"/>
                    <a:pt x="1597898" y="153340"/>
                    <a:pt x="1615776" y="147853"/>
                  </a:cubicBezTo>
                  <a:cubicBezTo>
                    <a:pt x="1669994" y="126434"/>
                    <a:pt x="1735539" y="149924"/>
                    <a:pt x="1763286" y="201273"/>
                  </a:cubicBezTo>
                  <a:cubicBezTo>
                    <a:pt x="1768294" y="210123"/>
                    <a:pt x="1772160" y="219466"/>
                    <a:pt x="1777298" y="228242"/>
                  </a:cubicBezTo>
                  <a:cubicBezTo>
                    <a:pt x="1779988" y="232834"/>
                    <a:pt x="1787323" y="230874"/>
                    <a:pt x="1787318" y="225528"/>
                  </a:cubicBezTo>
                  <a:cubicBezTo>
                    <a:pt x="1787304" y="214985"/>
                    <a:pt x="1783994" y="204801"/>
                    <a:pt x="1779059" y="195327"/>
                  </a:cubicBezTo>
                  <a:cubicBezTo>
                    <a:pt x="2041577" y="76164"/>
                    <a:pt x="2341936" y="291290"/>
                    <a:pt x="2219797" y="578377"/>
                  </a:cubicBezTo>
                  <a:cubicBezTo>
                    <a:pt x="2216783" y="585814"/>
                    <a:pt x="2227906" y="589177"/>
                    <a:pt x="2231941" y="583491"/>
                  </a:cubicBezTo>
                  <a:cubicBezTo>
                    <a:pt x="2254885" y="550194"/>
                    <a:pt x="2263115" y="508415"/>
                    <a:pt x="2265079" y="468630"/>
                  </a:cubicBezTo>
                  <a:cubicBezTo>
                    <a:pt x="2403595" y="499798"/>
                    <a:pt x="2462652" y="664940"/>
                    <a:pt x="2431769" y="792551"/>
                  </a:cubicBezTo>
                  <a:close/>
                </a:path>
              </a:pathLst>
            </a:custGeom>
            <a:solidFill>
              <a:srgbClr val="4C2600"/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23" name="Graphic 97">
            <a:extLst>
              <a:ext uri="{FF2B5EF4-FFF2-40B4-BE49-F238E27FC236}">
                <a16:creationId xmlns:a16="http://schemas.microsoft.com/office/drawing/2014/main" id="{CE49F97C-FE97-4F19-F412-632C9B5C26FE}"/>
              </a:ext>
            </a:extLst>
          </p:cNvPr>
          <p:cNvGrpSpPr/>
          <p:nvPr/>
        </p:nvGrpSpPr>
        <p:grpSpPr>
          <a:xfrm>
            <a:off x="2404022" y="1572768"/>
            <a:ext cx="928754" cy="5108542"/>
            <a:chOff x="-769437" y="2335142"/>
            <a:chExt cx="432185" cy="2806446"/>
          </a:xfrm>
        </p:grpSpPr>
        <p:sp>
          <p:nvSpPr>
            <p:cNvPr id="498" name="Freeform 121">
              <a:extLst>
                <a:ext uri="{FF2B5EF4-FFF2-40B4-BE49-F238E27FC236}">
                  <a16:creationId xmlns:a16="http://schemas.microsoft.com/office/drawing/2014/main" id="{F390E424-B4A9-28FE-10C7-3D7E5203A414}"/>
                </a:ext>
              </a:extLst>
            </p:cNvPr>
            <p:cNvSpPr/>
            <p:nvPr/>
          </p:nvSpPr>
          <p:spPr>
            <a:xfrm>
              <a:off x="-761262" y="4493475"/>
              <a:ext cx="415838" cy="639931"/>
            </a:xfrm>
            <a:custGeom>
              <a:avLst/>
              <a:gdLst>
                <a:gd name="connsiteX0" fmla="*/ 383558 w 415838"/>
                <a:gd name="connsiteY0" fmla="*/ 639931 h 639931"/>
                <a:gd name="connsiteX1" fmla="*/ 32281 w 415838"/>
                <a:gd name="connsiteY1" fmla="*/ 639931 h 639931"/>
                <a:gd name="connsiteX2" fmla="*/ 87 w 415838"/>
                <a:gd name="connsiteY2" fmla="*/ 605313 h 639931"/>
                <a:gd name="connsiteX3" fmla="*/ 41812 w 415838"/>
                <a:gd name="connsiteY3" fmla="*/ 29944 h 639931"/>
                <a:gd name="connsiteX4" fmla="*/ 74007 w 415838"/>
                <a:gd name="connsiteY4" fmla="*/ 0 h 639931"/>
                <a:gd name="connsiteX5" fmla="*/ 341832 w 415838"/>
                <a:gd name="connsiteY5" fmla="*/ 0 h 639931"/>
                <a:gd name="connsiteX6" fmla="*/ 374026 w 415838"/>
                <a:gd name="connsiteY6" fmla="*/ 29944 h 639931"/>
                <a:gd name="connsiteX7" fmla="*/ 415752 w 415838"/>
                <a:gd name="connsiteY7" fmla="*/ 605313 h 639931"/>
                <a:gd name="connsiteX8" fmla="*/ 383558 w 415838"/>
                <a:gd name="connsiteY8" fmla="*/ 639931 h 63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838" h="639931">
                  <a:moveTo>
                    <a:pt x="383558" y="639931"/>
                  </a:moveTo>
                  <a:lnTo>
                    <a:pt x="32281" y="639931"/>
                  </a:lnTo>
                  <a:cubicBezTo>
                    <a:pt x="13532" y="639931"/>
                    <a:pt x="-1273" y="624013"/>
                    <a:pt x="87" y="605313"/>
                  </a:cubicBezTo>
                  <a:lnTo>
                    <a:pt x="41812" y="29944"/>
                  </a:lnTo>
                  <a:cubicBezTo>
                    <a:pt x="43036" y="13068"/>
                    <a:pt x="57087" y="0"/>
                    <a:pt x="74007" y="0"/>
                  </a:cubicBezTo>
                  <a:lnTo>
                    <a:pt x="341832" y="0"/>
                  </a:lnTo>
                  <a:cubicBezTo>
                    <a:pt x="358757" y="0"/>
                    <a:pt x="372802" y="13068"/>
                    <a:pt x="374026" y="29944"/>
                  </a:cubicBezTo>
                  <a:lnTo>
                    <a:pt x="415752" y="605313"/>
                  </a:lnTo>
                  <a:cubicBezTo>
                    <a:pt x="417107" y="624013"/>
                    <a:pt x="402301" y="639931"/>
                    <a:pt x="383558" y="63993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 122">
              <a:extLst>
                <a:ext uri="{FF2B5EF4-FFF2-40B4-BE49-F238E27FC236}">
                  <a16:creationId xmlns:a16="http://schemas.microsoft.com/office/drawing/2014/main" id="{8B160BF8-5861-B8BC-3969-C6770030ACE8}"/>
                </a:ext>
              </a:extLst>
            </p:cNvPr>
            <p:cNvSpPr/>
            <p:nvPr/>
          </p:nvSpPr>
          <p:spPr>
            <a:xfrm>
              <a:off x="-693265" y="2464833"/>
              <a:ext cx="279848" cy="284778"/>
            </a:xfrm>
            <a:custGeom>
              <a:avLst/>
              <a:gdLst>
                <a:gd name="connsiteX0" fmla="*/ 166535 w 279848"/>
                <a:gd name="connsiteY0" fmla="*/ 284779 h 284778"/>
                <a:gd name="connsiteX1" fmla="*/ 113309 w 279848"/>
                <a:gd name="connsiteY1" fmla="*/ 284779 h 284778"/>
                <a:gd name="connsiteX2" fmla="*/ 31570 w 279848"/>
                <a:gd name="connsiteY2" fmla="*/ 213564 h 284778"/>
                <a:gd name="connsiteX3" fmla="*/ 0 w 279848"/>
                <a:gd name="connsiteY3" fmla="*/ 0 h 284778"/>
                <a:gd name="connsiteX4" fmla="*/ 279849 w 279848"/>
                <a:gd name="connsiteY4" fmla="*/ 0 h 284778"/>
                <a:gd name="connsiteX5" fmla="*/ 248279 w 279848"/>
                <a:gd name="connsiteY5" fmla="*/ 213564 h 284778"/>
                <a:gd name="connsiteX6" fmla="*/ 166535 w 279848"/>
                <a:gd name="connsiteY6" fmla="*/ 284779 h 284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48" h="284778">
                  <a:moveTo>
                    <a:pt x="166535" y="284779"/>
                  </a:moveTo>
                  <a:lnTo>
                    <a:pt x="113309" y="284779"/>
                  </a:lnTo>
                  <a:cubicBezTo>
                    <a:pt x="73978" y="284779"/>
                    <a:pt x="31570" y="252894"/>
                    <a:pt x="31570" y="213564"/>
                  </a:cubicBezTo>
                  <a:lnTo>
                    <a:pt x="0" y="0"/>
                  </a:lnTo>
                  <a:lnTo>
                    <a:pt x="279849" y="0"/>
                  </a:lnTo>
                  <a:lnTo>
                    <a:pt x="248279" y="213564"/>
                  </a:lnTo>
                  <a:cubicBezTo>
                    <a:pt x="248274" y="252894"/>
                    <a:pt x="205866" y="284779"/>
                    <a:pt x="166535" y="284779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 123">
              <a:extLst>
                <a:ext uri="{FF2B5EF4-FFF2-40B4-BE49-F238E27FC236}">
                  <a16:creationId xmlns:a16="http://schemas.microsoft.com/office/drawing/2014/main" id="{2BB4D1D8-A70C-3A01-8AC2-F9E1B4064693}"/>
                </a:ext>
              </a:extLst>
            </p:cNvPr>
            <p:cNvSpPr/>
            <p:nvPr/>
          </p:nvSpPr>
          <p:spPr>
            <a:xfrm>
              <a:off x="-769437" y="2335142"/>
              <a:ext cx="432185" cy="2806446"/>
            </a:xfrm>
            <a:custGeom>
              <a:avLst/>
              <a:gdLst>
                <a:gd name="connsiteX0" fmla="*/ 432080 w 432185"/>
                <a:gd name="connsiteY0" fmla="*/ 2763061 h 2806446"/>
                <a:gd name="connsiteX1" fmla="*/ 390354 w 432185"/>
                <a:gd name="connsiteY1" fmla="*/ 2187692 h 2806446"/>
                <a:gd name="connsiteX2" fmla="*/ 350002 w 432185"/>
                <a:gd name="connsiteY2" fmla="*/ 2150161 h 2806446"/>
                <a:gd name="connsiteX3" fmla="*/ 293888 w 432185"/>
                <a:gd name="connsiteY3" fmla="*/ 2150161 h 2806446"/>
                <a:gd name="connsiteX4" fmla="*/ 277829 w 432185"/>
                <a:gd name="connsiteY4" fmla="*/ 414364 h 2806446"/>
                <a:gd name="connsiteX5" fmla="*/ 302935 w 432185"/>
                <a:gd name="connsiteY5" fmla="*/ 399162 h 2806446"/>
                <a:gd name="connsiteX6" fmla="*/ 331656 w 432185"/>
                <a:gd name="connsiteY6" fmla="*/ 343802 h 2806446"/>
                <a:gd name="connsiteX7" fmla="*/ 363153 w 432185"/>
                <a:gd name="connsiteY7" fmla="*/ 130751 h 2806446"/>
                <a:gd name="connsiteX8" fmla="*/ 363221 w 432185"/>
                <a:gd name="connsiteY8" fmla="*/ 129696 h 2806446"/>
                <a:gd name="connsiteX9" fmla="*/ 384892 w 432185"/>
                <a:gd name="connsiteY9" fmla="*/ 129696 h 2806446"/>
                <a:gd name="connsiteX10" fmla="*/ 403843 w 432185"/>
                <a:gd name="connsiteY10" fmla="*/ 110744 h 2806446"/>
                <a:gd name="connsiteX11" fmla="*/ 403843 w 432185"/>
                <a:gd name="connsiteY11" fmla="*/ 80302 h 2806446"/>
                <a:gd name="connsiteX12" fmla="*/ 384892 w 432185"/>
                <a:gd name="connsiteY12" fmla="*/ 61345 h 2806446"/>
                <a:gd name="connsiteX13" fmla="*/ 356017 w 432185"/>
                <a:gd name="connsiteY13" fmla="*/ 61345 h 2806446"/>
                <a:gd name="connsiteX14" fmla="*/ 356017 w 432185"/>
                <a:gd name="connsiteY14" fmla="*/ 56662 h 2806446"/>
                <a:gd name="connsiteX15" fmla="*/ 299355 w 432185"/>
                <a:gd name="connsiteY15" fmla="*/ 0 h 2806446"/>
                <a:gd name="connsiteX16" fmla="*/ 132829 w 432185"/>
                <a:gd name="connsiteY16" fmla="*/ 0 h 2806446"/>
                <a:gd name="connsiteX17" fmla="*/ 76168 w 432185"/>
                <a:gd name="connsiteY17" fmla="*/ 56662 h 2806446"/>
                <a:gd name="connsiteX18" fmla="*/ 76168 w 432185"/>
                <a:gd name="connsiteY18" fmla="*/ 61345 h 2806446"/>
                <a:gd name="connsiteX19" fmla="*/ 47293 w 432185"/>
                <a:gd name="connsiteY19" fmla="*/ 61345 h 2806446"/>
                <a:gd name="connsiteX20" fmla="*/ 28341 w 432185"/>
                <a:gd name="connsiteY20" fmla="*/ 80302 h 2806446"/>
                <a:gd name="connsiteX21" fmla="*/ 28341 w 432185"/>
                <a:gd name="connsiteY21" fmla="*/ 110744 h 2806446"/>
                <a:gd name="connsiteX22" fmla="*/ 47293 w 432185"/>
                <a:gd name="connsiteY22" fmla="*/ 129696 h 2806446"/>
                <a:gd name="connsiteX23" fmla="*/ 68963 w 432185"/>
                <a:gd name="connsiteY23" fmla="*/ 129696 h 2806446"/>
                <a:gd name="connsiteX24" fmla="*/ 69031 w 432185"/>
                <a:gd name="connsiteY24" fmla="*/ 130751 h 2806446"/>
                <a:gd name="connsiteX25" fmla="*/ 100529 w 432185"/>
                <a:gd name="connsiteY25" fmla="*/ 343802 h 2806446"/>
                <a:gd name="connsiteX26" fmla="*/ 129249 w 432185"/>
                <a:gd name="connsiteY26" fmla="*/ 399162 h 2806446"/>
                <a:gd name="connsiteX27" fmla="*/ 154355 w 432185"/>
                <a:gd name="connsiteY27" fmla="*/ 414364 h 2806446"/>
                <a:gd name="connsiteX28" fmla="*/ 138297 w 432185"/>
                <a:gd name="connsiteY28" fmla="*/ 2150161 h 2806446"/>
                <a:gd name="connsiteX29" fmla="*/ 82182 w 432185"/>
                <a:gd name="connsiteY29" fmla="*/ 2150161 h 2806446"/>
                <a:gd name="connsiteX30" fmla="*/ 41830 w 432185"/>
                <a:gd name="connsiteY30" fmla="*/ 2187692 h 2806446"/>
                <a:gd name="connsiteX31" fmla="*/ 104 w 432185"/>
                <a:gd name="connsiteY31" fmla="*/ 2763061 h 2806446"/>
                <a:gd name="connsiteX32" fmla="*/ 10831 w 432185"/>
                <a:gd name="connsiteY32" fmla="*/ 2793543 h 2806446"/>
                <a:gd name="connsiteX33" fmla="*/ 40456 w 432185"/>
                <a:gd name="connsiteY33" fmla="*/ 2806446 h 2806446"/>
                <a:gd name="connsiteX34" fmla="*/ 391733 w 432185"/>
                <a:gd name="connsiteY34" fmla="*/ 2806446 h 2806446"/>
                <a:gd name="connsiteX35" fmla="*/ 421358 w 432185"/>
                <a:gd name="connsiteY35" fmla="*/ 2793543 h 2806446"/>
                <a:gd name="connsiteX36" fmla="*/ 432080 w 432185"/>
                <a:gd name="connsiteY36" fmla="*/ 2763061 h 2806446"/>
                <a:gd name="connsiteX37" fmla="*/ 114952 w 432185"/>
                <a:gd name="connsiteY37" fmla="*/ 343255 h 2806446"/>
                <a:gd name="connsiteX38" fmla="*/ 114874 w 432185"/>
                <a:gd name="connsiteY38" fmla="*/ 342200 h 2806446"/>
                <a:gd name="connsiteX39" fmla="*/ 84524 w 432185"/>
                <a:gd name="connsiteY39" fmla="*/ 136910 h 2806446"/>
                <a:gd name="connsiteX40" fmla="*/ 347656 w 432185"/>
                <a:gd name="connsiteY40" fmla="*/ 136910 h 2806446"/>
                <a:gd name="connsiteX41" fmla="*/ 317305 w 432185"/>
                <a:gd name="connsiteY41" fmla="*/ 342200 h 2806446"/>
                <a:gd name="connsiteX42" fmla="*/ 317228 w 432185"/>
                <a:gd name="connsiteY42" fmla="*/ 343255 h 2806446"/>
                <a:gd name="connsiteX43" fmla="*/ 242703 w 432185"/>
                <a:gd name="connsiteY43" fmla="*/ 407256 h 2806446"/>
                <a:gd name="connsiteX44" fmla="*/ 189476 w 432185"/>
                <a:gd name="connsiteY44" fmla="*/ 407256 h 2806446"/>
                <a:gd name="connsiteX45" fmla="*/ 114952 w 432185"/>
                <a:gd name="connsiteY45" fmla="*/ 343255 h 2806446"/>
                <a:gd name="connsiteX46" fmla="*/ 409383 w 432185"/>
                <a:gd name="connsiteY46" fmla="*/ 2782400 h 2806446"/>
                <a:gd name="connsiteX47" fmla="*/ 391733 w 432185"/>
                <a:gd name="connsiteY47" fmla="*/ 2790088 h 2806446"/>
                <a:gd name="connsiteX48" fmla="*/ 40456 w 432185"/>
                <a:gd name="connsiteY48" fmla="*/ 2790088 h 2806446"/>
                <a:gd name="connsiteX49" fmla="*/ 22806 w 432185"/>
                <a:gd name="connsiteY49" fmla="*/ 2782400 h 2806446"/>
                <a:gd name="connsiteX50" fmla="*/ 16414 w 432185"/>
                <a:gd name="connsiteY50" fmla="*/ 2764237 h 2806446"/>
                <a:gd name="connsiteX51" fmla="*/ 58140 w 432185"/>
                <a:gd name="connsiteY51" fmla="*/ 2188868 h 2806446"/>
                <a:gd name="connsiteX52" fmla="*/ 82182 w 432185"/>
                <a:gd name="connsiteY52" fmla="*/ 2166505 h 2806446"/>
                <a:gd name="connsiteX53" fmla="*/ 350007 w 432185"/>
                <a:gd name="connsiteY53" fmla="*/ 2166505 h 2806446"/>
                <a:gd name="connsiteX54" fmla="*/ 374049 w 432185"/>
                <a:gd name="connsiteY54" fmla="*/ 2188868 h 2806446"/>
                <a:gd name="connsiteX55" fmla="*/ 415775 w 432185"/>
                <a:gd name="connsiteY55" fmla="*/ 2764232 h 2806446"/>
                <a:gd name="connsiteX56" fmla="*/ 409383 w 432185"/>
                <a:gd name="connsiteY56" fmla="*/ 2782400 h 280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32185" h="2806446">
                  <a:moveTo>
                    <a:pt x="432080" y="2763061"/>
                  </a:moveTo>
                  <a:lnTo>
                    <a:pt x="390354" y="2187692"/>
                  </a:lnTo>
                  <a:cubicBezTo>
                    <a:pt x="388830" y="2166646"/>
                    <a:pt x="371102" y="2150161"/>
                    <a:pt x="350002" y="2150161"/>
                  </a:cubicBezTo>
                  <a:lnTo>
                    <a:pt x="293888" y="2150161"/>
                  </a:lnTo>
                  <a:lnTo>
                    <a:pt x="277829" y="414364"/>
                  </a:lnTo>
                  <a:cubicBezTo>
                    <a:pt x="286795" y="410604"/>
                    <a:pt x="295325" y="405481"/>
                    <a:pt x="302935" y="399162"/>
                  </a:cubicBezTo>
                  <a:cubicBezTo>
                    <a:pt x="321297" y="383911"/>
                    <a:pt x="331481" y="364273"/>
                    <a:pt x="331656" y="343802"/>
                  </a:cubicBezTo>
                  <a:lnTo>
                    <a:pt x="363153" y="130751"/>
                  </a:lnTo>
                  <a:cubicBezTo>
                    <a:pt x="363206" y="130398"/>
                    <a:pt x="363221" y="130044"/>
                    <a:pt x="363221" y="129696"/>
                  </a:cubicBezTo>
                  <a:lnTo>
                    <a:pt x="384892" y="129696"/>
                  </a:lnTo>
                  <a:cubicBezTo>
                    <a:pt x="395357" y="129696"/>
                    <a:pt x="403843" y="121210"/>
                    <a:pt x="403843" y="110744"/>
                  </a:cubicBezTo>
                  <a:lnTo>
                    <a:pt x="403843" y="80302"/>
                  </a:lnTo>
                  <a:cubicBezTo>
                    <a:pt x="403843" y="69832"/>
                    <a:pt x="395357" y="61345"/>
                    <a:pt x="384892" y="61345"/>
                  </a:cubicBezTo>
                  <a:lnTo>
                    <a:pt x="356017" y="61345"/>
                  </a:lnTo>
                  <a:lnTo>
                    <a:pt x="356017" y="56662"/>
                  </a:lnTo>
                  <a:cubicBezTo>
                    <a:pt x="356017" y="25367"/>
                    <a:pt x="330649" y="0"/>
                    <a:pt x="299355" y="0"/>
                  </a:cubicBezTo>
                  <a:lnTo>
                    <a:pt x="132829" y="0"/>
                  </a:lnTo>
                  <a:cubicBezTo>
                    <a:pt x="101535" y="0"/>
                    <a:pt x="76168" y="25367"/>
                    <a:pt x="76168" y="56662"/>
                  </a:cubicBezTo>
                  <a:lnTo>
                    <a:pt x="76168" y="61345"/>
                  </a:lnTo>
                  <a:lnTo>
                    <a:pt x="47293" y="61345"/>
                  </a:lnTo>
                  <a:cubicBezTo>
                    <a:pt x="36827" y="61345"/>
                    <a:pt x="28341" y="69832"/>
                    <a:pt x="28341" y="80302"/>
                  </a:cubicBezTo>
                  <a:lnTo>
                    <a:pt x="28341" y="110744"/>
                  </a:lnTo>
                  <a:cubicBezTo>
                    <a:pt x="28341" y="121215"/>
                    <a:pt x="36827" y="129696"/>
                    <a:pt x="47293" y="129696"/>
                  </a:cubicBezTo>
                  <a:lnTo>
                    <a:pt x="68963" y="129696"/>
                  </a:lnTo>
                  <a:cubicBezTo>
                    <a:pt x="68963" y="130049"/>
                    <a:pt x="68978" y="130398"/>
                    <a:pt x="69031" y="130751"/>
                  </a:cubicBezTo>
                  <a:lnTo>
                    <a:pt x="100529" y="343802"/>
                  </a:lnTo>
                  <a:cubicBezTo>
                    <a:pt x="100708" y="364273"/>
                    <a:pt x="110892" y="383911"/>
                    <a:pt x="129249" y="399162"/>
                  </a:cubicBezTo>
                  <a:cubicBezTo>
                    <a:pt x="136860" y="405481"/>
                    <a:pt x="145390" y="410604"/>
                    <a:pt x="154355" y="414364"/>
                  </a:cubicBezTo>
                  <a:lnTo>
                    <a:pt x="138297" y="2150161"/>
                  </a:lnTo>
                  <a:lnTo>
                    <a:pt x="82182" y="2150161"/>
                  </a:lnTo>
                  <a:cubicBezTo>
                    <a:pt x="61082" y="2150161"/>
                    <a:pt x="43359" y="2166646"/>
                    <a:pt x="41830" y="2187692"/>
                  </a:cubicBezTo>
                  <a:lnTo>
                    <a:pt x="104" y="2763061"/>
                  </a:lnTo>
                  <a:cubicBezTo>
                    <a:pt x="-704" y="2774233"/>
                    <a:pt x="3206" y="2785342"/>
                    <a:pt x="10831" y="2793543"/>
                  </a:cubicBezTo>
                  <a:cubicBezTo>
                    <a:pt x="18456" y="2801744"/>
                    <a:pt x="29255" y="2806446"/>
                    <a:pt x="40456" y="2806446"/>
                  </a:cubicBezTo>
                  <a:lnTo>
                    <a:pt x="391733" y="2806446"/>
                  </a:lnTo>
                  <a:cubicBezTo>
                    <a:pt x="402934" y="2806446"/>
                    <a:pt x="413728" y="2801744"/>
                    <a:pt x="421358" y="2793543"/>
                  </a:cubicBezTo>
                  <a:cubicBezTo>
                    <a:pt x="428983" y="2785337"/>
                    <a:pt x="432893" y="2774228"/>
                    <a:pt x="432080" y="2763061"/>
                  </a:cubicBezTo>
                  <a:close/>
                  <a:moveTo>
                    <a:pt x="114952" y="343255"/>
                  </a:moveTo>
                  <a:cubicBezTo>
                    <a:pt x="114952" y="342902"/>
                    <a:pt x="114928" y="342549"/>
                    <a:pt x="114874" y="342200"/>
                  </a:cubicBezTo>
                  <a:lnTo>
                    <a:pt x="84524" y="136910"/>
                  </a:lnTo>
                  <a:lnTo>
                    <a:pt x="347656" y="136910"/>
                  </a:lnTo>
                  <a:lnTo>
                    <a:pt x="317305" y="342200"/>
                  </a:lnTo>
                  <a:cubicBezTo>
                    <a:pt x="317252" y="342549"/>
                    <a:pt x="317228" y="342902"/>
                    <a:pt x="317228" y="343255"/>
                  </a:cubicBezTo>
                  <a:cubicBezTo>
                    <a:pt x="317228" y="379300"/>
                    <a:pt x="277166" y="407256"/>
                    <a:pt x="242703" y="407256"/>
                  </a:cubicBezTo>
                  <a:lnTo>
                    <a:pt x="189476" y="407256"/>
                  </a:lnTo>
                  <a:cubicBezTo>
                    <a:pt x="155018" y="407256"/>
                    <a:pt x="114952" y="379300"/>
                    <a:pt x="114952" y="343255"/>
                  </a:cubicBezTo>
                  <a:close/>
                  <a:moveTo>
                    <a:pt x="409383" y="2782400"/>
                  </a:moveTo>
                  <a:cubicBezTo>
                    <a:pt x="404772" y="2787359"/>
                    <a:pt x="398502" y="2790088"/>
                    <a:pt x="391733" y="2790088"/>
                  </a:cubicBezTo>
                  <a:lnTo>
                    <a:pt x="40456" y="2790088"/>
                  </a:lnTo>
                  <a:cubicBezTo>
                    <a:pt x="33682" y="2790088"/>
                    <a:pt x="27417" y="2787359"/>
                    <a:pt x="22806" y="2782400"/>
                  </a:cubicBezTo>
                  <a:cubicBezTo>
                    <a:pt x="18195" y="2777441"/>
                    <a:pt x="15926" y="2770991"/>
                    <a:pt x="16414" y="2764237"/>
                  </a:cubicBezTo>
                  <a:lnTo>
                    <a:pt x="58140" y="2188868"/>
                  </a:lnTo>
                  <a:cubicBezTo>
                    <a:pt x="59050" y="2176327"/>
                    <a:pt x="69612" y="2166505"/>
                    <a:pt x="82182" y="2166505"/>
                  </a:cubicBezTo>
                  <a:lnTo>
                    <a:pt x="350007" y="2166505"/>
                  </a:lnTo>
                  <a:cubicBezTo>
                    <a:pt x="362582" y="2166505"/>
                    <a:pt x="373139" y="2176327"/>
                    <a:pt x="374049" y="2188868"/>
                  </a:cubicBezTo>
                  <a:lnTo>
                    <a:pt x="415775" y="2764232"/>
                  </a:lnTo>
                  <a:cubicBezTo>
                    <a:pt x="416263" y="2770996"/>
                    <a:pt x="413994" y="2777445"/>
                    <a:pt x="409383" y="2782400"/>
                  </a:cubicBezTo>
                  <a:close/>
                </a:path>
              </a:pathLst>
            </a:custGeom>
            <a:solidFill>
              <a:srgbClr val="000000"/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24" name="Graphic 97">
            <a:extLst>
              <a:ext uri="{FF2B5EF4-FFF2-40B4-BE49-F238E27FC236}">
                <a16:creationId xmlns:a16="http://schemas.microsoft.com/office/drawing/2014/main" id="{96C588D5-34DF-6B81-966D-1BFC340B98D2}"/>
              </a:ext>
            </a:extLst>
          </p:cNvPr>
          <p:cNvGrpSpPr/>
          <p:nvPr/>
        </p:nvGrpSpPr>
        <p:grpSpPr>
          <a:xfrm>
            <a:off x="3842929" y="5426931"/>
            <a:ext cx="632885" cy="507602"/>
            <a:chOff x="-99858" y="4452478"/>
            <a:chExt cx="294506" cy="278858"/>
          </a:xfrm>
        </p:grpSpPr>
        <p:grpSp>
          <p:nvGrpSpPr>
            <p:cNvPr id="486" name="Graphic 97">
              <a:extLst>
                <a:ext uri="{FF2B5EF4-FFF2-40B4-BE49-F238E27FC236}">
                  <a16:creationId xmlns:a16="http://schemas.microsoft.com/office/drawing/2014/main" id="{E7D7C399-0306-B779-217F-2F9DCA2EBBE2}"/>
                </a:ext>
              </a:extLst>
            </p:cNvPr>
            <p:cNvGrpSpPr/>
            <p:nvPr/>
          </p:nvGrpSpPr>
          <p:grpSpPr>
            <a:xfrm>
              <a:off x="-90612" y="4524553"/>
              <a:ext cx="261539" cy="186326"/>
              <a:chOff x="-90612" y="4524553"/>
              <a:chExt cx="261539" cy="186326"/>
            </a:xfrm>
            <a:solidFill>
              <a:srgbClr val="FFFFFF"/>
            </a:solidFill>
          </p:grpSpPr>
          <p:sp>
            <p:nvSpPr>
              <p:cNvPr id="494" name="Freeform 100">
                <a:extLst>
                  <a:ext uri="{FF2B5EF4-FFF2-40B4-BE49-F238E27FC236}">
                    <a16:creationId xmlns:a16="http://schemas.microsoft.com/office/drawing/2014/main" id="{ADC9C76B-F18F-8B97-A651-78464AFC02C1}"/>
                  </a:ext>
                </a:extLst>
              </p:cNvPr>
              <p:cNvSpPr/>
              <p:nvPr/>
            </p:nvSpPr>
            <p:spPr>
              <a:xfrm>
                <a:off x="-90612" y="4530604"/>
                <a:ext cx="106845" cy="55530"/>
              </a:xfrm>
              <a:custGeom>
                <a:avLst/>
                <a:gdLst>
                  <a:gd name="connsiteX0" fmla="*/ 377 w 106845"/>
                  <a:gd name="connsiteY0" fmla="*/ 48166 h 55530"/>
                  <a:gd name="connsiteX1" fmla="*/ 87675 w 106845"/>
                  <a:gd name="connsiteY1" fmla="*/ 7708 h 55530"/>
                  <a:gd name="connsiteX2" fmla="*/ 88570 w 106845"/>
                  <a:gd name="connsiteY2" fmla="*/ 9484 h 55530"/>
                  <a:gd name="connsiteX3" fmla="*/ 106825 w 106845"/>
                  <a:gd name="connsiteY3" fmla="*/ 48863 h 55530"/>
                  <a:gd name="connsiteX4" fmla="*/ 93104 w 106845"/>
                  <a:gd name="connsiteY4" fmla="*/ 55530 h 55530"/>
                  <a:gd name="connsiteX5" fmla="*/ 63033 w 106845"/>
                  <a:gd name="connsiteY5" fmla="*/ 48321 h 55530"/>
                  <a:gd name="connsiteX6" fmla="*/ 377 w 106845"/>
                  <a:gd name="connsiteY6" fmla="*/ 48166 h 5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845" h="55530">
                    <a:moveTo>
                      <a:pt x="377" y="48166"/>
                    </a:moveTo>
                    <a:cubicBezTo>
                      <a:pt x="20306" y="18038"/>
                      <a:pt x="56492" y="-15419"/>
                      <a:pt x="87675" y="7708"/>
                    </a:cubicBezTo>
                    <a:cubicBezTo>
                      <a:pt x="88241" y="8129"/>
                      <a:pt x="88575" y="8787"/>
                      <a:pt x="88570" y="9484"/>
                    </a:cubicBezTo>
                    <a:cubicBezTo>
                      <a:pt x="88386" y="27743"/>
                      <a:pt x="106065" y="41286"/>
                      <a:pt x="106825" y="48863"/>
                    </a:cubicBezTo>
                    <a:cubicBezTo>
                      <a:pt x="107333" y="53953"/>
                      <a:pt x="98126" y="55201"/>
                      <a:pt x="93104" y="55530"/>
                    </a:cubicBezTo>
                    <a:cubicBezTo>
                      <a:pt x="83388" y="55530"/>
                      <a:pt x="72028" y="51345"/>
                      <a:pt x="63033" y="48321"/>
                    </a:cubicBezTo>
                    <a:cubicBezTo>
                      <a:pt x="30704" y="33346"/>
                      <a:pt x="-4011" y="61080"/>
                      <a:pt x="377" y="48166"/>
                    </a:cubicBezTo>
                    <a:close/>
                  </a:path>
                </a:pathLst>
              </a:custGeom>
              <a:solidFill>
                <a:srgbClr val="92D05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5" name="Freeform 101">
                <a:extLst>
                  <a:ext uri="{FF2B5EF4-FFF2-40B4-BE49-F238E27FC236}">
                    <a16:creationId xmlns:a16="http://schemas.microsoft.com/office/drawing/2014/main" id="{77DED3B7-CBFC-29CD-30F3-6C686A390E41}"/>
                  </a:ext>
                </a:extLst>
              </p:cNvPr>
              <p:cNvSpPr/>
              <p:nvPr/>
            </p:nvSpPr>
            <p:spPr>
              <a:xfrm>
                <a:off x="-48271" y="4635000"/>
                <a:ext cx="78113" cy="75880"/>
              </a:xfrm>
              <a:custGeom>
                <a:avLst/>
                <a:gdLst>
                  <a:gd name="connsiteX0" fmla="*/ 36354 w 78113"/>
                  <a:gd name="connsiteY0" fmla="*/ 8725 h 75880"/>
                  <a:gd name="connsiteX1" fmla="*/ 74475 w 78113"/>
                  <a:gd name="connsiteY1" fmla="*/ 59 h 75880"/>
                  <a:gd name="connsiteX2" fmla="*/ 75912 w 78113"/>
                  <a:gd name="connsiteY2" fmla="*/ 6213 h 75880"/>
                  <a:gd name="connsiteX3" fmla="*/ 3129 w 78113"/>
                  <a:gd name="connsiteY3" fmla="*/ 75880 h 75880"/>
                  <a:gd name="connsiteX4" fmla="*/ 482 w 78113"/>
                  <a:gd name="connsiteY4" fmla="*/ 73485 h 75880"/>
                  <a:gd name="connsiteX5" fmla="*/ 36354 w 78113"/>
                  <a:gd name="connsiteY5" fmla="*/ 8725 h 75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113" h="75880">
                    <a:moveTo>
                      <a:pt x="36354" y="8725"/>
                    </a:moveTo>
                    <a:cubicBezTo>
                      <a:pt x="48856" y="4152"/>
                      <a:pt x="61789" y="3344"/>
                      <a:pt x="74475" y="59"/>
                    </a:cubicBezTo>
                    <a:cubicBezTo>
                      <a:pt x="78670" y="-599"/>
                      <a:pt x="79357" y="4423"/>
                      <a:pt x="75912" y="6213"/>
                    </a:cubicBezTo>
                    <a:cubicBezTo>
                      <a:pt x="49475" y="26708"/>
                      <a:pt x="29904" y="56305"/>
                      <a:pt x="3129" y="75880"/>
                    </a:cubicBezTo>
                    <a:cubicBezTo>
                      <a:pt x="1798" y="75895"/>
                      <a:pt x="589" y="74821"/>
                      <a:pt x="482" y="73485"/>
                    </a:cubicBezTo>
                    <a:cubicBezTo>
                      <a:pt x="-2585" y="45471"/>
                      <a:pt x="8935" y="17085"/>
                      <a:pt x="36354" y="8725"/>
                    </a:cubicBezTo>
                    <a:close/>
                  </a:path>
                </a:pathLst>
              </a:custGeom>
              <a:solidFill>
                <a:srgbClr val="92D05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6" name="Freeform 102">
                <a:extLst>
                  <a:ext uri="{FF2B5EF4-FFF2-40B4-BE49-F238E27FC236}">
                    <a16:creationId xmlns:a16="http://schemas.microsoft.com/office/drawing/2014/main" id="{CDAE7CF0-8A70-538A-592B-D6B7A6D6C256}"/>
                  </a:ext>
                </a:extLst>
              </p:cNvPr>
              <p:cNvSpPr/>
              <p:nvPr/>
            </p:nvSpPr>
            <p:spPr>
              <a:xfrm>
                <a:off x="46122" y="4627904"/>
                <a:ext cx="77559" cy="70717"/>
              </a:xfrm>
              <a:custGeom>
                <a:avLst/>
                <a:gdLst>
                  <a:gd name="connsiteX0" fmla="*/ 5172 w 77559"/>
                  <a:gd name="connsiteY0" fmla="*/ 638 h 70717"/>
                  <a:gd name="connsiteX1" fmla="*/ 9672 w 77559"/>
                  <a:gd name="connsiteY1" fmla="*/ 1146 h 70717"/>
                  <a:gd name="connsiteX2" fmla="*/ 73722 w 77559"/>
                  <a:gd name="connsiteY2" fmla="*/ 23160 h 70717"/>
                  <a:gd name="connsiteX3" fmla="*/ 77399 w 77559"/>
                  <a:gd name="connsiteY3" fmla="*/ 36620 h 70717"/>
                  <a:gd name="connsiteX4" fmla="*/ 54199 w 77559"/>
                  <a:gd name="connsiteY4" fmla="*/ 69052 h 70717"/>
                  <a:gd name="connsiteX5" fmla="*/ 49351 w 77559"/>
                  <a:gd name="connsiteY5" fmla="*/ 69061 h 70717"/>
                  <a:gd name="connsiteX6" fmla="*/ 25692 w 77559"/>
                  <a:gd name="connsiteY6" fmla="*/ 44081 h 70717"/>
                  <a:gd name="connsiteX7" fmla="*/ 5172 w 77559"/>
                  <a:gd name="connsiteY7" fmla="*/ 638 h 7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559" h="70717">
                    <a:moveTo>
                      <a:pt x="5172" y="638"/>
                    </a:moveTo>
                    <a:cubicBezTo>
                      <a:pt x="6619" y="-664"/>
                      <a:pt x="8264" y="294"/>
                      <a:pt x="9672" y="1146"/>
                    </a:cubicBezTo>
                    <a:cubicBezTo>
                      <a:pt x="26751" y="13909"/>
                      <a:pt x="50595" y="22004"/>
                      <a:pt x="73722" y="23160"/>
                    </a:cubicBezTo>
                    <a:cubicBezTo>
                      <a:pt x="77438" y="23600"/>
                      <a:pt x="77883" y="33025"/>
                      <a:pt x="77399" y="36620"/>
                    </a:cubicBezTo>
                    <a:cubicBezTo>
                      <a:pt x="74922" y="55016"/>
                      <a:pt x="55501" y="67295"/>
                      <a:pt x="54199" y="69052"/>
                    </a:cubicBezTo>
                    <a:cubicBezTo>
                      <a:pt x="52854" y="70861"/>
                      <a:pt x="51108" y="71645"/>
                      <a:pt x="49351" y="69061"/>
                    </a:cubicBezTo>
                    <a:cubicBezTo>
                      <a:pt x="44881" y="58204"/>
                      <a:pt x="35122" y="51024"/>
                      <a:pt x="25692" y="44081"/>
                    </a:cubicBezTo>
                    <a:cubicBezTo>
                      <a:pt x="10741" y="33364"/>
                      <a:pt x="-9701" y="14635"/>
                      <a:pt x="5172" y="638"/>
                    </a:cubicBezTo>
                    <a:close/>
                  </a:path>
                </a:pathLst>
              </a:custGeom>
              <a:solidFill>
                <a:srgbClr val="92D05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7" name="Freeform 103">
                <a:extLst>
                  <a:ext uri="{FF2B5EF4-FFF2-40B4-BE49-F238E27FC236}">
                    <a16:creationId xmlns:a16="http://schemas.microsoft.com/office/drawing/2014/main" id="{C82E3D76-03D9-692E-0CEB-62C25910573A}"/>
                  </a:ext>
                </a:extLst>
              </p:cNvPr>
              <p:cNvSpPr/>
              <p:nvPr/>
            </p:nvSpPr>
            <p:spPr>
              <a:xfrm>
                <a:off x="59354" y="4524553"/>
                <a:ext cx="111572" cy="108006"/>
              </a:xfrm>
              <a:custGeom>
                <a:avLst/>
                <a:gdLst>
                  <a:gd name="connsiteX0" fmla="*/ 111089 w 111572"/>
                  <a:gd name="connsiteY0" fmla="*/ 4507 h 108006"/>
                  <a:gd name="connsiteX1" fmla="*/ 110905 w 111572"/>
                  <a:gd name="connsiteY1" fmla="*/ 1058 h 108006"/>
                  <a:gd name="connsiteX2" fmla="*/ 107547 w 111572"/>
                  <a:gd name="connsiteY2" fmla="*/ 225 h 108006"/>
                  <a:gd name="connsiteX3" fmla="*/ 74260 w 111572"/>
                  <a:gd name="connsiteY3" fmla="*/ 3143 h 108006"/>
                  <a:gd name="connsiteX4" fmla="*/ 22964 w 111572"/>
                  <a:gd name="connsiteY4" fmla="*/ 20479 h 108006"/>
                  <a:gd name="connsiteX5" fmla="*/ 7588 w 111572"/>
                  <a:gd name="connsiteY5" fmla="*/ 69573 h 108006"/>
                  <a:gd name="connsiteX6" fmla="*/ 54 w 111572"/>
                  <a:gd name="connsiteY6" fmla="*/ 98598 h 108006"/>
                  <a:gd name="connsiteX7" fmla="*/ 8371 w 111572"/>
                  <a:gd name="connsiteY7" fmla="*/ 104462 h 108006"/>
                  <a:gd name="connsiteX8" fmla="*/ 43106 w 111572"/>
                  <a:gd name="connsiteY8" fmla="*/ 107980 h 108006"/>
                  <a:gd name="connsiteX9" fmla="*/ 111089 w 111572"/>
                  <a:gd name="connsiteY9" fmla="*/ 4507 h 10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572" h="108006">
                    <a:moveTo>
                      <a:pt x="111089" y="4507"/>
                    </a:moveTo>
                    <a:cubicBezTo>
                      <a:pt x="111795" y="3433"/>
                      <a:pt x="111723" y="2050"/>
                      <a:pt x="110905" y="1058"/>
                    </a:cubicBezTo>
                    <a:cubicBezTo>
                      <a:pt x="110087" y="66"/>
                      <a:pt x="108738" y="-268"/>
                      <a:pt x="107547" y="225"/>
                    </a:cubicBezTo>
                    <a:cubicBezTo>
                      <a:pt x="97474" y="4372"/>
                      <a:pt x="85673" y="3748"/>
                      <a:pt x="74260" y="3143"/>
                    </a:cubicBezTo>
                    <a:cubicBezTo>
                      <a:pt x="48234" y="-379"/>
                      <a:pt x="32423" y="6423"/>
                      <a:pt x="22964" y="20479"/>
                    </a:cubicBezTo>
                    <a:cubicBezTo>
                      <a:pt x="14777" y="32647"/>
                      <a:pt x="11603" y="50414"/>
                      <a:pt x="7588" y="69573"/>
                    </a:cubicBezTo>
                    <a:cubicBezTo>
                      <a:pt x="5459" y="79211"/>
                      <a:pt x="3252" y="89173"/>
                      <a:pt x="54" y="98598"/>
                    </a:cubicBezTo>
                    <a:cubicBezTo>
                      <a:pt x="-681" y="103654"/>
                      <a:pt x="6267" y="104230"/>
                      <a:pt x="8371" y="104462"/>
                    </a:cubicBezTo>
                    <a:cubicBezTo>
                      <a:pt x="19204" y="106054"/>
                      <a:pt x="30899" y="107956"/>
                      <a:pt x="43106" y="107980"/>
                    </a:cubicBezTo>
                    <a:cubicBezTo>
                      <a:pt x="109323" y="109543"/>
                      <a:pt x="88078" y="42493"/>
                      <a:pt x="111089" y="4507"/>
                    </a:cubicBezTo>
                    <a:close/>
                  </a:path>
                </a:pathLst>
              </a:custGeom>
              <a:solidFill>
                <a:srgbClr val="92D05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87" name="Graphic 97">
              <a:extLst>
                <a:ext uri="{FF2B5EF4-FFF2-40B4-BE49-F238E27FC236}">
                  <a16:creationId xmlns:a16="http://schemas.microsoft.com/office/drawing/2014/main" id="{AD39CF81-452B-9E1D-6508-2D0CE65B562F}"/>
                </a:ext>
              </a:extLst>
            </p:cNvPr>
            <p:cNvGrpSpPr/>
            <p:nvPr/>
          </p:nvGrpSpPr>
          <p:grpSpPr>
            <a:xfrm>
              <a:off x="-73108" y="4457832"/>
              <a:ext cx="261830" cy="259692"/>
              <a:chOff x="-73108" y="4457832"/>
              <a:chExt cx="261830" cy="259692"/>
            </a:xfrm>
            <a:solidFill>
              <a:srgbClr val="FFFFFF"/>
            </a:solidFill>
          </p:grpSpPr>
          <p:sp>
            <p:nvSpPr>
              <p:cNvPr id="489" name="Freeform 105">
                <a:extLst>
                  <a:ext uri="{FF2B5EF4-FFF2-40B4-BE49-F238E27FC236}">
                    <a16:creationId xmlns:a16="http://schemas.microsoft.com/office/drawing/2014/main" id="{B201B2A9-1A95-19B3-B58B-662119F2DD25}"/>
                  </a:ext>
                </a:extLst>
              </p:cNvPr>
              <p:cNvSpPr/>
              <p:nvPr/>
            </p:nvSpPr>
            <p:spPr>
              <a:xfrm>
                <a:off x="-73108" y="4614830"/>
                <a:ext cx="93227" cy="84012"/>
              </a:xfrm>
              <a:custGeom>
                <a:avLst/>
                <a:gdLst>
                  <a:gd name="connsiteX0" fmla="*/ 489 w 93227"/>
                  <a:gd name="connsiteY0" fmla="*/ 31400 h 84012"/>
                  <a:gd name="connsiteX1" fmla="*/ 92064 w 93227"/>
                  <a:gd name="connsiteY1" fmla="*/ 16634 h 84012"/>
                  <a:gd name="connsiteX2" fmla="*/ 90874 w 93227"/>
                  <a:gd name="connsiteY2" fmla="*/ 21511 h 84012"/>
                  <a:gd name="connsiteX3" fmla="*/ 23379 w 93227"/>
                  <a:gd name="connsiteY3" fmla="*/ 81463 h 84012"/>
                  <a:gd name="connsiteX4" fmla="*/ 20708 w 93227"/>
                  <a:gd name="connsiteY4" fmla="*/ 84012 h 84012"/>
                  <a:gd name="connsiteX5" fmla="*/ 18299 w 93227"/>
                  <a:gd name="connsiteY5" fmla="*/ 82498 h 84012"/>
                  <a:gd name="connsiteX6" fmla="*/ 489 w 93227"/>
                  <a:gd name="connsiteY6" fmla="*/ 31400 h 8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227" h="84012">
                    <a:moveTo>
                      <a:pt x="489" y="31400"/>
                    </a:moveTo>
                    <a:cubicBezTo>
                      <a:pt x="10674" y="-13794"/>
                      <a:pt x="69174" y="-2178"/>
                      <a:pt x="92064" y="16634"/>
                    </a:cubicBezTo>
                    <a:cubicBezTo>
                      <a:pt x="94106" y="17916"/>
                      <a:pt x="93303" y="21322"/>
                      <a:pt x="90874" y="21511"/>
                    </a:cubicBezTo>
                    <a:cubicBezTo>
                      <a:pt x="46463" y="26373"/>
                      <a:pt x="25019" y="45422"/>
                      <a:pt x="23379" y="81463"/>
                    </a:cubicBezTo>
                    <a:cubicBezTo>
                      <a:pt x="23331" y="82870"/>
                      <a:pt x="22116" y="84027"/>
                      <a:pt x="20708" y="84012"/>
                    </a:cubicBezTo>
                    <a:cubicBezTo>
                      <a:pt x="19697" y="84012"/>
                      <a:pt x="18754" y="83436"/>
                      <a:pt x="18299" y="82498"/>
                    </a:cubicBezTo>
                    <a:cubicBezTo>
                      <a:pt x="10451" y="66343"/>
                      <a:pt x="-2699" y="50647"/>
                      <a:pt x="489" y="31400"/>
                    </a:cubicBezTo>
                    <a:close/>
                  </a:path>
                </a:pathLst>
              </a:custGeom>
              <a:solidFill>
                <a:srgbClr val="92D05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0" name="Freeform 106">
                <a:extLst>
                  <a:ext uri="{FF2B5EF4-FFF2-40B4-BE49-F238E27FC236}">
                    <a16:creationId xmlns:a16="http://schemas.microsoft.com/office/drawing/2014/main" id="{C4F950F6-78A4-9C2F-D202-3399AFC5B1BA}"/>
                  </a:ext>
                </a:extLst>
              </p:cNvPr>
              <p:cNvSpPr/>
              <p:nvPr/>
            </p:nvSpPr>
            <p:spPr>
              <a:xfrm>
                <a:off x="-34725" y="4650484"/>
                <a:ext cx="58378" cy="67040"/>
              </a:xfrm>
              <a:custGeom>
                <a:avLst/>
                <a:gdLst>
                  <a:gd name="connsiteX0" fmla="*/ 382 w 58378"/>
                  <a:gd name="connsiteY0" fmla="*/ 55413 h 67040"/>
                  <a:gd name="connsiteX1" fmla="*/ 1330 w 58378"/>
                  <a:gd name="connsiteY1" fmla="*/ 52989 h 67040"/>
                  <a:gd name="connsiteX2" fmla="*/ 52665 w 58378"/>
                  <a:gd name="connsiteY2" fmla="*/ 701 h 67040"/>
                  <a:gd name="connsiteX3" fmla="*/ 57005 w 58378"/>
                  <a:gd name="connsiteY3" fmla="*/ 1930 h 67040"/>
                  <a:gd name="connsiteX4" fmla="*/ 30559 w 58378"/>
                  <a:gd name="connsiteY4" fmla="*/ 52941 h 67040"/>
                  <a:gd name="connsiteX5" fmla="*/ 4451 w 58378"/>
                  <a:gd name="connsiteY5" fmla="*/ 66232 h 67040"/>
                  <a:gd name="connsiteX6" fmla="*/ 382 w 58378"/>
                  <a:gd name="connsiteY6" fmla="*/ 55413 h 6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378" h="67040">
                    <a:moveTo>
                      <a:pt x="382" y="55413"/>
                    </a:moveTo>
                    <a:cubicBezTo>
                      <a:pt x="246" y="54494"/>
                      <a:pt x="609" y="53574"/>
                      <a:pt x="1330" y="52989"/>
                    </a:cubicBezTo>
                    <a:cubicBezTo>
                      <a:pt x="20509" y="37385"/>
                      <a:pt x="34686" y="17548"/>
                      <a:pt x="52665" y="701"/>
                    </a:cubicBezTo>
                    <a:cubicBezTo>
                      <a:pt x="54025" y="-649"/>
                      <a:pt x="56560" y="53"/>
                      <a:pt x="57005" y="1930"/>
                    </a:cubicBezTo>
                    <a:cubicBezTo>
                      <a:pt x="62395" y="20408"/>
                      <a:pt x="51586" y="48891"/>
                      <a:pt x="30559" y="52941"/>
                    </a:cubicBezTo>
                    <a:cubicBezTo>
                      <a:pt x="21821" y="57053"/>
                      <a:pt x="10968" y="58843"/>
                      <a:pt x="4451" y="66232"/>
                    </a:cubicBezTo>
                    <a:cubicBezTo>
                      <a:pt x="-2676" y="70170"/>
                      <a:pt x="1069" y="58611"/>
                      <a:pt x="382" y="55413"/>
                    </a:cubicBezTo>
                    <a:close/>
                  </a:path>
                </a:pathLst>
              </a:custGeom>
              <a:solidFill>
                <a:srgbClr val="92D05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1" name="Freeform 107">
                <a:extLst>
                  <a:ext uri="{FF2B5EF4-FFF2-40B4-BE49-F238E27FC236}">
                    <a16:creationId xmlns:a16="http://schemas.microsoft.com/office/drawing/2014/main" id="{2D058440-6012-2AC8-3F83-F289D3658A88}"/>
                  </a:ext>
                </a:extLst>
              </p:cNvPr>
              <p:cNvSpPr/>
              <p:nvPr/>
            </p:nvSpPr>
            <p:spPr>
              <a:xfrm>
                <a:off x="67547" y="4628209"/>
                <a:ext cx="92174" cy="21537"/>
              </a:xfrm>
              <a:custGeom>
                <a:avLst/>
                <a:gdLst>
                  <a:gd name="connsiteX0" fmla="*/ 3299 w 92174"/>
                  <a:gd name="connsiteY0" fmla="*/ 2684 h 21537"/>
                  <a:gd name="connsiteX1" fmla="*/ 62486 w 92174"/>
                  <a:gd name="connsiteY1" fmla="*/ 270 h 21537"/>
                  <a:gd name="connsiteX2" fmla="*/ 65694 w 92174"/>
                  <a:gd name="connsiteY2" fmla="*/ 797 h 21537"/>
                  <a:gd name="connsiteX3" fmla="*/ 92174 w 92174"/>
                  <a:gd name="connsiteY3" fmla="*/ 19357 h 21537"/>
                  <a:gd name="connsiteX4" fmla="*/ 66038 w 92174"/>
                  <a:gd name="connsiteY4" fmla="*/ 21114 h 21537"/>
                  <a:gd name="connsiteX5" fmla="*/ 30104 w 92174"/>
                  <a:gd name="connsiteY5" fmla="*/ 17949 h 21537"/>
                  <a:gd name="connsiteX6" fmla="*/ 3299 w 92174"/>
                  <a:gd name="connsiteY6" fmla="*/ 2684 h 2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174" h="21537">
                    <a:moveTo>
                      <a:pt x="3299" y="2684"/>
                    </a:moveTo>
                    <a:cubicBezTo>
                      <a:pt x="22827" y="5210"/>
                      <a:pt x="45189" y="8394"/>
                      <a:pt x="62486" y="270"/>
                    </a:cubicBezTo>
                    <a:cubicBezTo>
                      <a:pt x="63560" y="-233"/>
                      <a:pt x="64867" y="-20"/>
                      <a:pt x="65694" y="797"/>
                    </a:cubicBezTo>
                    <a:cubicBezTo>
                      <a:pt x="70571" y="6173"/>
                      <a:pt x="91957" y="11756"/>
                      <a:pt x="92174" y="19357"/>
                    </a:cubicBezTo>
                    <a:cubicBezTo>
                      <a:pt x="90921" y="22846"/>
                      <a:pt x="69773" y="20601"/>
                      <a:pt x="66038" y="21114"/>
                    </a:cubicBezTo>
                    <a:cubicBezTo>
                      <a:pt x="61572" y="22057"/>
                      <a:pt x="45025" y="21597"/>
                      <a:pt x="30104" y="17949"/>
                    </a:cubicBezTo>
                    <a:cubicBezTo>
                      <a:pt x="10184" y="13072"/>
                      <a:pt x="-7553" y="4296"/>
                      <a:pt x="3299" y="2684"/>
                    </a:cubicBezTo>
                    <a:close/>
                  </a:path>
                </a:pathLst>
              </a:custGeom>
              <a:solidFill>
                <a:srgbClr val="92D05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2" name="Freeform 108">
                <a:extLst>
                  <a:ext uri="{FF2B5EF4-FFF2-40B4-BE49-F238E27FC236}">
                    <a16:creationId xmlns:a16="http://schemas.microsoft.com/office/drawing/2014/main" id="{1153C75C-9FC6-881A-F356-ADF30FF9762C}"/>
                  </a:ext>
                </a:extLst>
              </p:cNvPr>
              <p:cNvSpPr/>
              <p:nvPr/>
            </p:nvSpPr>
            <p:spPr>
              <a:xfrm>
                <a:off x="151985" y="4574165"/>
                <a:ext cx="36737" cy="31361"/>
              </a:xfrm>
              <a:custGeom>
                <a:avLst/>
                <a:gdLst>
                  <a:gd name="connsiteX0" fmla="*/ 2559 w 36737"/>
                  <a:gd name="connsiteY0" fmla="*/ 31361 h 31361"/>
                  <a:gd name="connsiteX1" fmla="*/ 155 w 36737"/>
                  <a:gd name="connsiteY1" fmla="*/ 27960 h 31361"/>
                  <a:gd name="connsiteX2" fmla="*/ 5791 w 36737"/>
                  <a:gd name="connsiteY2" fmla="*/ 3473 h 31361"/>
                  <a:gd name="connsiteX3" fmla="*/ 8970 w 36737"/>
                  <a:gd name="connsiteY3" fmla="*/ 1407 h 31361"/>
                  <a:gd name="connsiteX4" fmla="*/ 34308 w 36737"/>
                  <a:gd name="connsiteY4" fmla="*/ 47 h 31361"/>
                  <a:gd name="connsiteX5" fmla="*/ 36500 w 36737"/>
                  <a:gd name="connsiteY5" fmla="*/ 3652 h 31361"/>
                  <a:gd name="connsiteX6" fmla="*/ 2559 w 36737"/>
                  <a:gd name="connsiteY6" fmla="*/ 31361 h 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737" h="31361">
                    <a:moveTo>
                      <a:pt x="2559" y="31361"/>
                    </a:moveTo>
                    <a:cubicBezTo>
                      <a:pt x="866" y="31409"/>
                      <a:pt x="-465" y="29556"/>
                      <a:pt x="155" y="27960"/>
                    </a:cubicBezTo>
                    <a:cubicBezTo>
                      <a:pt x="2796" y="20499"/>
                      <a:pt x="4320" y="12772"/>
                      <a:pt x="5791" y="3473"/>
                    </a:cubicBezTo>
                    <a:cubicBezTo>
                      <a:pt x="5990" y="2016"/>
                      <a:pt x="7562" y="996"/>
                      <a:pt x="8970" y="1407"/>
                    </a:cubicBezTo>
                    <a:cubicBezTo>
                      <a:pt x="17171" y="3550"/>
                      <a:pt x="25783" y="-475"/>
                      <a:pt x="34308" y="47"/>
                    </a:cubicBezTo>
                    <a:cubicBezTo>
                      <a:pt x="36050" y="86"/>
                      <a:pt x="37274" y="2084"/>
                      <a:pt x="36500" y="3652"/>
                    </a:cubicBezTo>
                    <a:cubicBezTo>
                      <a:pt x="28788" y="19314"/>
                      <a:pt x="15318" y="27152"/>
                      <a:pt x="2559" y="31361"/>
                    </a:cubicBezTo>
                    <a:close/>
                  </a:path>
                </a:pathLst>
              </a:custGeom>
              <a:solidFill>
                <a:srgbClr val="92D05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3" name="Freeform 109">
                <a:extLst>
                  <a:ext uri="{FF2B5EF4-FFF2-40B4-BE49-F238E27FC236}">
                    <a16:creationId xmlns:a16="http://schemas.microsoft.com/office/drawing/2014/main" id="{E2561AAF-0228-3217-5B5C-553D3DF5B706}"/>
                  </a:ext>
                </a:extLst>
              </p:cNvPr>
              <p:cNvSpPr/>
              <p:nvPr/>
            </p:nvSpPr>
            <p:spPr>
              <a:xfrm>
                <a:off x="-767" y="4457832"/>
                <a:ext cx="108206" cy="117956"/>
              </a:xfrm>
              <a:custGeom>
                <a:avLst/>
                <a:gdLst>
                  <a:gd name="connsiteX0" fmla="*/ 288 w 108206"/>
                  <a:gd name="connsiteY0" fmla="*/ 76747 h 117956"/>
                  <a:gd name="connsiteX1" fmla="*/ 104535 w 108206"/>
                  <a:gd name="connsiteY1" fmla="*/ 156 h 117956"/>
                  <a:gd name="connsiteX2" fmla="*/ 107326 w 108206"/>
                  <a:gd name="connsiteY2" fmla="*/ 4821 h 117956"/>
                  <a:gd name="connsiteX3" fmla="*/ 102585 w 108206"/>
                  <a:gd name="connsiteY3" fmla="*/ 21280 h 117956"/>
                  <a:gd name="connsiteX4" fmla="*/ 73738 w 108206"/>
                  <a:gd name="connsiteY4" fmla="*/ 87899 h 117956"/>
                  <a:gd name="connsiteX5" fmla="*/ 37233 w 108206"/>
                  <a:gd name="connsiteY5" fmla="*/ 114258 h 117956"/>
                  <a:gd name="connsiteX6" fmla="*/ 18862 w 108206"/>
                  <a:gd name="connsiteY6" fmla="*/ 117810 h 117956"/>
                  <a:gd name="connsiteX7" fmla="*/ 288 w 108206"/>
                  <a:gd name="connsiteY7" fmla="*/ 76747 h 11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206" h="117956">
                    <a:moveTo>
                      <a:pt x="288" y="76747"/>
                    </a:moveTo>
                    <a:cubicBezTo>
                      <a:pt x="5112" y="33604"/>
                      <a:pt x="68973" y="14497"/>
                      <a:pt x="104535" y="156"/>
                    </a:cubicBezTo>
                    <a:cubicBezTo>
                      <a:pt x="107249" y="-802"/>
                      <a:pt x="109518" y="2880"/>
                      <a:pt x="107326" y="4821"/>
                    </a:cubicBezTo>
                    <a:cubicBezTo>
                      <a:pt x="106107" y="6064"/>
                      <a:pt x="102575" y="19761"/>
                      <a:pt x="102585" y="21280"/>
                    </a:cubicBezTo>
                    <a:cubicBezTo>
                      <a:pt x="92613" y="43392"/>
                      <a:pt x="84857" y="66228"/>
                      <a:pt x="73738" y="87899"/>
                    </a:cubicBezTo>
                    <a:cubicBezTo>
                      <a:pt x="65944" y="102226"/>
                      <a:pt x="55155" y="111191"/>
                      <a:pt x="37233" y="114258"/>
                    </a:cubicBezTo>
                    <a:cubicBezTo>
                      <a:pt x="36604" y="114370"/>
                      <a:pt x="20043" y="118812"/>
                      <a:pt x="18862" y="117810"/>
                    </a:cubicBezTo>
                    <a:cubicBezTo>
                      <a:pt x="4357" y="106846"/>
                      <a:pt x="-1410" y="92128"/>
                      <a:pt x="288" y="76747"/>
                    </a:cubicBezTo>
                    <a:close/>
                  </a:path>
                </a:pathLst>
              </a:custGeom>
              <a:solidFill>
                <a:srgbClr val="92D05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88" name="Freeform 110">
              <a:extLst>
                <a:ext uri="{FF2B5EF4-FFF2-40B4-BE49-F238E27FC236}">
                  <a16:creationId xmlns:a16="http://schemas.microsoft.com/office/drawing/2014/main" id="{6C2C8790-E593-6C39-D871-B74343751820}"/>
                </a:ext>
              </a:extLst>
            </p:cNvPr>
            <p:cNvSpPr/>
            <p:nvPr/>
          </p:nvSpPr>
          <p:spPr>
            <a:xfrm>
              <a:off x="-99858" y="4452478"/>
              <a:ext cx="294506" cy="278858"/>
            </a:xfrm>
            <a:custGeom>
              <a:avLst/>
              <a:gdLst>
                <a:gd name="connsiteX0" fmla="*/ 4974 w 294506"/>
                <a:gd name="connsiteY0" fmla="*/ 138165 h 278858"/>
                <a:gd name="connsiteX1" fmla="*/ 54770 w 294506"/>
                <a:gd name="connsiteY1" fmla="*/ 125774 h 278858"/>
                <a:gd name="connsiteX2" fmla="*/ 80452 w 294506"/>
                <a:gd name="connsiteY2" fmla="*/ 132998 h 278858"/>
                <a:gd name="connsiteX3" fmla="*/ 119227 w 294506"/>
                <a:gd name="connsiteY3" fmla="*/ 125233 h 278858"/>
                <a:gd name="connsiteX4" fmla="*/ 119831 w 294506"/>
                <a:gd name="connsiteY4" fmla="*/ 126244 h 278858"/>
                <a:gd name="connsiteX5" fmla="*/ 121244 w 294506"/>
                <a:gd name="connsiteY5" fmla="*/ 128721 h 278858"/>
                <a:gd name="connsiteX6" fmla="*/ 131642 w 294506"/>
                <a:gd name="connsiteY6" fmla="*/ 178933 h 278858"/>
                <a:gd name="connsiteX7" fmla="*/ 125023 w 294506"/>
                <a:gd name="connsiteY7" fmla="*/ 179698 h 278858"/>
                <a:gd name="connsiteX8" fmla="*/ 107208 w 294506"/>
                <a:gd name="connsiteY8" fmla="*/ 167892 h 278858"/>
                <a:gd name="connsiteX9" fmla="*/ 84478 w 294506"/>
                <a:gd name="connsiteY9" fmla="*/ 159333 h 278858"/>
                <a:gd name="connsiteX10" fmla="*/ 45849 w 294506"/>
                <a:gd name="connsiteY10" fmla="*/ 163117 h 278858"/>
                <a:gd name="connsiteX11" fmla="*/ 24052 w 294506"/>
                <a:gd name="connsiteY11" fmla="*/ 191431 h 278858"/>
                <a:gd name="connsiteX12" fmla="*/ 32654 w 294506"/>
                <a:gd name="connsiteY12" fmla="*/ 227834 h 278858"/>
                <a:gd name="connsiteX13" fmla="*/ 49056 w 294506"/>
                <a:gd name="connsiteY13" fmla="*/ 258378 h 278858"/>
                <a:gd name="connsiteX14" fmla="*/ 49598 w 294506"/>
                <a:gd name="connsiteY14" fmla="*/ 262443 h 278858"/>
                <a:gd name="connsiteX15" fmla="*/ 49608 w 294506"/>
                <a:gd name="connsiteY15" fmla="*/ 262491 h 278858"/>
                <a:gd name="connsiteX16" fmla="*/ 55022 w 294506"/>
                <a:gd name="connsiteY16" fmla="*/ 264896 h 278858"/>
                <a:gd name="connsiteX17" fmla="*/ 62207 w 294506"/>
                <a:gd name="connsiteY17" fmla="*/ 257391 h 278858"/>
                <a:gd name="connsiteX18" fmla="*/ 61723 w 294506"/>
                <a:gd name="connsiteY18" fmla="*/ 275724 h 278858"/>
                <a:gd name="connsiteX19" fmla="*/ 68066 w 294506"/>
                <a:gd name="connsiteY19" fmla="*/ 276580 h 278858"/>
                <a:gd name="connsiteX20" fmla="*/ 113348 w 294506"/>
                <a:gd name="connsiteY20" fmla="*/ 245707 h 278858"/>
                <a:gd name="connsiteX21" fmla="*/ 123784 w 294506"/>
                <a:gd name="connsiteY21" fmla="*/ 229049 h 278858"/>
                <a:gd name="connsiteX22" fmla="*/ 125812 w 294506"/>
                <a:gd name="connsiteY22" fmla="*/ 228468 h 278858"/>
                <a:gd name="connsiteX23" fmla="*/ 127597 w 294506"/>
                <a:gd name="connsiteY23" fmla="*/ 225981 h 278858"/>
                <a:gd name="connsiteX24" fmla="*/ 127868 w 294506"/>
                <a:gd name="connsiteY24" fmla="*/ 226421 h 278858"/>
                <a:gd name="connsiteX25" fmla="*/ 130698 w 294506"/>
                <a:gd name="connsiteY25" fmla="*/ 226784 h 278858"/>
                <a:gd name="connsiteX26" fmla="*/ 134927 w 294506"/>
                <a:gd name="connsiteY26" fmla="*/ 211737 h 278858"/>
                <a:gd name="connsiteX27" fmla="*/ 140201 w 294506"/>
                <a:gd name="connsiteY27" fmla="*/ 195683 h 278858"/>
                <a:gd name="connsiteX28" fmla="*/ 143002 w 294506"/>
                <a:gd name="connsiteY28" fmla="*/ 190168 h 278858"/>
                <a:gd name="connsiteX29" fmla="*/ 154208 w 294506"/>
                <a:gd name="connsiteY29" fmla="*/ 209521 h 278858"/>
                <a:gd name="connsiteX30" fmla="*/ 193054 w 294506"/>
                <a:gd name="connsiteY30" fmla="*/ 249771 h 278858"/>
                <a:gd name="connsiteX31" fmla="*/ 198478 w 294506"/>
                <a:gd name="connsiteY31" fmla="*/ 251203 h 278858"/>
                <a:gd name="connsiteX32" fmla="*/ 221949 w 294506"/>
                <a:gd name="connsiteY32" fmla="*/ 224917 h 278858"/>
                <a:gd name="connsiteX33" fmla="*/ 224857 w 294506"/>
                <a:gd name="connsiteY33" fmla="*/ 200609 h 278858"/>
                <a:gd name="connsiteX34" fmla="*/ 261797 w 294506"/>
                <a:gd name="connsiteY34" fmla="*/ 198591 h 278858"/>
                <a:gd name="connsiteX35" fmla="*/ 264168 w 294506"/>
                <a:gd name="connsiteY35" fmla="*/ 194464 h 278858"/>
                <a:gd name="connsiteX36" fmla="*/ 250297 w 294506"/>
                <a:gd name="connsiteY36" fmla="*/ 182078 h 278858"/>
                <a:gd name="connsiteX37" fmla="*/ 236004 w 294506"/>
                <a:gd name="connsiteY37" fmla="*/ 175038 h 278858"/>
                <a:gd name="connsiteX38" fmla="*/ 241564 w 294506"/>
                <a:gd name="connsiteY38" fmla="*/ 170529 h 278858"/>
                <a:gd name="connsiteX39" fmla="*/ 250176 w 294506"/>
                <a:gd name="connsiteY39" fmla="*/ 158743 h 278858"/>
                <a:gd name="connsiteX40" fmla="*/ 262131 w 294506"/>
                <a:gd name="connsiteY40" fmla="*/ 154548 h 278858"/>
                <a:gd name="connsiteX41" fmla="*/ 276109 w 294506"/>
                <a:gd name="connsiteY41" fmla="*/ 146260 h 278858"/>
                <a:gd name="connsiteX42" fmla="*/ 294403 w 294506"/>
                <a:gd name="connsiteY42" fmla="*/ 121347 h 278858"/>
                <a:gd name="connsiteX43" fmla="*/ 292274 w 294506"/>
                <a:gd name="connsiteY43" fmla="*/ 117593 h 278858"/>
                <a:gd name="connsiteX44" fmla="*/ 274246 w 294506"/>
                <a:gd name="connsiteY44" fmla="*/ 118725 h 278858"/>
                <a:gd name="connsiteX45" fmla="*/ 263559 w 294506"/>
                <a:gd name="connsiteY45" fmla="*/ 120278 h 278858"/>
                <a:gd name="connsiteX46" fmla="*/ 260525 w 294506"/>
                <a:gd name="connsiteY46" fmla="*/ 120259 h 278858"/>
                <a:gd name="connsiteX47" fmla="*/ 263317 w 294506"/>
                <a:gd name="connsiteY47" fmla="*/ 103267 h 278858"/>
                <a:gd name="connsiteX48" fmla="*/ 267531 w 294506"/>
                <a:gd name="connsiteY48" fmla="*/ 86207 h 278858"/>
                <a:gd name="connsiteX49" fmla="*/ 275379 w 294506"/>
                <a:gd name="connsiteY49" fmla="*/ 70922 h 278858"/>
                <a:gd name="connsiteX50" fmla="*/ 274188 w 294506"/>
                <a:gd name="connsiteY50" fmla="*/ 69123 h 278858"/>
                <a:gd name="connsiteX51" fmla="*/ 272171 w 294506"/>
                <a:gd name="connsiteY51" fmla="*/ 68063 h 278858"/>
                <a:gd name="connsiteX52" fmla="*/ 236367 w 294506"/>
                <a:gd name="connsiteY52" fmla="*/ 71871 h 278858"/>
                <a:gd name="connsiteX53" fmla="*/ 180659 w 294506"/>
                <a:gd name="connsiteY53" fmla="*/ 89158 h 278858"/>
                <a:gd name="connsiteX54" fmla="*/ 154948 w 294506"/>
                <a:gd name="connsiteY54" fmla="*/ 169726 h 278858"/>
                <a:gd name="connsiteX55" fmla="*/ 152896 w 294506"/>
                <a:gd name="connsiteY55" fmla="*/ 170214 h 278858"/>
                <a:gd name="connsiteX56" fmla="*/ 149234 w 294506"/>
                <a:gd name="connsiteY56" fmla="*/ 172987 h 278858"/>
                <a:gd name="connsiteX57" fmla="*/ 137530 w 294506"/>
                <a:gd name="connsiteY57" fmla="*/ 187110 h 278858"/>
                <a:gd name="connsiteX58" fmla="*/ 138023 w 294506"/>
                <a:gd name="connsiteY58" fmla="*/ 181110 h 278858"/>
                <a:gd name="connsiteX59" fmla="*/ 127258 w 294506"/>
                <a:gd name="connsiteY59" fmla="*/ 125900 h 278858"/>
                <a:gd name="connsiteX60" fmla="*/ 127902 w 294506"/>
                <a:gd name="connsiteY60" fmla="*/ 124918 h 278858"/>
                <a:gd name="connsiteX61" fmla="*/ 128574 w 294506"/>
                <a:gd name="connsiteY61" fmla="*/ 124758 h 278858"/>
                <a:gd name="connsiteX62" fmla="*/ 161867 w 294506"/>
                <a:gd name="connsiteY62" fmla="*/ 112343 h 278858"/>
                <a:gd name="connsiteX63" fmla="*/ 181051 w 294506"/>
                <a:gd name="connsiteY63" fmla="*/ 84010 h 278858"/>
                <a:gd name="connsiteX64" fmla="*/ 195793 w 294506"/>
                <a:gd name="connsiteY64" fmla="*/ 48076 h 278858"/>
                <a:gd name="connsiteX65" fmla="*/ 207328 w 294506"/>
                <a:gd name="connsiteY65" fmla="*/ 14682 h 278858"/>
                <a:gd name="connsiteX66" fmla="*/ 216651 w 294506"/>
                <a:gd name="connsiteY66" fmla="*/ 6940 h 278858"/>
                <a:gd name="connsiteX67" fmla="*/ 217817 w 294506"/>
                <a:gd name="connsiteY67" fmla="*/ 2499 h 278858"/>
                <a:gd name="connsiteX68" fmla="*/ 206641 w 294506"/>
                <a:gd name="connsiteY68" fmla="*/ 815 h 278858"/>
                <a:gd name="connsiteX69" fmla="*/ 188177 w 294506"/>
                <a:gd name="connsiteY69" fmla="*/ 6834 h 278858"/>
                <a:gd name="connsiteX70" fmla="*/ 160551 w 294506"/>
                <a:gd name="connsiteY70" fmla="*/ 18925 h 278858"/>
                <a:gd name="connsiteX71" fmla="*/ 111698 w 294506"/>
                <a:gd name="connsiteY71" fmla="*/ 48642 h 278858"/>
                <a:gd name="connsiteX72" fmla="*/ 95408 w 294506"/>
                <a:gd name="connsiteY72" fmla="*/ 79868 h 278858"/>
                <a:gd name="connsiteX73" fmla="*/ 67089 w 294506"/>
                <a:gd name="connsiteY73" fmla="*/ 74391 h 278858"/>
                <a:gd name="connsiteX74" fmla="*/ 40821 w 294506"/>
                <a:gd name="connsiteY74" fmla="*/ 85829 h 278858"/>
                <a:gd name="connsiteX75" fmla="*/ 538 w 294506"/>
                <a:gd name="connsiteY75" fmla="*/ 133729 h 278858"/>
                <a:gd name="connsiteX76" fmla="*/ 4974 w 294506"/>
                <a:gd name="connsiteY76" fmla="*/ 138165 h 278858"/>
                <a:gd name="connsiteX77" fmla="*/ 253703 w 294506"/>
                <a:gd name="connsiteY77" fmla="*/ 150769 h 278858"/>
                <a:gd name="connsiteX78" fmla="*/ 256804 w 294506"/>
                <a:gd name="connsiteY78" fmla="*/ 140459 h 278858"/>
                <a:gd name="connsiteX79" fmla="*/ 259886 w 294506"/>
                <a:gd name="connsiteY79" fmla="*/ 124347 h 278858"/>
                <a:gd name="connsiteX80" fmla="*/ 269568 w 294506"/>
                <a:gd name="connsiteY80" fmla="*/ 124899 h 278858"/>
                <a:gd name="connsiteX81" fmla="*/ 287271 w 294506"/>
                <a:gd name="connsiteY81" fmla="*/ 123128 h 278858"/>
                <a:gd name="connsiteX82" fmla="*/ 270923 w 294506"/>
                <a:gd name="connsiteY82" fmla="*/ 142278 h 278858"/>
                <a:gd name="connsiteX83" fmla="*/ 257791 w 294506"/>
                <a:gd name="connsiteY83" fmla="*/ 149463 h 278858"/>
                <a:gd name="connsiteX84" fmla="*/ 253703 w 294506"/>
                <a:gd name="connsiteY84" fmla="*/ 150769 h 278858"/>
                <a:gd name="connsiteX85" fmla="*/ 236566 w 294506"/>
                <a:gd name="connsiteY85" fmla="*/ 166315 h 278858"/>
                <a:gd name="connsiteX86" fmla="*/ 197182 w 294506"/>
                <a:gd name="connsiteY86" fmla="*/ 177007 h 278858"/>
                <a:gd name="connsiteX87" fmla="*/ 168432 w 294506"/>
                <a:gd name="connsiteY87" fmla="*/ 173766 h 278858"/>
                <a:gd name="connsiteX88" fmla="*/ 183939 w 294506"/>
                <a:gd name="connsiteY88" fmla="*/ 162279 h 278858"/>
                <a:gd name="connsiteX89" fmla="*/ 204981 w 294506"/>
                <a:gd name="connsiteY89" fmla="*/ 139569 h 278858"/>
                <a:gd name="connsiteX90" fmla="*/ 224688 w 294506"/>
                <a:gd name="connsiteY90" fmla="*/ 120375 h 278858"/>
                <a:gd name="connsiteX91" fmla="*/ 236217 w 294506"/>
                <a:gd name="connsiteY91" fmla="*/ 101138 h 278858"/>
                <a:gd name="connsiteX92" fmla="*/ 233900 w 294506"/>
                <a:gd name="connsiteY92" fmla="*/ 100509 h 278858"/>
                <a:gd name="connsiteX93" fmla="*/ 226221 w 294506"/>
                <a:gd name="connsiteY93" fmla="*/ 111593 h 278858"/>
                <a:gd name="connsiteX94" fmla="*/ 217899 w 294506"/>
                <a:gd name="connsiteY94" fmla="*/ 119843 h 278858"/>
                <a:gd name="connsiteX95" fmla="*/ 199514 w 294506"/>
                <a:gd name="connsiteY95" fmla="*/ 136545 h 278858"/>
                <a:gd name="connsiteX96" fmla="*/ 179352 w 294506"/>
                <a:gd name="connsiteY96" fmla="*/ 157698 h 278858"/>
                <a:gd name="connsiteX97" fmla="*/ 161630 w 294506"/>
                <a:gd name="connsiteY97" fmla="*/ 170224 h 278858"/>
                <a:gd name="connsiteX98" fmla="*/ 172313 w 294506"/>
                <a:gd name="connsiteY98" fmla="*/ 127424 h 278858"/>
                <a:gd name="connsiteX99" fmla="*/ 189029 w 294506"/>
                <a:gd name="connsiteY99" fmla="*/ 89008 h 278858"/>
                <a:gd name="connsiteX100" fmla="*/ 215780 w 294506"/>
                <a:gd name="connsiteY100" fmla="*/ 77919 h 278858"/>
                <a:gd name="connsiteX101" fmla="*/ 268392 w 294506"/>
                <a:gd name="connsiteY101" fmla="*/ 74232 h 278858"/>
                <a:gd name="connsiteX102" fmla="*/ 257535 w 294506"/>
                <a:gd name="connsiteY102" fmla="*/ 99856 h 278858"/>
                <a:gd name="connsiteX103" fmla="*/ 245681 w 294506"/>
                <a:gd name="connsiteY103" fmla="*/ 153706 h 278858"/>
                <a:gd name="connsiteX104" fmla="*/ 244675 w 294506"/>
                <a:gd name="connsiteY104" fmla="*/ 155641 h 278858"/>
                <a:gd name="connsiteX105" fmla="*/ 236566 w 294506"/>
                <a:gd name="connsiteY105" fmla="*/ 166315 h 278858"/>
                <a:gd name="connsiteX106" fmla="*/ 208590 w 294506"/>
                <a:gd name="connsiteY106" fmla="*/ 192872 h 278858"/>
                <a:gd name="connsiteX107" fmla="*/ 171422 w 294506"/>
                <a:gd name="connsiteY107" fmla="*/ 180704 h 278858"/>
                <a:gd name="connsiteX108" fmla="*/ 205020 w 294506"/>
                <a:gd name="connsiteY108" fmla="*/ 183554 h 278858"/>
                <a:gd name="connsiteX109" fmla="*/ 232042 w 294506"/>
                <a:gd name="connsiteY109" fmla="*/ 177366 h 278858"/>
                <a:gd name="connsiteX110" fmla="*/ 245797 w 294506"/>
                <a:gd name="connsiteY110" fmla="*/ 185590 h 278858"/>
                <a:gd name="connsiteX111" fmla="*/ 256649 w 294506"/>
                <a:gd name="connsiteY111" fmla="*/ 193564 h 278858"/>
                <a:gd name="connsiteX112" fmla="*/ 208590 w 294506"/>
                <a:gd name="connsiteY112" fmla="*/ 192872 h 278858"/>
                <a:gd name="connsiteX113" fmla="*/ 154067 w 294506"/>
                <a:gd name="connsiteY113" fmla="*/ 177390 h 278858"/>
                <a:gd name="connsiteX114" fmla="*/ 155388 w 294506"/>
                <a:gd name="connsiteY114" fmla="*/ 178324 h 278858"/>
                <a:gd name="connsiteX115" fmla="*/ 156312 w 294506"/>
                <a:gd name="connsiteY115" fmla="*/ 179243 h 278858"/>
                <a:gd name="connsiteX116" fmla="*/ 206873 w 294506"/>
                <a:gd name="connsiteY116" fmla="*/ 199090 h 278858"/>
                <a:gd name="connsiteX117" fmla="*/ 219356 w 294506"/>
                <a:gd name="connsiteY117" fmla="*/ 200367 h 278858"/>
                <a:gd name="connsiteX118" fmla="*/ 220769 w 294506"/>
                <a:gd name="connsiteY118" fmla="*/ 211974 h 278858"/>
                <a:gd name="connsiteX119" fmla="*/ 213927 w 294506"/>
                <a:gd name="connsiteY119" fmla="*/ 225468 h 278858"/>
                <a:gd name="connsiteX120" fmla="*/ 205063 w 294506"/>
                <a:gd name="connsiteY120" fmla="*/ 236180 h 278858"/>
                <a:gd name="connsiteX121" fmla="*/ 205329 w 294506"/>
                <a:gd name="connsiteY121" fmla="*/ 231429 h 278858"/>
                <a:gd name="connsiteX122" fmla="*/ 198348 w 294506"/>
                <a:gd name="connsiteY122" fmla="*/ 210789 h 278858"/>
                <a:gd name="connsiteX123" fmla="*/ 194574 w 294506"/>
                <a:gd name="connsiteY123" fmla="*/ 212985 h 278858"/>
                <a:gd name="connsiteX124" fmla="*/ 199606 w 294506"/>
                <a:gd name="connsiteY124" fmla="*/ 230239 h 278858"/>
                <a:gd name="connsiteX125" fmla="*/ 198822 w 294506"/>
                <a:gd name="connsiteY125" fmla="*/ 239577 h 278858"/>
                <a:gd name="connsiteX126" fmla="*/ 197186 w 294506"/>
                <a:gd name="connsiteY126" fmla="*/ 242576 h 278858"/>
                <a:gd name="connsiteX127" fmla="*/ 167015 w 294506"/>
                <a:gd name="connsiteY127" fmla="*/ 212497 h 278858"/>
                <a:gd name="connsiteX128" fmla="*/ 154067 w 294506"/>
                <a:gd name="connsiteY128" fmla="*/ 177390 h 278858"/>
                <a:gd name="connsiteX129" fmla="*/ 123209 w 294506"/>
                <a:gd name="connsiteY129" fmla="*/ 196351 h 278858"/>
                <a:gd name="connsiteX130" fmla="*/ 130930 w 294506"/>
                <a:gd name="connsiteY130" fmla="*/ 188058 h 278858"/>
                <a:gd name="connsiteX131" fmla="*/ 127563 w 294506"/>
                <a:gd name="connsiteY131" fmla="*/ 207261 h 278858"/>
                <a:gd name="connsiteX132" fmla="*/ 127166 w 294506"/>
                <a:gd name="connsiteY132" fmla="*/ 208776 h 278858"/>
                <a:gd name="connsiteX133" fmla="*/ 123209 w 294506"/>
                <a:gd name="connsiteY133" fmla="*/ 196351 h 278858"/>
                <a:gd name="connsiteX134" fmla="*/ 68705 w 294506"/>
                <a:gd name="connsiteY134" fmla="*/ 252896 h 278858"/>
                <a:gd name="connsiteX135" fmla="*/ 68410 w 294506"/>
                <a:gd name="connsiteY135" fmla="*/ 251629 h 278858"/>
                <a:gd name="connsiteX136" fmla="*/ 77578 w 294506"/>
                <a:gd name="connsiteY136" fmla="*/ 243462 h 278858"/>
                <a:gd name="connsiteX137" fmla="*/ 98872 w 294506"/>
                <a:gd name="connsiteY137" fmla="*/ 221167 h 278858"/>
                <a:gd name="connsiteX138" fmla="*/ 119338 w 294506"/>
                <a:gd name="connsiteY138" fmla="*/ 199898 h 278858"/>
                <a:gd name="connsiteX139" fmla="*/ 118748 w 294506"/>
                <a:gd name="connsiteY139" fmla="*/ 223847 h 278858"/>
                <a:gd name="connsiteX140" fmla="*/ 102704 w 294506"/>
                <a:gd name="connsiteY140" fmla="*/ 245160 h 278858"/>
                <a:gd name="connsiteX141" fmla="*/ 77457 w 294506"/>
                <a:gd name="connsiteY141" fmla="*/ 255190 h 278858"/>
                <a:gd name="connsiteX142" fmla="*/ 68318 w 294506"/>
                <a:gd name="connsiteY142" fmla="*/ 262283 h 278858"/>
                <a:gd name="connsiteX143" fmla="*/ 68705 w 294506"/>
                <a:gd name="connsiteY143" fmla="*/ 252896 h 278858"/>
                <a:gd name="connsiteX144" fmla="*/ 55177 w 294506"/>
                <a:gd name="connsiteY144" fmla="*/ 255200 h 278858"/>
                <a:gd name="connsiteX145" fmla="*/ 76412 w 294506"/>
                <a:gd name="connsiteY145" fmla="*/ 199220 h 278858"/>
                <a:gd name="connsiteX146" fmla="*/ 107707 w 294506"/>
                <a:gd name="connsiteY146" fmla="*/ 188697 h 278858"/>
                <a:gd name="connsiteX147" fmla="*/ 127345 w 294506"/>
                <a:gd name="connsiteY147" fmla="*/ 184715 h 278858"/>
                <a:gd name="connsiteX148" fmla="*/ 113817 w 294506"/>
                <a:gd name="connsiteY148" fmla="*/ 196772 h 278858"/>
                <a:gd name="connsiteX149" fmla="*/ 93124 w 294506"/>
                <a:gd name="connsiteY149" fmla="*/ 217887 h 278858"/>
                <a:gd name="connsiteX150" fmla="*/ 71772 w 294506"/>
                <a:gd name="connsiteY150" fmla="*/ 239959 h 278858"/>
                <a:gd name="connsiteX151" fmla="*/ 55177 w 294506"/>
                <a:gd name="connsiteY151" fmla="*/ 255200 h 278858"/>
                <a:gd name="connsiteX152" fmla="*/ 115878 w 294506"/>
                <a:gd name="connsiteY152" fmla="*/ 181042 h 278858"/>
                <a:gd name="connsiteX153" fmla="*/ 101257 w 294506"/>
                <a:gd name="connsiteY153" fmla="*/ 183641 h 278858"/>
                <a:gd name="connsiteX154" fmla="*/ 68792 w 294506"/>
                <a:gd name="connsiteY154" fmla="*/ 196714 h 278858"/>
                <a:gd name="connsiteX155" fmla="*/ 48398 w 294506"/>
                <a:gd name="connsiteY155" fmla="*/ 242707 h 278858"/>
                <a:gd name="connsiteX156" fmla="*/ 40313 w 294506"/>
                <a:gd name="connsiteY156" fmla="*/ 228265 h 278858"/>
                <a:gd name="connsiteX157" fmla="*/ 30172 w 294506"/>
                <a:gd name="connsiteY157" fmla="*/ 194048 h 278858"/>
                <a:gd name="connsiteX158" fmla="*/ 51475 w 294506"/>
                <a:gd name="connsiteY158" fmla="*/ 167549 h 278858"/>
                <a:gd name="connsiteX159" fmla="*/ 89505 w 294506"/>
                <a:gd name="connsiteY159" fmla="*/ 167437 h 278858"/>
                <a:gd name="connsiteX160" fmla="*/ 108035 w 294506"/>
                <a:gd name="connsiteY160" fmla="*/ 175754 h 278858"/>
                <a:gd name="connsiteX161" fmla="*/ 115878 w 294506"/>
                <a:gd name="connsiteY161" fmla="*/ 181042 h 278858"/>
                <a:gd name="connsiteX162" fmla="*/ 205339 w 294506"/>
                <a:gd name="connsiteY162" fmla="*/ 7835 h 278858"/>
                <a:gd name="connsiteX163" fmla="*/ 205339 w 294506"/>
                <a:gd name="connsiteY163" fmla="*/ 7835 h 278858"/>
                <a:gd name="connsiteX164" fmla="*/ 166821 w 294506"/>
                <a:gd name="connsiteY164" fmla="*/ 56228 h 278858"/>
                <a:gd name="connsiteX165" fmla="*/ 144594 w 294506"/>
                <a:gd name="connsiteY165" fmla="*/ 89613 h 278858"/>
                <a:gd name="connsiteX166" fmla="*/ 123170 w 294506"/>
                <a:gd name="connsiteY166" fmla="*/ 120307 h 278858"/>
                <a:gd name="connsiteX167" fmla="*/ 120078 w 294506"/>
                <a:gd name="connsiteY167" fmla="*/ 120143 h 278858"/>
                <a:gd name="connsiteX168" fmla="*/ 105171 w 294506"/>
                <a:gd name="connsiteY168" fmla="*/ 103537 h 278858"/>
                <a:gd name="connsiteX169" fmla="*/ 101547 w 294506"/>
                <a:gd name="connsiteY169" fmla="*/ 82626 h 278858"/>
                <a:gd name="connsiteX170" fmla="*/ 166366 w 294506"/>
                <a:gd name="connsiteY170" fmla="*/ 23216 h 278858"/>
                <a:gd name="connsiteX171" fmla="*/ 190369 w 294506"/>
                <a:gd name="connsiteY171" fmla="*/ 12911 h 278858"/>
                <a:gd name="connsiteX172" fmla="*/ 205339 w 294506"/>
                <a:gd name="connsiteY172" fmla="*/ 7835 h 278858"/>
                <a:gd name="connsiteX173" fmla="*/ 133751 w 294506"/>
                <a:gd name="connsiteY173" fmla="*/ 116117 h 278858"/>
                <a:gd name="connsiteX174" fmla="*/ 170760 w 294506"/>
                <a:gd name="connsiteY174" fmla="*/ 62039 h 278858"/>
                <a:gd name="connsiteX175" fmla="*/ 199252 w 294506"/>
                <a:gd name="connsiteY175" fmla="*/ 22897 h 278858"/>
                <a:gd name="connsiteX176" fmla="*/ 176861 w 294506"/>
                <a:gd name="connsiteY176" fmla="*/ 77198 h 278858"/>
                <a:gd name="connsiteX177" fmla="*/ 158978 w 294506"/>
                <a:gd name="connsiteY177" fmla="*/ 106053 h 278858"/>
                <a:gd name="connsiteX178" fmla="*/ 133751 w 294506"/>
                <a:gd name="connsiteY178" fmla="*/ 116117 h 278858"/>
                <a:gd name="connsiteX179" fmla="*/ 44755 w 294506"/>
                <a:gd name="connsiteY179" fmla="*/ 119069 h 278858"/>
                <a:gd name="connsiteX180" fmla="*/ 12498 w 294506"/>
                <a:gd name="connsiteY180" fmla="*/ 127531 h 278858"/>
                <a:gd name="connsiteX181" fmla="*/ 94696 w 294506"/>
                <a:gd name="connsiteY181" fmla="*/ 86816 h 278858"/>
                <a:gd name="connsiteX182" fmla="*/ 94870 w 294506"/>
                <a:gd name="connsiteY182" fmla="*/ 86894 h 278858"/>
                <a:gd name="connsiteX183" fmla="*/ 95001 w 294506"/>
                <a:gd name="connsiteY183" fmla="*/ 90150 h 278858"/>
                <a:gd name="connsiteX184" fmla="*/ 105012 w 294506"/>
                <a:gd name="connsiteY184" fmla="*/ 114133 h 278858"/>
                <a:gd name="connsiteX185" fmla="*/ 57523 w 294506"/>
                <a:gd name="connsiteY185" fmla="*/ 102449 h 278858"/>
                <a:gd name="connsiteX186" fmla="*/ 58104 w 294506"/>
                <a:gd name="connsiteY186" fmla="*/ 106731 h 278858"/>
                <a:gd name="connsiteX187" fmla="*/ 89190 w 294506"/>
                <a:gd name="connsiteY187" fmla="*/ 111453 h 278858"/>
                <a:gd name="connsiteX188" fmla="*/ 113077 w 294506"/>
                <a:gd name="connsiteY188" fmla="*/ 127681 h 278858"/>
                <a:gd name="connsiteX189" fmla="*/ 74254 w 294506"/>
                <a:gd name="connsiteY189" fmla="*/ 124289 h 278858"/>
                <a:gd name="connsiteX190" fmla="*/ 44755 w 294506"/>
                <a:gd name="connsiteY190" fmla="*/ 119069 h 27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294506" h="278858">
                  <a:moveTo>
                    <a:pt x="4974" y="138165"/>
                  </a:moveTo>
                  <a:cubicBezTo>
                    <a:pt x="20375" y="130526"/>
                    <a:pt x="37241" y="123863"/>
                    <a:pt x="54770" y="125774"/>
                  </a:cubicBezTo>
                  <a:cubicBezTo>
                    <a:pt x="63654" y="126742"/>
                    <a:pt x="71917" y="130569"/>
                    <a:pt x="80452" y="132998"/>
                  </a:cubicBezTo>
                  <a:cubicBezTo>
                    <a:pt x="90739" y="135920"/>
                    <a:pt x="119096" y="142655"/>
                    <a:pt x="119227" y="125233"/>
                  </a:cubicBezTo>
                  <a:cubicBezTo>
                    <a:pt x="119435" y="125571"/>
                    <a:pt x="119633" y="125910"/>
                    <a:pt x="119831" y="126244"/>
                  </a:cubicBezTo>
                  <a:cubicBezTo>
                    <a:pt x="119822" y="127265"/>
                    <a:pt x="120402" y="128155"/>
                    <a:pt x="121244" y="128721"/>
                  </a:cubicBezTo>
                  <a:cubicBezTo>
                    <a:pt x="129687" y="144170"/>
                    <a:pt x="132440" y="161302"/>
                    <a:pt x="131642" y="178933"/>
                  </a:cubicBezTo>
                  <a:cubicBezTo>
                    <a:pt x="129435" y="179146"/>
                    <a:pt x="127229" y="179407"/>
                    <a:pt x="125023" y="179698"/>
                  </a:cubicBezTo>
                  <a:cubicBezTo>
                    <a:pt x="120451" y="174583"/>
                    <a:pt x="113033" y="170926"/>
                    <a:pt x="107208" y="167892"/>
                  </a:cubicBezTo>
                  <a:cubicBezTo>
                    <a:pt x="100023" y="164152"/>
                    <a:pt x="92388" y="161114"/>
                    <a:pt x="84478" y="159333"/>
                  </a:cubicBezTo>
                  <a:cubicBezTo>
                    <a:pt x="71593" y="156430"/>
                    <a:pt x="57688" y="156773"/>
                    <a:pt x="45849" y="163117"/>
                  </a:cubicBezTo>
                  <a:cubicBezTo>
                    <a:pt x="35117" y="168865"/>
                    <a:pt x="26331" y="179301"/>
                    <a:pt x="24052" y="191431"/>
                  </a:cubicBezTo>
                  <a:cubicBezTo>
                    <a:pt x="21652" y="204194"/>
                    <a:pt x="26674" y="216793"/>
                    <a:pt x="32654" y="227834"/>
                  </a:cubicBezTo>
                  <a:cubicBezTo>
                    <a:pt x="38233" y="238135"/>
                    <a:pt x="44412" y="247705"/>
                    <a:pt x="49056" y="258378"/>
                  </a:cubicBezTo>
                  <a:cubicBezTo>
                    <a:pt x="49216" y="259743"/>
                    <a:pt x="49395" y="261097"/>
                    <a:pt x="49598" y="262443"/>
                  </a:cubicBezTo>
                  <a:cubicBezTo>
                    <a:pt x="49598" y="262462"/>
                    <a:pt x="49608" y="262472"/>
                    <a:pt x="49608" y="262491"/>
                  </a:cubicBezTo>
                  <a:cubicBezTo>
                    <a:pt x="49642" y="265094"/>
                    <a:pt x="52879" y="267358"/>
                    <a:pt x="55022" y="264896"/>
                  </a:cubicBezTo>
                  <a:cubicBezTo>
                    <a:pt x="57301" y="262273"/>
                    <a:pt x="59720" y="259796"/>
                    <a:pt x="62207" y="257391"/>
                  </a:cubicBezTo>
                  <a:cubicBezTo>
                    <a:pt x="61268" y="263376"/>
                    <a:pt x="62120" y="269705"/>
                    <a:pt x="61723" y="275724"/>
                  </a:cubicBezTo>
                  <a:cubicBezTo>
                    <a:pt x="61476" y="279444"/>
                    <a:pt x="67137" y="280006"/>
                    <a:pt x="68066" y="276580"/>
                  </a:cubicBezTo>
                  <a:cubicBezTo>
                    <a:pt x="73954" y="254943"/>
                    <a:pt x="99477" y="258944"/>
                    <a:pt x="113348" y="245707"/>
                  </a:cubicBezTo>
                  <a:cubicBezTo>
                    <a:pt x="118041" y="241227"/>
                    <a:pt x="121491" y="235290"/>
                    <a:pt x="123784" y="229049"/>
                  </a:cubicBezTo>
                  <a:cubicBezTo>
                    <a:pt x="124447" y="229305"/>
                    <a:pt x="125202" y="229203"/>
                    <a:pt x="125812" y="228468"/>
                  </a:cubicBezTo>
                  <a:cubicBezTo>
                    <a:pt x="126465" y="227679"/>
                    <a:pt x="127050" y="226847"/>
                    <a:pt x="127597" y="225981"/>
                  </a:cubicBezTo>
                  <a:cubicBezTo>
                    <a:pt x="127684" y="226131"/>
                    <a:pt x="127761" y="226286"/>
                    <a:pt x="127868" y="226421"/>
                  </a:cubicBezTo>
                  <a:cubicBezTo>
                    <a:pt x="128608" y="227403"/>
                    <a:pt x="129726" y="227592"/>
                    <a:pt x="130698" y="226784"/>
                  </a:cubicBezTo>
                  <a:cubicBezTo>
                    <a:pt x="134201" y="223876"/>
                    <a:pt x="133911" y="215995"/>
                    <a:pt x="134927" y="211737"/>
                  </a:cubicBezTo>
                  <a:cubicBezTo>
                    <a:pt x="136233" y="206270"/>
                    <a:pt x="137902" y="200822"/>
                    <a:pt x="140201" y="195683"/>
                  </a:cubicBezTo>
                  <a:cubicBezTo>
                    <a:pt x="141047" y="193797"/>
                    <a:pt x="141976" y="191953"/>
                    <a:pt x="143002" y="190168"/>
                  </a:cubicBezTo>
                  <a:cubicBezTo>
                    <a:pt x="144371" y="197575"/>
                    <a:pt x="149200" y="204107"/>
                    <a:pt x="154208" y="209521"/>
                  </a:cubicBezTo>
                  <a:cubicBezTo>
                    <a:pt x="167097" y="223465"/>
                    <a:pt x="187016" y="230273"/>
                    <a:pt x="193054" y="249771"/>
                  </a:cubicBezTo>
                  <a:cubicBezTo>
                    <a:pt x="193819" y="252239"/>
                    <a:pt x="196611" y="252776"/>
                    <a:pt x="198478" y="251203"/>
                  </a:cubicBezTo>
                  <a:cubicBezTo>
                    <a:pt x="207415" y="243709"/>
                    <a:pt x="215983" y="235004"/>
                    <a:pt x="221949" y="224917"/>
                  </a:cubicBezTo>
                  <a:cubicBezTo>
                    <a:pt x="225316" y="219217"/>
                    <a:pt x="229700" y="206865"/>
                    <a:pt x="224857" y="200609"/>
                  </a:cubicBezTo>
                  <a:cubicBezTo>
                    <a:pt x="237170" y="200923"/>
                    <a:pt x="249494" y="199917"/>
                    <a:pt x="261797" y="198591"/>
                  </a:cubicBezTo>
                  <a:cubicBezTo>
                    <a:pt x="263762" y="198378"/>
                    <a:pt x="265354" y="196395"/>
                    <a:pt x="264168" y="194464"/>
                  </a:cubicBezTo>
                  <a:cubicBezTo>
                    <a:pt x="260839" y="189045"/>
                    <a:pt x="255716" y="185252"/>
                    <a:pt x="250297" y="182078"/>
                  </a:cubicBezTo>
                  <a:cubicBezTo>
                    <a:pt x="246058" y="179591"/>
                    <a:pt x="241027" y="176446"/>
                    <a:pt x="236004" y="175038"/>
                  </a:cubicBezTo>
                  <a:cubicBezTo>
                    <a:pt x="237969" y="173722"/>
                    <a:pt x="239831" y="172232"/>
                    <a:pt x="241564" y="170529"/>
                  </a:cubicBezTo>
                  <a:cubicBezTo>
                    <a:pt x="245091" y="167065"/>
                    <a:pt x="247902" y="163058"/>
                    <a:pt x="250176" y="158743"/>
                  </a:cubicBezTo>
                  <a:cubicBezTo>
                    <a:pt x="254250" y="158273"/>
                    <a:pt x="258691" y="156077"/>
                    <a:pt x="262131" y="154548"/>
                  </a:cubicBezTo>
                  <a:cubicBezTo>
                    <a:pt x="267100" y="152332"/>
                    <a:pt x="271784" y="149560"/>
                    <a:pt x="276109" y="146260"/>
                  </a:cubicBezTo>
                  <a:cubicBezTo>
                    <a:pt x="284499" y="139869"/>
                    <a:pt x="291345" y="131561"/>
                    <a:pt x="294403" y="121347"/>
                  </a:cubicBezTo>
                  <a:cubicBezTo>
                    <a:pt x="294834" y="119901"/>
                    <a:pt x="293876" y="117854"/>
                    <a:pt x="292274" y="117593"/>
                  </a:cubicBezTo>
                  <a:cubicBezTo>
                    <a:pt x="286134" y="116601"/>
                    <a:pt x="280294" y="117554"/>
                    <a:pt x="274246" y="118725"/>
                  </a:cubicBezTo>
                  <a:cubicBezTo>
                    <a:pt x="270700" y="119412"/>
                    <a:pt x="267178" y="120138"/>
                    <a:pt x="263559" y="120278"/>
                  </a:cubicBezTo>
                  <a:cubicBezTo>
                    <a:pt x="262514" y="120317"/>
                    <a:pt x="261498" y="120225"/>
                    <a:pt x="260525" y="120259"/>
                  </a:cubicBezTo>
                  <a:cubicBezTo>
                    <a:pt x="261386" y="114583"/>
                    <a:pt x="262218" y="108898"/>
                    <a:pt x="263317" y="103267"/>
                  </a:cubicBezTo>
                  <a:cubicBezTo>
                    <a:pt x="264439" y="97528"/>
                    <a:pt x="265591" y="91737"/>
                    <a:pt x="267531" y="86207"/>
                  </a:cubicBezTo>
                  <a:cubicBezTo>
                    <a:pt x="269447" y="80739"/>
                    <a:pt x="272384" y="75848"/>
                    <a:pt x="275379" y="70922"/>
                  </a:cubicBezTo>
                  <a:cubicBezTo>
                    <a:pt x="275891" y="70080"/>
                    <a:pt x="275069" y="68997"/>
                    <a:pt x="274188" y="69123"/>
                  </a:cubicBezTo>
                  <a:cubicBezTo>
                    <a:pt x="273947" y="68281"/>
                    <a:pt x="273206" y="67642"/>
                    <a:pt x="272171" y="68063"/>
                  </a:cubicBezTo>
                  <a:cubicBezTo>
                    <a:pt x="260811" y="72659"/>
                    <a:pt x="248395" y="72427"/>
                    <a:pt x="236367" y="71871"/>
                  </a:cubicBezTo>
                  <a:cubicBezTo>
                    <a:pt x="215572" y="70913"/>
                    <a:pt x="193969" y="70216"/>
                    <a:pt x="180659" y="89158"/>
                  </a:cubicBezTo>
                  <a:cubicBezTo>
                    <a:pt x="164300" y="112440"/>
                    <a:pt x="163870" y="143304"/>
                    <a:pt x="154948" y="169726"/>
                  </a:cubicBezTo>
                  <a:cubicBezTo>
                    <a:pt x="154309" y="169629"/>
                    <a:pt x="153608" y="169755"/>
                    <a:pt x="152896" y="170214"/>
                  </a:cubicBezTo>
                  <a:cubicBezTo>
                    <a:pt x="151576" y="171061"/>
                    <a:pt x="150351" y="171990"/>
                    <a:pt x="149234" y="172987"/>
                  </a:cubicBezTo>
                  <a:cubicBezTo>
                    <a:pt x="144381" y="176408"/>
                    <a:pt x="140389" y="182020"/>
                    <a:pt x="137530" y="187110"/>
                  </a:cubicBezTo>
                  <a:cubicBezTo>
                    <a:pt x="137733" y="185112"/>
                    <a:pt x="137902" y="183113"/>
                    <a:pt x="138023" y="181110"/>
                  </a:cubicBezTo>
                  <a:cubicBezTo>
                    <a:pt x="139146" y="162671"/>
                    <a:pt x="136949" y="142118"/>
                    <a:pt x="127258" y="125900"/>
                  </a:cubicBezTo>
                  <a:cubicBezTo>
                    <a:pt x="127471" y="125571"/>
                    <a:pt x="127689" y="125247"/>
                    <a:pt x="127902" y="124918"/>
                  </a:cubicBezTo>
                  <a:cubicBezTo>
                    <a:pt x="128119" y="124884"/>
                    <a:pt x="128342" y="124841"/>
                    <a:pt x="128574" y="124758"/>
                  </a:cubicBezTo>
                  <a:cubicBezTo>
                    <a:pt x="139925" y="120834"/>
                    <a:pt x="152098" y="120027"/>
                    <a:pt x="161867" y="112343"/>
                  </a:cubicBezTo>
                  <a:cubicBezTo>
                    <a:pt x="170939" y="105212"/>
                    <a:pt x="176580" y="94393"/>
                    <a:pt x="181051" y="84010"/>
                  </a:cubicBezTo>
                  <a:cubicBezTo>
                    <a:pt x="186174" y="72117"/>
                    <a:pt x="190713" y="59988"/>
                    <a:pt x="195793" y="48076"/>
                  </a:cubicBezTo>
                  <a:cubicBezTo>
                    <a:pt x="200389" y="37286"/>
                    <a:pt x="205417" y="26323"/>
                    <a:pt x="207328" y="14682"/>
                  </a:cubicBezTo>
                  <a:cubicBezTo>
                    <a:pt x="210289" y="11933"/>
                    <a:pt x="213376" y="9335"/>
                    <a:pt x="216651" y="6940"/>
                  </a:cubicBezTo>
                  <a:cubicBezTo>
                    <a:pt x="217967" y="5977"/>
                    <a:pt x="218901" y="4033"/>
                    <a:pt x="217817" y="2499"/>
                  </a:cubicBezTo>
                  <a:cubicBezTo>
                    <a:pt x="215282" y="-1091"/>
                    <a:pt x="210308" y="7"/>
                    <a:pt x="206641" y="815"/>
                  </a:cubicBezTo>
                  <a:cubicBezTo>
                    <a:pt x="200331" y="2204"/>
                    <a:pt x="194192" y="4526"/>
                    <a:pt x="188177" y="6834"/>
                  </a:cubicBezTo>
                  <a:cubicBezTo>
                    <a:pt x="178786" y="10438"/>
                    <a:pt x="169521" y="14382"/>
                    <a:pt x="160551" y="18925"/>
                  </a:cubicBezTo>
                  <a:cubicBezTo>
                    <a:pt x="143587" y="27513"/>
                    <a:pt x="125337" y="34916"/>
                    <a:pt x="111698" y="48642"/>
                  </a:cubicBezTo>
                  <a:cubicBezTo>
                    <a:pt x="103410" y="56983"/>
                    <a:pt x="97193" y="68116"/>
                    <a:pt x="95408" y="79868"/>
                  </a:cubicBezTo>
                  <a:cubicBezTo>
                    <a:pt x="86602" y="75475"/>
                    <a:pt x="77007" y="73114"/>
                    <a:pt x="67089" y="74391"/>
                  </a:cubicBezTo>
                  <a:cubicBezTo>
                    <a:pt x="57422" y="75635"/>
                    <a:pt x="48558" y="80028"/>
                    <a:pt x="40821" y="85829"/>
                  </a:cubicBezTo>
                  <a:cubicBezTo>
                    <a:pt x="24013" y="98433"/>
                    <a:pt x="11985" y="116408"/>
                    <a:pt x="538" y="133729"/>
                  </a:cubicBezTo>
                  <a:cubicBezTo>
                    <a:pt x="-1388" y="136632"/>
                    <a:pt x="2274" y="139506"/>
                    <a:pt x="4974" y="138165"/>
                  </a:cubicBezTo>
                  <a:close/>
                  <a:moveTo>
                    <a:pt x="253703" y="150769"/>
                  </a:moveTo>
                  <a:cubicBezTo>
                    <a:pt x="254951" y="147392"/>
                    <a:pt x="255962" y="143928"/>
                    <a:pt x="256804" y="140459"/>
                  </a:cubicBezTo>
                  <a:cubicBezTo>
                    <a:pt x="258101" y="135137"/>
                    <a:pt x="259040" y="129752"/>
                    <a:pt x="259886" y="124347"/>
                  </a:cubicBezTo>
                  <a:cubicBezTo>
                    <a:pt x="262755" y="125576"/>
                    <a:pt x="266989" y="125126"/>
                    <a:pt x="269568" y="124899"/>
                  </a:cubicBezTo>
                  <a:cubicBezTo>
                    <a:pt x="275529" y="124376"/>
                    <a:pt x="281325" y="122881"/>
                    <a:pt x="287271" y="123128"/>
                  </a:cubicBezTo>
                  <a:cubicBezTo>
                    <a:pt x="283942" y="130966"/>
                    <a:pt x="277885" y="137401"/>
                    <a:pt x="270923" y="142278"/>
                  </a:cubicBezTo>
                  <a:cubicBezTo>
                    <a:pt x="266839" y="145137"/>
                    <a:pt x="262417" y="147595"/>
                    <a:pt x="257791" y="149463"/>
                  </a:cubicBezTo>
                  <a:cubicBezTo>
                    <a:pt x="256485" y="149990"/>
                    <a:pt x="255101" y="150392"/>
                    <a:pt x="253703" y="150769"/>
                  </a:cubicBezTo>
                  <a:close/>
                  <a:moveTo>
                    <a:pt x="236566" y="166315"/>
                  </a:moveTo>
                  <a:cubicBezTo>
                    <a:pt x="226197" y="176199"/>
                    <a:pt x="210811" y="177549"/>
                    <a:pt x="197182" y="177007"/>
                  </a:cubicBezTo>
                  <a:cubicBezTo>
                    <a:pt x="187524" y="176625"/>
                    <a:pt x="177978" y="175179"/>
                    <a:pt x="168432" y="173766"/>
                  </a:cubicBezTo>
                  <a:cubicBezTo>
                    <a:pt x="173948" y="170423"/>
                    <a:pt x="179202" y="166644"/>
                    <a:pt x="183939" y="162279"/>
                  </a:cubicBezTo>
                  <a:cubicBezTo>
                    <a:pt x="191535" y="155279"/>
                    <a:pt x="197995" y="147150"/>
                    <a:pt x="204981" y="139569"/>
                  </a:cubicBezTo>
                  <a:cubicBezTo>
                    <a:pt x="211208" y="132809"/>
                    <a:pt x="218349" y="127018"/>
                    <a:pt x="224688" y="120375"/>
                  </a:cubicBezTo>
                  <a:cubicBezTo>
                    <a:pt x="229637" y="115188"/>
                    <a:pt x="235322" y="108521"/>
                    <a:pt x="236217" y="101138"/>
                  </a:cubicBezTo>
                  <a:cubicBezTo>
                    <a:pt x="236377" y="99802"/>
                    <a:pt x="234519" y="99604"/>
                    <a:pt x="233900" y="100509"/>
                  </a:cubicBezTo>
                  <a:cubicBezTo>
                    <a:pt x="231331" y="104287"/>
                    <a:pt x="229303" y="108134"/>
                    <a:pt x="226221" y="111593"/>
                  </a:cubicBezTo>
                  <a:cubicBezTo>
                    <a:pt x="223618" y="114511"/>
                    <a:pt x="220817" y="117240"/>
                    <a:pt x="217899" y="119843"/>
                  </a:cubicBezTo>
                  <a:cubicBezTo>
                    <a:pt x="211677" y="125383"/>
                    <a:pt x="205218" y="130444"/>
                    <a:pt x="199514" y="136545"/>
                  </a:cubicBezTo>
                  <a:cubicBezTo>
                    <a:pt x="192866" y="143662"/>
                    <a:pt x="186581" y="151142"/>
                    <a:pt x="179352" y="157698"/>
                  </a:cubicBezTo>
                  <a:cubicBezTo>
                    <a:pt x="173967" y="162580"/>
                    <a:pt x="167948" y="166663"/>
                    <a:pt x="161630" y="170224"/>
                  </a:cubicBezTo>
                  <a:cubicBezTo>
                    <a:pt x="166274" y="156251"/>
                    <a:pt x="168766" y="141707"/>
                    <a:pt x="172313" y="127424"/>
                  </a:cubicBezTo>
                  <a:cubicBezTo>
                    <a:pt x="175569" y="114312"/>
                    <a:pt x="179691" y="99212"/>
                    <a:pt x="189029" y="89008"/>
                  </a:cubicBezTo>
                  <a:cubicBezTo>
                    <a:pt x="196035" y="81354"/>
                    <a:pt x="205673" y="78436"/>
                    <a:pt x="215780" y="77919"/>
                  </a:cubicBezTo>
                  <a:cubicBezTo>
                    <a:pt x="233092" y="77038"/>
                    <a:pt x="252305" y="81915"/>
                    <a:pt x="268392" y="74232"/>
                  </a:cubicBezTo>
                  <a:cubicBezTo>
                    <a:pt x="262475" y="81286"/>
                    <a:pt x="259344" y="91316"/>
                    <a:pt x="257535" y="99856"/>
                  </a:cubicBezTo>
                  <a:cubicBezTo>
                    <a:pt x="253959" y="116698"/>
                    <a:pt x="253693" y="137531"/>
                    <a:pt x="245681" y="153706"/>
                  </a:cubicBezTo>
                  <a:cubicBezTo>
                    <a:pt x="244994" y="154238"/>
                    <a:pt x="244689" y="154935"/>
                    <a:pt x="244675" y="155641"/>
                  </a:cubicBezTo>
                  <a:cubicBezTo>
                    <a:pt x="242522" y="159546"/>
                    <a:pt x="239885" y="163150"/>
                    <a:pt x="236566" y="166315"/>
                  </a:cubicBezTo>
                  <a:close/>
                  <a:moveTo>
                    <a:pt x="208590" y="192872"/>
                  </a:moveTo>
                  <a:cubicBezTo>
                    <a:pt x="195459" y="190913"/>
                    <a:pt x="183020" y="186786"/>
                    <a:pt x="171422" y="180704"/>
                  </a:cubicBezTo>
                  <a:cubicBezTo>
                    <a:pt x="182565" y="182354"/>
                    <a:pt x="193727" y="183887"/>
                    <a:pt x="205020" y="183554"/>
                  </a:cubicBezTo>
                  <a:cubicBezTo>
                    <a:pt x="214309" y="183278"/>
                    <a:pt x="223831" y="181633"/>
                    <a:pt x="232042" y="177366"/>
                  </a:cubicBezTo>
                  <a:cubicBezTo>
                    <a:pt x="235583" y="181130"/>
                    <a:pt x="241399" y="183089"/>
                    <a:pt x="245797" y="185590"/>
                  </a:cubicBezTo>
                  <a:cubicBezTo>
                    <a:pt x="249692" y="187806"/>
                    <a:pt x="253606" y="190274"/>
                    <a:pt x="256649" y="193564"/>
                  </a:cubicBezTo>
                  <a:cubicBezTo>
                    <a:pt x="240683" y="194909"/>
                    <a:pt x="224446" y="195238"/>
                    <a:pt x="208590" y="192872"/>
                  </a:cubicBezTo>
                  <a:close/>
                  <a:moveTo>
                    <a:pt x="154067" y="177390"/>
                  </a:moveTo>
                  <a:cubicBezTo>
                    <a:pt x="154411" y="177791"/>
                    <a:pt x="154851" y="178115"/>
                    <a:pt x="155388" y="178324"/>
                  </a:cubicBezTo>
                  <a:cubicBezTo>
                    <a:pt x="155616" y="178662"/>
                    <a:pt x="155916" y="178977"/>
                    <a:pt x="156312" y="179243"/>
                  </a:cubicBezTo>
                  <a:cubicBezTo>
                    <a:pt x="171558" y="189529"/>
                    <a:pt x="188666" y="196366"/>
                    <a:pt x="206873" y="199090"/>
                  </a:cubicBezTo>
                  <a:cubicBezTo>
                    <a:pt x="211034" y="199714"/>
                    <a:pt x="215195" y="200120"/>
                    <a:pt x="219356" y="200367"/>
                  </a:cubicBezTo>
                  <a:cubicBezTo>
                    <a:pt x="220425" y="204363"/>
                    <a:pt x="221862" y="207504"/>
                    <a:pt x="220769" y="211974"/>
                  </a:cubicBezTo>
                  <a:cubicBezTo>
                    <a:pt x="219578" y="216832"/>
                    <a:pt x="216772" y="221414"/>
                    <a:pt x="213927" y="225468"/>
                  </a:cubicBezTo>
                  <a:cubicBezTo>
                    <a:pt x="211281" y="229247"/>
                    <a:pt x="208276" y="232808"/>
                    <a:pt x="205063" y="236180"/>
                  </a:cubicBezTo>
                  <a:cubicBezTo>
                    <a:pt x="205295" y="234322"/>
                    <a:pt x="205363" y="232619"/>
                    <a:pt x="205329" y="231429"/>
                  </a:cubicBezTo>
                  <a:cubicBezTo>
                    <a:pt x="205116" y="224399"/>
                    <a:pt x="203191" y="216101"/>
                    <a:pt x="198348" y="210789"/>
                  </a:cubicBezTo>
                  <a:cubicBezTo>
                    <a:pt x="196887" y="209187"/>
                    <a:pt x="193766" y="210856"/>
                    <a:pt x="194574" y="212985"/>
                  </a:cubicBezTo>
                  <a:cubicBezTo>
                    <a:pt x="196727" y="218627"/>
                    <a:pt x="199020" y="224162"/>
                    <a:pt x="199606" y="230239"/>
                  </a:cubicBezTo>
                  <a:cubicBezTo>
                    <a:pt x="199901" y="233326"/>
                    <a:pt x="199901" y="236625"/>
                    <a:pt x="198822" y="239577"/>
                  </a:cubicBezTo>
                  <a:cubicBezTo>
                    <a:pt x="198420" y="240665"/>
                    <a:pt x="197782" y="241618"/>
                    <a:pt x="197186" y="242576"/>
                  </a:cubicBezTo>
                  <a:cubicBezTo>
                    <a:pt x="190930" y="229228"/>
                    <a:pt x="178772" y="221477"/>
                    <a:pt x="167015" y="212497"/>
                  </a:cubicBezTo>
                  <a:cubicBezTo>
                    <a:pt x="157154" y="204968"/>
                    <a:pt x="141536" y="188019"/>
                    <a:pt x="154067" y="177390"/>
                  </a:cubicBezTo>
                  <a:close/>
                  <a:moveTo>
                    <a:pt x="123209" y="196351"/>
                  </a:moveTo>
                  <a:cubicBezTo>
                    <a:pt x="125942" y="193825"/>
                    <a:pt x="128710" y="191087"/>
                    <a:pt x="130930" y="188058"/>
                  </a:cubicBezTo>
                  <a:cubicBezTo>
                    <a:pt x="130219" y="194522"/>
                    <a:pt x="129082" y="200947"/>
                    <a:pt x="127563" y="207261"/>
                  </a:cubicBezTo>
                  <a:cubicBezTo>
                    <a:pt x="127442" y="207770"/>
                    <a:pt x="127302" y="208268"/>
                    <a:pt x="127166" y="208776"/>
                  </a:cubicBezTo>
                  <a:cubicBezTo>
                    <a:pt x="126934" y="204233"/>
                    <a:pt x="125836" y="199767"/>
                    <a:pt x="123209" y="196351"/>
                  </a:cubicBezTo>
                  <a:close/>
                  <a:moveTo>
                    <a:pt x="68705" y="252896"/>
                  </a:moveTo>
                  <a:cubicBezTo>
                    <a:pt x="68743" y="252417"/>
                    <a:pt x="68627" y="251992"/>
                    <a:pt x="68410" y="251629"/>
                  </a:cubicBezTo>
                  <a:cubicBezTo>
                    <a:pt x="71453" y="248895"/>
                    <a:pt x="74540" y="246205"/>
                    <a:pt x="77578" y="243462"/>
                  </a:cubicBezTo>
                  <a:cubicBezTo>
                    <a:pt x="85247" y="236553"/>
                    <a:pt x="92035" y="228879"/>
                    <a:pt x="98872" y="221167"/>
                  </a:cubicBezTo>
                  <a:cubicBezTo>
                    <a:pt x="105432" y="213764"/>
                    <a:pt x="112080" y="206599"/>
                    <a:pt x="119338" y="199898"/>
                  </a:cubicBezTo>
                  <a:cubicBezTo>
                    <a:pt x="121607" y="207842"/>
                    <a:pt x="121389" y="215583"/>
                    <a:pt x="118748" y="223847"/>
                  </a:cubicBezTo>
                  <a:cubicBezTo>
                    <a:pt x="115941" y="232619"/>
                    <a:pt x="111103" y="240878"/>
                    <a:pt x="102704" y="245160"/>
                  </a:cubicBezTo>
                  <a:cubicBezTo>
                    <a:pt x="94614" y="249282"/>
                    <a:pt x="85518" y="250976"/>
                    <a:pt x="77457" y="255190"/>
                  </a:cubicBezTo>
                  <a:cubicBezTo>
                    <a:pt x="73887" y="257058"/>
                    <a:pt x="70819" y="259438"/>
                    <a:pt x="68318" y="262283"/>
                  </a:cubicBezTo>
                  <a:cubicBezTo>
                    <a:pt x="68356" y="259172"/>
                    <a:pt x="68439" y="256051"/>
                    <a:pt x="68705" y="252896"/>
                  </a:cubicBezTo>
                  <a:close/>
                  <a:moveTo>
                    <a:pt x="55177" y="255200"/>
                  </a:moveTo>
                  <a:cubicBezTo>
                    <a:pt x="53193" y="234409"/>
                    <a:pt x="57756" y="211123"/>
                    <a:pt x="76412" y="199220"/>
                  </a:cubicBezTo>
                  <a:cubicBezTo>
                    <a:pt x="85808" y="193225"/>
                    <a:pt x="96878" y="190700"/>
                    <a:pt x="107707" y="188697"/>
                  </a:cubicBezTo>
                  <a:cubicBezTo>
                    <a:pt x="114161" y="187507"/>
                    <a:pt x="120993" y="186708"/>
                    <a:pt x="127345" y="184715"/>
                  </a:cubicBezTo>
                  <a:cubicBezTo>
                    <a:pt x="122952" y="188837"/>
                    <a:pt x="118486" y="192829"/>
                    <a:pt x="113817" y="196772"/>
                  </a:cubicBezTo>
                  <a:cubicBezTo>
                    <a:pt x="106270" y="203154"/>
                    <a:pt x="99665" y="210498"/>
                    <a:pt x="93124" y="217887"/>
                  </a:cubicBezTo>
                  <a:cubicBezTo>
                    <a:pt x="86307" y="225584"/>
                    <a:pt x="79446" y="233103"/>
                    <a:pt x="71772" y="239959"/>
                  </a:cubicBezTo>
                  <a:cubicBezTo>
                    <a:pt x="66160" y="244971"/>
                    <a:pt x="60451" y="249853"/>
                    <a:pt x="55177" y="255200"/>
                  </a:cubicBezTo>
                  <a:close/>
                  <a:moveTo>
                    <a:pt x="115878" y="181042"/>
                  </a:moveTo>
                  <a:cubicBezTo>
                    <a:pt x="110972" y="181841"/>
                    <a:pt x="106090" y="182731"/>
                    <a:pt x="101257" y="183641"/>
                  </a:cubicBezTo>
                  <a:cubicBezTo>
                    <a:pt x="89660" y="185828"/>
                    <a:pt x="78183" y="189297"/>
                    <a:pt x="68792" y="196714"/>
                  </a:cubicBezTo>
                  <a:cubicBezTo>
                    <a:pt x="54606" y="207924"/>
                    <a:pt x="49047" y="225226"/>
                    <a:pt x="48398" y="242707"/>
                  </a:cubicBezTo>
                  <a:cubicBezTo>
                    <a:pt x="45887" y="237670"/>
                    <a:pt x="42912" y="232832"/>
                    <a:pt x="40313" y="228265"/>
                  </a:cubicBezTo>
                  <a:cubicBezTo>
                    <a:pt x="34507" y="218046"/>
                    <a:pt x="28426" y="206192"/>
                    <a:pt x="30172" y="194048"/>
                  </a:cubicBezTo>
                  <a:cubicBezTo>
                    <a:pt x="31875" y="182209"/>
                    <a:pt x="40807" y="172372"/>
                    <a:pt x="51475" y="167549"/>
                  </a:cubicBezTo>
                  <a:cubicBezTo>
                    <a:pt x="63397" y="162154"/>
                    <a:pt x="77370" y="163562"/>
                    <a:pt x="89505" y="167437"/>
                  </a:cubicBezTo>
                  <a:cubicBezTo>
                    <a:pt x="95974" y="169503"/>
                    <a:pt x="102152" y="172367"/>
                    <a:pt x="108035" y="175754"/>
                  </a:cubicBezTo>
                  <a:cubicBezTo>
                    <a:pt x="110716" y="177298"/>
                    <a:pt x="113271" y="179228"/>
                    <a:pt x="115878" y="181042"/>
                  </a:cubicBezTo>
                  <a:close/>
                  <a:moveTo>
                    <a:pt x="205339" y="7835"/>
                  </a:moveTo>
                  <a:cubicBezTo>
                    <a:pt x="205339" y="7835"/>
                    <a:pt x="205344" y="7835"/>
                    <a:pt x="205339" y="7835"/>
                  </a:cubicBezTo>
                  <a:cubicBezTo>
                    <a:pt x="189890" y="21523"/>
                    <a:pt x="178138" y="39105"/>
                    <a:pt x="166821" y="56228"/>
                  </a:cubicBezTo>
                  <a:cubicBezTo>
                    <a:pt x="159452" y="67381"/>
                    <a:pt x="152248" y="78654"/>
                    <a:pt x="144594" y="89613"/>
                  </a:cubicBezTo>
                  <a:cubicBezTo>
                    <a:pt x="137448" y="99841"/>
                    <a:pt x="130093" y="109929"/>
                    <a:pt x="123170" y="120307"/>
                  </a:cubicBezTo>
                  <a:cubicBezTo>
                    <a:pt x="122192" y="119712"/>
                    <a:pt x="121036" y="119731"/>
                    <a:pt x="120078" y="120143"/>
                  </a:cubicBezTo>
                  <a:cubicBezTo>
                    <a:pt x="114475" y="114990"/>
                    <a:pt x="108723" y="110640"/>
                    <a:pt x="105171" y="103537"/>
                  </a:cubicBezTo>
                  <a:cubicBezTo>
                    <a:pt x="101968" y="97127"/>
                    <a:pt x="100788" y="89734"/>
                    <a:pt x="101547" y="82626"/>
                  </a:cubicBezTo>
                  <a:cubicBezTo>
                    <a:pt x="105084" y="49513"/>
                    <a:pt x="140743" y="36169"/>
                    <a:pt x="166366" y="23216"/>
                  </a:cubicBezTo>
                  <a:cubicBezTo>
                    <a:pt x="174122" y="19297"/>
                    <a:pt x="182255" y="16007"/>
                    <a:pt x="190369" y="12911"/>
                  </a:cubicBezTo>
                  <a:cubicBezTo>
                    <a:pt x="195290" y="11033"/>
                    <a:pt x="200259" y="9224"/>
                    <a:pt x="205339" y="7835"/>
                  </a:cubicBezTo>
                  <a:close/>
                  <a:moveTo>
                    <a:pt x="133751" y="116117"/>
                  </a:moveTo>
                  <a:cubicBezTo>
                    <a:pt x="145953" y="98007"/>
                    <a:pt x="158736" y="80275"/>
                    <a:pt x="170760" y="62039"/>
                  </a:cubicBezTo>
                  <a:cubicBezTo>
                    <a:pt x="179522" y="48753"/>
                    <a:pt x="188453" y="34882"/>
                    <a:pt x="199252" y="22897"/>
                  </a:cubicBezTo>
                  <a:cubicBezTo>
                    <a:pt x="191603" y="40915"/>
                    <a:pt x="184355" y="59126"/>
                    <a:pt x="176861" y="77198"/>
                  </a:cubicBezTo>
                  <a:cubicBezTo>
                    <a:pt x="172550" y="87590"/>
                    <a:pt x="167600" y="98477"/>
                    <a:pt x="158978" y="106053"/>
                  </a:cubicBezTo>
                  <a:cubicBezTo>
                    <a:pt x="151856" y="112309"/>
                    <a:pt x="142663" y="113901"/>
                    <a:pt x="133751" y="116117"/>
                  </a:cubicBezTo>
                  <a:close/>
                  <a:moveTo>
                    <a:pt x="44755" y="119069"/>
                  </a:moveTo>
                  <a:cubicBezTo>
                    <a:pt x="33506" y="119726"/>
                    <a:pt x="22779" y="123108"/>
                    <a:pt x="12498" y="127531"/>
                  </a:cubicBezTo>
                  <a:cubicBezTo>
                    <a:pt x="31585" y="99759"/>
                    <a:pt x="59168" y="67192"/>
                    <a:pt x="94696" y="86816"/>
                  </a:cubicBezTo>
                  <a:cubicBezTo>
                    <a:pt x="94754" y="86850"/>
                    <a:pt x="94812" y="86865"/>
                    <a:pt x="94870" y="86894"/>
                  </a:cubicBezTo>
                  <a:cubicBezTo>
                    <a:pt x="94875" y="87977"/>
                    <a:pt x="94914" y="89066"/>
                    <a:pt x="95001" y="90150"/>
                  </a:cubicBezTo>
                  <a:cubicBezTo>
                    <a:pt x="95688" y="98467"/>
                    <a:pt x="99302" y="107326"/>
                    <a:pt x="105012" y="114133"/>
                  </a:cubicBezTo>
                  <a:cubicBezTo>
                    <a:pt x="91295" y="103987"/>
                    <a:pt x="73988" y="97857"/>
                    <a:pt x="57523" y="102449"/>
                  </a:cubicBezTo>
                  <a:cubicBezTo>
                    <a:pt x="55162" y="103107"/>
                    <a:pt x="55627" y="106784"/>
                    <a:pt x="58104" y="106731"/>
                  </a:cubicBezTo>
                  <a:cubicBezTo>
                    <a:pt x="68927" y="106498"/>
                    <a:pt x="79238" y="106653"/>
                    <a:pt x="89190" y="111453"/>
                  </a:cubicBezTo>
                  <a:cubicBezTo>
                    <a:pt x="98025" y="115716"/>
                    <a:pt x="105016" y="122339"/>
                    <a:pt x="113077" y="127681"/>
                  </a:cubicBezTo>
                  <a:cubicBezTo>
                    <a:pt x="104871" y="135325"/>
                    <a:pt x="82083" y="126873"/>
                    <a:pt x="74254" y="124289"/>
                  </a:cubicBezTo>
                  <a:cubicBezTo>
                    <a:pt x="64515" y="121072"/>
                    <a:pt x="55230" y="118454"/>
                    <a:pt x="44755" y="11906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25" name="Graphic 97">
            <a:extLst>
              <a:ext uri="{FF2B5EF4-FFF2-40B4-BE49-F238E27FC236}">
                <a16:creationId xmlns:a16="http://schemas.microsoft.com/office/drawing/2014/main" id="{04855ACA-2C70-C0AA-C12D-9006299540F4}"/>
              </a:ext>
            </a:extLst>
          </p:cNvPr>
          <p:cNvGrpSpPr/>
          <p:nvPr/>
        </p:nvGrpSpPr>
        <p:grpSpPr>
          <a:xfrm>
            <a:off x="5419695" y="4578585"/>
            <a:ext cx="4359683" cy="2087838"/>
            <a:chOff x="633872" y="3986428"/>
            <a:chExt cx="2028729" cy="1146982"/>
          </a:xfrm>
        </p:grpSpPr>
        <p:sp>
          <p:nvSpPr>
            <p:cNvPr id="484" name="Freeform 118">
              <a:extLst>
                <a:ext uri="{FF2B5EF4-FFF2-40B4-BE49-F238E27FC236}">
                  <a16:creationId xmlns:a16="http://schemas.microsoft.com/office/drawing/2014/main" id="{286E43D0-E0A3-9FAB-9B37-9BBF17B217B1}"/>
                </a:ext>
              </a:extLst>
            </p:cNvPr>
            <p:cNvSpPr/>
            <p:nvPr/>
          </p:nvSpPr>
          <p:spPr>
            <a:xfrm>
              <a:off x="642523" y="3993637"/>
              <a:ext cx="2011427" cy="771853"/>
            </a:xfrm>
            <a:custGeom>
              <a:avLst/>
              <a:gdLst>
                <a:gd name="connsiteX0" fmla="*/ 1845003 w 2011427"/>
                <a:gd name="connsiteY0" fmla="*/ 105896 h 771853"/>
                <a:gd name="connsiteX1" fmla="*/ 210574 w 2011427"/>
                <a:gd name="connsiteY1" fmla="*/ 105896 h 771853"/>
                <a:gd name="connsiteX2" fmla="*/ 210574 w 2011427"/>
                <a:gd name="connsiteY2" fmla="*/ 0 h 771853"/>
                <a:gd name="connsiteX3" fmla="*/ 1845003 w 2011427"/>
                <a:gd name="connsiteY3" fmla="*/ 0 h 771853"/>
                <a:gd name="connsiteX4" fmla="*/ 1845003 w 2011427"/>
                <a:gd name="connsiteY4" fmla="*/ 105896 h 771853"/>
                <a:gd name="connsiteX5" fmla="*/ 1845003 w 2011427"/>
                <a:gd name="connsiteY5" fmla="*/ 160966 h 771853"/>
                <a:gd name="connsiteX6" fmla="*/ 210574 w 2011427"/>
                <a:gd name="connsiteY6" fmla="*/ 160966 h 771853"/>
                <a:gd name="connsiteX7" fmla="*/ 210574 w 2011427"/>
                <a:gd name="connsiteY7" fmla="*/ 266863 h 771853"/>
                <a:gd name="connsiteX8" fmla="*/ 1845003 w 2011427"/>
                <a:gd name="connsiteY8" fmla="*/ 266863 h 771853"/>
                <a:gd name="connsiteX9" fmla="*/ 1845003 w 2011427"/>
                <a:gd name="connsiteY9" fmla="*/ 160966 h 771853"/>
                <a:gd name="connsiteX10" fmla="*/ 1845003 w 2011427"/>
                <a:gd name="connsiteY10" fmla="*/ 321928 h 771853"/>
                <a:gd name="connsiteX11" fmla="*/ 210574 w 2011427"/>
                <a:gd name="connsiteY11" fmla="*/ 321928 h 771853"/>
                <a:gd name="connsiteX12" fmla="*/ 210574 w 2011427"/>
                <a:gd name="connsiteY12" fmla="*/ 427824 h 771853"/>
                <a:gd name="connsiteX13" fmla="*/ 1845003 w 2011427"/>
                <a:gd name="connsiteY13" fmla="*/ 427824 h 771853"/>
                <a:gd name="connsiteX14" fmla="*/ 1845003 w 2011427"/>
                <a:gd name="connsiteY14" fmla="*/ 321928 h 771853"/>
                <a:gd name="connsiteX15" fmla="*/ 1810990 w 2011427"/>
                <a:gd name="connsiteY15" fmla="*/ 510598 h 771853"/>
                <a:gd name="connsiteX16" fmla="*/ 235805 w 2011427"/>
                <a:gd name="connsiteY16" fmla="*/ 510598 h 771853"/>
                <a:gd name="connsiteX17" fmla="*/ 0 w 2011427"/>
                <a:gd name="connsiteY17" fmla="*/ 685591 h 771853"/>
                <a:gd name="connsiteX18" fmla="*/ 0 w 2011427"/>
                <a:gd name="connsiteY18" fmla="*/ 771853 h 771853"/>
                <a:gd name="connsiteX19" fmla="*/ 2011427 w 2011427"/>
                <a:gd name="connsiteY19" fmla="*/ 771853 h 771853"/>
                <a:gd name="connsiteX20" fmla="*/ 2011427 w 2011427"/>
                <a:gd name="connsiteY20" fmla="*/ 685591 h 771853"/>
                <a:gd name="connsiteX21" fmla="*/ 1810990 w 2011427"/>
                <a:gd name="connsiteY21" fmla="*/ 510598 h 77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11427" h="771853">
                  <a:moveTo>
                    <a:pt x="1845003" y="105896"/>
                  </a:moveTo>
                  <a:lnTo>
                    <a:pt x="210574" y="105896"/>
                  </a:lnTo>
                  <a:lnTo>
                    <a:pt x="210574" y="0"/>
                  </a:lnTo>
                  <a:lnTo>
                    <a:pt x="1845003" y="0"/>
                  </a:lnTo>
                  <a:lnTo>
                    <a:pt x="1845003" y="105896"/>
                  </a:lnTo>
                  <a:close/>
                  <a:moveTo>
                    <a:pt x="1845003" y="160966"/>
                  </a:moveTo>
                  <a:lnTo>
                    <a:pt x="210574" y="160966"/>
                  </a:lnTo>
                  <a:lnTo>
                    <a:pt x="210574" y="266863"/>
                  </a:lnTo>
                  <a:lnTo>
                    <a:pt x="1845003" y="266863"/>
                  </a:lnTo>
                  <a:lnTo>
                    <a:pt x="1845003" y="160966"/>
                  </a:lnTo>
                  <a:close/>
                  <a:moveTo>
                    <a:pt x="1845003" y="321928"/>
                  </a:moveTo>
                  <a:lnTo>
                    <a:pt x="210574" y="321928"/>
                  </a:lnTo>
                  <a:lnTo>
                    <a:pt x="210574" y="427824"/>
                  </a:lnTo>
                  <a:lnTo>
                    <a:pt x="1845003" y="427824"/>
                  </a:lnTo>
                  <a:lnTo>
                    <a:pt x="1845003" y="321928"/>
                  </a:lnTo>
                  <a:close/>
                  <a:moveTo>
                    <a:pt x="1810990" y="510598"/>
                  </a:moveTo>
                  <a:lnTo>
                    <a:pt x="235805" y="510598"/>
                  </a:lnTo>
                  <a:lnTo>
                    <a:pt x="0" y="685591"/>
                  </a:lnTo>
                  <a:lnTo>
                    <a:pt x="0" y="771853"/>
                  </a:lnTo>
                  <a:lnTo>
                    <a:pt x="2011427" y="771853"/>
                  </a:lnTo>
                  <a:lnTo>
                    <a:pt x="2011427" y="685591"/>
                  </a:lnTo>
                  <a:lnTo>
                    <a:pt x="1810990" y="510598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 119">
              <a:extLst>
                <a:ext uri="{FF2B5EF4-FFF2-40B4-BE49-F238E27FC236}">
                  <a16:creationId xmlns:a16="http://schemas.microsoft.com/office/drawing/2014/main" id="{0C0F64AB-A71A-4264-51BB-4DF063C1AAA4}"/>
                </a:ext>
              </a:extLst>
            </p:cNvPr>
            <p:cNvSpPr/>
            <p:nvPr/>
          </p:nvSpPr>
          <p:spPr>
            <a:xfrm>
              <a:off x="633872" y="3986428"/>
              <a:ext cx="2028729" cy="1146982"/>
            </a:xfrm>
            <a:custGeom>
              <a:avLst/>
              <a:gdLst>
                <a:gd name="connsiteX0" fmla="*/ 2028690 w 2028729"/>
                <a:gd name="connsiteY0" fmla="*/ 692016 h 1146982"/>
                <a:gd name="connsiteX1" fmla="*/ 2028686 w 2028729"/>
                <a:gd name="connsiteY1" fmla="*/ 691943 h 1146982"/>
                <a:gd name="connsiteX2" fmla="*/ 2028482 w 2028729"/>
                <a:gd name="connsiteY2" fmla="*/ 690787 h 1146982"/>
                <a:gd name="connsiteX3" fmla="*/ 2028424 w 2028729"/>
                <a:gd name="connsiteY3" fmla="*/ 690564 h 1146982"/>
                <a:gd name="connsiteX4" fmla="*/ 2027519 w 2028729"/>
                <a:gd name="connsiteY4" fmla="*/ 688407 h 1146982"/>
                <a:gd name="connsiteX5" fmla="*/ 2027394 w 2028729"/>
                <a:gd name="connsiteY5" fmla="*/ 688198 h 1146982"/>
                <a:gd name="connsiteX6" fmla="*/ 2026716 w 2028729"/>
                <a:gd name="connsiteY6" fmla="*/ 687255 h 1146982"/>
                <a:gd name="connsiteX7" fmla="*/ 2026634 w 2028729"/>
                <a:gd name="connsiteY7" fmla="*/ 687168 h 1146982"/>
                <a:gd name="connsiteX8" fmla="*/ 2025860 w 2028729"/>
                <a:gd name="connsiteY8" fmla="*/ 686379 h 1146982"/>
                <a:gd name="connsiteX9" fmla="*/ 2025763 w 2028729"/>
                <a:gd name="connsiteY9" fmla="*/ 686278 h 1146982"/>
                <a:gd name="connsiteX10" fmla="*/ 1825326 w 2028729"/>
                <a:gd name="connsiteY10" fmla="*/ 511285 h 1146982"/>
                <a:gd name="connsiteX11" fmla="*/ 1819631 w 2028729"/>
                <a:gd name="connsiteY11" fmla="*/ 509151 h 1146982"/>
                <a:gd name="connsiteX12" fmla="*/ 1799310 w 2028729"/>
                <a:gd name="connsiteY12" fmla="*/ 509151 h 1146982"/>
                <a:gd name="connsiteX13" fmla="*/ 1799310 w 2028729"/>
                <a:gd name="connsiteY13" fmla="*/ 442247 h 1146982"/>
                <a:gd name="connsiteX14" fmla="*/ 1860859 w 2028729"/>
                <a:gd name="connsiteY14" fmla="*/ 442247 h 1146982"/>
                <a:gd name="connsiteX15" fmla="*/ 1860859 w 2028729"/>
                <a:gd name="connsiteY15" fmla="*/ 321923 h 1146982"/>
                <a:gd name="connsiteX16" fmla="*/ 1799310 w 2028729"/>
                <a:gd name="connsiteY16" fmla="*/ 321923 h 1146982"/>
                <a:gd name="connsiteX17" fmla="*/ 1799310 w 2028729"/>
                <a:gd name="connsiteY17" fmla="*/ 281286 h 1146982"/>
                <a:gd name="connsiteX18" fmla="*/ 1860859 w 2028729"/>
                <a:gd name="connsiteY18" fmla="*/ 281286 h 1146982"/>
                <a:gd name="connsiteX19" fmla="*/ 1860859 w 2028729"/>
                <a:gd name="connsiteY19" fmla="*/ 160961 h 1146982"/>
                <a:gd name="connsiteX20" fmla="*/ 1799310 w 2028729"/>
                <a:gd name="connsiteY20" fmla="*/ 160961 h 1146982"/>
                <a:gd name="connsiteX21" fmla="*/ 1799310 w 2028729"/>
                <a:gd name="connsiteY21" fmla="*/ 120324 h 1146982"/>
                <a:gd name="connsiteX22" fmla="*/ 1860859 w 2028729"/>
                <a:gd name="connsiteY22" fmla="*/ 120324 h 1146982"/>
                <a:gd name="connsiteX23" fmla="*/ 1860859 w 2028729"/>
                <a:gd name="connsiteY23" fmla="*/ 0 h 1146982"/>
                <a:gd name="connsiteX24" fmla="*/ 212011 w 2028729"/>
                <a:gd name="connsiteY24" fmla="*/ 0 h 1146982"/>
                <a:gd name="connsiteX25" fmla="*/ 212011 w 2028729"/>
                <a:gd name="connsiteY25" fmla="*/ 120324 h 1146982"/>
                <a:gd name="connsiteX26" fmla="*/ 250983 w 2028729"/>
                <a:gd name="connsiteY26" fmla="*/ 120324 h 1146982"/>
                <a:gd name="connsiteX27" fmla="*/ 250983 w 2028729"/>
                <a:gd name="connsiteY27" fmla="*/ 160961 h 1146982"/>
                <a:gd name="connsiteX28" fmla="*/ 212011 w 2028729"/>
                <a:gd name="connsiteY28" fmla="*/ 160961 h 1146982"/>
                <a:gd name="connsiteX29" fmla="*/ 212011 w 2028729"/>
                <a:gd name="connsiteY29" fmla="*/ 281286 h 1146982"/>
                <a:gd name="connsiteX30" fmla="*/ 250983 w 2028729"/>
                <a:gd name="connsiteY30" fmla="*/ 281286 h 1146982"/>
                <a:gd name="connsiteX31" fmla="*/ 250983 w 2028729"/>
                <a:gd name="connsiteY31" fmla="*/ 321923 h 1146982"/>
                <a:gd name="connsiteX32" fmla="*/ 212011 w 2028729"/>
                <a:gd name="connsiteY32" fmla="*/ 321923 h 1146982"/>
                <a:gd name="connsiteX33" fmla="*/ 212011 w 2028729"/>
                <a:gd name="connsiteY33" fmla="*/ 442247 h 1146982"/>
                <a:gd name="connsiteX34" fmla="*/ 250983 w 2028729"/>
                <a:gd name="connsiteY34" fmla="*/ 442247 h 1146982"/>
                <a:gd name="connsiteX35" fmla="*/ 250983 w 2028729"/>
                <a:gd name="connsiteY35" fmla="*/ 509151 h 1146982"/>
                <a:gd name="connsiteX36" fmla="*/ 244456 w 2028729"/>
                <a:gd name="connsiteY36" fmla="*/ 509151 h 1146982"/>
                <a:gd name="connsiteX37" fmla="*/ 239299 w 2028729"/>
                <a:gd name="connsiteY37" fmla="*/ 510855 h 1146982"/>
                <a:gd name="connsiteX38" fmla="*/ 3493 w 2028729"/>
                <a:gd name="connsiteY38" fmla="*/ 685847 h 1146982"/>
                <a:gd name="connsiteX39" fmla="*/ 3295 w 2028729"/>
                <a:gd name="connsiteY39" fmla="*/ 686007 h 1146982"/>
                <a:gd name="connsiteX40" fmla="*/ 3063 w 2028729"/>
                <a:gd name="connsiteY40" fmla="*/ 686195 h 1146982"/>
                <a:gd name="connsiteX41" fmla="*/ 2656 w 2028729"/>
                <a:gd name="connsiteY41" fmla="*/ 686568 h 1146982"/>
                <a:gd name="connsiteX42" fmla="*/ 2502 w 2028729"/>
                <a:gd name="connsiteY42" fmla="*/ 686713 h 1146982"/>
                <a:gd name="connsiteX43" fmla="*/ 1984 w 2028729"/>
                <a:gd name="connsiteY43" fmla="*/ 687284 h 1146982"/>
                <a:gd name="connsiteX44" fmla="*/ 1921 w 2028729"/>
                <a:gd name="connsiteY44" fmla="*/ 687366 h 1146982"/>
                <a:gd name="connsiteX45" fmla="*/ 1529 w 2028729"/>
                <a:gd name="connsiteY45" fmla="*/ 687894 h 1146982"/>
                <a:gd name="connsiteX46" fmla="*/ 1379 w 2028729"/>
                <a:gd name="connsiteY46" fmla="*/ 688121 h 1146982"/>
                <a:gd name="connsiteX47" fmla="*/ 1127 w 2028729"/>
                <a:gd name="connsiteY47" fmla="*/ 688537 h 1146982"/>
                <a:gd name="connsiteX48" fmla="*/ 973 w 2028729"/>
                <a:gd name="connsiteY48" fmla="*/ 688818 h 1146982"/>
                <a:gd name="connsiteX49" fmla="*/ 779 w 2028729"/>
                <a:gd name="connsiteY49" fmla="*/ 689224 h 1146982"/>
                <a:gd name="connsiteX50" fmla="*/ 644 w 2028729"/>
                <a:gd name="connsiteY50" fmla="*/ 689519 h 1146982"/>
                <a:gd name="connsiteX51" fmla="*/ 421 w 2028729"/>
                <a:gd name="connsiteY51" fmla="*/ 690129 h 1146982"/>
                <a:gd name="connsiteX52" fmla="*/ 329 w 2028729"/>
                <a:gd name="connsiteY52" fmla="*/ 690453 h 1146982"/>
                <a:gd name="connsiteX53" fmla="*/ 203 w 2028729"/>
                <a:gd name="connsiteY53" fmla="*/ 690942 h 1146982"/>
                <a:gd name="connsiteX54" fmla="*/ 145 w 2028729"/>
                <a:gd name="connsiteY54" fmla="*/ 691247 h 1146982"/>
                <a:gd name="connsiteX55" fmla="*/ 68 w 2028729"/>
                <a:gd name="connsiteY55" fmla="*/ 691755 h 1146982"/>
                <a:gd name="connsiteX56" fmla="*/ 39 w 2028729"/>
                <a:gd name="connsiteY56" fmla="*/ 692021 h 1146982"/>
                <a:gd name="connsiteX57" fmla="*/ 0 w 2028729"/>
                <a:gd name="connsiteY57" fmla="*/ 692775 h 1146982"/>
                <a:gd name="connsiteX58" fmla="*/ 0 w 2028729"/>
                <a:gd name="connsiteY58" fmla="*/ 692805 h 1146982"/>
                <a:gd name="connsiteX59" fmla="*/ 0 w 2028729"/>
                <a:gd name="connsiteY59" fmla="*/ 692819 h 1146982"/>
                <a:gd name="connsiteX60" fmla="*/ 0 w 2028729"/>
                <a:gd name="connsiteY60" fmla="*/ 692838 h 1146982"/>
                <a:gd name="connsiteX61" fmla="*/ 0 w 2028729"/>
                <a:gd name="connsiteY61" fmla="*/ 779067 h 1146982"/>
                <a:gd name="connsiteX62" fmla="*/ 8656 w 2028729"/>
                <a:gd name="connsiteY62" fmla="*/ 787723 h 1146982"/>
                <a:gd name="connsiteX63" fmla="*/ 84569 w 2028729"/>
                <a:gd name="connsiteY63" fmla="*/ 787723 h 1146982"/>
                <a:gd name="connsiteX64" fmla="*/ 84569 w 2028729"/>
                <a:gd name="connsiteY64" fmla="*/ 1146983 h 1146982"/>
                <a:gd name="connsiteX65" fmla="*/ 162307 w 2028729"/>
                <a:gd name="connsiteY65" fmla="*/ 1146983 h 1146982"/>
                <a:gd name="connsiteX66" fmla="*/ 162307 w 2028729"/>
                <a:gd name="connsiteY66" fmla="*/ 787723 h 1146982"/>
                <a:gd name="connsiteX67" fmla="*/ 250988 w 2028729"/>
                <a:gd name="connsiteY67" fmla="*/ 787723 h 1146982"/>
                <a:gd name="connsiteX68" fmla="*/ 250988 w 2028729"/>
                <a:gd name="connsiteY68" fmla="*/ 912426 h 1146982"/>
                <a:gd name="connsiteX69" fmla="*/ 314970 w 2028729"/>
                <a:gd name="connsiteY69" fmla="*/ 912426 h 1146982"/>
                <a:gd name="connsiteX70" fmla="*/ 314970 w 2028729"/>
                <a:gd name="connsiteY70" fmla="*/ 787723 h 1146982"/>
                <a:gd name="connsiteX71" fmla="*/ 1735338 w 2028729"/>
                <a:gd name="connsiteY71" fmla="*/ 787723 h 1146982"/>
                <a:gd name="connsiteX72" fmla="*/ 1735338 w 2028729"/>
                <a:gd name="connsiteY72" fmla="*/ 912426 h 1146982"/>
                <a:gd name="connsiteX73" fmla="*/ 1799320 w 2028729"/>
                <a:gd name="connsiteY73" fmla="*/ 912426 h 1146982"/>
                <a:gd name="connsiteX74" fmla="*/ 1799320 w 2028729"/>
                <a:gd name="connsiteY74" fmla="*/ 787723 h 1146982"/>
                <a:gd name="connsiteX75" fmla="*/ 1888002 w 2028729"/>
                <a:gd name="connsiteY75" fmla="*/ 787723 h 1146982"/>
                <a:gd name="connsiteX76" fmla="*/ 1888002 w 2028729"/>
                <a:gd name="connsiteY76" fmla="*/ 1146983 h 1146982"/>
                <a:gd name="connsiteX77" fmla="*/ 1965739 w 2028729"/>
                <a:gd name="connsiteY77" fmla="*/ 1146983 h 1146982"/>
                <a:gd name="connsiteX78" fmla="*/ 1965739 w 2028729"/>
                <a:gd name="connsiteY78" fmla="*/ 787723 h 1146982"/>
                <a:gd name="connsiteX79" fmla="*/ 2020073 w 2028729"/>
                <a:gd name="connsiteY79" fmla="*/ 787723 h 1146982"/>
                <a:gd name="connsiteX80" fmla="*/ 2028729 w 2028729"/>
                <a:gd name="connsiteY80" fmla="*/ 779067 h 1146982"/>
                <a:gd name="connsiteX81" fmla="*/ 2028729 w 2028729"/>
                <a:gd name="connsiteY81" fmla="*/ 692805 h 1146982"/>
                <a:gd name="connsiteX82" fmla="*/ 2028690 w 2028729"/>
                <a:gd name="connsiteY82" fmla="*/ 692016 h 1146982"/>
                <a:gd name="connsiteX83" fmla="*/ 182448 w 2028729"/>
                <a:gd name="connsiteY83" fmla="*/ 574604 h 1146982"/>
                <a:gd name="connsiteX84" fmla="*/ 186769 w 2028729"/>
                <a:gd name="connsiteY84" fmla="*/ 576051 h 1146982"/>
                <a:gd name="connsiteX85" fmla="*/ 1873187 w 2028729"/>
                <a:gd name="connsiteY85" fmla="*/ 576051 h 1146982"/>
                <a:gd name="connsiteX86" fmla="*/ 1922639 w 2028729"/>
                <a:gd name="connsiteY86" fmla="*/ 619228 h 1146982"/>
                <a:gd name="connsiteX87" fmla="*/ 122323 w 2028729"/>
                <a:gd name="connsiteY87" fmla="*/ 619228 h 1146982"/>
                <a:gd name="connsiteX88" fmla="*/ 182448 w 2028729"/>
                <a:gd name="connsiteY88" fmla="*/ 574604 h 1146982"/>
                <a:gd name="connsiteX89" fmla="*/ 226438 w 2028729"/>
                <a:gd name="connsiteY89" fmla="*/ 14423 h 1146982"/>
                <a:gd name="connsiteX90" fmla="*/ 1846440 w 2028729"/>
                <a:gd name="connsiteY90" fmla="*/ 14423 h 1146982"/>
                <a:gd name="connsiteX91" fmla="*/ 1846440 w 2028729"/>
                <a:gd name="connsiteY91" fmla="*/ 105892 h 1146982"/>
                <a:gd name="connsiteX92" fmla="*/ 226438 w 2028729"/>
                <a:gd name="connsiteY92" fmla="*/ 105892 h 1146982"/>
                <a:gd name="connsiteX93" fmla="*/ 226438 w 2028729"/>
                <a:gd name="connsiteY93" fmla="*/ 14423 h 1146982"/>
                <a:gd name="connsiteX94" fmla="*/ 314970 w 2028729"/>
                <a:gd name="connsiteY94" fmla="*/ 120319 h 1146982"/>
                <a:gd name="connsiteX95" fmla="*/ 1735338 w 2028729"/>
                <a:gd name="connsiteY95" fmla="*/ 120319 h 1146982"/>
                <a:gd name="connsiteX96" fmla="*/ 1735338 w 2028729"/>
                <a:gd name="connsiteY96" fmla="*/ 160957 h 1146982"/>
                <a:gd name="connsiteX97" fmla="*/ 314970 w 2028729"/>
                <a:gd name="connsiteY97" fmla="*/ 160957 h 1146982"/>
                <a:gd name="connsiteX98" fmla="*/ 314970 w 2028729"/>
                <a:gd name="connsiteY98" fmla="*/ 120319 h 1146982"/>
                <a:gd name="connsiteX99" fmla="*/ 226438 w 2028729"/>
                <a:gd name="connsiteY99" fmla="*/ 175389 h 1146982"/>
                <a:gd name="connsiteX100" fmla="*/ 1846440 w 2028729"/>
                <a:gd name="connsiteY100" fmla="*/ 175389 h 1146982"/>
                <a:gd name="connsiteX101" fmla="*/ 1846440 w 2028729"/>
                <a:gd name="connsiteY101" fmla="*/ 266858 h 1146982"/>
                <a:gd name="connsiteX102" fmla="*/ 226438 w 2028729"/>
                <a:gd name="connsiteY102" fmla="*/ 266858 h 1146982"/>
                <a:gd name="connsiteX103" fmla="*/ 226438 w 2028729"/>
                <a:gd name="connsiteY103" fmla="*/ 175389 h 1146982"/>
                <a:gd name="connsiteX104" fmla="*/ 314970 w 2028729"/>
                <a:gd name="connsiteY104" fmla="*/ 281286 h 1146982"/>
                <a:gd name="connsiteX105" fmla="*/ 1735338 w 2028729"/>
                <a:gd name="connsiteY105" fmla="*/ 281286 h 1146982"/>
                <a:gd name="connsiteX106" fmla="*/ 1735338 w 2028729"/>
                <a:gd name="connsiteY106" fmla="*/ 321923 h 1146982"/>
                <a:gd name="connsiteX107" fmla="*/ 314970 w 2028729"/>
                <a:gd name="connsiteY107" fmla="*/ 321923 h 1146982"/>
                <a:gd name="connsiteX108" fmla="*/ 314970 w 2028729"/>
                <a:gd name="connsiteY108" fmla="*/ 281286 h 1146982"/>
                <a:gd name="connsiteX109" fmla="*/ 226438 w 2028729"/>
                <a:gd name="connsiteY109" fmla="*/ 336351 h 1146982"/>
                <a:gd name="connsiteX110" fmla="*/ 1846440 w 2028729"/>
                <a:gd name="connsiteY110" fmla="*/ 336351 h 1146982"/>
                <a:gd name="connsiteX111" fmla="*/ 1846440 w 2028729"/>
                <a:gd name="connsiteY111" fmla="*/ 427819 h 1146982"/>
                <a:gd name="connsiteX112" fmla="*/ 226438 w 2028729"/>
                <a:gd name="connsiteY112" fmla="*/ 427819 h 1146982"/>
                <a:gd name="connsiteX113" fmla="*/ 226438 w 2028729"/>
                <a:gd name="connsiteY113" fmla="*/ 336351 h 1146982"/>
                <a:gd name="connsiteX114" fmla="*/ 314970 w 2028729"/>
                <a:gd name="connsiteY114" fmla="*/ 442247 h 1146982"/>
                <a:gd name="connsiteX115" fmla="*/ 1735338 w 2028729"/>
                <a:gd name="connsiteY115" fmla="*/ 442247 h 1146982"/>
                <a:gd name="connsiteX116" fmla="*/ 1735338 w 2028729"/>
                <a:gd name="connsiteY116" fmla="*/ 509151 h 1146982"/>
                <a:gd name="connsiteX117" fmla="*/ 314970 w 2028729"/>
                <a:gd name="connsiteY117" fmla="*/ 509151 h 1146982"/>
                <a:gd name="connsiteX118" fmla="*/ 314970 w 2028729"/>
                <a:gd name="connsiteY118" fmla="*/ 442247 h 1146982"/>
                <a:gd name="connsiteX119" fmla="*/ 247321 w 2028729"/>
                <a:gd name="connsiteY119" fmla="*/ 526463 h 1146982"/>
                <a:gd name="connsiteX120" fmla="*/ 1816394 w 2028729"/>
                <a:gd name="connsiteY120" fmla="*/ 526463 h 1146982"/>
                <a:gd name="connsiteX121" fmla="*/ 1856664 w 2028729"/>
                <a:gd name="connsiteY121" fmla="*/ 561618 h 1146982"/>
                <a:gd name="connsiteX122" fmla="*/ 199944 w 2028729"/>
                <a:gd name="connsiteY122" fmla="*/ 561618 h 1146982"/>
                <a:gd name="connsiteX123" fmla="*/ 247321 w 2028729"/>
                <a:gd name="connsiteY123" fmla="*/ 526463 h 1146982"/>
                <a:gd name="connsiteX124" fmla="*/ 102877 w 2028729"/>
                <a:gd name="connsiteY124" fmla="*/ 633651 h 1146982"/>
                <a:gd name="connsiteX125" fmla="*/ 1939167 w 2028729"/>
                <a:gd name="connsiteY125" fmla="*/ 633651 h 1146982"/>
                <a:gd name="connsiteX126" fmla="*/ 1996999 w 2028729"/>
                <a:gd name="connsiteY126" fmla="*/ 684144 h 1146982"/>
                <a:gd name="connsiteX127" fmla="*/ 34841 w 2028729"/>
                <a:gd name="connsiteY127" fmla="*/ 684144 h 1146982"/>
                <a:gd name="connsiteX128" fmla="*/ 102877 w 2028729"/>
                <a:gd name="connsiteY128" fmla="*/ 633651 h 1146982"/>
                <a:gd name="connsiteX129" fmla="*/ 2011418 w 2028729"/>
                <a:gd name="connsiteY129" fmla="*/ 770407 h 1146982"/>
                <a:gd name="connsiteX130" fmla="*/ 17307 w 2028729"/>
                <a:gd name="connsiteY130" fmla="*/ 770407 h 1146982"/>
                <a:gd name="connsiteX131" fmla="*/ 17307 w 2028729"/>
                <a:gd name="connsiteY131" fmla="*/ 701455 h 1146982"/>
                <a:gd name="connsiteX132" fmla="*/ 2011418 w 2028729"/>
                <a:gd name="connsiteY132" fmla="*/ 701455 h 1146982"/>
                <a:gd name="connsiteX133" fmla="*/ 2011418 w 2028729"/>
                <a:gd name="connsiteY133" fmla="*/ 770407 h 114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028729" h="1146982">
                  <a:moveTo>
                    <a:pt x="2028690" y="692016"/>
                  </a:moveTo>
                  <a:cubicBezTo>
                    <a:pt x="2028686" y="691992"/>
                    <a:pt x="2028690" y="691967"/>
                    <a:pt x="2028686" y="691943"/>
                  </a:cubicBezTo>
                  <a:cubicBezTo>
                    <a:pt x="2028647" y="691551"/>
                    <a:pt x="2028574" y="691165"/>
                    <a:pt x="2028482" y="690787"/>
                  </a:cubicBezTo>
                  <a:cubicBezTo>
                    <a:pt x="2028463" y="690714"/>
                    <a:pt x="2028444" y="690637"/>
                    <a:pt x="2028424" y="690564"/>
                  </a:cubicBezTo>
                  <a:cubicBezTo>
                    <a:pt x="2028221" y="689795"/>
                    <a:pt x="2027916" y="689074"/>
                    <a:pt x="2027519" y="688407"/>
                  </a:cubicBezTo>
                  <a:cubicBezTo>
                    <a:pt x="2027476" y="688334"/>
                    <a:pt x="2027437" y="688266"/>
                    <a:pt x="2027394" y="688198"/>
                  </a:cubicBezTo>
                  <a:cubicBezTo>
                    <a:pt x="2027186" y="687869"/>
                    <a:pt x="2026963" y="687550"/>
                    <a:pt x="2026716" y="687255"/>
                  </a:cubicBezTo>
                  <a:cubicBezTo>
                    <a:pt x="2026692" y="687226"/>
                    <a:pt x="2026663" y="687197"/>
                    <a:pt x="2026634" y="687168"/>
                  </a:cubicBezTo>
                  <a:cubicBezTo>
                    <a:pt x="2026392" y="686887"/>
                    <a:pt x="2026131" y="686626"/>
                    <a:pt x="2025860" y="686379"/>
                  </a:cubicBezTo>
                  <a:cubicBezTo>
                    <a:pt x="2025826" y="686345"/>
                    <a:pt x="2025797" y="686311"/>
                    <a:pt x="2025763" y="686278"/>
                  </a:cubicBezTo>
                  <a:lnTo>
                    <a:pt x="1825326" y="511285"/>
                  </a:lnTo>
                  <a:cubicBezTo>
                    <a:pt x="1823749" y="509906"/>
                    <a:pt x="1821726" y="509151"/>
                    <a:pt x="1819631" y="509151"/>
                  </a:cubicBezTo>
                  <a:lnTo>
                    <a:pt x="1799310" y="509151"/>
                  </a:lnTo>
                  <a:lnTo>
                    <a:pt x="1799310" y="442247"/>
                  </a:lnTo>
                  <a:lnTo>
                    <a:pt x="1860859" y="442247"/>
                  </a:lnTo>
                  <a:lnTo>
                    <a:pt x="1860859" y="321923"/>
                  </a:lnTo>
                  <a:lnTo>
                    <a:pt x="1799310" y="321923"/>
                  </a:lnTo>
                  <a:lnTo>
                    <a:pt x="1799310" y="281286"/>
                  </a:lnTo>
                  <a:lnTo>
                    <a:pt x="1860859" y="281286"/>
                  </a:lnTo>
                  <a:lnTo>
                    <a:pt x="1860859" y="160961"/>
                  </a:lnTo>
                  <a:lnTo>
                    <a:pt x="1799310" y="160961"/>
                  </a:lnTo>
                  <a:lnTo>
                    <a:pt x="1799310" y="120324"/>
                  </a:lnTo>
                  <a:lnTo>
                    <a:pt x="1860859" y="120324"/>
                  </a:lnTo>
                  <a:lnTo>
                    <a:pt x="1860859" y="0"/>
                  </a:lnTo>
                  <a:lnTo>
                    <a:pt x="212011" y="0"/>
                  </a:lnTo>
                  <a:lnTo>
                    <a:pt x="212011" y="120324"/>
                  </a:lnTo>
                  <a:lnTo>
                    <a:pt x="250983" y="120324"/>
                  </a:lnTo>
                  <a:lnTo>
                    <a:pt x="250983" y="160961"/>
                  </a:lnTo>
                  <a:lnTo>
                    <a:pt x="212011" y="160961"/>
                  </a:lnTo>
                  <a:lnTo>
                    <a:pt x="212011" y="281286"/>
                  </a:lnTo>
                  <a:lnTo>
                    <a:pt x="250983" y="281286"/>
                  </a:lnTo>
                  <a:lnTo>
                    <a:pt x="250983" y="321923"/>
                  </a:lnTo>
                  <a:lnTo>
                    <a:pt x="212011" y="321923"/>
                  </a:lnTo>
                  <a:lnTo>
                    <a:pt x="212011" y="442247"/>
                  </a:lnTo>
                  <a:lnTo>
                    <a:pt x="250983" y="442247"/>
                  </a:lnTo>
                  <a:lnTo>
                    <a:pt x="250983" y="509151"/>
                  </a:lnTo>
                  <a:lnTo>
                    <a:pt x="244456" y="509151"/>
                  </a:lnTo>
                  <a:cubicBezTo>
                    <a:pt x="242599" y="509151"/>
                    <a:pt x="240789" y="509751"/>
                    <a:pt x="239299" y="510855"/>
                  </a:cubicBezTo>
                  <a:lnTo>
                    <a:pt x="3493" y="685847"/>
                  </a:lnTo>
                  <a:cubicBezTo>
                    <a:pt x="3426" y="685895"/>
                    <a:pt x="3363" y="685954"/>
                    <a:pt x="3295" y="686007"/>
                  </a:cubicBezTo>
                  <a:cubicBezTo>
                    <a:pt x="3218" y="686070"/>
                    <a:pt x="3140" y="686128"/>
                    <a:pt x="3063" y="686195"/>
                  </a:cubicBezTo>
                  <a:cubicBezTo>
                    <a:pt x="2922" y="686316"/>
                    <a:pt x="2787" y="686437"/>
                    <a:pt x="2656" y="686568"/>
                  </a:cubicBezTo>
                  <a:cubicBezTo>
                    <a:pt x="2608" y="686616"/>
                    <a:pt x="2555" y="686665"/>
                    <a:pt x="2502" y="686713"/>
                  </a:cubicBezTo>
                  <a:cubicBezTo>
                    <a:pt x="2318" y="686897"/>
                    <a:pt x="2143" y="687086"/>
                    <a:pt x="1984" y="687284"/>
                  </a:cubicBezTo>
                  <a:cubicBezTo>
                    <a:pt x="1964" y="687308"/>
                    <a:pt x="1945" y="687337"/>
                    <a:pt x="1921" y="687366"/>
                  </a:cubicBezTo>
                  <a:cubicBezTo>
                    <a:pt x="1781" y="687536"/>
                    <a:pt x="1650" y="687710"/>
                    <a:pt x="1529" y="687894"/>
                  </a:cubicBezTo>
                  <a:cubicBezTo>
                    <a:pt x="1476" y="687966"/>
                    <a:pt x="1427" y="688044"/>
                    <a:pt x="1379" y="688121"/>
                  </a:cubicBezTo>
                  <a:cubicBezTo>
                    <a:pt x="1292" y="688257"/>
                    <a:pt x="1205" y="688397"/>
                    <a:pt x="1127" y="688537"/>
                  </a:cubicBezTo>
                  <a:cubicBezTo>
                    <a:pt x="1074" y="688629"/>
                    <a:pt x="1021" y="688721"/>
                    <a:pt x="973" y="688818"/>
                  </a:cubicBezTo>
                  <a:cubicBezTo>
                    <a:pt x="905" y="688953"/>
                    <a:pt x="837" y="689089"/>
                    <a:pt x="779" y="689224"/>
                  </a:cubicBezTo>
                  <a:cubicBezTo>
                    <a:pt x="735" y="689321"/>
                    <a:pt x="687" y="689423"/>
                    <a:pt x="644" y="689519"/>
                  </a:cubicBezTo>
                  <a:cubicBezTo>
                    <a:pt x="561" y="689723"/>
                    <a:pt x="489" y="689926"/>
                    <a:pt x="421" y="690129"/>
                  </a:cubicBezTo>
                  <a:cubicBezTo>
                    <a:pt x="387" y="690235"/>
                    <a:pt x="358" y="690342"/>
                    <a:pt x="329" y="690453"/>
                  </a:cubicBezTo>
                  <a:cubicBezTo>
                    <a:pt x="286" y="690613"/>
                    <a:pt x="242" y="690777"/>
                    <a:pt x="203" y="690942"/>
                  </a:cubicBezTo>
                  <a:cubicBezTo>
                    <a:pt x="179" y="691043"/>
                    <a:pt x="165" y="691145"/>
                    <a:pt x="145" y="691247"/>
                  </a:cubicBezTo>
                  <a:cubicBezTo>
                    <a:pt x="116" y="691416"/>
                    <a:pt x="87" y="691585"/>
                    <a:pt x="68" y="691755"/>
                  </a:cubicBezTo>
                  <a:cubicBezTo>
                    <a:pt x="58" y="691842"/>
                    <a:pt x="44" y="691929"/>
                    <a:pt x="39" y="692021"/>
                  </a:cubicBezTo>
                  <a:cubicBezTo>
                    <a:pt x="15" y="692272"/>
                    <a:pt x="0" y="692524"/>
                    <a:pt x="0" y="692775"/>
                  </a:cubicBezTo>
                  <a:cubicBezTo>
                    <a:pt x="0" y="692785"/>
                    <a:pt x="0" y="692795"/>
                    <a:pt x="0" y="692805"/>
                  </a:cubicBezTo>
                  <a:lnTo>
                    <a:pt x="0" y="692819"/>
                  </a:lnTo>
                  <a:cubicBezTo>
                    <a:pt x="0" y="692824"/>
                    <a:pt x="0" y="692834"/>
                    <a:pt x="0" y="692838"/>
                  </a:cubicBezTo>
                  <a:lnTo>
                    <a:pt x="0" y="779067"/>
                  </a:lnTo>
                  <a:cubicBezTo>
                    <a:pt x="0" y="783847"/>
                    <a:pt x="3876" y="787723"/>
                    <a:pt x="8656" y="787723"/>
                  </a:cubicBezTo>
                  <a:lnTo>
                    <a:pt x="84569" y="787723"/>
                  </a:lnTo>
                  <a:lnTo>
                    <a:pt x="84569" y="1146983"/>
                  </a:lnTo>
                  <a:lnTo>
                    <a:pt x="162307" y="1146983"/>
                  </a:lnTo>
                  <a:lnTo>
                    <a:pt x="162307" y="787723"/>
                  </a:lnTo>
                  <a:lnTo>
                    <a:pt x="250988" y="787723"/>
                  </a:lnTo>
                  <a:lnTo>
                    <a:pt x="250988" y="912426"/>
                  </a:lnTo>
                  <a:lnTo>
                    <a:pt x="314970" y="912426"/>
                  </a:lnTo>
                  <a:lnTo>
                    <a:pt x="314970" y="787723"/>
                  </a:lnTo>
                  <a:lnTo>
                    <a:pt x="1735338" y="787723"/>
                  </a:lnTo>
                  <a:lnTo>
                    <a:pt x="1735338" y="912426"/>
                  </a:lnTo>
                  <a:lnTo>
                    <a:pt x="1799320" y="912426"/>
                  </a:lnTo>
                  <a:lnTo>
                    <a:pt x="1799320" y="787723"/>
                  </a:lnTo>
                  <a:lnTo>
                    <a:pt x="1888002" y="787723"/>
                  </a:lnTo>
                  <a:lnTo>
                    <a:pt x="1888002" y="1146983"/>
                  </a:lnTo>
                  <a:lnTo>
                    <a:pt x="1965739" y="1146983"/>
                  </a:lnTo>
                  <a:lnTo>
                    <a:pt x="1965739" y="787723"/>
                  </a:lnTo>
                  <a:lnTo>
                    <a:pt x="2020073" y="787723"/>
                  </a:lnTo>
                  <a:cubicBezTo>
                    <a:pt x="2024854" y="787723"/>
                    <a:pt x="2028729" y="783847"/>
                    <a:pt x="2028729" y="779067"/>
                  </a:cubicBezTo>
                  <a:lnTo>
                    <a:pt x="2028729" y="692805"/>
                  </a:lnTo>
                  <a:cubicBezTo>
                    <a:pt x="2028734" y="692534"/>
                    <a:pt x="2028715" y="692272"/>
                    <a:pt x="2028690" y="692016"/>
                  </a:cubicBezTo>
                  <a:close/>
                  <a:moveTo>
                    <a:pt x="182448" y="574604"/>
                  </a:moveTo>
                  <a:cubicBezTo>
                    <a:pt x="183653" y="575509"/>
                    <a:pt x="185143" y="576051"/>
                    <a:pt x="186769" y="576051"/>
                  </a:cubicBezTo>
                  <a:lnTo>
                    <a:pt x="1873187" y="576051"/>
                  </a:lnTo>
                  <a:lnTo>
                    <a:pt x="1922639" y="619228"/>
                  </a:lnTo>
                  <a:lnTo>
                    <a:pt x="122323" y="619228"/>
                  </a:lnTo>
                  <a:lnTo>
                    <a:pt x="182448" y="574604"/>
                  </a:lnTo>
                  <a:close/>
                  <a:moveTo>
                    <a:pt x="226438" y="14423"/>
                  </a:moveTo>
                  <a:lnTo>
                    <a:pt x="1846440" y="14423"/>
                  </a:lnTo>
                  <a:lnTo>
                    <a:pt x="1846440" y="105892"/>
                  </a:lnTo>
                  <a:lnTo>
                    <a:pt x="226438" y="105892"/>
                  </a:lnTo>
                  <a:lnTo>
                    <a:pt x="226438" y="14423"/>
                  </a:lnTo>
                  <a:close/>
                  <a:moveTo>
                    <a:pt x="314970" y="120319"/>
                  </a:moveTo>
                  <a:lnTo>
                    <a:pt x="1735338" y="120319"/>
                  </a:lnTo>
                  <a:lnTo>
                    <a:pt x="1735338" y="160957"/>
                  </a:lnTo>
                  <a:lnTo>
                    <a:pt x="314970" y="160957"/>
                  </a:lnTo>
                  <a:lnTo>
                    <a:pt x="314970" y="120319"/>
                  </a:lnTo>
                  <a:close/>
                  <a:moveTo>
                    <a:pt x="226438" y="175389"/>
                  </a:moveTo>
                  <a:lnTo>
                    <a:pt x="1846440" y="175389"/>
                  </a:lnTo>
                  <a:lnTo>
                    <a:pt x="1846440" y="266858"/>
                  </a:lnTo>
                  <a:lnTo>
                    <a:pt x="226438" y="266858"/>
                  </a:lnTo>
                  <a:lnTo>
                    <a:pt x="226438" y="175389"/>
                  </a:lnTo>
                  <a:close/>
                  <a:moveTo>
                    <a:pt x="314970" y="281286"/>
                  </a:moveTo>
                  <a:lnTo>
                    <a:pt x="1735338" y="281286"/>
                  </a:lnTo>
                  <a:lnTo>
                    <a:pt x="1735338" y="321923"/>
                  </a:lnTo>
                  <a:lnTo>
                    <a:pt x="314970" y="321923"/>
                  </a:lnTo>
                  <a:lnTo>
                    <a:pt x="314970" y="281286"/>
                  </a:lnTo>
                  <a:close/>
                  <a:moveTo>
                    <a:pt x="226438" y="336351"/>
                  </a:moveTo>
                  <a:lnTo>
                    <a:pt x="1846440" y="336351"/>
                  </a:lnTo>
                  <a:lnTo>
                    <a:pt x="1846440" y="427819"/>
                  </a:lnTo>
                  <a:lnTo>
                    <a:pt x="226438" y="427819"/>
                  </a:lnTo>
                  <a:lnTo>
                    <a:pt x="226438" y="336351"/>
                  </a:lnTo>
                  <a:close/>
                  <a:moveTo>
                    <a:pt x="314970" y="442247"/>
                  </a:moveTo>
                  <a:lnTo>
                    <a:pt x="1735338" y="442247"/>
                  </a:lnTo>
                  <a:lnTo>
                    <a:pt x="1735338" y="509151"/>
                  </a:lnTo>
                  <a:lnTo>
                    <a:pt x="314970" y="509151"/>
                  </a:lnTo>
                  <a:lnTo>
                    <a:pt x="314970" y="442247"/>
                  </a:lnTo>
                  <a:close/>
                  <a:moveTo>
                    <a:pt x="247321" y="526463"/>
                  </a:moveTo>
                  <a:lnTo>
                    <a:pt x="1816394" y="526463"/>
                  </a:lnTo>
                  <a:lnTo>
                    <a:pt x="1856664" y="561618"/>
                  </a:lnTo>
                  <a:lnTo>
                    <a:pt x="199944" y="561618"/>
                  </a:lnTo>
                  <a:lnTo>
                    <a:pt x="247321" y="526463"/>
                  </a:lnTo>
                  <a:close/>
                  <a:moveTo>
                    <a:pt x="102877" y="633651"/>
                  </a:moveTo>
                  <a:lnTo>
                    <a:pt x="1939167" y="633651"/>
                  </a:lnTo>
                  <a:lnTo>
                    <a:pt x="1996999" y="684144"/>
                  </a:lnTo>
                  <a:lnTo>
                    <a:pt x="34841" y="684144"/>
                  </a:lnTo>
                  <a:lnTo>
                    <a:pt x="102877" y="633651"/>
                  </a:lnTo>
                  <a:close/>
                  <a:moveTo>
                    <a:pt x="2011418" y="770407"/>
                  </a:moveTo>
                  <a:lnTo>
                    <a:pt x="17307" y="770407"/>
                  </a:lnTo>
                  <a:lnTo>
                    <a:pt x="17307" y="701455"/>
                  </a:lnTo>
                  <a:lnTo>
                    <a:pt x="2011418" y="701455"/>
                  </a:lnTo>
                  <a:lnTo>
                    <a:pt x="2011418" y="770407"/>
                  </a:lnTo>
                  <a:close/>
                </a:path>
              </a:pathLst>
            </a:custGeom>
            <a:solidFill>
              <a:srgbClr val="000000"/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26" name="Graphic 97">
            <a:extLst>
              <a:ext uri="{FF2B5EF4-FFF2-40B4-BE49-F238E27FC236}">
                <a16:creationId xmlns:a16="http://schemas.microsoft.com/office/drawing/2014/main" id="{34E80B82-C51A-ECA6-1BF1-A50F020BCA1B}"/>
              </a:ext>
            </a:extLst>
          </p:cNvPr>
          <p:cNvGrpSpPr/>
          <p:nvPr/>
        </p:nvGrpSpPr>
        <p:grpSpPr>
          <a:xfrm>
            <a:off x="2119616" y="6398166"/>
            <a:ext cx="696843" cy="303224"/>
            <a:chOff x="-901782" y="4986039"/>
            <a:chExt cx="324268" cy="166580"/>
          </a:xfrm>
          <a:solidFill>
            <a:srgbClr val="000000"/>
          </a:solidFill>
        </p:grpSpPr>
        <p:sp>
          <p:nvSpPr>
            <p:cNvPr id="468" name="Freeform 129">
              <a:extLst>
                <a:ext uri="{FF2B5EF4-FFF2-40B4-BE49-F238E27FC236}">
                  <a16:creationId xmlns:a16="http://schemas.microsoft.com/office/drawing/2014/main" id="{C2C6AEF9-D60D-3597-BE9F-07F8DAC8B7E3}"/>
                </a:ext>
              </a:extLst>
            </p:cNvPr>
            <p:cNvSpPr/>
            <p:nvPr/>
          </p:nvSpPr>
          <p:spPr>
            <a:xfrm>
              <a:off x="-901782" y="5009293"/>
              <a:ext cx="71490" cy="132981"/>
            </a:xfrm>
            <a:custGeom>
              <a:avLst/>
              <a:gdLst>
                <a:gd name="connsiteX0" fmla="*/ 47198 w 71490"/>
                <a:gd name="connsiteY0" fmla="*/ 59371 h 132981"/>
                <a:gd name="connsiteX1" fmla="*/ 4171 w 71490"/>
                <a:gd name="connsiteY1" fmla="*/ 736 h 132981"/>
                <a:gd name="connsiteX2" fmla="*/ 678 w 71490"/>
                <a:gd name="connsiteY2" fmla="*/ 4229 h 132981"/>
                <a:gd name="connsiteX3" fmla="*/ 40696 w 71490"/>
                <a:gd name="connsiteY3" fmla="*/ 62628 h 132981"/>
                <a:gd name="connsiteX4" fmla="*/ 53716 w 71490"/>
                <a:gd name="connsiteY4" fmla="*/ 95277 h 132981"/>
                <a:gd name="connsiteX5" fmla="*/ 62971 w 71490"/>
                <a:gd name="connsiteY5" fmla="*/ 129958 h 132981"/>
                <a:gd name="connsiteX6" fmla="*/ 71472 w 71490"/>
                <a:gd name="connsiteY6" fmla="*/ 128806 h 132981"/>
                <a:gd name="connsiteX7" fmla="*/ 62178 w 71490"/>
                <a:gd name="connsiteY7" fmla="*/ 92940 h 132981"/>
                <a:gd name="connsiteX8" fmla="*/ 47198 w 71490"/>
                <a:gd name="connsiteY8" fmla="*/ 59371 h 13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90" h="132981">
                  <a:moveTo>
                    <a:pt x="47198" y="59371"/>
                  </a:moveTo>
                  <a:cubicBezTo>
                    <a:pt x="35325" y="37875"/>
                    <a:pt x="21696" y="18052"/>
                    <a:pt x="4171" y="736"/>
                  </a:cubicBezTo>
                  <a:cubicBezTo>
                    <a:pt x="1897" y="-1509"/>
                    <a:pt x="-1446" y="1882"/>
                    <a:pt x="678" y="4229"/>
                  </a:cubicBezTo>
                  <a:cubicBezTo>
                    <a:pt x="16383" y="21565"/>
                    <a:pt x="30792" y="41358"/>
                    <a:pt x="40696" y="62628"/>
                  </a:cubicBezTo>
                  <a:cubicBezTo>
                    <a:pt x="45665" y="73306"/>
                    <a:pt x="50048" y="84076"/>
                    <a:pt x="53716" y="95277"/>
                  </a:cubicBezTo>
                  <a:cubicBezTo>
                    <a:pt x="57451" y="106690"/>
                    <a:pt x="59468" y="118510"/>
                    <a:pt x="62971" y="129958"/>
                  </a:cubicBezTo>
                  <a:cubicBezTo>
                    <a:pt x="64336" y="134419"/>
                    <a:pt x="71908" y="133867"/>
                    <a:pt x="71472" y="128806"/>
                  </a:cubicBezTo>
                  <a:cubicBezTo>
                    <a:pt x="70427" y="116594"/>
                    <a:pt x="66286" y="104426"/>
                    <a:pt x="62178" y="92940"/>
                  </a:cubicBezTo>
                  <a:cubicBezTo>
                    <a:pt x="58075" y="81473"/>
                    <a:pt x="53091" y="70040"/>
                    <a:pt x="47198" y="5937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 130">
              <a:extLst>
                <a:ext uri="{FF2B5EF4-FFF2-40B4-BE49-F238E27FC236}">
                  <a16:creationId xmlns:a16="http://schemas.microsoft.com/office/drawing/2014/main" id="{1A47C571-89D7-7008-899D-7E6C98280141}"/>
                </a:ext>
              </a:extLst>
            </p:cNvPr>
            <p:cNvSpPr/>
            <p:nvPr/>
          </p:nvSpPr>
          <p:spPr>
            <a:xfrm>
              <a:off x="-835882" y="5074682"/>
              <a:ext cx="30301" cy="67040"/>
            </a:xfrm>
            <a:custGeom>
              <a:avLst/>
              <a:gdLst>
                <a:gd name="connsiteX0" fmla="*/ 26565 w 30301"/>
                <a:gd name="connsiteY0" fmla="*/ 863 h 67040"/>
                <a:gd name="connsiteX1" fmla="*/ 14576 w 30301"/>
                <a:gd name="connsiteY1" fmla="*/ 31437 h 67040"/>
                <a:gd name="connsiteX2" fmla="*/ 12070 w 30301"/>
                <a:gd name="connsiteY2" fmla="*/ 43827 h 67040"/>
                <a:gd name="connsiteX3" fmla="*/ 11504 w 30301"/>
                <a:gd name="connsiteY3" fmla="*/ 43804 h 67040"/>
                <a:gd name="connsiteX4" fmla="*/ 10347 w 30301"/>
                <a:gd name="connsiteY4" fmla="*/ 34107 h 67040"/>
                <a:gd name="connsiteX5" fmla="*/ 4382 w 30301"/>
                <a:gd name="connsiteY5" fmla="*/ 7390 h 67040"/>
                <a:gd name="connsiteX6" fmla="*/ 75 w 30301"/>
                <a:gd name="connsiteY6" fmla="*/ 8576 h 67040"/>
                <a:gd name="connsiteX7" fmla="*/ 4154 w 30301"/>
                <a:gd name="connsiteY7" fmla="*/ 34993 h 67040"/>
                <a:gd name="connsiteX8" fmla="*/ 5939 w 30301"/>
                <a:gd name="connsiteY8" fmla="*/ 59494 h 67040"/>
                <a:gd name="connsiteX9" fmla="*/ 9462 w 30301"/>
                <a:gd name="connsiteY9" fmla="*/ 59954 h 67040"/>
                <a:gd name="connsiteX10" fmla="*/ 10086 w 30301"/>
                <a:gd name="connsiteY10" fmla="*/ 59180 h 67040"/>
                <a:gd name="connsiteX11" fmla="*/ 9675 w 30301"/>
                <a:gd name="connsiteY11" fmla="*/ 64255 h 67040"/>
                <a:gd name="connsiteX12" fmla="*/ 15253 w 30301"/>
                <a:gd name="connsiteY12" fmla="*/ 65010 h 67040"/>
                <a:gd name="connsiteX13" fmla="*/ 21993 w 30301"/>
                <a:gd name="connsiteY13" fmla="*/ 32549 h 67040"/>
                <a:gd name="connsiteX14" fmla="*/ 30281 w 30301"/>
                <a:gd name="connsiteY14" fmla="*/ 1870 h 67040"/>
                <a:gd name="connsiteX15" fmla="*/ 26565 w 30301"/>
                <a:gd name="connsiteY15" fmla="*/ 863 h 6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301" h="67040">
                  <a:moveTo>
                    <a:pt x="26565" y="863"/>
                  </a:moveTo>
                  <a:cubicBezTo>
                    <a:pt x="20135" y="9369"/>
                    <a:pt x="17010" y="21228"/>
                    <a:pt x="14576" y="31437"/>
                  </a:cubicBezTo>
                  <a:cubicBezTo>
                    <a:pt x="13594" y="35554"/>
                    <a:pt x="12766" y="39681"/>
                    <a:pt x="12070" y="43827"/>
                  </a:cubicBezTo>
                  <a:cubicBezTo>
                    <a:pt x="12012" y="44161"/>
                    <a:pt x="11533" y="44147"/>
                    <a:pt x="11504" y="43804"/>
                  </a:cubicBezTo>
                  <a:cubicBezTo>
                    <a:pt x="11242" y="40542"/>
                    <a:pt x="10758" y="37277"/>
                    <a:pt x="10347" y="34107"/>
                  </a:cubicBezTo>
                  <a:cubicBezTo>
                    <a:pt x="9171" y="25036"/>
                    <a:pt x="7067" y="16133"/>
                    <a:pt x="4382" y="7390"/>
                  </a:cubicBezTo>
                  <a:cubicBezTo>
                    <a:pt x="3540" y="4647"/>
                    <a:pt x="-607" y="5779"/>
                    <a:pt x="75" y="8576"/>
                  </a:cubicBezTo>
                  <a:cubicBezTo>
                    <a:pt x="2209" y="17270"/>
                    <a:pt x="3530" y="26056"/>
                    <a:pt x="4154" y="34993"/>
                  </a:cubicBezTo>
                  <a:cubicBezTo>
                    <a:pt x="4720" y="43112"/>
                    <a:pt x="3327" y="51762"/>
                    <a:pt x="5939" y="59494"/>
                  </a:cubicBezTo>
                  <a:cubicBezTo>
                    <a:pt x="6418" y="60907"/>
                    <a:pt x="8726" y="61579"/>
                    <a:pt x="9462" y="59954"/>
                  </a:cubicBezTo>
                  <a:cubicBezTo>
                    <a:pt x="9733" y="59359"/>
                    <a:pt x="10115" y="58831"/>
                    <a:pt x="10086" y="59180"/>
                  </a:cubicBezTo>
                  <a:cubicBezTo>
                    <a:pt x="9931" y="60868"/>
                    <a:pt x="9791" y="62557"/>
                    <a:pt x="9675" y="64255"/>
                  </a:cubicBezTo>
                  <a:cubicBezTo>
                    <a:pt x="9462" y="67400"/>
                    <a:pt x="14779" y="68193"/>
                    <a:pt x="15253" y="65010"/>
                  </a:cubicBezTo>
                  <a:cubicBezTo>
                    <a:pt x="16879" y="54099"/>
                    <a:pt x="19105" y="43199"/>
                    <a:pt x="21993" y="32549"/>
                  </a:cubicBezTo>
                  <a:cubicBezTo>
                    <a:pt x="24727" y="22471"/>
                    <a:pt x="28926" y="12233"/>
                    <a:pt x="30281" y="1870"/>
                  </a:cubicBezTo>
                  <a:cubicBezTo>
                    <a:pt x="30576" y="-341"/>
                    <a:pt x="27581" y="-477"/>
                    <a:pt x="26565" y="86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 131">
              <a:extLst>
                <a:ext uri="{FF2B5EF4-FFF2-40B4-BE49-F238E27FC236}">
                  <a16:creationId xmlns:a16="http://schemas.microsoft.com/office/drawing/2014/main" id="{942BFD72-A91D-874A-06FD-2E873F1838A0}"/>
                </a:ext>
              </a:extLst>
            </p:cNvPr>
            <p:cNvSpPr/>
            <p:nvPr/>
          </p:nvSpPr>
          <p:spPr>
            <a:xfrm>
              <a:off x="-810977" y="5069541"/>
              <a:ext cx="22297" cy="78705"/>
            </a:xfrm>
            <a:custGeom>
              <a:avLst/>
              <a:gdLst>
                <a:gd name="connsiteX0" fmla="*/ 9068 w 22297"/>
                <a:gd name="connsiteY0" fmla="*/ 37008 h 78705"/>
                <a:gd name="connsiteX1" fmla="*/ 22112 w 22297"/>
                <a:gd name="connsiteY1" fmla="*/ 2545 h 78705"/>
                <a:gd name="connsiteX2" fmla="*/ 19456 w 22297"/>
                <a:gd name="connsiteY2" fmla="*/ 498 h 78705"/>
                <a:gd name="connsiteX3" fmla="*/ 2764 w 22297"/>
                <a:gd name="connsiteY3" fmla="*/ 76334 h 78705"/>
                <a:gd name="connsiteX4" fmla="*/ 9155 w 22297"/>
                <a:gd name="connsiteY4" fmla="*/ 74573 h 78705"/>
                <a:gd name="connsiteX5" fmla="*/ 9068 w 22297"/>
                <a:gd name="connsiteY5" fmla="*/ 37008 h 7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97" h="78705">
                  <a:moveTo>
                    <a:pt x="9068" y="37008"/>
                  </a:moveTo>
                  <a:cubicBezTo>
                    <a:pt x="11739" y="24695"/>
                    <a:pt x="16703" y="13842"/>
                    <a:pt x="22112" y="2545"/>
                  </a:cubicBezTo>
                  <a:cubicBezTo>
                    <a:pt x="22920" y="851"/>
                    <a:pt x="20912" y="-876"/>
                    <a:pt x="19456" y="498"/>
                  </a:cubicBezTo>
                  <a:cubicBezTo>
                    <a:pt x="-115" y="18980"/>
                    <a:pt x="-3289" y="51480"/>
                    <a:pt x="2764" y="76334"/>
                  </a:cubicBezTo>
                  <a:cubicBezTo>
                    <a:pt x="3775" y="80490"/>
                    <a:pt x="10074" y="78724"/>
                    <a:pt x="9155" y="74573"/>
                  </a:cubicBezTo>
                  <a:cubicBezTo>
                    <a:pt x="6417" y="62201"/>
                    <a:pt x="6383" y="49394"/>
                    <a:pt x="9068" y="3700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 132">
              <a:extLst>
                <a:ext uri="{FF2B5EF4-FFF2-40B4-BE49-F238E27FC236}">
                  <a16:creationId xmlns:a16="http://schemas.microsoft.com/office/drawing/2014/main" id="{7C4E9EF2-049E-C22F-D152-E9E972829730}"/>
                </a:ext>
              </a:extLst>
            </p:cNvPr>
            <p:cNvSpPr/>
            <p:nvPr/>
          </p:nvSpPr>
          <p:spPr>
            <a:xfrm>
              <a:off x="-899880" y="5057056"/>
              <a:ext cx="55877" cy="91145"/>
            </a:xfrm>
            <a:custGeom>
              <a:avLst/>
              <a:gdLst>
                <a:gd name="connsiteX0" fmla="*/ 36204 w 55877"/>
                <a:gd name="connsiteY0" fmla="*/ 42434 h 91145"/>
                <a:gd name="connsiteX1" fmla="*/ 5849 w 55877"/>
                <a:gd name="connsiteY1" fmla="*/ 1114 h 91145"/>
                <a:gd name="connsiteX2" fmla="*/ 923 w 55877"/>
                <a:gd name="connsiteY2" fmla="*/ 6040 h 91145"/>
                <a:gd name="connsiteX3" fmla="*/ 30365 w 55877"/>
                <a:gd name="connsiteY3" fmla="*/ 46798 h 91145"/>
                <a:gd name="connsiteX4" fmla="*/ 41628 w 55877"/>
                <a:gd name="connsiteY4" fmla="*/ 68681 h 91145"/>
                <a:gd name="connsiteX5" fmla="*/ 52239 w 55877"/>
                <a:gd name="connsiteY5" fmla="*/ 90488 h 91145"/>
                <a:gd name="connsiteX6" fmla="*/ 55877 w 55877"/>
                <a:gd name="connsiteY6" fmla="*/ 88983 h 91145"/>
                <a:gd name="connsiteX7" fmla="*/ 48344 w 55877"/>
                <a:gd name="connsiteY7" fmla="*/ 65706 h 91145"/>
                <a:gd name="connsiteX8" fmla="*/ 36204 w 55877"/>
                <a:gd name="connsiteY8" fmla="*/ 42434 h 9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77" h="91145">
                  <a:moveTo>
                    <a:pt x="36204" y="42434"/>
                  </a:moveTo>
                  <a:cubicBezTo>
                    <a:pt x="27510" y="27677"/>
                    <a:pt x="17301" y="13844"/>
                    <a:pt x="5849" y="1114"/>
                  </a:cubicBezTo>
                  <a:cubicBezTo>
                    <a:pt x="2839" y="-2229"/>
                    <a:pt x="-2047" y="2701"/>
                    <a:pt x="923" y="6040"/>
                  </a:cubicBezTo>
                  <a:cubicBezTo>
                    <a:pt x="12100" y="18600"/>
                    <a:pt x="21956" y="32234"/>
                    <a:pt x="30365" y="46798"/>
                  </a:cubicBezTo>
                  <a:cubicBezTo>
                    <a:pt x="34468" y="53905"/>
                    <a:pt x="38227" y="61211"/>
                    <a:pt x="41628" y="68681"/>
                  </a:cubicBezTo>
                  <a:cubicBezTo>
                    <a:pt x="44909" y="75891"/>
                    <a:pt x="47250" y="84242"/>
                    <a:pt x="52239" y="90488"/>
                  </a:cubicBezTo>
                  <a:cubicBezTo>
                    <a:pt x="53434" y="91983"/>
                    <a:pt x="55882" y="90691"/>
                    <a:pt x="55877" y="88983"/>
                  </a:cubicBezTo>
                  <a:cubicBezTo>
                    <a:pt x="55858" y="80932"/>
                    <a:pt x="51629" y="72881"/>
                    <a:pt x="48344" y="65706"/>
                  </a:cubicBezTo>
                  <a:cubicBezTo>
                    <a:pt x="44701" y="57747"/>
                    <a:pt x="40646" y="49977"/>
                    <a:pt x="36204" y="42434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 133">
              <a:extLst>
                <a:ext uri="{FF2B5EF4-FFF2-40B4-BE49-F238E27FC236}">
                  <a16:creationId xmlns:a16="http://schemas.microsoft.com/office/drawing/2014/main" id="{66B12A83-2DF9-49DC-46DC-C5F0E9C27292}"/>
                </a:ext>
              </a:extLst>
            </p:cNvPr>
            <p:cNvSpPr/>
            <p:nvPr/>
          </p:nvSpPr>
          <p:spPr>
            <a:xfrm>
              <a:off x="-882460" y="5119167"/>
              <a:ext cx="30600" cy="28202"/>
            </a:xfrm>
            <a:custGeom>
              <a:avLst/>
              <a:gdLst>
                <a:gd name="connsiteX0" fmla="*/ 17115 w 30600"/>
                <a:gd name="connsiteY0" fmla="*/ 6426 h 28202"/>
                <a:gd name="connsiteX1" fmla="*/ 510 w 30600"/>
                <a:gd name="connsiteY1" fmla="*/ 1732 h 28202"/>
                <a:gd name="connsiteX2" fmla="*/ 1754 w 30600"/>
                <a:gd name="connsiteY2" fmla="*/ 4732 h 28202"/>
                <a:gd name="connsiteX3" fmla="*/ 16124 w 30600"/>
                <a:gd name="connsiteY3" fmla="*/ 14835 h 28202"/>
                <a:gd name="connsiteX4" fmla="*/ 25704 w 30600"/>
                <a:gd name="connsiteY4" fmla="*/ 27380 h 28202"/>
                <a:gd name="connsiteX5" fmla="*/ 30566 w 30600"/>
                <a:gd name="connsiteY5" fmla="*/ 24550 h 28202"/>
                <a:gd name="connsiteX6" fmla="*/ 17115 w 30600"/>
                <a:gd name="connsiteY6" fmla="*/ 6426 h 28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600" h="28202">
                  <a:moveTo>
                    <a:pt x="17115" y="6426"/>
                  </a:moveTo>
                  <a:cubicBezTo>
                    <a:pt x="12529" y="2744"/>
                    <a:pt x="6050" y="-2869"/>
                    <a:pt x="510" y="1732"/>
                  </a:cubicBezTo>
                  <a:cubicBezTo>
                    <a:pt x="-617" y="2671"/>
                    <a:pt x="268" y="4887"/>
                    <a:pt x="1754" y="4732"/>
                  </a:cubicBezTo>
                  <a:cubicBezTo>
                    <a:pt x="7207" y="4176"/>
                    <a:pt x="12809" y="11269"/>
                    <a:pt x="16124" y="14835"/>
                  </a:cubicBezTo>
                  <a:cubicBezTo>
                    <a:pt x="19656" y="18628"/>
                    <a:pt x="21867" y="24047"/>
                    <a:pt x="25704" y="27380"/>
                  </a:cubicBezTo>
                  <a:cubicBezTo>
                    <a:pt x="28045" y="29408"/>
                    <a:pt x="30948" y="27390"/>
                    <a:pt x="30566" y="24550"/>
                  </a:cubicBezTo>
                  <a:cubicBezTo>
                    <a:pt x="29671" y="17921"/>
                    <a:pt x="22118" y="10437"/>
                    <a:pt x="17115" y="642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 134">
              <a:extLst>
                <a:ext uri="{FF2B5EF4-FFF2-40B4-BE49-F238E27FC236}">
                  <a16:creationId xmlns:a16="http://schemas.microsoft.com/office/drawing/2014/main" id="{DF38AC32-6272-5794-09BD-32E7B1FB5096}"/>
                </a:ext>
              </a:extLst>
            </p:cNvPr>
            <p:cNvSpPr/>
            <p:nvPr/>
          </p:nvSpPr>
          <p:spPr>
            <a:xfrm>
              <a:off x="-792075" y="4986039"/>
              <a:ext cx="88045" cy="166580"/>
            </a:xfrm>
            <a:custGeom>
              <a:avLst/>
              <a:gdLst>
                <a:gd name="connsiteX0" fmla="*/ 87566 w 88045"/>
                <a:gd name="connsiteY0" fmla="*/ 4497 h 166580"/>
                <a:gd name="connsiteX1" fmla="*/ 82946 w 88045"/>
                <a:gd name="connsiteY1" fmla="*/ 931 h 166580"/>
                <a:gd name="connsiteX2" fmla="*/ 28926 w 88045"/>
                <a:gd name="connsiteY2" fmla="*/ 78107 h 166580"/>
                <a:gd name="connsiteX3" fmla="*/ 10487 w 88045"/>
                <a:gd name="connsiteY3" fmla="*/ 119683 h 166580"/>
                <a:gd name="connsiteX4" fmla="*/ 3728 w 88045"/>
                <a:gd name="connsiteY4" fmla="*/ 141629 h 166580"/>
                <a:gd name="connsiteX5" fmla="*/ 239 w 88045"/>
                <a:gd name="connsiteY5" fmla="*/ 164292 h 166580"/>
                <a:gd name="connsiteX6" fmla="*/ 6113 w 88045"/>
                <a:gd name="connsiteY6" fmla="*/ 165061 h 166580"/>
                <a:gd name="connsiteX7" fmla="*/ 9403 w 88045"/>
                <a:gd name="connsiteY7" fmla="*/ 154170 h 166580"/>
                <a:gd name="connsiteX8" fmla="*/ 12204 w 88045"/>
                <a:gd name="connsiteY8" fmla="*/ 143971 h 166580"/>
                <a:gd name="connsiteX9" fmla="*/ 18673 w 88045"/>
                <a:gd name="connsiteY9" fmla="*/ 122857 h 166580"/>
                <a:gd name="connsiteX10" fmla="*/ 37257 w 88045"/>
                <a:gd name="connsiteY10" fmla="*/ 80913 h 166580"/>
                <a:gd name="connsiteX11" fmla="*/ 87566 w 88045"/>
                <a:gd name="connsiteY11" fmla="*/ 4497 h 16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045" h="166580">
                  <a:moveTo>
                    <a:pt x="87566" y="4497"/>
                  </a:moveTo>
                  <a:cubicBezTo>
                    <a:pt x="89521" y="1826"/>
                    <a:pt x="84997" y="-1706"/>
                    <a:pt x="82946" y="931"/>
                  </a:cubicBezTo>
                  <a:cubicBezTo>
                    <a:pt x="63723" y="25684"/>
                    <a:pt x="43852" y="50427"/>
                    <a:pt x="28926" y="78107"/>
                  </a:cubicBezTo>
                  <a:cubicBezTo>
                    <a:pt x="21726" y="91456"/>
                    <a:pt x="15538" y="105380"/>
                    <a:pt x="10487" y="119683"/>
                  </a:cubicBezTo>
                  <a:cubicBezTo>
                    <a:pt x="7942" y="126887"/>
                    <a:pt x="5591" y="134217"/>
                    <a:pt x="3728" y="141629"/>
                  </a:cubicBezTo>
                  <a:cubicBezTo>
                    <a:pt x="2005" y="148480"/>
                    <a:pt x="-844" y="157247"/>
                    <a:pt x="239" y="164292"/>
                  </a:cubicBezTo>
                  <a:cubicBezTo>
                    <a:pt x="675" y="167127"/>
                    <a:pt x="4831" y="167263"/>
                    <a:pt x="6113" y="165061"/>
                  </a:cubicBezTo>
                  <a:cubicBezTo>
                    <a:pt x="8015" y="161790"/>
                    <a:pt x="8469" y="157809"/>
                    <a:pt x="9403" y="154170"/>
                  </a:cubicBezTo>
                  <a:cubicBezTo>
                    <a:pt x="10284" y="150755"/>
                    <a:pt x="11271" y="147372"/>
                    <a:pt x="12204" y="143971"/>
                  </a:cubicBezTo>
                  <a:cubicBezTo>
                    <a:pt x="14159" y="136869"/>
                    <a:pt x="16245" y="129819"/>
                    <a:pt x="18673" y="122857"/>
                  </a:cubicBezTo>
                  <a:cubicBezTo>
                    <a:pt x="23725" y="108390"/>
                    <a:pt x="29951" y="94383"/>
                    <a:pt x="37257" y="80913"/>
                  </a:cubicBezTo>
                  <a:cubicBezTo>
                    <a:pt x="51845" y="54022"/>
                    <a:pt x="69534" y="29138"/>
                    <a:pt x="87566" y="449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 135">
              <a:extLst>
                <a:ext uri="{FF2B5EF4-FFF2-40B4-BE49-F238E27FC236}">
                  <a16:creationId xmlns:a16="http://schemas.microsoft.com/office/drawing/2014/main" id="{2B467C64-00CE-0B56-7AF2-694BA970EB1E}"/>
                </a:ext>
              </a:extLst>
            </p:cNvPr>
            <p:cNvSpPr/>
            <p:nvPr/>
          </p:nvSpPr>
          <p:spPr>
            <a:xfrm>
              <a:off x="-761646" y="5072953"/>
              <a:ext cx="11302" cy="76241"/>
            </a:xfrm>
            <a:custGeom>
              <a:avLst/>
              <a:gdLst>
                <a:gd name="connsiteX0" fmla="*/ 11285 w 11302"/>
                <a:gd name="connsiteY0" fmla="*/ 2384 h 76241"/>
                <a:gd name="connsiteX1" fmla="*/ 6746 w 11302"/>
                <a:gd name="connsiteY1" fmla="*/ 1155 h 76241"/>
                <a:gd name="connsiteX2" fmla="*/ 11 w 11302"/>
                <a:gd name="connsiteY2" fmla="*/ 35091 h 76241"/>
                <a:gd name="connsiteX3" fmla="*/ 2106 w 11302"/>
                <a:gd name="connsiteY3" fmla="*/ 72094 h 76241"/>
                <a:gd name="connsiteX4" fmla="*/ 10762 w 11302"/>
                <a:gd name="connsiteY4" fmla="*/ 72094 h 76241"/>
                <a:gd name="connsiteX5" fmla="*/ 8894 w 11302"/>
                <a:gd name="connsiteY5" fmla="*/ 36891 h 76241"/>
                <a:gd name="connsiteX6" fmla="*/ 11285 w 11302"/>
                <a:gd name="connsiteY6" fmla="*/ 2384 h 7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2" h="76241">
                  <a:moveTo>
                    <a:pt x="11285" y="2384"/>
                  </a:moveTo>
                  <a:cubicBezTo>
                    <a:pt x="11231" y="-70"/>
                    <a:pt x="8043" y="-882"/>
                    <a:pt x="6746" y="1155"/>
                  </a:cubicBezTo>
                  <a:cubicBezTo>
                    <a:pt x="543" y="10918"/>
                    <a:pt x="132" y="23842"/>
                    <a:pt x="11" y="35091"/>
                  </a:cubicBezTo>
                  <a:cubicBezTo>
                    <a:pt x="-124" y="47457"/>
                    <a:pt x="984" y="59795"/>
                    <a:pt x="2106" y="72094"/>
                  </a:cubicBezTo>
                  <a:cubicBezTo>
                    <a:pt x="2609" y="77586"/>
                    <a:pt x="11236" y="77663"/>
                    <a:pt x="10762" y="72094"/>
                  </a:cubicBezTo>
                  <a:cubicBezTo>
                    <a:pt x="9770" y="60385"/>
                    <a:pt x="8802" y="48652"/>
                    <a:pt x="8894" y="36891"/>
                  </a:cubicBezTo>
                  <a:cubicBezTo>
                    <a:pt x="8991" y="25346"/>
                    <a:pt x="11541" y="13884"/>
                    <a:pt x="11285" y="2384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 136">
              <a:extLst>
                <a:ext uri="{FF2B5EF4-FFF2-40B4-BE49-F238E27FC236}">
                  <a16:creationId xmlns:a16="http://schemas.microsoft.com/office/drawing/2014/main" id="{9508BE48-4515-06FA-64FC-493EAF862FA3}"/>
                </a:ext>
              </a:extLst>
            </p:cNvPr>
            <p:cNvSpPr/>
            <p:nvPr/>
          </p:nvSpPr>
          <p:spPr>
            <a:xfrm>
              <a:off x="-696143" y="5093002"/>
              <a:ext cx="11702" cy="55090"/>
            </a:xfrm>
            <a:custGeom>
              <a:avLst/>
              <a:gdLst>
                <a:gd name="connsiteX0" fmla="*/ 7324 w 11702"/>
                <a:gd name="connsiteY0" fmla="*/ 1572 h 55090"/>
                <a:gd name="connsiteX1" fmla="*/ 1359 w 11702"/>
                <a:gd name="connsiteY1" fmla="*/ 28289 h 55090"/>
                <a:gd name="connsiteX2" fmla="*/ 2239 w 11702"/>
                <a:gd name="connsiteY2" fmla="*/ 54140 h 55090"/>
                <a:gd name="connsiteX3" fmla="*/ 5762 w 11702"/>
                <a:gd name="connsiteY3" fmla="*/ 53680 h 55090"/>
                <a:gd name="connsiteX4" fmla="*/ 7547 w 11702"/>
                <a:gd name="connsiteY4" fmla="*/ 29179 h 55090"/>
                <a:gd name="connsiteX5" fmla="*/ 11626 w 11702"/>
                <a:gd name="connsiteY5" fmla="*/ 2762 h 55090"/>
                <a:gd name="connsiteX6" fmla="*/ 7324 w 11702"/>
                <a:gd name="connsiteY6" fmla="*/ 1572 h 5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02" h="55090">
                  <a:moveTo>
                    <a:pt x="7324" y="1572"/>
                  </a:moveTo>
                  <a:cubicBezTo>
                    <a:pt x="4634" y="10315"/>
                    <a:pt x="2530" y="19217"/>
                    <a:pt x="1359" y="28289"/>
                  </a:cubicBezTo>
                  <a:cubicBezTo>
                    <a:pt x="251" y="36843"/>
                    <a:pt x="-1418" y="46089"/>
                    <a:pt x="2239" y="54140"/>
                  </a:cubicBezTo>
                  <a:cubicBezTo>
                    <a:pt x="2980" y="55766"/>
                    <a:pt x="5283" y="55103"/>
                    <a:pt x="5762" y="53680"/>
                  </a:cubicBezTo>
                  <a:cubicBezTo>
                    <a:pt x="8379" y="45939"/>
                    <a:pt x="6981" y="37303"/>
                    <a:pt x="7547" y="29179"/>
                  </a:cubicBezTo>
                  <a:cubicBezTo>
                    <a:pt x="8171" y="20248"/>
                    <a:pt x="9492" y="11456"/>
                    <a:pt x="11626" y="2762"/>
                  </a:cubicBezTo>
                  <a:cubicBezTo>
                    <a:pt x="12313" y="-35"/>
                    <a:pt x="8171" y="-1172"/>
                    <a:pt x="7324" y="15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 137">
              <a:extLst>
                <a:ext uri="{FF2B5EF4-FFF2-40B4-BE49-F238E27FC236}">
                  <a16:creationId xmlns:a16="http://schemas.microsoft.com/office/drawing/2014/main" id="{10DC865B-4A10-EBE7-B9CD-F8D551E57DBE}"/>
                </a:ext>
              </a:extLst>
            </p:cNvPr>
            <p:cNvSpPr/>
            <p:nvPr/>
          </p:nvSpPr>
          <p:spPr>
            <a:xfrm>
              <a:off x="-679083" y="5071471"/>
              <a:ext cx="22299" cy="78696"/>
            </a:xfrm>
            <a:custGeom>
              <a:avLst/>
              <a:gdLst>
                <a:gd name="connsiteX0" fmla="*/ 2844 w 22299"/>
                <a:gd name="connsiteY0" fmla="*/ 493 h 78696"/>
                <a:gd name="connsiteX1" fmla="*/ 188 w 22299"/>
                <a:gd name="connsiteY1" fmla="*/ 2540 h 78696"/>
                <a:gd name="connsiteX2" fmla="*/ 13232 w 22299"/>
                <a:gd name="connsiteY2" fmla="*/ 37003 h 78696"/>
                <a:gd name="connsiteX3" fmla="*/ 13145 w 22299"/>
                <a:gd name="connsiteY3" fmla="*/ 74563 h 78696"/>
                <a:gd name="connsiteX4" fmla="*/ 19536 w 22299"/>
                <a:gd name="connsiteY4" fmla="*/ 76325 h 78696"/>
                <a:gd name="connsiteX5" fmla="*/ 2844 w 22299"/>
                <a:gd name="connsiteY5" fmla="*/ 493 h 7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99" h="78696">
                  <a:moveTo>
                    <a:pt x="2844" y="493"/>
                  </a:moveTo>
                  <a:cubicBezTo>
                    <a:pt x="1402" y="-866"/>
                    <a:pt x="-630" y="837"/>
                    <a:pt x="188" y="2540"/>
                  </a:cubicBezTo>
                  <a:cubicBezTo>
                    <a:pt x="5597" y="13837"/>
                    <a:pt x="10556" y="24690"/>
                    <a:pt x="13232" y="37003"/>
                  </a:cubicBezTo>
                  <a:cubicBezTo>
                    <a:pt x="15922" y="49390"/>
                    <a:pt x="15888" y="62192"/>
                    <a:pt x="13145" y="74563"/>
                  </a:cubicBezTo>
                  <a:cubicBezTo>
                    <a:pt x="12225" y="78710"/>
                    <a:pt x="18520" y="80486"/>
                    <a:pt x="19536" y="76325"/>
                  </a:cubicBezTo>
                  <a:cubicBezTo>
                    <a:pt x="25589" y="51475"/>
                    <a:pt x="22415" y="18976"/>
                    <a:pt x="2844" y="49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 138">
              <a:extLst>
                <a:ext uri="{FF2B5EF4-FFF2-40B4-BE49-F238E27FC236}">
                  <a16:creationId xmlns:a16="http://schemas.microsoft.com/office/drawing/2014/main" id="{511E5A7A-F7D7-C5C2-0C59-828EF153BD26}"/>
                </a:ext>
              </a:extLst>
            </p:cNvPr>
            <p:cNvSpPr/>
            <p:nvPr/>
          </p:nvSpPr>
          <p:spPr>
            <a:xfrm>
              <a:off x="-655882" y="5022233"/>
              <a:ext cx="60819" cy="127889"/>
            </a:xfrm>
            <a:custGeom>
              <a:avLst/>
              <a:gdLst>
                <a:gd name="connsiteX0" fmla="*/ 54966 w 60819"/>
                <a:gd name="connsiteY0" fmla="*/ 37863 h 127889"/>
                <a:gd name="connsiteX1" fmla="*/ 24611 w 60819"/>
                <a:gd name="connsiteY1" fmla="*/ 79182 h 127889"/>
                <a:gd name="connsiteX2" fmla="*/ 12476 w 60819"/>
                <a:gd name="connsiteY2" fmla="*/ 102454 h 127889"/>
                <a:gd name="connsiteX3" fmla="*/ 6612 w 60819"/>
                <a:gd name="connsiteY3" fmla="*/ 116297 h 127889"/>
                <a:gd name="connsiteX4" fmla="*/ 6186 w 60819"/>
                <a:gd name="connsiteY4" fmla="*/ 116239 h 127889"/>
                <a:gd name="connsiteX5" fmla="*/ 38743 w 60819"/>
                <a:gd name="connsiteY5" fmla="*/ 5262 h 127889"/>
                <a:gd name="connsiteX6" fmla="*/ 32434 w 60819"/>
                <a:gd name="connsiteY6" fmla="*/ 1575 h 127889"/>
                <a:gd name="connsiteX7" fmla="*/ 700 w 60819"/>
                <a:gd name="connsiteY7" fmla="*/ 118469 h 127889"/>
                <a:gd name="connsiteX8" fmla="*/ 5107 w 60819"/>
                <a:gd name="connsiteY8" fmla="*/ 120748 h 127889"/>
                <a:gd name="connsiteX9" fmla="*/ 5422 w 60819"/>
                <a:gd name="connsiteY9" fmla="*/ 120966 h 127889"/>
                <a:gd name="connsiteX10" fmla="*/ 4948 w 60819"/>
                <a:gd name="connsiteY10" fmla="*/ 125727 h 127889"/>
                <a:gd name="connsiteX11" fmla="*/ 8586 w 60819"/>
                <a:gd name="connsiteY11" fmla="*/ 127231 h 127889"/>
                <a:gd name="connsiteX12" fmla="*/ 18858 w 60819"/>
                <a:gd name="connsiteY12" fmla="*/ 106175 h 127889"/>
                <a:gd name="connsiteX13" fmla="*/ 30460 w 60819"/>
                <a:gd name="connsiteY13" fmla="*/ 83541 h 127889"/>
                <a:gd name="connsiteX14" fmla="*/ 59901 w 60819"/>
                <a:gd name="connsiteY14" fmla="*/ 42783 h 127889"/>
                <a:gd name="connsiteX15" fmla="*/ 54966 w 60819"/>
                <a:gd name="connsiteY15" fmla="*/ 37863 h 127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819" h="127889">
                  <a:moveTo>
                    <a:pt x="54966" y="37863"/>
                  </a:moveTo>
                  <a:cubicBezTo>
                    <a:pt x="43514" y="50592"/>
                    <a:pt x="33300" y="64420"/>
                    <a:pt x="24611" y="79182"/>
                  </a:cubicBezTo>
                  <a:cubicBezTo>
                    <a:pt x="20169" y="86725"/>
                    <a:pt x="16120" y="94495"/>
                    <a:pt x="12476" y="102454"/>
                  </a:cubicBezTo>
                  <a:cubicBezTo>
                    <a:pt x="10483" y="106809"/>
                    <a:pt x="8146" y="111492"/>
                    <a:pt x="6612" y="116297"/>
                  </a:cubicBezTo>
                  <a:cubicBezTo>
                    <a:pt x="6540" y="116529"/>
                    <a:pt x="6191" y="116485"/>
                    <a:pt x="6186" y="116239"/>
                  </a:cubicBezTo>
                  <a:cubicBezTo>
                    <a:pt x="5306" y="77435"/>
                    <a:pt x="17668" y="37689"/>
                    <a:pt x="38743" y="5262"/>
                  </a:cubicBezTo>
                  <a:cubicBezTo>
                    <a:pt x="41366" y="1227"/>
                    <a:pt x="35192" y="-2073"/>
                    <a:pt x="32434" y="1575"/>
                  </a:cubicBezTo>
                  <a:cubicBezTo>
                    <a:pt x="6990" y="35250"/>
                    <a:pt x="-2847" y="76734"/>
                    <a:pt x="700" y="118469"/>
                  </a:cubicBezTo>
                  <a:cubicBezTo>
                    <a:pt x="908" y="120898"/>
                    <a:pt x="3545" y="121692"/>
                    <a:pt x="5107" y="120748"/>
                  </a:cubicBezTo>
                  <a:cubicBezTo>
                    <a:pt x="5267" y="120651"/>
                    <a:pt x="5456" y="120787"/>
                    <a:pt x="5422" y="120966"/>
                  </a:cubicBezTo>
                  <a:cubicBezTo>
                    <a:pt x="5127" y="122548"/>
                    <a:pt x="4953" y="124135"/>
                    <a:pt x="4948" y="125727"/>
                  </a:cubicBezTo>
                  <a:cubicBezTo>
                    <a:pt x="4943" y="127425"/>
                    <a:pt x="7386" y="128731"/>
                    <a:pt x="8586" y="127231"/>
                  </a:cubicBezTo>
                  <a:cubicBezTo>
                    <a:pt x="13420" y="121189"/>
                    <a:pt x="15703" y="113162"/>
                    <a:pt x="18858" y="106175"/>
                  </a:cubicBezTo>
                  <a:cubicBezTo>
                    <a:pt x="22346" y="98443"/>
                    <a:pt x="26217" y="90886"/>
                    <a:pt x="30460" y="83541"/>
                  </a:cubicBezTo>
                  <a:cubicBezTo>
                    <a:pt x="38869" y="68978"/>
                    <a:pt x="48720" y="55344"/>
                    <a:pt x="59901" y="42783"/>
                  </a:cubicBezTo>
                  <a:cubicBezTo>
                    <a:pt x="62863" y="39450"/>
                    <a:pt x="57976" y="34515"/>
                    <a:pt x="54966" y="3786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 139">
              <a:extLst>
                <a:ext uri="{FF2B5EF4-FFF2-40B4-BE49-F238E27FC236}">
                  <a16:creationId xmlns:a16="http://schemas.microsoft.com/office/drawing/2014/main" id="{E97F7892-15CD-5233-5621-69D48FC64A48}"/>
                </a:ext>
              </a:extLst>
            </p:cNvPr>
            <p:cNvSpPr/>
            <p:nvPr/>
          </p:nvSpPr>
          <p:spPr>
            <a:xfrm>
              <a:off x="-736565" y="5061600"/>
              <a:ext cx="23884" cy="84813"/>
            </a:xfrm>
            <a:custGeom>
              <a:avLst/>
              <a:gdLst>
                <a:gd name="connsiteX0" fmla="*/ 23836 w 23884"/>
                <a:gd name="connsiteY0" fmla="*/ 3257 h 84813"/>
                <a:gd name="connsiteX1" fmla="*/ 19075 w 23884"/>
                <a:gd name="connsiteY1" fmla="*/ 1249 h 84813"/>
                <a:gd name="connsiteX2" fmla="*/ 11286 w 23884"/>
                <a:gd name="connsiteY2" fmla="*/ 19886 h 84813"/>
                <a:gd name="connsiteX3" fmla="*/ 5712 w 23884"/>
                <a:gd name="connsiteY3" fmla="*/ 40391 h 84813"/>
                <a:gd name="connsiteX4" fmla="*/ 8 w 23884"/>
                <a:gd name="connsiteY4" fmla="*/ 81725 h 84813"/>
                <a:gd name="connsiteX5" fmla="*/ 6433 w 23884"/>
                <a:gd name="connsiteY5" fmla="*/ 81725 h 84813"/>
                <a:gd name="connsiteX6" fmla="*/ 12771 w 23884"/>
                <a:gd name="connsiteY6" fmla="*/ 41417 h 84813"/>
                <a:gd name="connsiteX7" fmla="*/ 17914 w 23884"/>
                <a:gd name="connsiteY7" fmla="*/ 22625 h 84813"/>
                <a:gd name="connsiteX8" fmla="*/ 23836 w 23884"/>
                <a:gd name="connsiteY8" fmla="*/ 3257 h 8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84" h="84813">
                  <a:moveTo>
                    <a:pt x="23836" y="3257"/>
                  </a:moveTo>
                  <a:cubicBezTo>
                    <a:pt x="24339" y="378"/>
                    <a:pt x="20778" y="-1291"/>
                    <a:pt x="19075" y="1249"/>
                  </a:cubicBezTo>
                  <a:cubicBezTo>
                    <a:pt x="15413" y="6721"/>
                    <a:pt x="13289" y="13660"/>
                    <a:pt x="11286" y="19886"/>
                  </a:cubicBezTo>
                  <a:cubicBezTo>
                    <a:pt x="9113" y="26636"/>
                    <a:pt x="7236" y="33468"/>
                    <a:pt x="5712" y="40391"/>
                  </a:cubicBezTo>
                  <a:cubicBezTo>
                    <a:pt x="2717" y="53992"/>
                    <a:pt x="859" y="67829"/>
                    <a:pt x="8" y="81725"/>
                  </a:cubicBezTo>
                  <a:cubicBezTo>
                    <a:pt x="-249" y="85871"/>
                    <a:pt x="6113" y="85813"/>
                    <a:pt x="6433" y="81725"/>
                  </a:cubicBezTo>
                  <a:cubicBezTo>
                    <a:pt x="7492" y="68139"/>
                    <a:pt x="9578" y="54674"/>
                    <a:pt x="12771" y="41417"/>
                  </a:cubicBezTo>
                  <a:cubicBezTo>
                    <a:pt x="14290" y="35108"/>
                    <a:pt x="15989" y="28828"/>
                    <a:pt x="17914" y="22625"/>
                  </a:cubicBezTo>
                  <a:cubicBezTo>
                    <a:pt x="19888" y="16262"/>
                    <a:pt x="22685" y="9828"/>
                    <a:pt x="23836" y="325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 140">
              <a:extLst>
                <a:ext uri="{FF2B5EF4-FFF2-40B4-BE49-F238E27FC236}">
                  <a16:creationId xmlns:a16="http://schemas.microsoft.com/office/drawing/2014/main" id="{3BA797B1-8BC6-EB24-86B0-BD6B28B3F275}"/>
                </a:ext>
              </a:extLst>
            </p:cNvPr>
            <p:cNvSpPr/>
            <p:nvPr/>
          </p:nvSpPr>
          <p:spPr>
            <a:xfrm>
              <a:off x="-713479" y="5089409"/>
              <a:ext cx="11729" cy="62077"/>
            </a:xfrm>
            <a:custGeom>
              <a:avLst/>
              <a:gdLst>
                <a:gd name="connsiteX0" fmla="*/ 10291 w 11729"/>
                <a:gd name="connsiteY0" fmla="*/ 31645 h 62077"/>
                <a:gd name="connsiteX1" fmla="*/ 4199 w 11729"/>
                <a:gd name="connsiteY1" fmla="*/ 1498 h 62077"/>
                <a:gd name="connsiteX2" fmla="*/ 91 w 11729"/>
                <a:gd name="connsiteY2" fmla="*/ 2630 h 62077"/>
                <a:gd name="connsiteX3" fmla="*/ 5752 w 11729"/>
                <a:gd name="connsiteY3" fmla="*/ 32531 h 62077"/>
                <a:gd name="connsiteX4" fmla="*/ 6144 w 11729"/>
                <a:gd name="connsiteY4" fmla="*/ 46746 h 62077"/>
                <a:gd name="connsiteX5" fmla="*/ 6585 w 11729"/>
                <a:gd name="connsiteY5" fmla="*/ 60622 h 62077"/>
                <a:gd name="connsiteX6" fmla="*/ 10233 w 11729"/>
                <a:gd name="connsiteY6" fmla="*/ 61096 h 62077"/>
                <a:gd name="connsiteX7" fmla="*/ 11612 w 11729"/>
                <a:gd name="connsiteY7" fmla="*/ 47636 h 62077"/>
                <a:gd name="connsiteX8" fmla="*/ 10291 w 11729"/>
                <a:gd name="connsiteY8" fmla="*/ 31645 h 62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29" h="62077">
                  <a:moveTo>
                    <a:pt x="10291" y="31645"/>
                  </a:moveTo>
                  <a:cubicBezTo>
                    <a:pt x="9163" y="21422"/>
                    <a:pt x="7112" y="11358"/>
                    <a:pt x="4199" y="1498"/>
                  </a:cubicBezTo>
                  <a:cubicBezTo>
                    <a:pt x="3425" y="-1124"/>
                    <a:pt x="-658" y="-21"/>
                    <a:pt x="91" y="2630"/>
                  </a:cubicBezTo>
                  <a:cubicBezTo>
                    <a:pt x="2854" y="12418"/>
                    <a:pt x="4814" y="22400"/>
                    <a:pt x="5752" y="32531"/>
                  </a:cubicBezTo>
                  <a:cubicBezTo>
                    <a:pt x="6193" y="37248"/>
                    <a:pt x="6173" y="42009"/>
                    <a:pt x="6144" y="46746"/>
                  </a:cubicBezTo>
                  <a:cubicBezTo>
                    <a:pt x="6115" y="51357"/>
                    <a:pt x="5254" y="56157"/>
                    <a:pt x="6585" y="60622"/>
                  </a:cubicBezTo>
                  <a:cubicBezTo>
                    <a:pt x="7030" y="62108"/>
                    <a:pt x="9507" y="62761"/>
                    <a:pt x="10233" y="61096"/>
                  </a:cubicBezTo>
                  <a:cubicBezTo>
                    <a:pt x="12110" y="56786"/>
                    <a:pt x="11742" y="52271"/>
                    <a:pt x="11612" y="47636"/>
                  </a:cubicBezTo>
                  <a:cubicBezTo>
                    <a:pt x="11462" y="42285"/>
                    <a:pt x="10876" y="36968"/>
                    <a:pt x="10291" y="3164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 141">
              <a:extLst>
                <a:ext uri="{FF2B5EF4-FFF2-40B4-BE49-F238E27FC236}">
                  <a16:creationId xmlns:a16="http://schemas.microsoft.com/office/drawing/2014/main" id="{4D859332-1962-5B25-EAB4-88DC7BD071C9}"/>
                </a:ext>
              </a:extLst>
            </p:cNvPr>
            <p:cNvSpPr/>
            <p:nvPr/>
          </p:nvSpPr>
          <p:spPr>
            <a:xfrm>
              <a:off x="-723202" y="5114569"/>
              <a:ext cx="12066" cy="31846"/>
            </a:xfrm>
            <a:custGeom>
              <a:avLst/>
              <a:gdLst>
                <a:gd name="connsiteX0" fmla="*/ 7033 w 12066"/>
                <a:gd name="connsiteY0" fmla="*/ 2353 h 31846"/>
                <a:gd name="connsiteX1" fmla="*/ 249 w 12066"/>
                <a:gd name="connsiteY1" fmla="*/ 4225 h 31846"/>
                <a:gd name="connsiteX2" fmla="*/ 4352 w 12066"/>
                <a:gd name="connsiteY2" fmla="*/ 20947 h 31846"/>
                <a:gd name="connsiteX3" fmla="*/ 7647 w 12066"/>
                <a:gd name="connsiteY3" fmla="*/ 31668 h 31846"/>
                <a:gd name="connsiteX4" fmla="*/ 8978 w 12066"/>
                <a:gd name="connsiteY4" fmla="*/ 31668 h 31846"/>
                <a:gd name="connsiteX5" fmla="*/ 11532 w 12066"/>
                <a:gd name="connsiteY5" fmla="*/ 19592 h 31846"/>
                <a:gd name="connsiteX6" fmla="*/ 7033 w 12066"/>
                <a:gd name="connsiteY6" fmla="*/ 2353 h 3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66" h="31846">
                  <a:moveTo>
                    <a:pt x="7033" y="2353"/>
                  </a:moveTo>
                  <a:cubicBezTo>
                    <a:pt x="5378" y="-1774"/>
                    <a:pt x="-1372" y="-42"/>
                    <a:pt x="249" y="4225"/>
                  </a:cubicBezTo>
                  <a:cubicBezTo>
                    <a:pt x="2306" y="9620"/>
                    <a:pt x="3786" y="15189"/>
                    <a:pt x="4352" y="20947"/>
                  </a:cubicBezTo>
                  <a:cubicBezTo>
                    <a:pt x="4720" y="24677"/>
                    <a:pt x="4009" y="29419"/>
                    <a:pt x="7647" y="31668"/>
                  </a:cubicBezTo>
                  <a:cubicBezTo>
                    <a:pt x="8058" y="31920"/>
                    <a:pt x="8566" y="31891"/>
                    <a:pt x="8978" y="31668"/>
                  </a:cubicBezTo>
                  <a:cubicBezTo>
                    <a:pt x="13202" y="29399"/>
                    <a:pt x="12031" y="23516"/>
                    <a:pt x="11532" y="19592"/>
                  </a:cubicBezTo>
                  <a:cubicBezTo>
                    <a:pt x="10773" y="13636"/>
                    <a:pt x="9263" y="7922"/>
                    <a:pt x="7033" y="235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 142">
              <a:extLst>
                <a:ext uri="{FF2B5EF4-FFF2-40B4-BE49-F238E27FC236}">
                  <a16:creationId xmlns:a16="http://schemas.microsoft.com/office/drawing/2014/main" id="{1036FC4A-CB9B-9B70-7F7A-DDDD18CB1FBA}"/>
                </a:ext>
              </a:extLst>
            </p:cNvPr>
            <p:cNvSpPr/>
            <p:nvPr/>
          </p:nvSpPr>
          <p:spPr>
            <a:xfrm>
              <a:off x="-589216" y="5093002"/>
              <a:ext cx="11702" cy="55090"/>
            </a:xfrm>
            <a:custGeom>
              <a:avLst/>
              <a:gdLst>
                <a:gd name="connsiteX0" fmla="*/ 7324 w 11702"/>
                <a:gd name="connsiteY0" fmla="*/ 1572 h 55090"/>
                <a:gd name="connsiteX1" fmla="*/ 1359 w 11702"/>
                <a:gd name="connsiteY1" fmla="*/ 28289 h 55090"/>
                <a:gd name="connsiteX2" fmla="*/ 2239 w 11702"/>
                <a:gd name="connsiteY2" fmla="*/ 54140 h 55090"/>
                <a:gd name="connsiteX3" fmla="*/ 5762 w 11702"/>
                <a:gd name="connsiteY3" fmla="*/ 53680 h 55090"/>
                <a:gd name="connsiteX4" fmla="*/ 7547 w 11702"/>
                <a:gd name="connsiteY4" fmla="*/ 29179 h 55090"/>
                <a:gd name="connsiteX5" fmla="*/ 11626 w 11702"/>
                <a:gd name="connsiteY5" fmla="*/ 2762 h 55090"/>
                <a:gd name="connsiteX6" fmla="*/ 7324 w 11702"/>
                <a:gd name="connsiteY6" fmla="*/ 1572 h 5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02" h="55090">
                  <a:moveTo>
                    <a:pt x="7324" y="1572"/>
                  </a:moveTo>
                  <a:cubicBezTo>
                    <a:pt x="4634" y="10315"/>
                    <a:pt x="2530" y="19217"/>
                    <a:pt x="1359" y="28289"/>
                  </a:cubicBezTo>
                  <a:cubicBezTo>
                    <a:pt x="251" y="36843"/>
                    <a:pt x="-1418" y="46089"/>
                    <a:pt x="2239" y="54140"/>
                  </a:cubicBezTo>
                  <a:cubicBezTo>
                    <a:pt x="2980" y="55766"/>
                    <a:pt x="5283" y="55103"/>
                    <a:pt x="5762" y="53680"/>
                  </a:cubicBezTo>
                  <a:cubicBezTo>
                    <a:pt x="8379" y="45939"/>
                    <a:pt x="6981" y="37303"/>
                    <a:pt x="7547" y="29179"/>
                  </a:cubicBezTo>
                  <a:cubicBezTo>
                    <a:pt x="8171" y="20248"/>
                    <a:pt x="9492" y="11456"/>
                    <a:pt x="11626" y="2762"/>
                  </a:cubicBezTo>
                  <a:cubicBezTo>
                    <a:pt x="12313" y="-35"/>
                    <a:pt x="8171" y="-1172"/>
                    <a:pt x="7324" y="15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 143">
              <a:extLst>
                <a:ext uri="{FF2B5EF4-FFF2-40B4-BE49-F238E27FC236}">
                  <a16:creationId xmlns:a16="http://schemas.microsoft.com/office/drawing/2014/main" id="{D7C31F82-E34F-61E9-E26D-E84624429EC8}"/>
                </a:ext>
              </a:extLst>
            </p:cNvPr>
            <p:cNvSpPr/>
            <p:nvPr/>
          </p:nvSpPr>
          <p:spPr>
            <a:xfrm>
              <a:off x="-606552" y="5089409"/>
              <a:ext cx="11730" cy="62077"/>
            </a:xfrm>
            <a:custGeom>
              <a:avLst/>
              <a:gdLst>
                <a:gd name="connsiteX0" fmla="*/ 10291 w 11730"/>
                <a:gd name="connsiteY0" fmla="*/ 31645 h 62077"/>
                <a:gd name="connsiteX1" fmla="*/ 4199 w 11730"/>
                <a:gd name="connsiteY1" fmla="*/ 1498 h 62077"/>
                <a:gd name="connsiteX2" fmla="*/ 91 w 11730"/>
                <a:gd name="connsiteY2" fmla="*/ 2630 h 62077"/>
                <a:gd name="connsiteX3" fmla="*/ 5752 w 11730"/>
                <a:gd name="connsiteY3" fmla="*/ 32531 h 62077"/>
                <a:gd name="connsiteX4" fmla="*/ 6144 w 11730"/>
                <a:gd name="connsiteY4" fmla="*/ 46746 h 62077"/>
                <a:gd name="connsiteX5" fmla="*/ 6585 w 11730"/>
                <a:gd name="connsiteY5" fmla="*/ 60622 h 62077"/>
                <a:gd name="connsiteX6" fmla="*/ 10233 w 11730"/>
                <a:gd name="connsiteY6" fmla="*/ 61096 h 62077"/>
                <a:gd name="connsiteX7" fmla="*/ 11616 w 11730"/>
                <a:gd name="connsiteY7" fmla="*/ 47636 h 62077"/>
                <a:gd name="connsiteX8" fmla="*/ 10291 w 11730"/>
                <a:gd name="connsiteY8" fmla="*/ 31645 h 62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30" h="62077">
                  <a:moveTo>
                    <a:pt x="10291" y="31645"/>
                  </a:moveTo>
                  <a:cubicBezTo>
                    <a:pt x="9163" y="21422"/>
                    <a:pt x="7112" y="11358"/>
                    <a:pt x="4199" y="1498"/>
                  </a:cubicBezTo>
                  <a:cubicBezTo>
                    <a:pt x="3425" y="-1124"/>
                    <a:pt x="-658" y="-21"/>
                    <a:pt x="91" y="2630"/>
                  </a:cubicBezTo>
                  <a:cubicBezTo>
                    <a:pt x="2854" y="12418"/>
                    <a:pt x="4814" y="22400"/>
                    <a:pt x="5752" y="32531"/>
                  </a:cubicBezTo>
                  <a:cubicBezTo>
                    <a:pt x="6193" y="37248"/>
                    <a:pt x="6173" y="42009"/>
                    <a:pt x="6144" y="46746"/>
                  </a:cubicBezTo>
                  <a:cubicBezTo>
                    <a:pt x="6115" y="51357"/>
                    <a:pt x="5254" y="56157"/>
                    <a:pt x="6585" y="60622"/>
                  </a:cubicBezTo>
                  <a:cubicBezTo>
                    <a:pt x="7030" y="62108"/>
                    <a:pt x="9507" y="62761"/>
                    <a:pt x="10233" y="61096"/>
                  </a:cubicBezTo>
                  <a:cubicBezTo>
                    <a:pt x="12110" y="56786"/>
                    <a:pt x="11742" y="52271"/>
                    <a:pt x="11616" y="47636"/>
                  </a:cubicBezTo>
                  <a:cubicBezTo>
                    <a:pt x="11462" y="42285"/>
                    <a:pt x="10876" y="36968"/>
                    <a:pt x="10291" y="3164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 144">
              <a:extLst>
                <a:ext uri="{FF2B5EF4-FFF2-40B4-BE49-F238E27FC236}">
                  <a16:creationId xmlns:a16="http://schemas.microsoft.com/office/drawing/2014/main" id="{A7E523E3-6A4E-A2C3-75BF-157D702269A6}"/>
                </a:ext>
              </a:extLst>
            </p:cNvPr>
            <p:cNvSpPr/>
            <p:nvPr/>
          </p:nvSpPr>
          <p:spPr>
            <a:xfrm>
              <a:off x="-616270" y="5114569"/>
              <a:ext cx="12066" cy="31846"/>
            </a:xfrm>
            <a:custGeom>
              <a:avLst/>
              <a:gdLst>
                <a:gd name="connsiteX0" fmla="*/ 7033 w 12066"/>
                <a:gd name="connsiteY0" fmla="*/ 2353 h 31846"/>
                <a:gd name="connsiteX1" fmla="*/ 249 w 12066"/>
                <a:gd name="connsiteY1" fmla="*/ 4225 h 31846"/>
                <a:gd name="connsiteX2" fmla="*/ 4352 w 12066"/>
                <a:gd name="connsiteY2" fmla="*/ 20947 h 31846"/>
                <a:gd name="connsiteX3" fmla="*/ 7647 w 12066"/>
                <a:gd name="connsiteY3" fmla="*/ 31668 h 31846"/>
                <a:gd name="connsiteX4" fmla="*/ 8978 w 12066"/>
                <a:gd name="connsiteY4" fmla="*/ 31668 h 31846"/>
                <a:gd name="connsiteX5" fmla="*/ 11532 w 12066"/>
                <a:gd name="connsiteY5" fmla="*/ 19592 h 31846"/>
                <a:gd name="connsiteX6" fmla="*/ 7033 w 12066"/>
                <a:gd name="connsiteY6" fmla="*/ 2353 h 3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66" h="31846">
                  <a:moveTo>
                    <a:pt x="7033" y="2353"/>
                  </a:moveTo>
                  <a:cubicBezTo>
                    <a:pt x="5378" y="-1774"/>
                    <a:pt x="-1372" y="-42"/>
                    <a:pt x="249" y="4225"/>
                  </a:cubicBezTo>
                  <a:cubicBezTo>
                    <a:pt x="2306" y="9620"/>
                    <a:pt x="3786" y="15189"/>
                    <a:pt x="4352" y="20947"/>
                  </a:cubicBezTo>
                  <a:cubicBezTo>
                    <a:pt x="4720" y="24677"/>
                    <a:pt x="4009" y="29419"/>
                    <a:pt x="7647" y="31668"/>
                  </a:cubicBezTo>
                  <a:cubicBezTo>
                    <a:pt x="8058" y="31920"/>
                    <a:pt x="8566" y="31891"/>
                    <a:pt x="8978" y="31668"/>
                  </a:cubicBezTo>
                  <a:cubicBezTo>
                    <a:pt x="13202" y="29399"/>
                    <a:pt x="12031" y="23516"/>
                    <a:pt x="11532" y="19592"/>
                  </a:cubicBezTo>
                  <a:cubicBezTo>
                    <a:pt x="10768" y="13636"/>
                    <a:pt x="9258" y="7922"/>
                    <a:pt x="7033" y="235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27" name="Graphic 97">
            <a:extLst>
              <a:ext uri="{FF2B5EF4-FFF2-40B4-BE49-F238E27FC236}">
                <a16:creationId xmlns:a16="http://schemas.microsoft.com/office/drawing/2014/main" id="{2BBDE626-7BA6-C304-933C-C4E8E503D655}"/>
              </a:ext>
            </a:extLst>
          </p:cNvPr>
          <p:cNvGrpSpPr/>
          <p:nvPr/>
        </p:nvGrpSpPr>
        <p:grpSpPr>
          <a:xfrm>
            <a:off x="3642022" y="5689413"/>
            <a:ext cx="632883" cy="507600"/>
            <a:chOff x="-193348" y="4596676"/>
            <a:chExt cx="294505" cy="278857"/>
          </a:xfrm>
        </p:grpSpPr>
        <p:grpSp>
          <p:nvGrpSpPr>
            <p:cNvPr id="456" name="Graphic 97">
              <a:extLst>
                <a:ext uri="{FF2B5EF4-FFF2-40B4-BE49-F238E27FC236}">
                  <a16:creationId xmlns:a16="http://schemas.microsoft.com/office/drawing/2014/main" id="{712A2ECB-0E6D-FCBD-ED41-C624506E8E86}"/>
                </a:ext>
              </a:extLst>
            </p:cNvPr>
            <p:cNvGrpSpPr/>
            <p:nvPr/>
          </p:nvGrpSpPr>
          <p:grpSpPr>
            <a:xfrm>
              <a:off x="-169917" y="4668451"/>
              <a:ext cx="261549" cy="186320"/>
              <a:chOff x="-169917" y="4668451"/>
              <a:chExt cx="261549" cy="186320"/>
            </a:xfrm>
            <a:solidFill>
              <a:srgbClr val="FFFFFF"/>
            </a:solidFill>
          </p:grpSpPr>
          <p:sp>
            <p:nvSpPr>
              <p:cNvPr id="464" name="Freeform 199">
                <a:extLst>
                  <a:ext uri="{FF2B5EF4-FFF2-40B4-BE49-F238E27FC236}">
                    <a16:creationId xmlns:a16="http://schemas.microsoft.com/office/drawing/2014/main" id="{3196E3D5-EA9A-5F16-544D-DA0CFC96B660}"/>
                  </a:ext>
                </a:extLst>
              </p:cNvPr>
              <p:cNvSpPr/>
              <p:nvPr/>
            </p:nvSpPr>
            <p:spPr>
              <a:xfrm>
                <a:off x="-15213" y="4674500"/>
                <a:ext cx="106845" cy="55529"/>
              </a:xfrm>
              <a:custGeom>
                <a:avLst/>
                <a:gdLst>
                  <a:gd name="connsiteX0" fmla="*/ 106468 w 106845"/>
                  <a:gd name="connsiteY0" fmla="*/ 48166 h 55529"/>
                  <a:gd name="connsiteX1" fmla="*/ 19170 w 106845"/>
                  <a:gd name="connsiteY1" fmla="*/ 7708 h 55529"/>
                  <a:gd name="connsiteX2" fmla="*/ 18275 w 106845"/>
                  <a:gd name="connsiteY2" fmla="*/ 9484 h 55529"/>
                  <a:gd name="connsiteX3" fmla="*/ 20 w 106845"/>
                  <a:gd name="connsiteY3" fmla="*/ 48863 h 55529"/>
                  <a:gd name="connsiteX4" fmla="*/ 13742 w 106845"/>
                  <a:gd name="connsiteY4" fmla="*/ 55530 h 55529"/>
                  <a:gd name="connsiteX5" fmla="*/ 43812 w 106845"/>
                  <a:gd name="connsiteY5" fmla="*/ 48321 h 55529"/>
                  <a:gd name="connsiteX6" fmla="*/ 106468 w 106845"/>
                  <a:gd name="connsiteY6" fmla="*/ 48166 h 55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845" h="55529">
                    <a:moveTo>
                      <a:pt x="106468" y="48166"/>
                    </a:moveTo>
                    <a:cubicBezTo>
                      <a:pt x="86539" y="18038"/>
                      <a:pt x="50353" y="-15419"/>
                      <a:pt x="19170" y="7708"/>
                    </a:cubicBezTo>
                    <a:cubicBezTo>
                      <a:pt x="18604" y="8129"/>
                      <a:pt x="18270" y="8792"/>
                      <a:pt x="18275" y="9484"/>
                    </a:cubicBezTo>
                    <a:cubicBezTo>
                      <a:pt x="18459" y="27744"/>
                      <a:pt x="780" y="41286"/>
                      <a:pt x="20" y="48863"/>
                    </a:cubicBezTo>
                    <a:cubicBezTo>
                      <a:pt x="-488" y="53953"/>
                      <a:pt x="8720" y="55201"/>
                      <a:pt x="13742" y="55530"/>
                    </a:cubicBezTo>
                    <a:cubicBezTo>
                      <a:pt x="23457" y="55530"/>
                      <a:pt x="34817" y="51345"/>
                      <a:pt x="43812" y="48321"/>
                    </a:cubicBezTo>
                    <a:cubicBezTo>
                      <a:pt x="76137" y="33346"/>
                      <a:pt x="110857" y="61080"/>
                      <a:pt x="106468" y="48166"/>
                    </a:cubicBezTo>
                    <a:close/>
                  </a:path>
                </a:pathLst>
              </a:custGeom>
              <a:solidFill>
                <a:srgbClr val="92D05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5" name="Freeform 200">
                <a:extLst>
                  <a:ext uri="{FF2B5EF4-FFF2-40B4-BE49-F238E27FC236}">
                    <a16:creationId xmlns:a16="http://schemas.microsoft.com/office/drawing/2014/main" id="{B500BE11-38C4-F0CC-91FD-33DF41EC1AC5}"/>
                  </a:ext>
                </a:extLst>
              </p:cNvPr>
              <p:cNvSpPr/>
              <p:nvPr/>
            </p:nvSpPr>
            <p:spPr>
              <a:xfrm>
                <a:off x="-28827" y="4778896"/>
                <a:ext cx="78114" cy="75875"/>
              </a:xfrm>
              <a:custGeom>
                <a:avLst/>
                <a:gdLst>
                  <a:gd name="connsiteX0" fmla="*/ 41760 w 78114"/>
                  <a:gd name="connsiteY0" fmla="*/ 8725 h 75875"/>
                  <a:gd name="connsiteX1" fmla="*/ 3639 w 78114"/>
                  <a:gd name="connsiteY1" fmla="*/ 59 h 75875"/>
                  <a:gd name="connsiteX2" fmla="*/ 2202 w 78114"/>
                  <a:gd name="connsiteY2" fmla="*/ 6209 h 75875"/>
                  <a:gd name="connsiteX3" fmla="*/ 74985 w 78114"/>
                  <a:gd name="connsiteY3" fmla="*/ 75876 h 75875"/>
                  <a:gd name="connsiteX4" fmla="*/ 77631 w 78114"/>
                  <a:gd name="connsiteY4" fmla="*/ 73481 h 75875"/>
                  <a:gd name="connsiteX5" fmla="*/ 41760 w 78114"/>
                  <a:gd name="connsiteY5" fmla="*/ 8725 h 7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114" h="75875">
                    <a:moveTo>
                      <a:pt x="41760" y="8725"/>
                    </a:moveTo>
                    <a:cubicBezTo>
                      <a:pt x="29257" y="4152"/>
                      <a:pt x="16325" y="3344"/>
                      <a:pt x="3639" y="59"/>
                    </a:cubicBezTo>
                    <a:cubicBezTo>
                      <a:pt x="-556" y="-599"/>
                      <a:pt x="-1243" y="4423"/>
                      <a:pt x="2202" y="6209"/>
                    </a:cubicBezTo>
                    <a:cubicBezTo>
                      <a:pt x="28638" y="26704"/>
                      <a:pt x="48209" y="56300"/>
                      <a:pt x="74985" y="75876"/>
                    </a:cubicBezTo>
                    <a:cubicBezTo>
                      <a:pt x="76315" y="75890"/>
                      <a:pt x="77525" y="74816"/>
                      <a:pt x="77631" y="73481"/>
                    </a:cubicBezTo>
                    <a:cubicBezTo>
                      <a:pt x="80703" y="45472"/>
                      <a:pt x="69178" y="17085"/>
                      <a:pt x="41760" y="872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6" name="Freeform 201">
                <a:extLst>
                  <a:ext uri="{FF2B5EF4-FFF2-40B4-BE49-F238E27FC236}">
                    <a16:creationId xmlns:a16="http://schemas.microsoft.com/office/drawing/2014/main" id="{FE5D93F3-A9EC-9FCC-BD72-6386C41999FC}"/>
                  </a:ext>
                </a:extLst>
              </p:cNvPr>
              <p:cNvSpPr/>
              <p:nvPr/>
            </p:nvSpPr>
            <p:spPr>
              <a:xfrm>
                <a:off x="-122039" y="4771981"/>
                <a:ext cx="77559" cy="70717"/>
              </a:xfrm>
              <a:custGeom>
                <a:avLst/>
                <a:gdLst>
                  <a:gd name="connsiteX0" fmla="*/ 72389 w 77559"/>
                  <a:gd name="connsiteY0" fmla="*/ 638 h 70717"/>
                  <a:gd name="connsiteX1" fmla="*/ 67889 w 77559"/>
                  <a:gd name="connsiteY1" fmla="*/ 1146 h 70717"/>
                  <a:gd name="connsiteX2" fmla="*/ 3839 w 77559"/>
                  <a:gd name="connsiteY2" fmla="*/ 23160 h 70717"/>
                  <a:gd name="connsiteX3" fmla="*/ 162 w 77559"/>
                  <a:gd name="connsiteY3" fmla="*/ 36620 h 70717"/>
                  <a:gd name="connsiteX4" fmla="*/ 23362 w 77559"/>
                  <a:gd name="connsiteY4" fmla="*/ 69052 h 70717"/>
                  <a:gd name="connsiteX5" fmla="*/ 28210 w 77559"/>
                  <a:gd name="connsiteY5" fmla="*/ 69061 h 70717"/>
                  <a:gd name="connsiteX6" fmla="*/ 51869 w 77559"/>
                  <a:gd name="connsiteY6" fmla="*/ 44081 h 70717"/>
                  <a:gd name="connsiteX7" fmla="*/ 72389 w 77559"/>
                  <a:gd name="connsiteY7" fmla="*/ 638 h 7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559" h="70717">
                    <a:moveTo>
                      <a:pt x="72389" y="638"/>
                    </a:moveTo>
                    <a:cubicBezTo>
                      <a:pt x="70942" y="-664"/>
                      <a:pt x="69297" y="294"/>
                      <a:pt x="67889" y="1146"/>
                    </a:cubicBezTo>
                    <a:cubicBezTo>
                      <a:pt x="50810" y="13909"/>
                      <a:pt x="26967" y="22004"/>
                      <a:pt x="3839" y="23160"/>
                    </a:cubicBezTo>
                    <a:cubicBezTo>
                      <a:pt x="124" y="23601"/>
                      <a:pt x="-327" y="33026"/>
                      <a:pt x="162" y="36620"/>
                    </a:cubicBezTo>
                    <a:cubicBezTo>
                      <a:pt x="2639" y="55016"/>
                      <a:pt x="22060" y="67295"/>
                      <a:pt x="23362" y="69052"/>
                    </a:cubicBezTo>
                    <a:cubicBezTo>
                      <a:pt x="24707" y="70861"/>
                      <a:pt x="26454" y="71645"/>
                      <a:pt x="28210" y="69061"/>
                    </a:cubicBezTo>
                    <a:cubicBezTo>
                      <a:pt x="32681" y="58204"/>
                      <a:pt x="42440" y="51024"/>
                      <a:pt x="51869" y="44081"/>
                    </a:cubicBezTo>
                    <a:cubicBezTo>
                      <a:pt x="66820" y="33364"/>
                      <a:pt x="87257" y="14635"/>
                      <a:pt x="72389" y="63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7" name="Freeform 202">
                <a:extLst>
                  <a:ext uri="{FF2B5EF4-FFF2-40B4-BE49-F238E27FC236}">
                    <a16:creationId xmlns:a16="http://schemas.microsoft.com/office/drawing/2014/main" id="{51C1024D-CC9F-2BE2-F64B-8E2F1D1485E3}"/>
                  </a:ext>
                </a:extLst>
              </p:cNvPr>
              <p:cNvSpPr/>
              <p:nvPr/>
            </p:nvSpPr>
            <p:spPr>
              <a:xfrm>
                <a:off x="-169917" y="4668451"/>
                <a:ext cx="111571" cy="108005"/>
              </a:xfrm>
              <a:custGeom>
                <a:avLst/>
                <a:gdLst>
                  <a:gd name="connsiteX0" fmla="*/ 68467 w 111571"/>
                  <a:gd name="connsiteY0" fmla="*/ 107979 h 108005"/>
                  <a:gd name="connsiteX1" fmla="*/ 103201 w 111571"/>
                  <a:gd name="connsiteY1" fmla="*/ 104461 h 108005"/>
                  <a:gd name="connsiteX2" fmla="*/ 111518 w 111571"/>
                  <a:gd name="connsiteY2" fmla="*/ 98597 h 108005"/>
                  <a:gd name="connsiteX3" fmla="*/ 103985 w 111571"/>
                  <a:gd name="connsiteY3" fmla="*/ 69572 h 108005"/>
                  <a:gd name="connsiteX4" fmla="*/ 88609 w 111571"/>
                  <a:gd name="connsiteY4" fmla="*/ 20478 h 108005"/>
                  <a:gd name="connsiteX5" fmla="*/ 37313 w 111571"/>
                  <a:gd name="connsiteY5" fmla="*/ 3142 h 108005"/>
                  <a:gd name="connsiteX6" fmla="*/ 4025 w 111571"/>
                  <a:gd name="connsiteY6" fmla="*/ 225 h 108005"/>
                  <a:gd name="connsiteX7" fmla="*/ 668 w 111571"/>
                  <a:gd name="connsiteY7" fmla="*/ 1057 h 108005"/>
                  <a:gd name="connsiteX8" fmla="*/ 484 w 111571"/>
                  <a:gd name="connsiteY8" fmla="*/ 4506 h 108005"/>
                  <a:gd name="connsiteX9" fmla="*/ 68467 w 111571"/>
                  <a:gd name="connsiteY9" fmla="*/ 107979 h 10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571" h="108005">
                    <a:moveTo>
                      <a:pt x="68467" y="107979"/>
                    </a:moveTo>
                    <a:cubicBezTo>
                      <a:pt x="80674" y="107955"/>
                      <a:pt x="92368" y="106053"/>
                      <a:pt x="103201" y="104461"/>
                    </a:cubicBezTo>
                    <a:cubicBezTo>
                      <a:pt x="105306" y="104229"/>
                      <a:pt x="112249" y="103653"/>
                      <a:pt x="111518" y="98597"/>
                    </a:cubicBezTo>
                    <a:cubicBezTo>
                      <a:pt x="108320" y="89172"/>
                      <a:pt x="106114" y="79205"/>
                      <a:pt x="103985" y="69572"/>
                    </a:cubicBezTo>
                    <a:cubicBezTo>
                      <a:pt x="99974" y="50412"/>
                      <a:pt x="96800" y="32641"/>
                      <a:pt x="88609" y="20478"/>
                    </a:cubicBezTo>
                    <a:cubicBezTo>
                      <a:pt x="79150" y="6422"/>
                      <a:pt x="63338" y="-376"/>
                      <a:pt x="37313" y="3142"/>
                    </a:cubicBezTo>
                    <a:cubicBezTo>
                      <a:pt x="25899" y="3747"/>
                      <a:pt x="14103" y="4371"/>
                      <a:pt x="4025" y="225"/>
                    </a:cubicBezTo>
                    <a:cubicBezTo>
                      <a:pt x="2840" y="-269"/>
                      <a:pt x="1490" y="70"/>
                      <a:pt x="668" y="1057"/>
                    </a:cubicBezTo>
                    <a:cubicBezTo>
                      <a:pt x="-150" y="2049"/>
                      <a:pt x="-223" y="3432"/>
                      <a:pt x="484" y="4506"/>
                    </a:cubicBezTo>
                    <a:cubicBezTo>
                      <a:pt x="23500" y="42492"/>
                      <a:pt x="2259" y="109542"/>
                      <a:pt x="68467" y="10797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57" name="Graphic 97">
              <a:extLst>
                <a:ext uri="{FF2B5EF4-FFF2-40B4-BE49-F238E27FC236}">
                  <a16:creationId xmlns:a16="http://schemas.microsoft.com/office/drawing/2014/main" id="{B9A082B7-4CA6-774D-53A8-C650206F0639}"/>
                </a:ext>
              </a:extLst>
            </p:cNvPr>
            <p:cNvGrpSpPr/>
            <p:nvPr/>
          </p:nvGrpSpPr>
          <p:grpSpPr>
            <a:xfrm>
              <a:off x="-187703" y="4601402"/>
              <a:ext cx="261696" cy="260018"/>
              <a:chOff x="-187703" y="4601402"/>
              <a:chExt cx="261696" cy="260018"/>
            </a:xfrm>
            <a:solidFill>
              <a:srgbClr val="FFFFFF"/>
            </a:solidFill>
          </p:grpSpPr>
          <p:sp>
            <p:nvSpPr>
              <p:cNvPr id="459" name="Freeform 204">
                <a:extLst>
                  <a:ext uri="{FF2B5EF4-FFF2-40B4-BE49-F238E27FC236}">
                    <a16:creationId xmlns:a16="http://schemas.microsoft.com/office/drawing/2014/main" id="{D44FD591-8EB4-8037-B320-5E973525523D}"/>
                  </a:ext>
                </a:extLst>
              </p:cNvPr>
              <p:cNvSpPr/>
              <p:nvPr/>
            </p:nvSpPr>
            <p:spPr>
              <a:xfrm>
                <a:off x="-19235" y="4758686"/>
                <a:ext cx="93228" cy="84012"/>
              </a:xfrm>
              <a:custGeom>
                <a:avLst/>
                <a:gdLst>
                  <a:gd name="connsiteX0" fmla="*/ 92738 w 93228"/>
                  <a:gd name="connsiteY0" fmla="*/ 31400 h 84012"/>
                  <a:gd name="connsiteX1" fmla="*/ 1163 w 93228"/>
                  <a:gd name="connsiteY1" fmla="*/ 16634 h 84012"/>
                  <a:gd name="connsiteX2" fmla="*/ 2353 w 93228"/>
                  <a:gd name="connsiteY2" fmla="*/ 21511 h 84012"/>
                  <a:gd name="connsiteX3" fmla="*/ 69848 w 93228"/>
                  <a:gd name="connsiteY3" fmla="*/ 81462 h 84012"/>
                  <a:gd name="connsiteX4" fmla="*/ 72519 w 93228"/>
                  <a:gd name="connsiteY4" fmla="*/ 84012 h 84012"/>
                  <a:gd name="connsiteX5" fmla="*/ 74928 w 93228"/>
                  <a:gd name="connsiteY5" fmla="*/ 82498 h 84012"/>
                  <a:gd name="connsiteX6" fmla="*/ 92738 w 93228"/>
                  <a:gd name="connsiteY6" fmla="*/ 31400 h 8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228" h="84012">
                    <a:moveTo>
                      <a:pt x="92738" y="31400"/>
                    </a:moveTo>
                    <a:cubicBezTo>
                      <a:pt x="82553" y="-13795"/>
                      <a:pt x="24053" y="-2178"/>
                      <a:pt x="1163" y="16634"/>
                    </a:cubicBezTo>
                    <a:cubicBezTo>
                      <a:pt x="-879" y="17916"/>
                      <a:pt x="-75" y="21322"/>
                      <a:pt x="2353" y="21511"/>
                    </a:cubicBezTo>
                    <a:cubicBezTo>
                      <a:pt x="46764" y="26373"/>
                      <a:pt x="68208" y="45422"/>
                      <a:pt x="69848" y="81462"/>
                    </a:cubicBezTo>
                    <a:cubicBezTo>
                      <a:pt x="69896" y="82870"/>
                      <a:pt x="71111" y="84027"/>
                      <a:pt x="72519" y="84012"/>
                    </a:cubicBezTo>
                    <a:cubicBezTo>
                      <a:pt x="73530" y="84012"/>
                      <a:pt x="74473" y="83436"/>
                      <a:pt x="74928" y="82498"/>
                    </a:cubicBezTo>
                    <a:cubicBezTo>
                      <a:pt x="82781" y="66343"/>
                      <a:pt x="95931" y="50647"/>
                      <a:pt x="92738" y="3140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0" name="Freeform 205">
                <a:extLst>
                  <a:ext uri="{FF2B5EF4-FFF2-40B4-BE49-F238E27FC236}">
                    <a16:creationId xmlns:a16="http://schemas.microsoft.com/office/drawing/2014/main" id="{97F6438A-1563-78FC-E34A-3BA2DB315183}"/>
                  </a:ext>
                </a:extLst>
              </p:cNvPr>
              <p:cNvSpPr/>
              <p:nvPr/>
            </p:nvSpPr>
            <p:spPr>
              <a:xfrm>
                <a:off x="-22639" y="4794382"/>
                <a:ext cx="58380" cy="67038"/>
              </a:xfrm>
              <a:custGeom>
                <a:avLst/>
                <a:gdLst>
                  <a:gd name="connsiteX0" fmla="*/ 57997 w 58380"/>
                  <a:gd name="connsiteY0" fmla="*/ 55412 h 67038"/>
                  <a:gd name="connsiteX1" fmla="*/ 57049 w 58380"/>
                  <a:gd name="connsiteY1" fmla="*/ 52988 h 67038"/>
                  <a:gd name="connsiteX2" fmla="*/ 5714 w 58380"/>
                  <a:gd name="connsiteY2" fmla="*/ 700 h 67038"/>
                  <a:gd name="connsiteX3" fmla="*/ 1374 w 58380"/>
                  <a:gd name="connsiteY3" fmla="*/ 1929 h 67038"/>
                  <a:gd name="connsiteX4" fmla="*/ 27820 w 58380"/>
                  <a:gd name="connsiteY4" fmla="*/ 52939 h 67038"/>
                  <a:gd name="connsiteX5" fmla="*/ 53928 w 58380"/>
                  <a:gd name="connsiteY5" fmla="*/ 66230 h 67038"/>
                  <a:gd name="connsiteX6" fmla="*/ 57997 w 58380"/>
                  <a:gd name="connsiteY6" fmla="*/ 55412 h 67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380" h="67038">
                    <a:moveTo>
                      <a:pt x="57997" y="55412"/>
                    </a:moveTo>
                    <a:cubicBezTo>
                      <a:pt x="58132" y="54493"/>
                      <a:pt x="57769" y="53573"/>
                      <a:pt x="57049" y="52988"/>
                    </a:cubicBezTo>
                    <a:cubicBezTo>
                      <a:pt x="37869" y="37384"/>
                      <a:pt x="23693" y="17547"/>
                      <a:pt x="5714" y="700"/>
                    </a:cubicBezTo>
                    <a:cubicBezTo>
                      <a:pt x="4354" y="-650"/>
                      <a:pt x="1819" y="57"/>
                      <a:pt x="1374" y="1929"/>
                    </a:cubicBezTo>
                    <a:cubicBezTo>
                      <a:pt x="-4016" y="20406"/>
                      <a:pt x="6793" y="48890"/>
                      <a:pt x="27820" y="52939"/>
                    </a:cubicBezTo>
                    <a:cubicBezTo>
                      <a:pt x="36558" y="57052"/>
                      <a:pt x="47411" y="58842"/>
                      <a:pt x="53928" y="66230"/>
                    </a:cubicBezTo>
                    <a:cubicBezTo>
                      <a:pt x="61055" y="70169"/>
                      <a:pt x="57315" y="58610"/>
                      <a:pt x="57997" y="5541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1" name="Freeform 206">
                <a:extLst>
                  <a:ext uri="{FF2B5EF4-FFF2-40B4-BE49-F238E27FC236}">
                    <a16:creationId xmlns:a16="http://schemas.microsoft.com/office/drawing/2014/main" id="{C53C2634-47B3-BDC5-ECFA-2AD33E7B4755}"/>
                  </a:ext>
                </a:extLst>
              </p:cNvPr>
              <p:cNvSpPr/>
              <p:nvPr/>
            </p:nvSpPr>
            <p:spPr>
              <a:xfrm>
                <a:off x="-158702" y="4772105"/>
                <a:ext cx="92172" cy="21537"/>
              </a:xfrm>
              <a:custGeom>
                <a:avLst/>
                <a:gdLst>
                  <a:gd name="connsiteX0" fmla="*/ 88875 w 92172"/>
                  <a:gd name="connsiteY0" fmla="*/ 2685 h 21537"/>
                  <a:gd name="connsiteX1" fmla="*/ 29688 w 92172"/>
                  <a:gd name="connsiteY1" fmla="*/ 270 h 21537"/>
                  <a:gd name="connsiteX2" fmla="*/ 26480 w 92172"/>
                  <a:gd name="connsiteY2" fmla="*/ 798 h 21537"/>
                  <a:gd name="connsiteX3" fmla="*/ 0 w 92172"/>
                  <a:gd name="connsiteY3" fmla="*/ 19357 h 21537"/>
                  <a:gd name="connsiteX4" fmla="*/ 26137 w 92172"/>
                  <a:gd name="connsiteY4" fmla="*/ 21114 h 21537"/>
                  <a:gd name="connsiteX5" fmla="*/ 62071 w 92172"/>
                  <a:gd name="connsiteY5" fmla="*/ 17949 h 21537"/>
                  <a:gd name="connsiteX6" fmla="*/ 88875 w 92172"/>
                  <a:gd name="connsiteY6" fmla="*/ 2685 h 2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172" h="21537">
                    <a:moveTo>
                      <a:pt x="88875" y="2685"/>
                    </a:moveTo>
                    <a:cubicBezTo>
                      <a:pt x="69348" y="5210"/>
                      <a:pt x="46985" y="8394"/>
                      <a:pt x="29688" y="270"/>
                    </a:cubicBezTo>
                    <a:cubicBezTo>
                      <a:pt x="28614" y="-233"/>
                      <a:pt x="27307" y="-20"/>
                      <a:pt x="26480" y="798"/>
                    </a:cubicBezTo>
                    <a:cubicBezTo>
                      <a:pt x="21603" y="6173"/>
                      <a:pt x="218" y="11757"/>
                      <a:pt x="0" y="19357"/>
                    </a:cubicBezTo>
                    <a:cubicBezTo>
                      <a:pt x="1253" y="22846"/>
                      <a:pt x="22401" y="20601"/>
                      <a:pt x="26137" y="21114"/>
                    </a:cubicBezTo>
                    <a:cubicBezTo>
                      <a:pt x="30602" y="22057"/>
                      <a:pt x="47149" y="21598"/>
                      <a:pt x="62071" y="17949"/>
                    </a:cubicBezTo>
                    <a:cubicBezTo>
                      <a:pt x="81990" y="13072"/>
                      <a:pt x="99723" y="4296"/>
                      <a:pt x="88875" y="268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2" name="Freeform 207">
                <a:extLst>
                  <a:ext uri="{FF2B5EF4-FFF2-40B4-BE49-F238E27FC236}">
                    <a16:creationId xmlns:a16="http://schemas.microsoft.com/office/drawing/2014/main" id="{99AA16F7-A58E-0F61-F15B-2FF73B0D14E9}"/>
                  </a:ext>
                </a:extLst>
              </p:cNvPr>
              <p:cNvSpPr/>
              <p:nvPr/>
            </p:nvSpPr>
            <p:spPr>
              <a:xfrm>
                <a:off x="-187703" y="4718057"/>
                <a:ext cx="36737" cy="31361"/>
              </a:xfrm>
              <a:custGeom>
                <a:avLst/>
                <a:gdLst>
                  <a:gd name="connsiteX0" fmla="*/ 34178 w 36737"/>
                  <a:gd name="connsiteY0" fmla="*/ 31361 h 31361"/>
                  <a:gd name="connsiteX1" fmla="*/ 36583 w 36737"/>
                  <a:gd name="connsiteY1" fmla="*/ 27960 h 31361"/>
                  <a:gd name="connsiteX2" fmla="*/ 30946 w 36737"/>
                  <a:gd name="connsiteY2" fmla="*/ 3473 h 31361"/>
                  <a:gd name="connsiteX3" fmla="*/ 27767 w 36737"/>
                  <a:gd name="connsiteY3" fmla="*/ 1407 h 31361"/>
                  <a:gd name="connsiteX4" fmla="*/ 2429 w 36737"/>
                  <a:gd name="connsiteY4" fmla="*/ 47 h 31361"/>
                  <a:gd name="connsiteX5" fmla="*/ 237 w 36737"/>
                  <a:gd name="connsiteY5" fmla="*/ 3652 h 31361"/>
                  <a:gd name="connsiteX6" fmla="*/ 34178 w 36737"/>
                  <a:gd name="connsiteY6" fmla="*/ 31361 h 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737" h="31361">
                    <a:moveTo>
                      <a:pt x="34178" y="31361"/>
                    </a:moveTo>
                    <a:cubicBezTo>
                      <a:pt x="35871" y="31409"/>
                      <a:pt x="37202" y="29556"/>
                      <a:pt x="36583" y="27960"/>
                    </a:cubicBezTo>
                    <a:cubicBezTo>
                      <a:pt x="33941" y="20499"/>
                      <a:pt x="32417" y="12772"/>
                      <a:pt x="30946" y="3473"/>
                    </a:cubicBezTo>
                    <a:cubicBezTo>
                      <a:pt x="30748" y="2016"/>
                      <a:pt x="29175" y="996"/>
                      <a:pt x="27767" y="1407"/>
                    </a:cubicBezTo>
                    <a:cubicBezTo>
                      <a:pt x="19566" y="3550"/>
                      <a:pt x="10954" y="-475"/>
                      <a:pt x="2429" y="47"/>
                    </a:cubicBezTo>
                    <a:cubicBezTo>
                      <a:pt x="687" y="86"/>
                      <a:pt x="-537" y="2084"/>
                      <a:pt x="237" y="3652"/>
                    </a:cubicBezTo>
                    <a:cubicBezTo>
                      <a:pt x="7949" y="19318"/>
                      <a:pt x="21419" y="27156"/>
                      <a:pt x="34178" y="3136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3" name="Freeform 208">
                <a:extLst>
                  <a:ext uri="{FF2B5EF4-FFF2-40B4-BE49-F238E27FC236}">
                    <a16:creationId xmlns:a16="http://schemas.microsoft.com/office/drawing/2014/main" id="{B01414F8-A9AA-B178-C800-3FB916E78041}"/>
                  </a:ext>
                </a:extLst>
              </p:cNvPr>
              <p:cNvSpPr/>
              <p:nvPr/>
            </p:nvSpPr>
            <p:spPr>
              <a:xfrm>
                <a:off x="-106409" y="4601402"/>
                <a:ext cx="108204" cy="117953"/>
              </a:xfrm>
              <a:custGeom>
                <a:avLst/>
                <a:gdLst>
                  <a:gd name="connsiteX0" fmla="*/ 107918 w 108204"/>
                  <a:gd name="connsiteY0" fmla="*/ 76747 h 117953"/>
                  <a:gd name="connsiteX1" fmla="*/ 3672 w 108204"/>
                  <a:gd name="connsiteY1" fmla="*/ 156 h 117953"/>
                  <a:gd name="connsiteX2" fmla="*/ 880 w 108204"/>
                  <a:gd name="connsiteY2" fmla="*/ 4820 h 117953"/>
                  <a:gd name="connsiteX3" fmla="*/ 5622 w 108204"/>
                  <a:gd name="connsiteY3" fmla="*/ 21281 h 117953"/>
                  <a:gd name="connsiteX4" fmla="*/ 34468 w 108204"/>
                  <a:gd name="connsiteY4" fmla="*/ 87899 h 117953"/>
                  <a:gd name="connsiteX5" fmla="*/ 70973 w 108204"/>
                  <a:gd name="connsiteY5" fmla="*/ 114258 h 117953"/>
                  <a:gd name="connsiteX6" fmla="*/ 89344 w 108204"/>
                  <a:gd name="connsiteY6" fmla="*/ 117805 h 117953"/>
                  <a:gd name="connsiteX7" fmla="*/ 107918 w 108204"/>
                  <a:gd name="connsiteY7" fmla="*/ 76747 h 117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204" h="117953">
                    <a:moveTo>
                      <a:pt x="107918" y="76747"/>
                    </a:moveTo>
                    <a:cubicBezTo>
                      <a:pt x="103095" y="33604"/>
                      <a:pt x="39233" y="14497"/>
                      <a:pt x="3672" y="156"/>
                    </a:cubicBezTo>
                    <a:cubicBezTo>
                      <a:pt x="957" y="-802"/>
                      <a:pt x="-1312" y="2880"/>
                      <a:pt x="880" y="4820"/>
                    </a:cubicBezTo>
                    <a:cubicBezTo>
                      <a:pt x="2099" y="6064"/>
                      <a:pt x="5631" y="19761"/>
                      <a:pt x="5622" y="21281"/>
                    </a:cubicBezTo>
                    <a:cubicBezTo>
                      <a:pt x="15593" y="43391"/>
                      <a:pt x="23349" y="66228"/>
                      <a:pt x="34468" y="87899"/>
                    </a:cubicBezTo>
                    <a:cubicBezTo>
                      <a:pt x="42262" y="102226"/>
                      <a:pt x="53052" y="111191"/>
                      <a:pt x="70973" y="114258"/>
                    </a:cubicBezTo>
                    <a:cubicBezTo>
                      <a:pt x="71602" y="114370"/>
                      <a:pt x="88163" y="118811"/>
                      <a:pt x="89344" y="117805"/>
                    </a:cubicBezTo>
                    <a:cubicBezTo>
                      <a:pt x="103849" y="106846"/>
                      <a:pt x="109612" y="92128"/>
                      <a:pt x="107918" y="7674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58" name="Freeform 209">
              <a:extLst>
                <a:ext uri="{FF2B5EF4-FFF2-40B4-BE49-F238E27FC236}">
                  <a16:creationId xmlns:a16="http://schemas.microsoft.com/office/drawing/2014/main" id="{45C29EC3-B94D-0489-27E0-3479B6F6D830}"/>
                </a:ext>
              </a:extLst>
            </p:cNvPr>
            <p:cNvSpPr/>
            <p:nvPr/>
          </p:nvSpPr>
          <p:spPr>
            <a:xfrm>
              <a:off x="-193348" y="4596676"/>
              <a:ext cx="294505" cy="278857"/>
            </a:xfrm>
            <a:custGeom>
              <a:avLst/>
              <a:gdLst>
                <a:gd name="connsiteX0" fmla="*/ 293970 w 294505"/>
                <a:gd name="connsiteY0" fmla="*/ 133722 h 278857"/>
                <a:gd name="connsiteX1" fmla="*/ 253687 w 294505"/>
                <a:gd name="connsiteY1" fmla="*/ 85823 h 278857"/>
                <a:gd name="connsiteX2" fmla="*/ 227419 w 294505"/>
                <a:gd name="connsiteY2" fmla="*/ 74385 h 278857"/>
                <a:gd name="connsiteX3" fmla="*/ 199101 w 294505"/>
                <a:gd name="connsiteY3" fmla="*/ 79867 h 278857"/>
                <a:gd name="connsiteX4" fmla="*/ 182810 w 294505"/>
                <a:gd name="connsiteY4" fmla="*/ 48640 h 278857"/>
                <a:gd name="connsiteX5" fmla="*/ 133957 w 294505"/>
                <a:gd name="connsiteY5" fmla="*/ 18923 h 278857"/>
                <a:gd name="connsiteX6" fmla="*/ 106331 w 294505"/>
                <a:gd name="connsiteY6" fmla="*/ 6832 h 278857"/>
                <a:gd name="connsiteX7" fmla="*/ 87868 w 294505"/>
                <a:gd name="connsiteY7" fmla="*/ 813 h 278857"/>
                <a:gd name="connsiteX8" fmla="*/ 76691 w 294505"/>
                <a:gd name="connsiteY8" fmla="*/ 2497 h 278857"/>
                <a:gd name="connsiteX9" fmla="*/ 77857 w 294505"/>
                <a:gd name="connsiteY9" fmla="*/ 6938 h 278857"/>
                <a:gd name="connsiteX10" fmla="*/ 87180 w 294505"/>
                <a:gd name="connsiteY10" fmla="*/ 14680 h 278857"/>
                <a:gd name="connsiteX11" fmla="*/ 98715 w 294505"/>
                <a:gd name="connsiteY11" fmla="*/ 48074 h 278857"/>
                <a:gd name="connsiteX12" fmla="*/ 113457 w 294505"/>
                <a:gd name="connsiteY12" fmla="*/ 84013 h 278857"/>
                <a:gd name="connsiteX13" fmla="*/ 132641 w 294505"/>
                <a:gd name="connsiteY13" fmla="*/ 112346 h 278857"/>
                <a:gd name="connsiteX14" fmla="*/ 165934 w 294505"/>
                <a:gd name="connsiteY14" fmla="*/ 124761 h 278857"/>
                <a:gd name="connsiteX15" fmla="*/ 166606 w 294505"/>
                <a:gd name="connsiteY15" fmla="*/ 124921 h 278857"/>
                <a:gd name="connsiteX16" fmla="*/ 167250 w 294505"/>
                <a:gd name="connsiteY16" fmla="*/ 125903 h 278857"/>
                <a:gd name="connsiteX17" fmla="*/ 156485 w 294505"/>
                <a:gd name="connsiteY17" fmla="*/ 181113 h 278857"/>
                <a:gd name="connsiteX18" fmla="*/ 156978 w 294505"/>
                <a:gd name="connsiteY18" fmla="*/ 187113 h 278857"/>
                <a:gd name="connsiteX19" fmla="*/ 145274 w 294505"/>
                <a:gd name="connsiteY19" fmla="*/ 172990 h 278857"/>
                <a:gd name="connsiteX20" fmla="*/ 141612 w 294505"/>
                <a:gd name="connsiteY20" fmla="*/ 170217 h 278857"/>
                <a:gd name="connsiteX21" fmla="*/ 139560 w 294505"/>
                <a:gd name="connsiteY21" fmla="*/ 169729 h 278857"/>
                <a:gd name="connsiteX22" fmla="*/ 113849 w 294505"/>
                <a:gd name="connsiteY22" fmla="*/ 89161 h 278857"/>
                <a:gd name="connsiteX23" fmla="*/ 58141 w 294505"/>
                <a:gd name="connsiteY23" fmla="*/ 71874 h 278857"/>
                <a:gd name="connsiteX24" fmla="*/ 22337 w 294505"/>
                <a:gd name="connsiteY24" fmla="*/ 68066 h 278857"/>
                <a:gd name="connsiteX25" fmla="*/ 20320 w 294505"/>
                <a:gd name="connsiteY25" fmla="*/ 69126 h 278857"/>
                <a:gd name="connsiteX26" fmla="*/ 19129 w 294505"/>
                <a:gd name="connsiteY26" fmla="*/ 70926 h 278857"/>
                <a:gd name="connsiteX27" fmla="*/ 26977 w 294505"/>
                <a:gd name="connsiteY27" fmla="*/ 86210 h 278857"/>
                <a:gd name="connsiteX28" fmla="*/ 31191 w 294505"/>
                <a:gd name="connsiteY28" fmla="*/ 103270 h 278857"/>
                <a:gd name="connsiteX29" fmla="*/ 33983 w 294505"/>
                <a:gd name="connsiteY29" fmla="*/ 120262 h 278857"/>
                <a:gd name="connsiteX30" fmla="*/ 30949 w 294505"/>
                <a:gd name="connsiteY30" fmla="*/ 120281 h 278857"/>
                <a:gd name="connsiteX31" fmla="*/ 20262 w 294505"/>
                <a:gd name="connsiteY31" fmla="*/ 118728 h 278857"/>
                <a:gd name="connsiteX32" fmla="*/ 2234 w 294505"/>
                <a:gd name="connsiteY32" fmla="*/ 117596 h 278857"/>
                <a:gd name="connsiteX33" fmla="*/ 105 w 294505"/>
                <a:gd name="connsiteY33" fmla="*/ 121351 h 278857"/>
                <a:gd name="connsiteX34" fmla="*/ 18399 w 294505"/>
                <a:gd name="connsiteY34" fmla="*/ 146263 h 278857"/>
                <a:gd name="connsiteX35" fmla="*/ 32377 w 294505"/>
                <a:gd name="connsiteY35" fmla="*/ 154551 h 278857"/>
                <a:gd name="connsiteX36" fmla="*/ 44332 w 294505"/>
                <a:gd name="connsiteY36" fmla="*/ 158746 h 278857"/>
                <a:gd name="connsiteX37" fmla="*/ 52944 w 294505"/>
                <a:gd name="connsiteY37" fmla="*/ 170532 h 278857"/>
                <a:gd name="connsiteX38" fmla="*/ 58504 w 294505"/>
                <a:gd name="connsiteY38" fmla="*/ 175041 h 278857"/>
                <a:gd name="connsiteX39" fmla="*/ 44211 w 294505"/>
                <a:gd name="connsiteY39" fmla="*/ 182081 h 278857"/>
                <a:gd name="connsiteX40" fmla="*/ 30340 w 294505"/>
                <a:gd name="connsiteY40" fmla="*/ 194467 h 278857"/>
                <a:gd name="connsiteX41" fmla="*/ 32711 w 294505"/>
                <a:gd name="connsiteY41" fmla="*/ 198594 h 278857"/>
                <a:gd name="connsiteX42" fmla="*/ 69651 w 294505"/>
                <a:gd name="connsiteY42" fmla="*/ 200612 h 278857"/>
                <a:gd name="connsiteX43" fmla="*/ 72559 w 294505"/>
                <a:gd name="connsiteY43" fmla="*/ 224920 h 278857"/>
                <a:gd name="connsiteX44" fmla="*/ 96030 w 294505"/>
                <a:gd name="connsiteY44" fmla="*/ 251206 h 278857"/>
                <a:gd name="connsiteX45" fmla="*/ 101453 w 294505"/>
                <a:gd name="connsiteY45" fmla="*/ 249774 h 278857"/>
                <a:gd name="connsiteX46" fmla="*/ 140300 w 294505"/>
                <a:gd name="connsiteY46" fmla="*/ 209524 h 278857"/>
                <a:gd name="connsiteX47" fmla="*/ 151506 w 294505"/>
                <a:gd name="connsiteY47" fmla="*/ 190171 h 278857"/>
                <a:gd name="connsiteX48" fmla="*/ 154307 w 294505"/>
                <a:gd name="connsiteY48" fmla="*/ 195686 h 278857"/>
                <a:gd name="connsiteX49" fmla="*/ 159581 w 294505"/>
                <a:gd name="connsiteY49" fmla="*/ 211740 h 278857"/>
                <a:gd name="connsiteX50" fmla="*/ 163810 w 294505"/>
                <a:gd name="connsiteY50" fmla="*/ 226787 h 278857"/>
                <a:gd name="connsiteX51" fmla="*/ 166640 w 294505"/>
                <a:gd name="connsiteY51" fmla="*/ 226424 h 278857"/>
                <a:gd name="connsiteX52" fmla="*/ 166911 w 294505"/>
                <a:gd name="connsiteY52" fmla="*/ 225984 h 278857"/>
                <a:gd name="connsiteX53" fmla="*/ 168697 w 294505"/>
                <a:gd name="connsiteY53" fmla="*/ 228471 h 278857"/>
                <a:gd name="connsiteX54" fmla="*/ 170724 w 294505"/>
                <a:gd name="connsiteY54" fmla="*/ 229051 h 278857"/>
                <a:gd name="connsiteX55" fmla="*/ 181160 w 294505"/>
                <a:gd name="connsiteY55" fmla="*/ 245710 h 278857"/>
                <a:gd name="connsiteX56" fmla="*/ 226442 w 294505"/>
                <a:gd name="connsiteY56" fmla="*/ 276583 h 278857"/>
                <a:gd name="connsiteX57" fmla="*/ 232785 w 294505"/>
                <a:gd name="connsiteY57" fmla="*/ 275727 h 278857"/>
                <a:gd name="connsiteX58" fmla="*/ 232301 w 294505"/>
                <a:gd name="connsiteY58" fmla="*/ 257394 h 278857"/>
                <a:gd name="connsiteX59" fmla="*/ 239486 w 294505"/>
                <a:gd name="connsiteY59" fmla="*/ 264899 h 278857"/>
                <a:gd name="connsiteX60" fmla="*/ 244900 w 294505"/>
                <a:gd name="connsiteY60" fmla="*/ 262494 h 278857"/>
                <a:gd name="connsiteX61" fmla="*/ 244910 w 294505"/>
                <a:gd name="connsiteY61" fmla="*/ 262450 h 278857"/>
                <a:gd name="connsiteX62" fmla="*/ 245452 w 294505"/>
                <a:gd name="connsiteY62" fmla="*/ 258386 h 278857"/>
                <a:gd name="connsiteX63" fmla="*/ 261854 w 294505"/>
                <a:gd name="connsiteY63" fmla="*/ 227842 h 278857"/>
                <a:gd name="connsiteX64" fmla="*/ 270456 w 294505"/>
                <a:gd name="connsiteY64" fmla="*/ 191438 h 278857"/>
                <a:gd name="connsiteX65" fmla="*/ 248660 w 294505"/>
                <a:gd name="connsiteY65" fmla="*/ 163124 h 278857"/>
                <a:gd name="connsiteX66" fmla="*/ 210030 w 294505"/>
                <a:gd name="connsiteY66" fmla="*/ 159341 h 278857"/>
                <a:gd name="connsiteX67" fmla="*/ 187300 w 294505"/>
                <a:gd name="connsiteY67" fmla="*/ 167900 h 278857"/>
                <a:gd name="connsiteX68" fmla="*/ 169485 w 294505"/>
                <a:gd name="connsiteY68" fmla="*/ 179705 h 278857"/>
                <a:gd name="connsiteX69" fmla="*/ 162866 w 294505"/>
                <a:gd name="connsiteY69" fmla="*/ 178946 h 278857"/>
                <a:gd name="connsiteX70" fmla="*/ 173264 w 294505"/>
                <a:gd name="connsiteY70" fmla="*/ 128729 h 278857"/>
                <a:gd name="connsiteX71" fmla="*/ 174677 w 294505"/>
                <a:gd name="connsiteY71" fmla="*/ 126252 h 278857"/>
                <a:gd name="connsiteX72" fmla="*/ 175281 w 294505"/>
                <a:gd name="connsiteY72" fmla="*/ 125240 h 278857"/>
                <a:gd name="connsiteX73" fmla="*/ 214056 w 294505"/>
                <a:gd name="connsiteY73" fmla="*/ 133006 h 278857"/>
                <a:gd name="connsiteX74" fmla="*/ 239738 w 294505"/>
                <a:gd name="connsiteY74" fmla="*/ 125782 h 278857"/>
                <a:gd name="connsiteX75" fmla="*/ 289534 w 294505"/>
                <a:gd name="connsiteY75" fmla="*/ 138173 h 278857"/>
                <a:gd name="connsiteX76" fmla="*/ 293970 w 294505"/>
                <a:gd name="connsiteY76" fmla="*/ 133722 h 278857"/>
                <a:gd name="connsiteX77" fmla="*/ 36712 w 294505"/>
                <a:gd name="connsiteY77" fmla="*/ 149466 h 278857"/>
                <a:gd name="connsiteX78" fmla="*/ 23581 w 294505"/>
                <a:gd name="connsiteY78" fmla="*/ 142281 h 278857"/>
                <a:gd name="connsiteX79" fmla="*/ 7232 w 294505"/>
                <a:gd name="connsiteY79" fmla="*/ 123131 h 278857"/>
                <a:gd name="connsiteX80" fmla="*/ 24935 w 294505"/>
                <a:gd name="connsiteY80" fmla="*/ 124902 h 278857"/>
                <a:gd name="connsiteX81" fmla="*/ 34617 w 294505"/>
                <a:gd name="connsiteY81" fmla="*/ 124350 h 278857"/>
                <a:gd name="connsiteX82" fmla="*/ 37699 w 294505"/>
                <a:gd name="connsiteY82" fmla="*/ 140462 h 278857"/>
                <a:gd name="connsiteX83" fmla="*/ 40800 w 294505"/>
                <a:gd name="connsiteY83" fmla="*/ 150772 h 278857"/>
                <a:gd name="connsiteX84" fmla="*/ 36712 w 294505"/>
                <a:gd name="connsiteY84" fmla="*/ 149466 h 278857"/>
                <a:gd name="connsiteX85" fmla="*/ 49833 w 294505"/>
                <a:gd name="connsiteY85" fmla="*/ 155635 h 278857"/>
                <a:gd name="connsiteX86" fmla="*/ 48827 w 294505"/>
                <a:gd name="connsiteY86" fmla="*/ 153699 h 278857"/>
                <a:gd name="connsiteX87" fmla="*/ 36973 w 294505"/>
                <a:gd name="connsiteY87" fmla="*/ 99849 h 278857"/>
                <a:gd name="connsiteX88" fmla="*/ 26116 w 294505"/>
                <a:gd name="connsiteY88" fmla="*/ 74225 h 278857"/>
                <a:gd name="connsiteX89" fmla="*/ 78728 w 294505"/>
                <a:gd name="connsiteY89" fmla="*/ 77912 h 278857"/>
                <a:gd name="connsiteX90" fmla="*/ 105479 w 294505"/>
                <a:gd name="connsiteY90" fmla="*/ 89001 h 278857"/>
                <a:gd name="connsiteX91" fmla="*/ 122195 w 294505"/>
                <a:gd name="connsiteY91" fmla="*/ 127418 h 278857"/>
                <a:gd name="connsiteX92" fmla="*/ 132878 w 294505"/>
                <a:gd name="connsiteY92" fmla="*/ 170217 h 278857"/>
                <a:gd name="connsiteX93" fmla="*/ 115156 w 294505"/>
                <a:gd name="connsiteY93" fmla="*/ 157691 h 278857"/>
                <a:gd name="connsiteX94" fmla="*/ 94994 w 294505"/>
                <a:gd name="connsiteY94" fmla="*/ 136538 h 278857"/>
                <a:gd name="connsiteX95" fmla="*/ 76609 w 294505"/>
                <a:gd name="connsiteY95" fmla="*/ 119836 h 278857"/>
                <a:gd name="connsiteX96" fmla="*/ 68287 w 294505"/>
                <a:gd name="connsiteY96" fmla="*/ 111587 h 278857"/>
                <a:gd name="connsiteX97" fmla="*/ 60608 w 294505"/>
                <a:gd name="connsiteY97" fmla="*/ 100502 h 278857"/>
                <a:gd name="connsiteX98" fmla="*/ 58291 w 294505"/>
                <a:gd name="connsiteY98" fmla="*/ 101131 h 278857"/>
                <a:gd name="connsiteX99" fmla="*/ 69821 w 294505"/>
                <a:gd name="connsiteY99" fmla="*/ 120368 h 278857"/>
                <a:gd name="connsiteX100" fmla="*/ 89527 w 294505"/>
                <a:gd name="connsiteY100" fmla="*/ 139562 h 278857"/>
                <a:gd name="connsiteX101" fmla="*/ 110569 w 294505"/>
                <a:gd name="connsiteY101" fmla="*/ 162273 h 278857"/>
                <a:gd name="connsiteX102" fmla="*/ 126076 w 294505"/>
                <a:gd name="connsiteY102" fmla="*/ 173759 h 278857"/>
                <a:gd name="connsiteX103" fmla="*/ 97326 w 294505"/>
                <a:gd name="connsiteY103" fmla="*/ 177001 h 278857"/>
                <a:gd name="connsiteX104" fmla="*/ 57942 w 294505"/>
                <a:gd name="connsiteY104" fmla="*/ 166308 h 278857"/>
                <a:gd name="connsiteX105" fmla="*/ 49833 w 294505"/>
                <a:gd name="connsiteY105" fmla="*/ 155635 h 278857"/>
                <a:gd name="connsiteX106" fmla="*/ 37854 w 294505"/>
                <a:gd name="connsiteY106" fmla="*/ 193562 h 278857"/>
                <a:gd name="connsiteX107" fmla="*/ 48706 w 294505"/>
                <a:gd name="connsiteY107" fmla="*/ 185589 h 278857"/>
                <a:gd name="connsiteX108" fmla="*/ 62461 w 294505"/>
                <a:gd name="connsiteY108" fmla="*/ 177364 h 278857"/>
                <a:gd name="connsiteX109" fmla="*/ 89483 w 294505"/>
                <a:gd name="connsiteY109" fmla="*/ 183552 h 278857"/>
                <a:gd name="connsiteX110" fmla="*/ 123081 w 294505"/>
                <a:gd name="connsiteY110" fmla="*/ 180702 h 278857"/>
                <a:gd name="connsiteX111" fmla="*/ 85913 w 294505"/>
                <a:gd name="connsiteY111" fmla="*/ 192871 h 278857"/>
                <a:gd name="connsiteX112" fmla="*/ 37854 w 294505"/>
                <a:gd name="connsiteY112" fmla="*/ 193562 h 278857"/>
                <a:gd name="connsiteX113" fmla="*/ 127489 w 294505"/>
                <a:gd name="connsiteY113" fmla="*/ 212495 h 278857"/>
                <a:gd name="connsiteX114" fmla="*/ 97317 w 294505"/>
                <a:gd name="connsiteY114" fmla="*/ 242575 h 278857"/>
                <a:gd name="connsiteX115" fmla="*/ 95681 w 294505"/>
                <a:gd name="connsiteY115" fmla="*/ 239575 h 278857"/>
                <a:gd name="connsiteX116" fmla="*/ 94893 w 294505"/>
                <a:gd name="connsiteY116" fmla="*/ 230237 h 278857"/>
                <a:gd name="connsiteX117" fmla="*/ 99925 w 294505"/>
                <a:gd name="connsiteY117" fmla="*/ 212983 h 278857"/>
                <a:gd name="connsiteX118" fmla="*/ 96151 w 294505"/>
                <a:gd name="connsiteY118" fmla="*/ 210787 h 278857"/>
                <a:gd name="connsiteX119" fmla="*/ 89169 w 294505"/>
                <a:gd name="connsiteY119" fmla="*/ 231427 h 278857"/>
                <a:gd name="connsiteX120" fmla="*/ 89435 w 294505"/>
                <a:gd name="connsiteY120" fmla="*/ 236178 h 278857"/>
                <a:gd name="connsiteX121" fmla="*/ 80571 w 294505"/>
                <a:gd name="connsiteY121" fmla="*/ 225466 h 278857"/>
                <a:gd name="connsiteX122" fmla="*/ 73730 w 294505"/>
                <a:gd name="connsiteY122" fmla="*/ 211972 h 278857"/>
                <a:gd name="connsiteX123" fmla="*/ 75143 w 294505"/>
                <a:gd name="connsiteY123" fmla="*/ 200365 h 278857"/>
                <a:gd name="connsiteX124" fmla="*/ 87626 w 294505"/>
                <a:gd name="connsiteY124" fmla="*/ 199088 h 278857"/>
                <a:gd name="connsiteX125" fmla="*/ 138186 w 294505"/>
                <a:gd name="connsiteY125" fmla="*/ 179241 h 278857"/>
                <a:gd name="connsiteX126" fmla="*/ 139110 w 294505"/>
                <a:gd name="connsiteY126" fmla="*/ 178322 h 278857"/>
                <a:gd name="connsiteX127" fmla="*/ 140431 w 294505"/>
                <a:gd name="connsiteY127" fmla="*/ 177388 h 278857"/>
                <a:gd name="connsiteX128" fmla="*/ 127489 w 294505"/>
                <a:gd name="connsiteY128" fmla="*/ 212495 h 278857"/>
                <a:gd name="connsiteX129" fmla="*/ 167332 w 294505"/>
                <a:gd name="connsiteY129" fmla="*/ 208779 h 278857"/>
                <a:gd name="connsiteX130" fmla="*/ 166935 w 294505"/>
                <a:gd name="connsiteY130" fmla="*/ 207264 h 278857"/>
                <a:gd name="connsiteX131" fmla="*/ 163568 w 294505"/>
                <a:gd name="connsiteY131" fmla="*/ 188061 h 278857"/>
                <a:gd name="connsiteX132" fmla="*/ 171290 w 294505"/>
                <a:gd name="connsiteY132" fmla="*/ 196354 h 278857"/>
                <a:gd name="connsiteX133" fmla="*/ 167332 w 294505"/>
                <a:gd name="connsiteY133" fmla="*/ 208779 h 278857"/>
                <a:gd name="connsiteX134" fmla="*/ 226176 w 294505"/>
                <a:gd name="connsiteY134" fmla="*/ 262281 h 278857"/>
                <a:gd name="connsiteX135" fmla="*/ 217036 w 294505"/>
                <a:gd name="connsiteY135" fmla="*/ 255188 h 278857"/>
                <a:gd name="connsiteX136" fmla="*/ 191790 w 294505"/>
                <a:gd name="connsiteY136" fmla="*/ 245158 h 278857"/>
                <a:gd name="connsiteX137" fmla="*/ 175746 w 294505"/>
                <a:gd name="connsiteY137" fmla="*/ 223845 h 278857"/>
                <a:gd name="connsiteX138" fmla="*/ 175156 w 294505"/>
                <a:gd name="connsiteY138" fmla="*/ 199896 h 278857"/>
                <a:gd name="connsiteX139" fmla="*/ 195622 w 294505"/>
                <a:gd name="connsiteY139" fmla="*/ 221165 h 278857"/>
                <a:gd name="connsiteX140" fmla="*/ 216915 w 294505"/>
                <a:gd name="connsiteY140" fmla="*/ 243460 h 278857"/>
                <a:gd name="connsiteX141" fmla="*/ 226084 w 294505"/>
                <a:gd name="connsiteY141" fmla="*/ 251627 h 278857"/>
                <a:gd name="connsiteX142" fmla="*/ 225789 w 294505"/>
                <a:gd name="connsiteY142" fmla="*/ 252900 h 278857"/>
                <a:gd name="connsiteX143" fmla="*/ 226176 w 294505"/>
                <a:gd name="connsiteY143" fmla="*/ 262281 h 278857"/>
                <a:gd name="connsiteX144" fmla="*/ 222736 w 294505"/>
                <a:gd name="connsiteY144" fmla="*/ 239962 h 278857"/>
                <a:gd name="connsiteX145" fmla="*/ 201384 w 294505"/>
                <a:gd name="connsiteY145" fmla="*/ 217890 h 278857"/>
                <a:gd name="connsiteX146" fmla="*/ 180691 w 294505"/>
                <a:gd name="connsiteY146" fmla="*/ 196775 h 278857"/>
                <a:gd name="connsiteX147" fmla="*/ 167163 w 294505"/>
                <a:gd name="connsiteY147" fmla="*/ 184718 h 278857"/>
                <a:gd name="connsiteX148" fmla="*/ 186802 w 294505"/>
                <a:gd name="connsiteY148" fmla="*/ 188700 h 278857"/>
                <a:gd name="connsiteX149" fmla="*/ 218096 w 294505"/>
                <a:gd name="connsiteY149" fmla="*/ 199223 h 278857"/>
                <a:gd name="connsiteX150" fmla="*/ 239331 w 294505"/>
                <a:gd name="connsiteY150" fmla="*/ 255203 h 278857"/>
                <a:gd name="connsiteX151" fmla="*/ 222736 w 294505"/>
                <a:gd name="connsiteY151" fmla="*/ 239962 h 278857"/>
                <a:gd name="connsiteX152" fmla="*/ 186463 w 294505"/>
                <a:gd name="connsiteY152" fmla="*/ 175752 h 278857"/>
                <a:gd name="connsiteX153" fmla="*/ 204994 w 294505"/>
                <a:gd name="connsiteY153" fmla="*/ 167435 h 278857"/>
                <a:gd name="connsiteX154" fmla="*/ 243023 w 294505"/>
                <a:gd name="connsiteY154" fmla="*/ 167547 h 278857"/>
                <a:gd name="connsiteX155" fmla="*/ 264326 w 294505"/>
                <a:gd name="connsiteY155" fmla="*/ 194046 h 278857"/>
                <a:gd name="connsiteX156" fmla="*/ 254185 w 294505"/>
                <a:gd name="connsiteY156" fmla="*/ 228263 h 278857"/>
                <a:gd name="connsiteX157" fmla="*/ 246100 w 294505"/>
                <a:gd name="connsiteY157" fmla="*/ 242705 h 278857"/>
                <a:gd name="connsiteX158" fmla="*/ 225706 w 294505"/>
                <a:gd name="connsiteY158" fmla="*/ 196712 h 278857"/>
                <a:gd name="connsiteX159" fmla="*/ 193241 w 294505"/>
                <a:gd name="connsiteY159" fmla="*/ 183639 h 278857"/>
                <a:gd name="connsiteX160" fmla="*/ 178620 w 294505"/>
                <a:gd name="connsiteY160" fmla="*/ 181041 h 278857"/>
                <a:gd name="connsiteX161" fmla="*/ 186463 w 294505"/>
                <a:gd name="connsiteY161" fmla="*/ 175752 h 278857"/>
                <a:gd name="connsiteX162" fmla="*/ 104129 w 294505"/>
                <a:gd name="connsiteY162" fmla="*/ 12909 h 278857"/>
                <a:gd name="connsiteX163" fmla="*/ 128132 w 294505"/>
                <a:gd name="connsiteY163" fmla="*/ 23215 h 278857"/>
                <a:gd name="connsiteX164" fmla="*/ 192951 w 294505"/>
                <a:gd name="connsiteY164" fmla="*/ 82624 h 278857"/>
                <a:gd name="connsiteX165" fmla="*/ 189327 w 294505"/>
                <a:gd name="connsiteY165" fmla="*/ 103536 h 278857"/>
                <a:gd name="connsiteX166" fmla="*/ 174420 w 294505"/>
                <a:gd name="connsiteY166" fmla="*/ 120141 h 278857"/>
                <a:gd name="connsiteX167" fmla="*/ 171329 w 294505"/>
                <a:gd name="connsiteY167" fmla="*/ 120305 h 278857"/>
                <a:gd name="connsiteX168" fmla="*/ 149904 w 294505"/>
                <a:gd name="connsiteY168" fmla="*/ 89611 h 278857"/>
                <a:gd name="connsiteX169" fmla="*/ 127677 w 294505"/>
                <a:gd name="connsiteY169" fmla="*/ 56227 h 278857"/>
                <a:gd name="connsiteX170" fmla="*/ 89159 w 294505"/>
                <a:gd name="connsiteY170" fmla="*/ 7829 h 278857"/>
                <a:gd name="connsiteX171" fmla="*/ 89164 w 294505"/>
                <a:gd name="connsiteY171" fmla="*/ 7829 h 278857"/>
                <a:gd name="connsiteX172" fmla="*/ 104129 w 294505"/>
                <a:gd name="connsiteY172" fmla="*/ 12909 h 278857"/>
                <a:gd name="connsiteX173" fmla="*/ 135525 w 294505"/>
                <a:gd name="connsiteY173" fmla="*/ 106047 h 278857"/>
                <a:gd name="connsiteX174" fmla="*/ 117643 w 294505"/>
                <a:gd name="connsiteY174" fmla="*/ 77191 h 278857"/>
                <a:gd name="connsiteX175" fmla="*/ 95251 w 294505"/>
                <a:gd name="connsiteY175" fmla="*/ 22890 h 278857"/>
                <a:gd name="connsiteX176" fmla="*/ 123744 w 294505"/>
                <a:gd name="connsiteY176" fmla="*/ 62033 h 278857"/>
                <a:gd name="connsiteX177" fmla="*/ 160752 w 294505"/>
                <a:gd name="connsiteY177" fmla="*/ 116111 h 278857"/>
                <a:gd name="connsiteX178" fmla="*/ 135525 w 294505"/>
                <a:gd name="connsiteY178" fmla="*/ 106047 h 278857"/>
                <a:gd name="connsiteX179" fmla="*/ 220244 w 294505"/>
                <a:gd name="connsiteY179" fmla="*/ 124292 h 278857"/>
                <a:gd name="connsiteX180" fmla="*/ 181421 w 294505"/>
                <a:gd name="connsiteY180" fmla="*/ 127684 h 278857"/>
                <a:gd name="connsiteX181" fmla="*/ 205308 w 294505"/>
                <a:gd name="connsiteY181" fmla="*/ 111456 h 278857"/>
                <a:gd name="connsiteX182" fmla="*/ 236394 w 294505"/>
                <a:gd name="connsiteY182" fmla="*/ 106734 h 278857"/>
                <a:gd name="connsiteX183" fmla="*/ 236975 w 294505"/>
                <a:gd name="connsiteY183" fmla="*/ 102452 h 278857"/>
                <a:gd name="connsiteX184" fmla="*/ 189487 w 294505"/>
                <a:gd name="connsiteY184" fmla="*/ 114136 h 278857"/>
                <a:gd name="connsiteX185" fmla="*/ 199497 w 294505"/>
                <a:gd name="connsiteY185" fmla="*/ 90153 h 278857"/>
                <a:gd name="connsiteX186" fmla="*/ 199628 w 294505"/>
                <a:gd name="connsiteY186" fmla="*/ 86897 h 278857"/>
                <a:gd name="connsiteX187" fmla="*/ 199802 w 294505"/>
                <a:gd name="connsiteY187" fmla="*/ 86819 h 278857"/>
                <a:gd name="connsiteX188" fmla="*/ 282000 w 294505"/>
                <a:gd name="connsiteY188" fmla="*/ 127534 h 278857"/>
                <a:gd name="connsiteX189" fmla="*/ 249743 w 294505"/>
                <a:gd name="connsiteY189" fmla="*/ 119072 h 278857"/>
                <a:gd name="connsiteX190" fmla="*/ 220244 w 294505"/>
                <a:gd name="connsiteY190" fmla="*/ 124292 h 27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294505" h="278857">
                  <a:moveTo>
                    <a:pt x="293970" y="133722"/>
                  </a:moveTo>
                  <a:cubicBezTo>
                    <a:pt x="282523" y="116401"/>
                    <a:pt x="270500" y="98426"/>
                    <a:pt x="253687" y="85823"/>
                  </a:cubicBezTo>
                  <a:cubicBezTo>
                    <a:pt x="245950" y="80021"/>
                    <a:pt x="237086" y="75628"/>
                    <a:pt x="227419" y="74385"/>
                  </a:cubicBezTo>
                  <a:cubicBezTo>
                    <a:pt x="217501" y="73108"/>
                    <a:pt x="207906" y="75474"/>
                    <a:pt x="199101" y="79867"/>
                  </a:cubicBezTo>
                  <a:cubicBezTo>
                    <a:pt x="197315" y="68109"/>
                    <a:pt x="191098" y="56981"/>
                    <a:pt x="182810" y="48640"/>
                  </a:cubicBezTo>
                  <a:cubicBezTo>
                    <a:pt x="169176" y="34919"/>
                    <a:pt x="150925" y="27516"/>
                    <a:pt x="133957" y="18923"/>
                  </a:cubicBezTo>
                  <a:cubicBezTo>
                    <a:pt x="124987" y="14380"/>
                    <a:pt x="115722" y="10437"/>
                    <a:pt x="106331" y="6832"/>
                  </a:cubicBezTo>
                  <a:cubicBezTo>
                    <a:pt x="100312" y="4519"/>
                    <a:pt x="94172" y="2202"/>
                    <a:pt x="87868" y="813"/>
                  </a:cubicBezTo>
                  <a:cubicBezTo>
                    <a:pt x="84200" y="5"/>
                    <a:pt x="79221" y="-1088"/>
                    <a:pt x="76691" y="2497"/>
                  </a:cubicBezTo>
                  <a:cubicBezTo>
                    <a:pt x="75607" y="4031"/>
                    <a:pt x="76541" y="5976"/>
                    <a:pt x="77857" y="6938"/>
                  </a:cubicBezTo>
                  <a:cubicBezTo>
                    <a:pt x="81133" y="9333"/>
                    <a:pt x="84219" y="11932"/>
                    <a:pt x="87180" y="14680"/>
                  </a:cubicBezTo>
                  <a:cubicBezTo>
                    <a:pt x="89092" y="26326"/>
                    <a:pt x="94119" y="37285"/>
                    <a:pt x="98715" y="48074"/>
                  </a:cubicBezTo>
                  <a:cubicBezTo>
                    <a:pt x="103795" y="59991"/>
                    <a:pt x="108334" y="72120"/>
                    <a:pt x="113457" y="84013"/>
                  </a:cubicBezTo>
                  <a:cubicBezTo>
                    <a:pt x="117933" y="94396"/>
                    <a:pt x="123569" y="105219"/>
                    <a:pt x="132641" y="112346"/>
                  </a:cubicBezTo>
                  <a:cubicBezTo>
                    <a:pt x="142410" y="120025"/>
                    <a:pt x="154583" y="120838"/>
                    <a:pt x="165934" y="124761"/>
                  </a:cubicBezTo>
                  <a:cubicBezTo>
                    <a:pt x="166166" y="124844"/>
                    <a:pt x="166389" y="124887"/>
                    <a:pt x="166606" y="124921"/>
                  </a:cubicBezTo>
                  <a:cubicBezTo>
                    <a:pt x="166819" y="125250"/>
                    <a:pt x="167037" y="125574"/>
                    <a:pt x="167250" y="125903"/>
                  </a:cubicBezTo>
                  <a:cubicBezTo>
                    <a:pt x="157559" y="142121"/>
                    <a:pt x="155362" y="162674"/>
                    <a:pt x="156485" y="181113"/>
                  </a:cubicBezTo>
                  <a:cubicBezTo>
                    <a:pt x="156606" y="183117"/>
                    <a:pt x="156775" y="185115"/>
                    <a:pt x="156978" y="187113"/>
                  </a:cubicBezTo>
                  <a:cubicBezTo>
                    <a:pt x="154114" y="182023"/>
                    <a:pt x="150127" y="176411"/>
                    <a:pt x="145274" y="172990"/>
                  </a:cubicBezTo>
                  <a:cubicBezTo>
                    <a:pt x="144157" y="171988"/>
                    <a:pt x="142928" y="171064"/>
                    <a:pt x="141612" y="170217"/>
                  </a:cubicBezTo>
                  <a:cubicBezTo>
                    <a:pt x="140896" y="169758"/>
                    <a:pt x="140199" y="169632"/>
                    <a:pt x="139560" y="169729"/>
                  </a:cubicBezTo>
                  <a:cubicBezTo>
                    <a:pt x="130638" y="143312"/>
                    <a:pt x="130212" y="112448"/>
                    <a:pt x="113849" y="89161"/>
                  </a:cubicBezTo>
                  <a:cubicBezTo>
                    <a:pt x="100539" y="70219"/>
                    <a:pt x="78936" y="70916"/>
                    <a:pt x="58141" y="71874"/>
                  </a:cubicBezTo>
                  <a:cubicBezTo>
                    <a:pt x="46108" y="72430"/>
                    <a:pt x="33693" y="72662"/>
                    <a:pt x="22337" y="68066"/>
                  </a:cubicBezTo>
                  <a:cubicBezTo>
                    <a:pt x="21302" y="67645"/>
                    <a:pt x="20562" y="68284"/>
                    <a:pt x="20320" y="69126"/>
                  </a:cubicBezTo>
                  <a:cubicBezTo>
                    <a:pt x="19444" y="69000"/>
                    <a:pt x="18621" y="70084"/>
                    <a:pt x="19129" y="70926"/>
                  </a:cubicBezTo>
                  <a:cubicBezTo>
                    <a:pt x="22124" y="75851"/>
                    <a:pt x="25056" y="80742"/>
                    <a:pt x="26977" y="86210"/>
                  </a:cubicBezTo>
                  <a:cubicBezTo>
                    <a:pt x="28917" y="91740"/>
                    <a:pt x="30069" y="97531"/>
                    <a:pt x="31191" y="103270"/>
                  </a:cubicBezTo>
                  <a:cubicBezTo>
                    <a:pt x="32290" y="108902"/>
                    <a:pt x="33122" y="114586"/>
                    <a:pt x="33983" y="120262"/>
                  </a:cubicBezTo>
                  <a:cubicBezTo>
                    <a:pt x="33011" y="120228"/>
                    <a:pt x="31995" y="120320"/>
                    <a:pt x="30949" y="120281"/>
                  </a:cubicBezTo>
                  <a:cubicBezTo>
                    <a:pt x="27330" y="120141"/>
                    <a:pt x="23808" y="119410"/>
                    <a:pt x="20262" y="118728"/>
                  </a:cubicBezTo>
                  <a:cubicBezTo>
                    <a:pt x="14214" y="117562"/>
                    <a:pt x="8374" y="116604"/>
                    <a:pt x="2234" y="117596"/>
                  </a:cubicBezTo>
                  <a:cubicBezTo>
                    <a:pt x="628" y="117857"/>
                    <a:pt x="-330" y="119904"/>
                    <a:pt x="105" y="121351"/>
                  </a:cubicBezTo>
                  <a:cubicBezTo>
                    <a:pt x="3163" y="131559"/>
                    <a:pt x="10009" y="139872"/>
                    <a:pt x="18399" y="146263"/>
                  </a:cubicBezTo>
                  <a:cubicBezTo>
                    <a:pt x="22729" y="149563"/>
                    <a:pt x="27408" y="152335"/>
                    <a:pt x="32377" y="154551"/>
                  </a:cubicBezTo>
                  <a:cubicBezTo>
                    <a:pt x="35817" y="156085"/>
                    <a:pt x="40258" y="158276"/>
                    <a:pt x="44332" y="158746"/>
                  </a:cubicBezTo>
                  <a:cubicBezTo>
                    <a:pt x="46611" y="163062"/>
                    <a:pt x="49422" y="167072"/>
                    <a:pt x="52944" y="170532"/>
                  </a:cubicBezTo>
                  <a:cubicBezTo>
                    <a:pt x="54677" y="172235"/>
                    <a:pt x="56544" y="173725"/>
                    <a:pt x="58504" y="175041"/>
                  </a:cubicBezTo>
                  <a:cubicBezTo>
                    <a:pt x="53482" y="176449"/>
                    <a:pt x="48450" y="179594"/>
                    <a:pt x="44211" y="182081"/>
                  </a:cubicBezTo>
                  <a:cubicBezTo>
                    <a:pt x="38797" y="185255"/>
                    <a:pt x="33673" y="189048"/>
                    <a:pt x="30340" y="194467"/>
                  </a:cubicBezTo>
                  <a:cubicBezTo>
                    <a:pt x="29154" y="196398"/>
                    <a:pt x="30746" y="198386"/>
                    <a:pt x="32711" y="198594"/>
                  </a:cubicBezTo>
                  <a:cubicBezTo>
                    <a:pt x="45014" y="199920"/>
                    <a:pt x="57338" y="200926"/>
                    <a:pt x="69651" y="200612"/>
                  </a:cubicBezTo>
                  <a:cubicBezTo>
                    <a:pt x="64803" y="206868"/>
                    <a:pt x="69191" y="219220"/>
                    <a:pt x="72559" y="224920"/>
                  </a:cubicBezTo>
                  <a:cubicBezTo>
                    <a:pt x="78525" y="235007"/>
                    <a:pt x="87098" y="243712"/>
                    <a:pt x="96030" y="251206"/>
                  </a:cubicBezTo>
                  <a:cubicBezTo>
                    <a:pt x="97902" y="252779"/>
                    <a:pt x="100689" y="252242"/>
                    <a:pt x="101453" y="249774"/>
                  </a:cubicBezTo>
                  <a:cubicBezTo>
                    <a:pt x="107492" y="230276"/>
                    <a:pt x="127411" y="223468"/>
                    <a:pt x="140300" y="209524"/>
                  </a:cubicBezTo>
                  <a:cubicBezTo>
                    <a:pt x="145303" y="204110"/>
                    <a:pt x="150137" y="197578"/>
                    <a:pt x="151506" y="190171"/>
                  </a:cubicBezTo>
                  <a:cubicBezTo>
                    <a:pt x="152532" y="191956"/>
                    <a:pt x="153461" y="193800"/>
                    <a:pt x="154307" y="195686"/>
                  </a:cubicBezTo>
                  <a:cubicBezTo>
                    <a:pt x="156606" y="200825"/>
                    <a:pt x="158280" y="206273"/>
                    <a:pt x="159581" y="211740"/>
                  </a:cubicBezTo>
                  <a:cubicBezTo>
                    <a:pt x="160597" y="215998"/>
                    <a:pt x="160302" y="223879"/>
                    <a:pt x="163810" y="226787"/>
                  </a:cubicBezTo>
                  <a:cubicBezTo>
                    <a:pt x="164782" y="227590"/>
                    <a:pt x="165895" y="227407"/>
                    <a:pt x="166640" y="226424"/>
                  </a:cubicBezTo>
                  <a:cubicBezTo>
                    <a:pt x="166742" y="226289"/>
                    <a:pt x="166819" y="226129"/>
                    <a:pt x="166911" y="225984"/>
                  </a:cubicBezTo>
                  <a:cubicBezTo>
                    <a:pt x="167453" y="226850"/>
                    <a:pt x="168043" y="227682"/>
                    <a:pt x="168697" y="228471"/>
                  </a:cubicBezTo>
                  <a:cubicBezTo>
                    <a:pt x="169306" y="229206"/>
                    <a:pt x="170061" y="229308"/>
                    <a:pt x="170724" y="229051"/>
                  </a:cubicBezTo>
                  <a:cubicBezTo>
                    <a:pt x="173017" y="235298"/>
                    <a:pt x="176467" y="241230"/>
                    <a:pt x="181160" y="245710"/>
                  </a:cubicBezTo>
                  <a:cubicBezTo>
                    <a:pt x="195032" y="258947"/>
                    <a:pt x="220554" y="254946"/>
                    <a:pt x="226442" y="276583"/>
                  </a:cubicBezTo>
                  <a:cubicBezTo>
                    <a:pt x="227371" y="280004"/>
                    <a:pt x="233032" y="279443"/>
                    <a:pt x="232785" y="275727"/>
                  </a:cubicBezTo>
                  <a:cubicBezTo>
                    <a:pt x="232383" y="269708"/>
                    <a:pt x="233240" y="263379"/>
                    <a:pt x="232301" y="257394"/>
                  </a:cubicBezTo>
                  <a:cubicBezTo>
                    <a:pt x="234788" y="259799"/>
                    <a:pt x="237207" y="262276"/>
                    <a:pt x="239486" y="264899"/>
                  </a:cubicBezTo>
                  <a:cubicBezTo>
                    <a:pt x="241629" y="267361"/>
                    <a:pt x="244866" y="265102"/>
                    <a:pt x="244900" y="262494"/>
                  </a:cubicBezTo>
                  <a:cubicBezTo>
                    <a:pt x="244905" y="262480"/>
                    <a:pt x="244910" y="262465"/>
                    <a:pt x="244910" y="262450"/>
                  </a:cubicBezTo>
                  <a:cubicBezTo>
                    <a:pt x="245118" y="261110"/>
                    <a:pt x="245297" y="259755"/>
                    <a:pt x="245452" y="258386"/>
                  </a:cubicBezTo>
                  <a:cubicBezTo>
                    <a:pt x="250097" y="247713"/>
                    <a:pt x="256275" y="238143"/>
                    <a:pt x="261854" y="227842"/>
                  </a:cubicBezTo>
                  <a:cubicBezTo>
                    <a:pt x="267834" y="216801"/>
                    <a:pt x="272856" y="204202"/>
                    <a:pt x="270456" y="191438"/>
                  </a:cubicBezTo>
                  <a:cubicBezTo>
                    <a:pt x="268177" y="179309"/>
                    <a:pt x="259391" y="168877"/>
                    <a:pt x="248660" y="163124"/>
                  </a:cubicBezTo>
                  <a:cubicBezTo>
                    <a:pt x="236820" y="156782"/>
                    <a:pt x="222915" y="156433"/>
                    <a:pt x="210030" y="159341"/>
                  </a:cubicBezTo>
                  <a:cubicBezTo>
                    <a:pt x="202120" y="161126"/>
                    <a:pt x="194480" y="164165"/>
                    <a:pt x="187300" y="167900"/>
                  </a:cubicBezTo>
                  <a:cubicBezTo>
                    <a:pt x="181470" y="170934"/>
                    <a:pt x="174057" y="174591"/>
                    <a:pt x="169485" y="179705"/>
                  </a:cubicBezTo>
                  <a:cubicBezTo>
                    <a:pt x="167279" y="179420"/>
                    <a:pt x="165073" y="179159"/>
                    <a:pt x="162866" y="178946"/>
                  </a:cubicBezTo>
                  <a:cubicBezTo>
                    <a:pt x="162068" y="161310"/>
                    <a:pt x="164821" y="144183"/>
                    <a:pt x="173264" y="128729"/>
                  </a:cubicBezTo>
                  <a:cubicBezTo>
                    <a:pt x="174106" y="128163"/>
                    <a:pt x="174686" y="127277"/>
                    <a:pt x="174677" y="126252"/>
                  </a:cubicBezTo>
                  <a:cubicBezTo>
                    <a:pt x="174880" y="125913"/>
                    <a:pt x="175078" y="125574"/>
                    <a:pt x="175281" y="125240"/>
                  </a:cubicBezTo>
                  <a:cubicBezTo>
                    <a:pt x="175412" y="142663"/>
                    <a:pt x="203770" y="135928"/>
                    <a:pt x="214056" y="133006"/>
                  </a:cubicBezTo>
                  <a:cubicBezTo>
                    <a:pt x="222591" y="130577"/>
                    <a:pt x="230855" y="126750"/>
                    <a:pt x="239738" y="125782"/>
                  </a:cubicBezTo>
                  <a:cubicBezTo>
                    <a:pt x="257267" y="123871"/>
                    <a:pt x="274133" y="130533"/>
                    <a:pt x="289534" y="138173"/>
                  </a:cubicBezTo>
                  <a:cubicBezTo>
                    <a:pt x="292229" y="139504"/>
                    <a:pt x="295891" y="136630"/>
                    <a:pt x="293970" y="133722"/>
                  </a:cubicBezTo>
                  <a:close/>
                  <a:moveTo>
                    <a:pt x="36712" y="149466"/>
                  </a:moveTo>
                  <a:cubicBezTo>
                    <a:pt x="32086" y="147598"/>
                    <a:pt x="27664" y="145141"/>
                    <a:pt x="23581" y="142281"/>
                  </a:cubicBezTo>
                  <a:cubicBezTo>
                    <a:pt x="16618" y="137404"/>
                    <a:pt x="10561" y="130974"/>
                    <a:pt x="7232" y="123131"/>
                  </a:cubicBezTo>
                  <a:cubicBezTo>
                    <a:pt x="13178" y="122879"/>
                    <a:pt x="18975" y="124374"/>
                    <a:pt x="24935" y="124902"/>
                  </a:cubicBezTo>
                  <a:cubicBezTo>
                    <a:pt x="27514" y="125129"/>
                    <a:pt x="31748" y="125579"/>
                    <a:pt x="34617" y="124350"/>
                  </a:cubicBezTo>
                  <a:cubicBezTo>
                    <a:pt x="35468" y="129755"/>
                    <a:pt x="36402" y="135140"/>
                    <a:pt x="37699" y="140462"/>
                  </a:cubicBezTo>
                  <a:cubicBezTo>
                    <a:pt x="38541" y="143926"/>
                    <a:pt x="39557" y="147395"/>
                    <a:pt x="40800" y="150772"/>
                  </a:cubicBezTo>
                  <a:cubicBezTo>
                    <a:pt x="39402" y="150385"/>
                    <a:pt x="38018" y="149989"/>
                    <a:pt x="36712" y="149466"/>
                  </a:cubicBezTo>
                  <a:close/>
                  <a:moveTo>
                    <a:pt x="49833" y="155635"/>
                  </a:moveTo>
                  <a:cubicBezTo>
                    <a:pt x="49819" y="154929"/>
                    <a:pt x="49514" y="154232"/>
                    <a:pt x="48827" y="153699"/>
                  </a:cubicBezTo>
                  <a:cubicBezTo>
                    <a:pt x="40815" y="137525"/>
                    <a:pt x="40549" y="116691"/>
                    <a:pt x="36973" y="99849"/>
                  </a:cubicBezTo>
                  <a:cubicBezTo>
                    <a:pt x="35159" y="91309"/>
                    <a:pt x="32033" y="81279"/>
                    <a:pt x="26116" y="74225"/>
                  </a:cubicBezTo>
                  <a:cubicBezTo>
                    <a:pt x="42203" y="81904"/>
                    <a:pt x="61411" y="77031"/>
                    <a:pt x="78728" y="77912"/>
                  </a:cubicBezTo>
                  <a:cubicBezTo>
                    <a:pt x="88835" y="78425"/>
                    <a:pt x="98473" y="81347"/>
                    <a:pt x="105479" y="89001"/>
                  </a:cubicBezTo>
                  <a:cubicBezTo>
                    <a:pt x="114812" y="99201"/>
                    <a:pt x="118934" y="114306"/>
                    <a:pt x="122195" y="127418"/>
                  </a:cubicBezTo>
                  <a:cubicBezTo>
                    <a:pt x="125742" y="141705"/>
                    <a:pt x="128234" y="156244"/>
                    <a:pt x="132878" y="170217"/>
                  </a:cubicBezTo>
                  <a:cubicBezTo>
                    <a:pt x="126560" y="166656"/>
                    <a:pt x="120536" y="162578"/>
                    <a:pt x="115156" y="157691"/>
                  </a:cubicBezTo>
                  <a:cubicBezTo>
                    <a:pt x="107927" y="151135"/>
                    <a:pt x="101647" y="143655"/>
                    <a:pt x="94994" y="136538"/>
                  </a:cubicBezTo>
                  <a:cubicBezTo>
                    <a:pt x="89295" y="130437"/>
                    <a:pt x="82831" y="125376"/>
                    <a:pt x="76609" y="119836"/>
                  </a:cubicBezTo>
                  <a:cubicBezTo>
                    <a:pt x="73686" y="117233"/>
                    <a:pt x="70890" y="114509"/>
                    <a:pt x="68287" y="111587"/>
                  </a:cubicBezTo>
                  <a:cubicBezTo>
                    <a:pt x="65200" y="108132"/>
                    <a:pt x="63173" y="104286"/>
                    <a:pt x="60608" y="100502"/>
                  </a:cubicBezTo>
                  <a:cubicBezTo>
                    <a:pt x="59994" y="99597"/>
                    <a:pt x="58131" y="99796"/>
                    <a:pt x="58291" y="101131"/>
                  </a:cubicBezTo>
                  <a:cubicBezTo>
                    <a:pt x="59181" y="108519"/>
                    <a:pt x="64866" y="115182"/>
                    <a:pt x="69821" y="120368"/>
                  </a:cubicBezTo>
                  <a:cubicBezTo>
                    <a:pt x="76159" y="127011"/>
                    <a:pt x="83300" y="132803"/>
                    <a:pt x="89527" y="139562"/>
                  </a:cubicBezTo>
                  <a:cubicBezTo>
                    <a:pt x="96514" y="147148"/>
                    <a:pt x="102973" y="155272"/>
                    <a:pt x="110569" y="162273"/>
                  </a:cubicBezTo>
                  <a:cubicBezTo>
                    <a:pt x="115306" y="166637"/>
                    <a:pt x="120560" y="170416"/>
                    <a:pt x="126076" y="173759"/>
                  </a:cubicBezTo>
                  <a:cubicBezTo>
                    <a:pt x="116530" y="175177"/>
                    <a:pt x="106984" y="176619"/>
                    <a:pt x="97326" y="177001"/>
                  </a:cubicBezTo>
                  <a:cubicBezTo>
                    <a:pt x="83697" y="177543"/>
                    <a:pt x="68311" y="176198"/>
                    <a:pt x="57942" y="166308"/>
                  </a:cubicBezTo>
                  <a:cubicBezTo>
                    <a:pt x="54618" y="163149"/>
                    <a:pt x="51977" y="159544"/>
                    <a:pt x="49833" y="155635"/>
                  </a:cubicBezTo>
                  <a:close/>
                  <a:moveTo>
                    <a:pt x="37854" y="193562"/>
                  </a:moveTo>
                  <a:cubicBezTo>
                    <a:pt x="40902" y="190272"/>
                    <a:pt x="44816" y="187805"/>
                    <a:pt x="48706" y="185589"/>
                  </a:cubicBezTo>
                  <a:cubicBezTo>
                    <a:pt x="53104" y="183087"/>
                    <a:pt x="58920" y="181128"/>
                    <a:pt x="62461" y="177364"/>
                  </a:cubicBezTo>
                  <a:cubicBezTo>
                    <a:pt x="70667" y="181631"/>
                    <a:pt x="80189" y="183276"/>
                    <a:pt x="89483" y="183552"/>
                  </a:cubicBezTo>
                  <a:cubicBezTo>
                    <a:pt x="100776" y="183886"/>
                    <a:pt x="111938" y="182352"/>
                    <a:pt x="123081" y="180702"/>
                  </a:cubicBezTo>
                  <a:cubicBezTo>
                    <a:pt x="111479" y="186779"/>
                    <a:pt x="99044" y="190911"/>
                    <a:pt x="85913" y="192871"/>
                  </a:cubicBezTo>
                  <a:cubicBezTo>
                    <a:pt x="70053" y="195237"/>
                    <a:pt x="53820" y="194908"/>
                    <a:pt x="37854" y="193562"/>
                  </a:cubicBezTo>
                  <a:close/>
                  <a:moveTo>
                    <a:pt x="127489" y="212495"/>
                  </a:moveTo>
                  <a:cubicBezTo>
                    <a:pt x="115736" y="221475"/>
                    <a:pt x="103573" y="229226"/>
                    <a:pt x="97317" y="242575"/>
                  </a:cubicBezTo>
                  <a:cubicBezTo>
                    <a:pt x="96722" y="241617"/>
                    <a:pt x="96078" y="240663"/>
                    <a:pt x="95681" y="239575"/>
                  </a:cubicBezTo>
                  <a:cubicBezTo>
                    <a:pt x="94598" y="236623"/>
                    <a:pt x="94598" y="233324"/>
                    <a:pt x="94893" y="230237"/>
                  </a:cubicBezTo>
                  <a:cubicBezTo>
                    <a:pt x="95478" y="224155"/>
                    <a:pt x="97767" y="218625"/>
                    <a:pt x="99925" y="212983"/>
                  </a:cubicBezTo>
                  <a:cubicBezTo>
                    <a:pt x="100737" y="210860"/>
                    <a:pt x="97612" y="209185"/>
                    <a:pt x="96151" y="210787"/>
                  </a:cubicBezTo>
                  <a:cubicBezTo>
                    <a:pt x="91308" y="216099"/>
                    <a:pt x="89382" y="224397"/>
                    <a:pt x="89169" y="231427"/>
                  </a:cubicBezTo>
                  <a:cubicBezTo>
                    <a:pt x="89135" y="232617"/>
                    <a:pt x="89198" y="234321"/>
                    <a:pt x="89435" y="236178"/>
                  </a:cubicBezTo>
                  <a:cubicBezTo>
                    <a:pt x="86222" y="232806"/>
                    <a:pt x="83218" y="229245"/>
                    <a:pt x="80571" y="225466"/>
                  </a:cubicBezTo>
                  <a:cubicBezTo>
                    <a:pt x="77726" y="221412"/>
                    <a:pt x="74920" y="216830"/>
                    <a:pt x="73730" y="211972"/>
                  </a:cubicBezTo>
                  <a:cubicBezTo>
                    <a:pt x="72636" y="207502"/>
                    <a:pt x="74069" y="204362"/>
                    <a:pt x="75143" y="200365"/>
                  </a:cubicBezTo>
                  <a:cubicBezTo>
                    <a:pt x="79304" y="200118"/>
                    <a:pt x="83465" y="199712"/>
                    <a:pt x="87626" y="199088"/>
                  </a:cubicBezTo>
                  <a:cubicBezTo>
                    <a:pt x="105832" y="196364"/>
                    <a:pt x="122940" y="189527"/>
                    <a:pt x="138186" y="179241"/>
                  </a:cubicBezTo>
                  <a:cubicBezTo>
                    <a:pt x="138583" y="178975"/>
                    <a:pt x="138883" y="178660"/>
                    <a:pt x="139110" y="178322"/>
                  </a:cubicBezTo>
                  <a:cubicBezTo>
                    <a:pt x="139647" y="178114"/>
                    <a:pt x="140088" y="177789"/>
                    <a:pt x="140431" y="177388"/>
                  </a:cubicBezTo>
                  <a:cubicBezTo>
                    <a:pt x="152967" y="188018"/>
                    <a:pt x="137349" y="204966"/>
                    <a:pt x="127489" y="212495"/>
                  </a:cubicBezTo>
                  <a:close/>
                  <a:moveTo>
                    <a:pt x="167332" y="208779"/>
                  </a:moveTo>
                  <a:cubicBezTo>
                    <a:pt x="167197" y="208276"/>
                    <a:pt x="167056" y="207773"/>
                    <a:pt x="166935" y="207264"/>
                  </a:cubicBezTo>
                  <a:cubicBezTo>
                    <a:pt x="165411" y="200946"/>
                    <a:pt x="164279" y="194525"/>
                    <a:pt x="163568" y="188061"/>
                  </a:cubicBezTo>
                  <a:cubicBezTo>
                    <a:pt x="165789" y="191090"/>
                    <a:pt x="168561" y="193829"/>
                    <a:pt x="171290" y="196354"/>
                  </a:cubicBezTo>
                  <a:cubicBezTo>
                    <a:pt x="168663" y="199765"/>
                    <a:pt x="167564" y="204231"/>
                    <a:pt x="167332" y="208779"/>
                  </a:cubicBezTo>
                  <a:close/>
                  <a:moveTo>
                    <a:pt x="226176" y="262281"/>
                  </a:moveTo>
                  <a:cubicBezTo>
                    <a:pt x="223674" y="259436"/>
                    <a:pt x="220607" y="257051"/>
                    <a:pt x="217036" y="255188"/>
                  </a:cubicBezTo>
                  <a:cubicBezTo>
                    <a:pt x="208976" y="250974"/>
                    <a:pt x="199880" y="249281"/>
                    <a:pt x="191790" y="245158"/>
                  </a:cubicBezTo>
                  <a:cubicBezTo>
                    <a:pt x="183390" y="240876"/>
                    <a:pt x="178552" y="232617"/>
                    <a:pt x="175746" y="223845"/>
                  </a:cubicBezTo>
                  <a:cubicBezTo>
                    <a:pt x="173099" y="215582"/>
                    <a:pt x="172887" y="207840"/>
                    <a:pt x="175156" y="199896"/>
                  </a:cubicBezTo>
                  <a:cubicBezTo>
                    <a:pt x="182418" y="206597"/>
                    <a:pt x="189061" y="213762"/>
                    <a:pt x="195622" y="221165"/>
                  </a:cubicBezTo>
                  <a:cubicBezTo>
                    <a:pt x="202463" y="228877"/>
                    <a:pt x="209251" y="236546"/>
                    <a:pt x="216915" y="243460"/>
                  </a:cubicBezTo>
                  <a:cubicBezTo>
                    <a:pt x="219959" y="246203"/>
                    <a:pt x="223041" y="248893"/>
                    <a:pt x="226084" y="251627"/>
                  </a:cubicBezTo>
                  <a:cubicBezTo>
                    <a:pt x="225866" y="251995"/>
                    <a:pt x="225750" y="252421"/>
                    <a:pt x="225789" y="252900"/>
                  </a:cubicBezTo>
                  <a:cubicBezTo>
                    <a:pt x="226060" y="256049"/>
                    <a:pt x="226147" y="259170"/>
                    <a:pt x="226176" y="262281"/>
                  </a:cubicBezTo>
                  <a:close/>
                  <a:moveTo>
                    <a:pt x="222736" y="239962"/>
                  </a:moveTo>
                  <a:cubicBezTo>
                    <a:pt x="215057" y="233101"/>
                    <a:pt x="208202" y="225587"/>
                    <a:pt x="201384" y="217890"/>
                  </a:cubicBezTo>
                  <a:cubicBezTo>
                    <a:pt x="194843" y="210501"/>
                    <a:pt x="188239" y="203157"/>
                    <a:pt x="180691" y="196775"/>
                  </a:cubicBezTo>
                  <a:cubicBezTo>
                    <a:pt x="176022" y="192827"/>
                    <a:pt x="171556" y="188840"/>
                    <a:pt x="167163" y="184718"/>
                  </a:cubicBezTo>
                  <a:cubicBezTo>
                    <a:pt x="173516" y="186711"/>
                    <a:pt x="180347" y="187505"/>
                    <a:pt x="186802" y="188700"/>
                  </a:cubicBezTo>
                  <a:cubicBezTo>
                    <a:pt x="197625" y="190698"/>
                    <a:pt x="208700" y="193228"/>
                    <a:pt x="218096" y="199223"/>
                  </a:cubicBezTo>
                  <a:cubicBezTo>
                    <a:pt x="236748" y="211126"/>
                    <a:pt x="241310" y="234412"/>
                    <a:pt x="239331" y="255203"/>
                  </a:cubicBezTo>
                  <a:cubicBezTo>
                    <a:pt x="234053" y="249851"/>
                    <a:pt x="228343" y="244970"/>
                    <a:pt x="222736" y="239962"/>
                  </a:cubicBezTo>
                  <a:close/>
                  <a:moveTo>
                    <a:pt x="186463" y="175752"/>
                  </a:moveTo>
                  <a:cubicBezTo>
                    <a:pt x="192341" y="172366"/>
                    <a:pt x="198525" y="169501"/>
                    <a:pt x="204994" y="167435"/>
                  </a:cubicBezTo>
                  <a:cubicBezTo>
                    <a:pt x="217128" y="163560"/>
                    <a:pt x="231101" y="162152"/>
                    <a:pt x="243023" y="167547"/>
                  </a:cubicBezTo>
                  <a:cubicBezTo>
                    <a:pt x="253696" y="172375"/>
                    <a:pt x="262628" y="182207"/>
                    <a:pt x="264326" y="194046"/>
                  </a:cubicBezTo>
                  <a:cubicBezTo>
                    <a:pt x="266073" y="206190"/>
                    <a:pt x="259991" y="218044"/>
                    <a:pt x="254185" y="228263"/>
                  </a:cubicBezTo>
                  <a:cubicBezTo>
                    <a:pt x="251587" y="232830"/>
                    <a:pt x="248611" y="237668"/>
                    <a:pt x="246100" y="242705"/>
                  </a:cubicBezTo>
                  <a:cubicBezTo>
                    <a:pt x="245457" y="225224"/>
                    <a:pt x="239892" y="207923"/>
                    <a:pt x="225706" y="196712"/>
                  </a:cubicBezTo>
                  <a:cubicBezTo>
                    <a:pt x="216315" y="189295"/>
                    <a:pt x="204839" y="185826"/>
                    <a:pt x="193241" y="183639"/>
                  </a:cubicBezTo>
                  <a:cubicBezTo>
                    <a:pt x="188413" y="182729"/>
                    <a:pt x="183526" y="181834"/>
                    <a:pt x="178620" y="181041"/>
                  </a:cubicBezTo>
                  <a:cubicBezTo>
                    <a:pt x="181228" y="179226"/>
                    <a:pt x="183782" y="177296"/>
                    <a:pt x="186463" y="175752"/>
                  </a:cubicBezTo>
                  <a:close/>
                  <a:moveTo>
                    <a:pt x="104129" y="12909"/>
                  </a:moveTo>
                  <a:cubicBezTo>
                    <a:pt x="112243" y="16010"/>
                    <a:pt x="120376" y="19296"/>
                    <a:pt x="128132" y="23215"/>
                  </a:cubicBezTo>
                  <a:cubicBezTo>
                    <a:pt x="153756" y="36167"/>
                    <a:pt x="189419" y="49516"/>
                    <a:pt x="192951" y="82624"/>
                  </a:cubicBezTo>
                  <a:cubicBezTo>
                    <a:pt x="193711" y="89732"/>
                    <a:pt x="192530" y="97125"/>
                    <a:pt x="189327" y="103536"/>
                  </a:cubicBezTo>
                  <a:cubicBezTo>
                    <a:pt x="185776" y="110638"/>
                    <a:pt x="180023" y="114988"/>
                    <a:pt x="174420" y="120141"/>
                  </a:cubicBezTo>
                  <a:cubicBezTo>
                    <a:pt x="173462" y="119730"/>
                    <a:pt x="172306" y="119710"/>
                    <a:pt x="171329" y="120305"/>
                  </a:cubicBezTo>
                  <a:cubicBezTo>
                    <a:pt x="164405" y="109922"/>
                    <a:pt x="157051" y="99839"/>
                    <a:pt x="149904" y="89611"/>
                  </a:cubicBezTo>
                  <a:cubicBezTo>
                    <a:pt x="142245" y="78652"/>
                    <a:pt x="135046" y="67379"/>
                    <a:pt x="127677" y="56227"/>
                  </a:cubicBezTo>
                  <a:cubicBezTo>
                    <a:pt x="116360" y="39104"/>
                    <a:pt x="104613" y="21516"/>
                    <a:pt x="89159" y="7829"/>
                  </a:cubicBezTo>
                  <a:cubicBezTo>
                    <a:pt x="89159" y="7829"/>
                    <a:pt x="89164" y="7829"/>
                    <a:pt x="89164" y="7829"/>
                  </a:cubicBezTo>
                  <a:cubicBezTo>
                    <a:pt x="94240" y="9222"/>
                    <a:pt x="99213" y="11032"/>
                    <a:pt x="104129" y="12909"/>
                  </a:cubicBezTo>
                  <a:close/>
                  <a:moveTo>
                    <a:pt x="135525" y="106047"/>
                  </a:moveTo>
                  <a:cubicBezTo>
                    <a:pt x="126903" y="98470"/>
                    <a:pt x="121953" y="87584"/>
                    <a:pt x="117643" y="77191"/>
                  </a:cubicBezTo>
                  <a:cubicBezTo>
                    <a:pt x="110148" y="59120"/>
                    <a:pt x="102900" y="40908"/>
                    <a:pt x="95251" y="22890"/>
                  </a:cubicBezTo>
                  <a:cubicBezTo>
                    <a:pt x="106045" y="34875"/>
                    <a:pt x="114981" y="48746"/>
                    <a:pt x="123744" y="62033"/>
                  </a:cubicBezTo>
                  <a:cubicBezTo>
                    <a:pt x="135767" y="80268"/>
                    <a:pt x="148550" y="98001"/>
                    <a:pt x="160752" y="116111"/>
                  </a:cubicBezTo>
                  <a:cubicBezTo>
                    <a:pt x="151835" y="113899"/>
                    <a:pt x="142647" y="112308"/>
                    <a:pt x="135525" y="106047"/>
                  </a:cubicBezTo>
                  <a:close/>
                  <a:moveTo>
                    <a:pt x="220244" y="124292"/>
                  </a:moveTo>
                  <a:cubicBezTo>
                    <a:pt x="212416" y="126881"/>
                    <a:pt x="189627" y="135333"/>
                    <a:pt x="181421" y="127684"/>
                  </a:cubicBezTo>
                  <a:cubicBezTo>
                    <a:pt x="189477" y="122342"/>
                    <a:pt x="196468" y="115719"/>
                    <a:pt x="205308" y="111456"/>
                  </a:cubicBezTo>
                  <a:cubicBezTo>
                    <a:pt x="215261" y="106656"/>
                    <a:pt x="225571" y="106502"/>
                    <a:pt x="236394" y="106734"/>
                  </a:cubicBezTo>
                  <a:cubicBezTo>
                    <a:pt x="238872" y="106787"/>
                    <a:pt x="239336" y="103110"/>
                    <a:pt x="236975" y="102452"/>
                  </a:cubicBezTo>
                  <a:cubicBezTo>
                    <a:pt x="220510" y="97860"/>
                    <a:pt x="203208" y="103991"/>
                    <a:pt x="189487" y="114136"/>
                  </a:cubicBezTo>
                  <a:cubicBezTo>
                    <a:pt x="195196" y="107324"/>
                    <a:pt x="198810" y="98470"/>
                    <a:pt x="199497" y="90153"/>
                  </a:cubicBezTo>
                  <a:cubicBezTo>
                    <a:pt x="199589" y="89064"/>
                    <a:pt x="199623" y="87980"/>
                    <a:pt x="199628" y="86897"/>
                  </a:cubicBezTo>
                  <a:cubicBezTo>
                    <a:pt x="199686" y="86868"/>
                    <a:pt x="199744" y="86853"/>
                    <a:pt x="199802" y="86819"/>
                  </a:cubicBezTo>
                  <a:cubicBezTo>
                    <a:pt x="235330" y="67195"/>
                    <a:pt x="262913" y="99762"/>
                    <a:pt x="282000" y="127534"/>
                  </a:cubicBezTo>
                  <a:cubicBezTo>
                    <a:pt x="271719" y="123111"/>
                    <a:pt x="260992" y="119730"/>
                    <a:pt x="249743" y="119072"/>
                  </a:cubicBezTo>
                  <a:cubicBezTo>
                    <a:pt x="239273" y="118457"/>
                    <a:pt x="229984" y="121070"/>
                    <a:pt x="220244" y="12429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28" name="Graphic 97">
            <a:extLst>
              <a:ext uri="{FF2B5EF4-FFF2-40B4-BE49-F238E27FC236}">
                <a16:creationId xmlns:a16="http://schemas.microsoft.com/office/drawing/2014/main" id="{0ABB7239-6D2C-EC83-A67D-5EFF88256AF2}"/>
              </a:ext>
            </a:extLst>
          </p:cNvPr>
          <p:cNvGrpSpPr/>
          <p:nvPr/>
        </p:nvGrpSpPr>
        <p:grpSpPr>
          <a:xfrm>
            <a:off x="4548529" y="5135264"/>
            <a:ext cx="666472" cy="1044343"/>
            <a:chOff x="228485" y="4292247"/>
            <a:chExt cx="310135" cy="573724"/>
          </a:xfrm>
        </p:grpSpPr>
        <p:sp>
          <p:nvSpPr>
            <p:cNvPr id="454" name="Freeform 211">
              <a:extLst>
                <a:ext uri="{FF2B5EF4-FFF2-40B4-BE49-F238E27FC236}">
                  <a16:creationId xmlns:a16="http://schemas.microsoft.com/office/drawing/2014/main" id="{FDE9E566-CE11-9C30-17D9-3593A195F843}"/>
                </a:ext>
              </a:extLst>
            </p:cNvPr>
            <p:cNvSpPr/>
            <p:nvPr/>
          </p:nvSpPr>
          <p:spPr>
            <a:xfrm>
              <a:off x="231048" y="4318399"/>
              <a:ext cx="298775" cy="543021"/>
            </a:xfrm>
            <a:custGeom>
              <a:avLst/>
              <a:gdLst>
                <a:gd name="connsiteX0" fmla="*/ 121865 w 298775"/>
                <a:gd name="connsiteY0" fmla="*/ 461917 h 543021"/>
                <a:gd name="connsiteX1" fmla="*/ 119722 w 298775"/>
                <a:gd name="connsiteY1" fmla="*/ 461071 h 543021"/>
                <a:gd name="connsiteX2" fmla="*/ 42396 w 298775"/>
                <a:gd name="connsiteY2" fmla="*/ 478329 h 543021"/>
                <a:gd name="connsiteX3" fmla="*/ 22 w 298775"/>
                <a:gd name="connsiteY3" fmla="*/ 467317 h 543021"/>
                <a:gd name="connsiteX4" fmla="*/ 182 w 298775"/>
                <a:gd name="connsiteY4" fmla="*/ 466233 h 543021"/>
                <a:gd name="connsiteX5" fmla="*/ 23159 w 298775"/>
                <a:gd name="connsiteY5" fmla="*/ 450886 h 543021"/>
                <a:gd name="connsiteX6" fmla="*/ 108488 w 298775"/>
                <a:gd name="connsiteY6" fmla="*/ 454592 h 543021"/>
                <a:gd name="connsiteX7" fmla="*/ 109997 w 298775"/>
                <a:gd name="connsiteY7" fmla="*/ 451384 h 543021"/>
                <a:gd name="connsiteX8" fmla="*/ 38293 w 298775"/>
                <a:gd name="connsiteY8" fmla="*/ 372916 h 543021"/>
                <a:gd name="connsiteX9" fmla="*/ 1353 w 298775"/>
                <a:gd name="connsiteY9" fmla="*/ 279005 h 543021"/>
                <a:gd name="connsiteX10" fmla="*/ 4643 w 298775"/>
                <a:gd name="connsiteY10" fmla="*/ 277877 h 543021"/>
                <a:gd name="connsiteX11" fmla="*/ 98550 w 298775"/>
                <a:gd name="connsiteY11" fmla="*/ 393015 h 543021"/>
                <a:gd name="connsiteX12" fmla="*/ 101719 w 298775"/>
                <a:gd name="connsiteY12" fmla="*/ 391191 h 543021"/>
                <a:gd name="connsiteX13" fmla="*/ 61894 w 298775"/>
                <a:gd name="connsiteY13" fmla="*/ 243390 h 543021"/>
                <a:gd name="connsiteX14" fmla="*/ 62983 w 298775"/>
                <a:gd name="connsiteY14" fmla="*/ 1488 h 543021"/>
                <a:gd name="connsiteX15" fmla="*/ 66593 w 298775"/>
                <a:gd name="connsiteY15" fmla="*/ 1391 h 543021"/>
                <a:gd name="connsiteX16" fmla="*/ 82670 w 298775"/>
                <a:gd name="connsiteY16" fmla="*/ 121812 h 543021"/>
                <a:gd name="connsiteX17" fmla="*/ 105783 w 298775"/>
                <a:gd name="connsiteY17" fmla="*/ 294894 h 543021"/>
                <a:gd name="connsiteX18" fmla="*/ 109455 w 298775"/>
                <a:gd name="connsiteY18" fmla="*/ 294589 h 543021"/>
                <a:gd name="connsiteX19" fmla="*/ 114729 w 298775"/>
                <a:gd name="connsiteY19" fmla="*/ 207992 h 543021"/>
                <a:gd name="connsiteX20" fmla="*/ 140251 w 298775"/>
                <a:gd name="connsiteY20" fmla="*/ 123152 h 543021"/>
                <a:gd name="connsiteX21" fmla="*/ 143440 w 298775"/>
                <a:gd name="connsiteY21" fmla="*/ 124139 h 543021"/>
                <a:gd name="connsiteX22" fmla="*/ 149100 w 298775"/>
                <a:gd name="connsiteY22" fmla="*/ 222609 h 543021"/>
                <a:gd name="connsiteX23" fmla="*/ 147901 w 298775"/>
                <a:gd name="connsiteY23" fmla="*/ 365746 h 543021"/>
                <a:gd name="connsiteX24" fmla="*/ 151500 w 298775"/>
                <a:gd name="connsiteY24" fmla="*/ 366394 h 543021"/>
                <a:gd name="connsiteX25" fmla="*/ 196032 w 298775"/>
                <a:gd name="connsiteY25" fmla="*/ 252878 h 543021"/>
                <a:gd name="connsiteX26" fmla="*/ 295789 w 298775"/>
                <a:gd name="connsiteY26" fmla="*/ 77662 h 543021"/>
                <a:gd name="connsiteX27" fmla="*/ 298677 w 298775"/>
                <a:gd name="connsiteY27" fmla="*/ 79709 h 543021"/>
                <a:gd name="connsiteX28" fmla="*/ 258616 w 298775"/>
                <a:gd name="connsiteY28" fmla="*/ 202607 h 543021"/>
                <a:gd name="connsiteX29" fmla="*/ 192268 w 298775"/>
                <a:gd name="connsiteY29" fmla="*/ 382477 h 543021"/>
                <a:gd name="connsiteX30" fmla="*/ 195316 w 298775"/>
                <a:gd name="connsiteY30" fmla="*/ 384427 h 543021"/>
                <a:gd name="connsiteX31" fmla="*/ 237071 w 298775"/>
                <a:gd name="connsiteY31" fmla="*/ 340083 h 543021"/>
                <a:gd name="connsiteX32" fmla="*/ 294284 w 298775"/>
                <a:gd name="connsiteY32" fmla="*/ 266691 h 543021"/>
                <a:gd name="connsiteX33" fmla="*/ 296340 w 298775"/>
                <a:gd name="connsiteY33" fmla="*/ 267088 h 543021"/>
                <a:gd name="connsiteX34" fmla="*/ 261437 w 298775"/>
                <a:gd name="connsiteY34" fmla="*/ 383687 h 543021"/>
                <a:gd name="connsiteX35" fmla="*/ 182703 w 298775"/>
                <a:gd name="connsiteY35" fmla="*/ 452744 h 543021"/>
                <a:gd name="connsiteX36" fmla="*/ 183066 w 298775"/>
                <a:gd name="connsiteY36" fmla="*/ 455976 h 543021"/>
                <a:gd name="connsiteX37" fmla="*/ 212449 w 298775"/>
                <a:gd name="connsiteY37" fmla="*/ 472431 h 543021"/>
                <a:gd name="connsiteX38" fmla="*/ 254469 w 298775"/>
                <a:gd name="connsiteY38" fmla="*/ 541353 h 543021"/>
                <a:gd name="connsiteX39" fmla="*/ 251624 w 298775"/>
                <a:gd name="connsiteY39" fmla="*/ 542727 h 543021"/>
                <a:gd name="connsiteX40" fmla="*/ 199985 w 298775"/>
                <a:gd name="connsiteY40" fmla="*/ 509686 h 543021"/>
                <a:gd name="connsiteX41" fmla="*/ 199792 w 298775"/>
                <a:gd name="connsiteY41" fmla="*/ 509546 h 543021"/>
                <a:gd name="connsiteX42" fmla="*/ 155434 w 298775"/>
                <a:gd name="connsiteY42" fmla="*/ 472276 h 543021"/>
                <a:gd name="connsiteX43" fmla="*/ 152497 w 298775"/>
                <a:gd name="connsiteY43" fmla="*/ 474318 h 543021"/>
                <a:gd name="connsiteX44" fmla="*/ 168846 w 298775"/>
                <a:gd name="connsiteY44" fmla="*/ 535020 h 543021"/>
                <a:gd name="connsiteX45" fmla="*/ 121865 w 298775"/>
                <a:gd name="connsiteY45" fmla="*/ 461917 h 54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98775" h="543021">
                  <a:moveTo>
                    <a:pt x="121865" y="461917"/>
                  </a:moveTo>
                  <a:cubicBezTo>
                    <a:pt x="121435" y="461163"/>
                    <a:pt x="120549" y="460814"/>
                    <a:pt x="119722" y="461071"/>
                  </a:cubicBezTo>
                  <a:cubicBezTo>
                    <a:pt x="111928" y="463470"/>
                    <a:pt x="73410" y="474986"/>
                    <a:pt x="42396" y="478329"/>
                  </a:cubicBezTo>
                  <a:cubicBezTo>
                    <a:pt x="21451" y="480589"/>
                    <a:pt x="2615" y="483709"/>
                    <a:pt x="22" y="467317"/>
                  </a:cubicBezTo>
                  <a:cubicBezTo>
                    <a:pt x="-36" y="466949"/>
                    <a:pt x="22" y="466572"/>
                    <a:pt x="182" y="466233"/>
                  </a:cubicBezTo>
                  <a:cubicBezTo>
                    <a:pt x="1261" y="463925"/>
                    <a:pt x="6413" y="455018"/>
                    <a:pt x="23159" y="450886"/>
                  </a:cubicBezTo>
                  <a:cubicBezTo>
                    <a:pt x="38893" y="447001"/>
                    <a:pt x="66728" y="448593"/>
                    <a:pt x="108488" y="454592"/>
                  </a:cubicBezTo>
                  <a:cubicBezTo>
                    <a:pt x="110307" y="454853"/>
                    <a:pt x="111366" y="452604"/>
                    <a:pt x="109997" y="451384"/>
                  </a:cubicBezTo>
                  <a:cubicBezTo>
                    <a:pt x="97703" y="440464"/>
                    <a:pt x="63922" y="409136"/>
                    <a:pt x="38293" y="372916"/>
                  </a:cubicBezTo>
                  <a:cubicBezTo>
                    <a:pt x="17382" y="343369"/>
                    <a:pt x="1067" y="304977"/>
                    <a:pt x="1353" y="279005"/>
                  </a:cubicBezTo>
                  <a:cubicBezTo>
                    <a:pt x="1372" y="277282"/>
                    <a:pt x="3554" y="276542"/>
                    <a:pt x="4643" y="277877"/>
                  </a:cubicBezTo>
                  <a:lnTo>
                    <a:pt x="98550" y="393015"/>
                  </a:lnTo>
                  <a:cubicBezTo>
                    <a:pt x="99875" y="394640"/>
                    <a:pt x="102454" y="393155"/>
                    <a:pt x="101719" y="391191"/>
                  </a:cubicBezTo>
                  <a:cubicBezTo>
                    <a:pt x="93126" y="368354"/>
                    <a:pt x="73613" y="312070"/>
                    <a:pt x="61894" y="243390"/>
                  </a:cubicBezTo>
                  <a:cubicBezTo>
                    <a:pt x="50268" y="175276"/>
                    <a:pt x="49136" y="71194"/>
                    <a:pt x="62983" y="1488"/>
                  </a:cubicBezTo>
                  <a:cubicBezTo>
                    <a:pt x="63365" y="-443"/>
                    <a:pt x="66104" y="-515"/>
                    <a:pt x="66593" y="1391"/>
                  </a:cubicBezTo>
                  <a:cubicBezTo>
                    <a:pt x="69278" y="11823"/>
                    <a:pt x="74382" y="40925"/>
                    <a:pt x="82670" y="121812"/>
                  </a:cubicBezTo>
                  <a:cubicBezTo>
                    <a:pt x="91834" y="211224"/>
                    <a:pt x="100940" y="267963"/>
                    <a:pt x="105783" y="294894"/>
                  </a:cubicBezTo>
                  <a:cubicBezTo>
                    <a:pt x="106180" y="297100"/>
                    <a:pt x="109421" y="296829"/>
                    <a:pt x="109455" y="294589"/>
                  </a:cubicBezTo>
                  <a:cubicBezTo>
                    <a:pt x="109779" y="273866"/>
                    <a:pt x="110916" y="239326"/>
                    <a:pt x="114729" y="207992"/>
                  </a:cubicBezTo>
                  <a:cubicBezTo>
                    <a:pt x="118677" y="175527"/>
                    <a:pt x="130981" y="133482"/>
                    <a:pt x="140251" y="123152"/>
                  </a:cubicBezTo>
                  <a:cubicBezTo>
                    <a:pt x="141291" y="121996"/>
                    <a:pt x="143212" y="122601"/>
                    <a:pt x="143440" y="124139"/>
                  </a:cubicBezTo>
                  <a:cubicBezTo>
                    <a:pt x="144751" y="133115"/>
                    <a:pt x="148268" y="162401"/>
                    <a:pt x="149100" y="222609"/>
                  </a:cubicBezTo>
                  <a:cubicBezTo>
                    <a:pt x="149879" y="278985"/>
                    <a:pt x="148563" y="340180"/>
                    <a:pt x="147901" y="365746"/>
                  </a:cubicBezTo>
                  <a:cubicBezTo>
                    <a:pt x="147847" y="367860"/>
                    <a:pt x="150808" y="368398"/>
                    <a:pt x="151500" y="366394"/>
                  </a:cubicBezTo>
                  <a:cubicBezTo>
                    <a:pt x="158627" y="345764"/>
                    <a:pt x="174889" y="300467"/>
                    <a:pt x="196032" y="252878"/>
                  </a:cubicBezTo>
                  <a:cubicBezTo>
                    <a:pt x="227859" y="181241"/>
                    <a:pt x="272826" y="94882"/>
                    <a:pt x="295789" y="77662"/>
                  </a:cubicBezTo>
                  <a:cubicBezTo>
                    <a:pt x="297245" y="76569"/>
                    <a:pt x="299243" y="77977"/>
                    <a:pt x="298677" y="79709"/>
                  </a:cubicBezTo>
                  <a:lnTo>
                    <a:pt x="258616" y="202607"/>
                  </a:lnTo>
                  <a:lnTo>
                    <a:pt x="192268" y="382477"/>
                  </a:lnTo>
                  <a:cubicBezTo>
                    <a:pt x="191581" y="384344"/>
                    <a:pt x="193913" y="385840"/>
                    <a:pt x="195316" y="384427"/>
                  </a:cubicBezTo>
                  <a:cubicBezTo>
                    <a:pt x="203817" y="375873"/>
                    <a:pt x="220272" y="359011"/>
                    <a:pt x="237071" y="340083"/>
                  </a:cubicBezTo>
                  <a:cubicBezTo>
                    <a:pt x="261282" y="312805"/>
                    <a:pt x="286214" y="281245"/>
                    <a:pt x="294284" y="266691"/>
                  </a:cubicBezTo>
                  <a:cubicBezTo>
                    <a:pt x="294802" y="265757"/>
                    <a:pt x="296210" y="266028"/>
                    <a:pt x="296340" y="267088"/>
                  </a:cubicBezTo>
                  <a:cubicBezTo>
                    <a:pt x="297922" y="279706"/>
                    <a:pt x="300937" y="329304"/>
                    <a:pt x="261437" y="383687"/>
                  </a:cubicBezTo>
                  <a:cubicBezTo>
                    <a:pt x="244585" y="406886"/>
                    <a:pt x="215981" y="429263"/>
                    <a:pt x="182703" y="452744"/>
                  </a:cubicBezTo>
                  <a:cubicBezTo>
                    <a:pt x="181503" y="453591"/>
                    <a:pt x="181706" y="455425"/>
                    <a:pt x="183066" y="455976"/>
                  </a:cubicBezTo>
                  <a:cubicBezTo>
                    <a:pt x="189181" y="458453"/>
                    <a:pt x="202796" y="464472"/>
                    <a:pt x="212449" y="472431"/>
                  </a:cubicBezTo>
                  <a:cubicBezTo>
                    <a:pt x="224777" y="482606"/>
                    <a:pt x="257232" y="515623"/>
                    <a:pt x="254469" y="541353"/>
                  </a:cubicBezTo>
                  <a:cubicBezTo>
                    <a:pt x="254324" y="542727"/>
                    <a:pt x="252786" y="543472"/>
                    <a:pt x="251624" y="542727"/>
                  </a:cubicBezTo>
                  <a:lnTo>
                    <a:pt x="199985" y="509686"/>
                  </a:lnTo>
                  <a:cubicBezTo>
                    <a:pt x="199917" y="509643"/>
                    <a:pt x="199855" y="509594"/>
                    <a:pt x="199792" y="509546"/>
                  </a:cubicBezTo>
                  <a:lnTo>
                    <a:pt x="155434" y="472276"/>
                  </a:lnTo>
                  <a:cubicBezTo>
                    <a:pt x="153987" y="471057"/>
                    <a:pt x="151858" y="472538"/>
                    <a:pt x="152497" y="474318"/>
                  </a:cubicBezTo>
                  <a:cubicBezTo>
                    <a:pt x="158767" y="491678"/>
                    <a:pt x="174889" y="537637"/>
                    <a:pt x="168846" y="535020"/>
                  </a:cubicBezTo>
                  <a:cubicBezTo>
                    <a:pt x="161999" y="532039"/>
                    <a:pt x="127352" y="471546"/>
                    <a:pt x="121865" y="461917"/>
                  </a:cubicBezTo>
                  <a:close/>
                </a:path>
              </a:pathLst>
            </a:custGeom>
            <a:solidFill>
              <a:schemeClr val="accent6"/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 212">
              <a:extLst>
                <a:ext uri="{FF2B5EF4-FFF2-40B4-BE49-F238E27FC236}">
                  <a16:creationId xmlns:a16="http://schemas.microsoft.com/office/drawing/2014/main" id="{0BB635F3-644C-82BE-E159-F480E412D9C2}"/>
                </a:ext>
              </a:extLst>
            </p:cNvPr>
            <p:cNvSpPr/>
            <p:nvPr/>
          </p:nvSpPr>
          <p:spPr>
            <a:xfrm>
              <a:off x="228485" y="4292247"/>
              <a:ext cx="310135" cy="573724"/>
            </a:xfrm>
            <a:custGeom>
              <a:avLst/>
              <a:gdLst>
                <a:gd name="connsiteX0" fmla="*/ 242183 w 310135"/>
                <a:gd name="connsiteY0" fmla="*/ 295253 h 573724"/>
                <a:gd name="connsiteX1" fmla="*/ 287489 w 310135"/>
                <a:gd name="connsiteY1" fmla="*/ 164720 h 573724"/>
                <a:gd name="connsiteX2" fmla="*/ 309948 w 310135"/>
                <a:gd name="connsiteY2" fmla="*/ 96103 h 573724"/>
                <a:gd name="connsiteX3" fmla="*/ 303857 w 310135"/>
                <a:gd name="connsiteY3" fmla="*/ 92556 h 573724"/>
                <a:gd name="connsiteX4" fmla="*/ 257563 w 310135"/>
                <a:gd name="connsiteY4" fmla="*/ 157617 h 573724"/>
                <a:gd name="connsiteX5" fmla="*/ 218063 w 310135"/>
                <a:gd name="connsiteY5" fmla="*/ 231247 h 573724"/>
                <a:gd name="connsiteX6" fmla="*/ 155683 w 310135"/>
                <a:gd name="connsiteY6" fmla="*/ 383639 h 573724"/>
                <a:gd name="connsiteX7" fmla="*/ 155156 w 310135"/>
                <a:gd name="connsiteY7" fmla="*/ 384022 h 573724"/>
                <a:gd name="connsiteX8" fmla="*/ 157671 w 310135"/>
                <a:gd name="connsiteY8" fmla="*/ 308336 h 573724"/>
                <a:gd name="connsiteX9" fmla="*/ 155034 w 310135"/>
                <a:gd name="connsiteY9" fmla="*/ 204587 h 573724"/>
                <a:gd name="connsiteX10" fmla="*/ 151033 w 310135"/>
                <a:gd name="connsiteY10" fmla="*/ 145691 h 573724"/>
                <a:gd name="connsiteX11" fmla="*/ 143553 w 310135"/>
                <a:gd name="connsiteY11" fmla="*/ 143663 h 573724"/>
                <a:gd name="connsiteX12" fmla="*/ 113889 w 310135"/>
                <a:gd name="connsiteY12" fmla="*/ 239820 h 573724"/>
                <a:gd name="connsiteX13" fmla="*/ 111814 w 310135"/>
                <a:gd name="connsiteY13" fmla="*/ 303715 h 573724"/>
                <a:gd name="connsiteX14" fmla="*/ 111238 w 310135"/>
                <a:gd name="connsiteY14" fmla="*/ 303768 h 573724"/>
                <a:gd name="connsiteX15" fmla="*/ 85411 w 310135"/>
                <a:gd name="connsiteY15" fmla="*/ 108445 h 573724"/>
                <a:gd name="connsiteX16" fmla="*/ 74573 w 310135"/>
                <a:gd name="connsiteY16" fmla="*/ 4300 h 573724"/>
                <a:gd name="connsiteX17" fmla="*/ 66019 w 310135"/>
                <a:gd name="connsiteY17" fmla="*/ 3144 h 573724"/>
                <a:gd name="connsiteX18" fmla="*/ 52951 w 310135"/>
                <a:gd name="connsiteY18" fmla="*/ 192477 h 573724"/>
                <a:gd name="connsiteX19" fmla="*/ 88667 w 310135"/>
                <a:gd name="connsiteY19" fmla="*/ 378012 h 573724"/>
                <a:gd name="connsiteX20" fmla="*/ 99907 w 310135"/>
                <a:gd name="connsiteY20" fmla="*/ 409336 h 573724"/>
                <a:gd name="connsiteX21" fmla="*/ 99423 w 310135"/>
                <a:gd name="connsiteY21" fmla="*/ 409616 h 573724"/>
                <a:gd name="connsiteX22" fmla="*/ 90245 w 310135"/>
                <a:gd name="connsiteY22" fmla="*/ 398633 h 573724"/>
                <a:gd name="connsiteX23" fmla="*/ 61292 w 310135"/>
                <a:gd name="connsiteY23" fmla="*/ 363546 h 573724"/>
                <a:gd name="connsiteX24" fmla="*/ 7862 w 310135"/>
                <a:gd name="connsiteY24" fmla="*/ 293172 h 573724"/>
                <a:gd name="connsiteX25" fmla="*/ 5 w 310135"/>
                <a:gd name="connsiteY25" fmla="*/ 295301 h 573724"/>
                <a:gd name="connsiteX26" fmla="*/ 80166 w 310135"/>
                <a:gd name="connsiteY26" fmla="*/ 448841 h 573724"/>
                <a:gd name="connsiteX27" fmla="*/ 109501 w 310135"/>
                <a:gd name="connsiteY27" fmla="*/ 477251 h 573724"/>
                <a:gd name="connsiteX28" fmla="*/ 109245 w 310135"/>
                <a:gd name="connsiteY28" fmla="*/ 477735 h 573724"/>
                <a:gd name="connsiteX29" fmla="*/ 75933 w 310135"/>
                <a:gd name="connsiteY29" fmla="*/ 472785 h 573724"/>
                <a:gd name="connsiteX30" fmla="*/ 24627 w 310135"/>
                <a:gd name="connsiteY30" fmla="*/ 474208 h 573724"/>
                <a:gd name="connsiteX31" fmla="*/ 7175 w 310135"/>
                <a:gd name="connsiteY31" fmla="*/ 482046 h 573724"/>
                <a:gd name="connsiteX32" fmla="*/ 4326 w 310135"/>
                <a:gd name="connsiteY32" fmla="*/ 502130 h 573724"/>
                <a:gd name="connsiteX33" fmla="*/ 28062 w 310135"/>
                <a:gd name="connsiteY33" fmla="*/ 508381 h 573724"/>
                <a:gd name="connsiteX34" fmla="*/ 64558 w 310135"/>
                <a:gd name="connsiteY34" fmla="*/ 504438 h 573724"/>
                <a:gd name="connsiteX35" fmla="*/ 101431 w 310135"/>
                <a:gd name="connsiteY35" fmla="*/ 497601 h 573724"/>
                <a:gd name="connsiteX36" fmla="*/ 123111 w 310135"/>
                <a:gd name="connsiteY36" fmla="*/ 492226 h 573724"/>
                <a:gd name="connsiteX37" fmla="*/ 127693 w 310135"/>
                <a:gd name="connsiteY37" fmla="*/ 491026 h 573724"/>
                <a:gd name="connsiteX38" fmla="*/ 126314 w 310135"/>
                <a:gd name="connsiteY38" fmla="*/ 493353 h 573724"/>
                <a:gd name="connsiteX39" fmla="*/ 146219 w 310135"/>
                <a:gd name="connsiteY39" fmla="*/ 531745 h 573724"/>
                <a:gd name="connsiteX40" fmla="*/ 171804 w 310135"/>
                <a:gd name="connsiteY40" fmla="*/ 566925 h 573724"/>
                <a:gd name="connsiteX41" fmla="*/ 178326 w 310135"/>
                <a:gd name="connsiteY41" fmla="*/ 564220 h 573724"/>
                <a:gd name="connsiteX42" fmla="*/ 163395 w 310135"/>
                <a:gd name="connsiteY42" fmla="*/ 507631 h 573724"/>
                <a:gd name="connsiteX43" fmla="*/ 163831 w 310135"/>
                <a:gd name="connsiteY43" fmla="*/ 507297 h 573724"/>
                <a:gd name="connsiteX44" fmla="*/ 257989 w 310135"/>
                <a:gd name="connsiteY44" fmla="*/ 573195 h 573724"/>
                <a:gd name="connsiteX45" fmla="*/ 263665 w 310135"/>
                <a:gd name="connsiteY45" fmla="*/ 568831 h 573724"/>
                <a:gd name="connsiteX46" fmla="*/ 189208 w 310135"/>
                <a:gd name="connsiteY46" fmla="*/ 480841 h 573724"/>
                <a:gd name="connsiteX47" fmla="*/ 189188 w 310135"/>
                <a:gd name="connsiteY47" fmla="*/ 480319 h 573724"/>
                <a:gd name="connsiteX48" fmla="*/ 223618 w 310135"/>
                <a:gd name="connsiteY48" fmla="*/ 458033 h 573724"/>
                <a:gd name="connsiteX49" fmla="*/ 257907 w 310135"/>
                <a:gd name="connsiteY49" fmla="*/ 425559 h 573724"/>
                <a:gd name="connsiteX50" fmla="*/ 301694 w 310135"/>
                <a:gd name="connsiteY50" fmla="*/ 342664 h 573724"/>
                <a:gd name="connsiteX51" fmla="*/ 305197 w 310135"/>
                <a:gd name="connsiteY51" fmla="*/ 316411 h 573724"/>
                <a:gd name="connsiteX52" fmla="*/ 304036 w 310135"/>
                <a:gd name="connsiteY52" fmla="*/ 288576 h 573724"/>
                <a:gd name="connsiteX53" fmla="*/ 297025 w 310135"/>
                <a:gd name="connsiteY53" fmla="*/ 286674 h 573724"/>
                <a:gd name="connsiteX54" fmla="*/ 267095 w 310135"/>
                <a:gd name="connsiteY54" fmla="*/ 328507 h 573724"/>
                <a:gd name="connsiteX55" fmla="*/ 233638 w 310135"/>
                <a:gd name="connsiteY55" fmla="*/ 368345 h 573724"/>
                <a:gd name="connsiteX56" fmla="*/ 204052 w 310135"/>
                <a:gd name="connsiteY56" fmla="*/ 398953 h 573724"/>
                <a:gd name="connsiteX57" fmla="*/ 203587 w 310135"/>
                <a:gd name="connsiteY57" fmla="*/ 398643 h 573724"/>
                <a:gd name="connsiteX58" fmla="*/ 218726 w 310135"/>
                <a:gd name="connsiteY58" fmla="*/ 359201 h 573724"/>
                <a:gd name="connsiteX59" fmla="*/ 242183 w 310135"/>
                <a:gd name="connsiteY59" fmla="*/ 295253 h 573724"/>
                <a:gd name="connsiteX60" fmla="*/ 119308 w 310135"/>
                <a:gd name="connsiteY60" fmla="*/ 306357 h 573724"/>
                <a:gd name="connsiteX61" fmla="*/ 128622 w 310135"/>
                <a:gd name="connsiteY61" fmla="*/ 200460 h 573724"/>
                <a:gd name="connsiteX62" fmla="*/ 143611 w 310135"/>
                <a:gd name="connsiteY62" fmla="*/ 159494 h 573724"/>
                <a:gd name="connsiteX63" fmla="*/ 144163 w 310135"/>
                <a:gd name="connsiteY63" fmla="*/ 159611 h 573724"/>
                <a:gd name="connsiteX64" fmla="*/ 148604 w 310135"/>
                <a:gd name="connsiteY64" fmla="*/ 351184 h 573724"/>
                <a:gd name="connsiteX65" fmla="*/ 147888 w 310135"/>
                <a:gd name="connsiteY65" fmla="*/ 408213 h 573724"/>
                <a:gd name="connsiteX66" fmla="*/ 134709 w 310135"/>
                <a:gd name="connsiteY66" fmla="*/ 456050 h 573724"/>
                <a:gd name="connsiteX67" fmla="*/ 134148 w 310135"/>
                <a:gd name="connsiteY67" fmla="*/ 456026 h 573724"/>
                <a:gd name="connsiteX68" fmla="*/ 128414 w 310135"/>
                <a:gd name="connsiteY68" fmla="*/ 418601 h 573724"/>
                <a:gd name="connsiteX69" fmla="*/ 128820 w 310135"/>
                <a:gd name="connsiteY69" fmla="*/ 416797 h 573724"/>
                <a:gd name="connsiteX70" fmla="*/ 119308 w 310135"/>
                <a:gd name="connsiteY70" fmla="*/ 306357 h 573724"/>
                <a:gd name="connsiteX71" fmla="*/ 75241 w 310135"/>
                <a:gd name="connsiteY71" fmla="*/ 295925 h 573724"/>
                <a:gd name="connsiteX72" fmla="*/ 61224 w 310135"/>
                <a:gd name="connsiteY72" fmla="*/ 110608 h 573724"/>
                <a:gd name="connsiteX73" fmla="*/ 68612 w 310135"/>
                <a:gd name="connsiteY73" fmla="*/ 38314 h 573724"/>
                <a:gd name="connsiteX74" fmla="*/ 69188 w 310135"/>
                <a:gd name="connsiteY74" fmla="*/ 38328 h 573724"/>
                <a:gd name="connsiteX75" fmla="*/ 113478 w 310135"/>
                <a:gd name="connsiteY75" fmla="*/ 377485 h 573724"/>
                <a:gd name="connsiteX76" fmla="*/ 124234 w 310135"/>
                <a:gd name="connsiteY76" fmla="*/ 448081 h 573724"/>
                <a:gd name="connsiteX77" fmla="*/ 123677 w 310135"/>
                <a:gd name="connsiteY77" fmla="*/ 448246 h 573724"/>
                <a:gd name="connsiteX78" fmla="*/ 75241 w 310135"/>
                <a:gd name="connsiteY78" fmla="*/ 295925 h 573724"/>
                <a:gd name="connsiteX79" fmla="*/ 17670 w 310135"/>
                <a:gd name="connsiteY79" fmla="*/ 342388 h 573724"/>
                <a:gd name="connsiteX80" fmla="*/ 10098 w 310135"/>
                <a:gd name="connsiteY80" fmla="*/ 312042 h 573724"/>
                <a:gd name="connsiteX81" fmla="*/ 10620 w 310135"/>
                <a:gd name="connsiteY81" fmla="*/ 311829 h 573724"/>
                <a:gd name="connsiteX82" fmla="*/ 53609 w 310135"/>
                <a:gd name="connsiteY82" fmla="*/ 367586 h 573724"/>
                <a:gd name="connsiteX83" fmla="*/ 82000 w 310135"/>
                <a:gd name="connsiteY83" fmla="*/ 402136 h 573724"/>
                <a:gd name="connsiteX84" fmla="*/ 110120 w 310135"/>
                <a:gd name="connsiteY84" fmla="*/ 434500 h 573724"/>
                <a:gd name="connsiteX85" fmla="*/ 129406 w 310135"/>
                <a:gd name="connsiteY85" fmla="*/ 475974 h 573724"/>
                <a:gd name="connsiteX86" fmla="*/ 126101 w 310135"/>
                <a:gd name="connsiteY86" fmla="*/ 483261 h 573724"/>
                <a:gd name="connsiteX87" fmla="*/ 123813 w 310135"/>
                <a:gd name="connsiteY87" fmla="*/ 483846 h 573724"/>
                <a:gd name="connsiteX88" fmla="*/ 123358 w 310135"/>
                <a:gd name="connsiteY88" fmla="*/ 482196 h 573724"/>
                <a:gd name="connsiteX89" fmla="*/ 122390 w 310135"/>
                <a:gd name="connsiteY89" fmla="*/ 481161 h 573724"/>
                <a:gd name="connsiteX90" fmla="*/ 17670 w 310135"/>
                <a:gd name="connsiteY90" fmla="*/ 342388 h 573724"/>
                <a:gd name="connsiteX91" fmla="*/ 80258 w 310135"/>
                <a:gd name="connsiteY91" fmla="*/ 493876 h 573724"/>
                <a:gd name="connsiteX92" fmla="*/ 47619 w 310135"/>
                <a:gd name="connsiteY92" fmla="*/ 499004 h 573724"/>
                <a:gd name="connsiteX93" fmla="*/ 17844 w 310135"/>
                <a:gd name="connsiteY93" fmla="*/ 500548 h 573724"/>
                <a:gd name="connsiteX94" fmla="*/ 8859 w 310135"/>
                <a:gd name="connsiteY94" fmla="*/ 496256 h 573724"/>
                <a:gd name="connsiteX95" fmla="*/ 12778 w 310135"/>
                <a:gd name="connsiteY95" fmla="*/ 486792 h 573724"/>
                <a:gd name="connsiteX96" fmla="*/ 28507 w 310135"/>
                <a:gd name="connsiteY96" fmla="*/ 480643 h 573724"/>
                <a:gd name="connsiteX97" fmla="*/ 74085 w 310135"/>
                <a:gd name="connsiteY97" fmla="*/ 479453 h 573724"/>
                <a:gd name="connsiteX98" fmla="*/ 116173 w 310135"/>
                <a:gd name="connsiteY98" fmla="*/ 485278 h 573724"/>
                <a:gd name="connsiteX99" fmla="*/ 116188 w 310135"/>
                <a:gd name="connsiteY99" fmla="*/ 485849 h 573724"/>
                <a:gd name="connsiteX100" fmla="*/ 110725 w 310135"/>
                <a:gd name="connsiteY100" fmla="*/ 487194 h 573724"/>
                <a:gd name="connsiteX101" fmla="*/ 80258 w 310135"/>
                <a:gd name="connsiteY101" fmla="*/ 493876 h 573724"/>
                <a:gd name="connsiteX102" fmla="*/ 129493 w 310135"/>
                <a:gd name="connsiteY102" fmla="*/ 491519 h 573724"/>
                <a:gd name="connsiteX103" fmla="*/ 127887 w 310135"/>
                <a:gd name="connsiteY103" fmla="*/ 490987 h 573724"/>
                <a:gd name="connsiteX104" fmla="*/ 141966 w 310135"/>
                <a:gd name="connsiteY104" fmla="*/ 486575 h 573724"/>
                <a:gd name="connsiteX105" fmla="*/ 146674 w 310135"/>
                <a:gd name="connsiteY105" fmla="*/ 491302 h 573724"/>
                <a:gd name="connsiteX106" fmla="*/ 169003 w 310135"/>
                <a:gd name="connsiteY106" fmla="*/ 550610 h 573724"/>
                <a:gd name="connsiteX107" fmla="*/ 168475 w 310135"/>
                <a:gd name="connsiteY107" fmla="*/ 550842 h 573724"/>
                <a:gd name="connsiteX108" fmla="*/ 151735 w 310135"/>
                <a:gd name="connsiteY108" fmla="*/ 526515 h 573724"/>
                <a:gd name="connsiteX109" fmla="*/ 129493 w 310135"/>
                <a:gd name="connsiteY109" fmla="*/ 491519 h 573724"/>
                <a:gd name="connsiteX110" fmla="*/ 270714 w 310135"/>
                <a:gd name="connsiteY110" fmla="*/ 337898 h 573724"/>
                <a:gd name="connsiteX111" fmla="*/ 297581 w 310135"/>
                <a:gd name="connsiteY111" fmla="*/ 300672 h 573724"/>
                <a:gd name="connsiteX112" fmla="*/ 298114 w 310135"/>
                <a:gd name="connsiteY112" fmla="*/ 300807 h 573724"/>
                <a:gd name="connsiteX113" fmla="*/ 294872 w 310135"/>
                <a:gd name="connsiteY113" fmla="*/ 335672 h 573724"/>
                <a:gd name="connsiteX114" fmla="*/ 279133 w 310135"/>
                <a:gd name="connsiteY114" fmla="*/ 379609 h 573724"/>
                <a:gd name="connsiteX115" fmla="*/ 222495 w 310135"/>
                <a:gd name="connsiteY115" fmla="*/ 447853 h 573724"/>
                <a:gd name="connsiteX116" fmla="*/ 183174 w 310135"/>
                <a:gd name="connsiteY116" fmla="*/ 478742 h 573724"/>
                <a:gd name="connsiteX117" fmla="*/ 159766 w 310135"/>
                <a:gd name="connsiteY117" fmla="*/ 473956 h 573724"/>
                <a:gd name="connsiteX118" fmla="*/ 159621 w 310135"/>
                <a:gd name="connsiteY118" fmla="*/ 475021 h 573724"/>
                <a:gd name="connsiteX119" fmla="*/ 183116 w 310135"/>
                <a:gd name="connsiteY119" fmla="*/ 481833 h 573724"/>
                <a:gd name="connsiteX120" fmla="*/ 184272 w 310135"/>
                <a:gd name="connsiteY120" fmla="*/ 482317 h 573724"/>
                <a:gd name="connsiteX121" fmla="*/ 254056 w 310135"/>
                <a:gd name="connsiteY121" fmla="*/ 561540 h 573724"/>
                <a:gd name="connsiteX122" fmla="*/ 253625 w 310135"/>
                <a:gd name="connsiteY122" fmla="*/ 561874 h 573724"/>
                <a:gd name="connsiteX123" fmla="*/ 147869 w 310135"/>
                <a:gd name="connsiteY123" fmla="*/ 482438 h 573724"/>
                <a:gd name="connsiteX124" fmla="*/ 203631 w 310135"/>
                <a:gd name="connsiteY124" fmla="*/ 411513 h 573724"/>
                <a:gd name="connsiteX125" fmla="*/ 270714 w 310135"/>
                <a:gd name="connsiteY125" fmla="*/ 337898 h 573724"/>
                <a:gd name="connsiteX126" fmla="*/ 190988 w 310135"/>
                <a:gd name="connsiteY126" fmla="*/ 412456 h 573724"/>
                <a:gd name="connsiteX127" fmla="*/ 168533 w 310135"/>
                <a:gd name="connsiteY127" fmla="*/ 437916 h 573724"/>
                <a:gd name="connsiteX128" fmla="*/ 142871 w 310135"/>
                <a:gd name="connsiteY128" fmla="*/ 477832 h 573724"/>
                <a:gd name="connsiteX129" fmla="*/ 138691 w 310135"/>
                <a:gd name="connsiteY129" fmla="*/ 473603 h 573724"/>
                <a:gd name="connsiteX130" fmla="*/ 137602 w 310135"/>
                <a:gd name="connsiteY130" fmla="*/ 472815 h 573724"/>
                <a:gd name="connsiteX131" fmla="*/ 187829 w 310135"/>
                <a:gd name="connsiteY131" fmla="*/ 320494 h 573724"/>
                <a:gd name="connsiteX132" fmla="*/ 258304 w 310135"/>
                <a:gd name="connsiteY132" fmla="*/ 172171 h 573724"/>
                <a:gd name="connsiteX133" fmla="*/ 281025 w 310135"/>
                <a:gd name="connsiteY133" fmla="*/ 133295 h 573724"/>
                <a:gd name="connsiteX134" fmla="*/ 297393 w 310135"/>
                <a:gd name="connsiteY134" fmla="*/ 109805 h 573724"/>
                <a:gd name="connsiteX135" fmla="*/ 297901 w 310135"/>
                <a:gd name="connsiteY135" fmla="*/ 110085 h 573724"/>
                <a:gd name="connsiteX136" fmla="*/ 214720 w 310135"/>
                <a:gd name="connsiteY136" fmla="*/ 348015 h 573724"/>
                <a:gd name="connsiteX137" fmla="*/ 190988 w 310135"/>
                <a:gd name="connsiteY137" fmla="*/ 412456 h 57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310135" h="573724">
                  <a:moveTo>
                    <a:pt x="242183" y="295253"/>
                  </a:moveTo>
                  <a:cubicBezTo>
                    <a:pt x="257772" y="251916"/>
                    <a:pt x="272882" y="208400"/>
                    <a:pt x="287489" y="164720"/>
                  </a:cubicBezTo>
                  <a:cubicBezTo>
                    <a:pt x="295123" y="141897"/>
                    <a:pt x="302613" y="119022"/>
                    <a:pt x="309948" y="96103"/>
                  </a:cubicBezTo>
                  <a:cubicBezTo>
                    <a:pt x="311133" y="92406"/>
                    <a:pt x="306426" y="90316"/>
                    <a:pt x="303857" y="92556"/>
                  </a:cubicBezTo>
                  <a:cubicBezTo>
                    <a:pt x="283782" y="110042"/>
                    <a:pt x="270772" y="134906"/>
                    <a:pt x="257563" y="157617"/>
                  </a:cubicBezTo>
                  <a:cubicBezTo>
                    <a:pt x="243557" y="181697"/>
                    <a:pt x="230382" y="206261"/>
                    <a:pt x="218063" y="231247"/>
                  </a:cubicBezTo>
                  <a:cubicBezTo>
                    <a:pt x="193785" y="280491"/>
                    <a:pt x="172825" y="331473"/>
                    <a:pt x="155683" y="383639"/>
                  </a:cubicBezTo>
                  <a:cubicBezTo>
                    <a:pt x="155460" y="384322"/>
                    <a:pt x="155107" y="384578"/>
                    <a:pt x="155156" y="384022"/>
                  </a:cubicBezTo>
                  <a:cubicBezTo>
                    <a:pt x="157207" y="358867"/>
                    <a:pt x="157594" y="333596"/>
                    <a:pt x="157671" y="308336"/>
                  </a:cubicBezTo>
                  <a:cubicBezTo>
                    <a:pt x="157778" y="273737"/>
                    <a:pt x="156897" y="239138"/>
                    <a:pt x="155034" y="204587"/>
                  </a:cubicBezTo>
                  <a:cubicBezTo>
                    <a:pt x="153975" y="184939"/>
                    <a:pt x="152620" y="165305"/>
                    <a:pt x="151033" y="145691"/>
                  </a:cubicBezTo>
                  <a:cubicBezTo>
                    <a:pt x="150714" y="141713"/>
                    <a:pt x="145827" y="140238"/>
                    <a:pt x="143553" y="143663"/>
                  </a:cubicBezTo>
                  <a:cubicBezTo>
                    <a:pt x="124597" y="172214"/>
                    <a:pt x="117838" y="206315"/>
                    <a:pt x="113889" y="239820"/>
                  </a:cubicBezTo>
                  <a:cubicBezTo>
                    <a:pt x="111369" y="261191"/>
                    <a:pt x="110957" y="282451"/>
                    <a:pt x="111814" y="303715"/>
                  </a:cubicBezTo>
                  <a:cubicBezTo>
                    <a:pt x="111828" y="304078"/>
                    <a:pt x="111291" y="304131"/>
                    <a:pt x="111238" y="303768"/>
                  </a:cubicBezTo>
                  <a:cubicBezTo>
                    <a:pt x="101803" y="238770"/>
                    <a:pt x="92968" y="173690"/>
                    <a:pt x="85411" y="108445"/>
                  </a:cubicBezTo>
                  <a:cubicBezTo>
                    <a:pt x="81395" y="73774"/>
                    <a:pt x="77752" y="39059"/>
                    <a:pt x="74573" y="4300"/>
                  </a:cubicBezTo>
                  <a:cubicBezTo>
                    <a:pt x="74157" y="-233"/>
                    <a:pt x="67064" y="-2028"/>
                    <a:pt x="66019" y="3144"/>
                  </a:cubicBezTo>
                  <a:cubicBezTo>
                    <a:pt x="53435" y="65336"/>
                    <a:pt x="49090" y="129144"/>
                    <a:pt x="52951" y="192477"/>
                  </a:cubicBezTo>
                  <a:cubicBezTo>
                    <a:pt x="56792" y="255540"/>
                    <a:pt x="68699" y="318066"/>
                    <a:pt x="88667" y="378012"/>
                  </a:cubicBezTo>
                  <a:cubicBezTo>
                    <a:pt x="92175" y="388536"/>
                    <a:pt x="95925" y="398982"/>
                    <a:pt x="99907" y="409336"/>
                  </a:cubicBezTo>
                  <a:cubicBezTo>
                    <a:pt x="100023" y="409641"/>
                    <a:pt x="99631" y="409868"/>
                    <a:pt x="99423" y="409616"/>
                  </a:cubicBezTo>
                  <a:cubicBezTo>
                    <a:pt x="96380" y="405934"/>
                    <a:pt x="93288" y="402296"/>
                    <a:pt x="90245" y="398633"/>
                  </a:cubicBezTo>
                  <a:cubicBezTo>
                    <a:pt x="80563" y="386963"/>
                    <a:pt x="70877" y="375298"/>
                    <a:pt x="61292" y="363546"/>
                  </a:cubicBezTo>
                  <a:cubicBezTo>
                    <a:pt x="42679" y="340719"/>
                    <a:pt x="24371" y="317582"/>
                    <a:pt x="7862" y="293172"/>
                  </a:cubicBezTo>
                  <a:cubicBezTo>
                    <a:pt x="5666" y="289926"/>
                    <a:pt x="-193" y="290850"/>
                    <a:pt x="5" y="295301"/>
                  </a:cubicBezTo>
                  <a:cubicBezTo>
                    <a:pt x="2661" y="355853"/>
                    <a:pt x="39287" y="406941"/>
                    <a:pt x="80166" y="448841"/>
                  </a:cubicBezTo>
                  <a:cubicBezTo>
                    <a:pt x="89678" y="458590"/>
                    <a:pt x="99544" y="467967"/>
                    <a:pt x="109501" y="477251"/>
                  </a:cubicBezTo>
                  <a:cubicBezTo>
                    <a:pt x="109714" y="477450"/>
                    <a:pt x="109530" y="477798"/>
                    <a:pt x="109245" y="477735"/>
                  </a:cubicBezTo>
                  <a:cubicBezTo>
                    <a:pt x="98271" y="475355"/>
                    <a:pt x="87105" y="473840"/>
                    <a:pt x="75933" y="472785"/>
                  </a:cubicBezTo>
                  <a:cubicBezTo>
                    <a:pt x="59047" y="471189"/>
                    <a:pt x="41286" y="470366"/>
                    <a:pt x="24627" y="474208"/>
                  </a:cubicBezTo>
                  <a:cubicBezTo>
                    <a:pt x="18405" y="475640"/>
                    <a:pt x="12135" y="477924"/>
                    <a:pt x="7175" y="482046"/>
                  </a:cubicBezTo>
                  <a:cubicBezTo>
                    <a:pt x="1021" y="487160"/>
                    <a:pt x="-2172" y="495864"/>
                    <a:pt x="4326" y="502130"/>
                  </a:cubicBezTo>
                  <a:cubicBezTo>
                    <a:pt x="10412" y="507999"/>
                    <a:pt x="20069" y="508923"/>
                    <a:pt x="28062" y="508381"/>
                  </a:cubicBezTo>
                  <a:cubicBezTo>
                    <a:pt x="40269" y="507554"/>
                    <a:pt x="52447" y="506209"/>
                    <a:pt x="64558" y="504438"/>
                  </a:cubicBezTo>
                  <a:cubicBezTo>
                    <a:pt x="76934" y="502633"/>
                    <a:pt x="89224" y="500296"/>
                    <a:pt x="101431" y="497601"/>
                  </a:cubicBezTo>
                  <a:cubicBezTo>
                    <a:pt x="107430" y="496276"/>
                    <a:pt x="117175" y="493813"/>
                    <a:pt x="123111" y="492226"/>
                  </a:cubicBezTo>
                  <a:cubicBezTo>
                    <a:pt x="124630" y="491820"/>
                    <a:pt x="126159" y="491423"/>
                    <a:pt x="127693" y="491026"/>
                  </a:cubicBezTo>
                  <a:cubicBezTo>
                    <a:pt x="126759" y="491316"/>
                    <a:pt x="125995" y="492294"/>
                    <a:pt x="126314" y="493353"/>
                  </a:cubicBezTo>
                  <a:cubicBezTo>
                    <a:pt x="130427" y="506978"/>
                    <a:pt x="138715" y="519659"/>
                    <a:pt x="146219" y="531745"/>
                  </a:cubicBezTo>
                  <a:cubicBezTo>
                    <a:pt x="153883" y="544083"/>
                    <a:pt x="162287" y="555947"/>
                    <a:pt x="171804" y="566925"/>
                  </a:cubicBezTo>
                  <a:cubicBezTo>
                    <a:pt x="173919" y="569363"/>
                    <a:pt x="178558" y="567462"/>
                    <a:pt x="178326" y="564220"/>
                  </a:cubicBezTo>
                  <a:cubicBezTo>
                    <a:pt x="176928" y="544635"/>
                    <a:pt x="172065" y="525151"/>
                    <a:pt x="163395" y="507631"/>
                  </a:cubicBezTo>
                  <a:cubicBezTo>
                    <a:pt x="163255" y="507351"/>
                    <a:pt x="163594" y="507084"/>
                    <a:pt x="163831" y="507297"/>
                  </a:cubicBezTo>
                  <a:cubicBezTo>
                    <a:pt x="192556" y="532679"/>
                    <a:pt x="224856" y="554698"/>
                    <a:pt x="257989" y="573195"/>
                  </a:cubicBezTo>
                  <a:cubicBezTo>
                    <a:pt x="261115" y="574942"/>
                    <a:pt x="264250" y="572073"/>
                    <a:pt x="263665" y="568831"/>
                  </a:cubicBezTo>
                  <a:cubicBezTo>
                    <a:pt x="256310" y="528150"/>
                    <a:pt x="226869" y="495008"/>
                    <a:pt x="189208" y="480841"/>
                  </a:cubicBezTo>
                  <a:cubicBezTo>
                    <a:pt x="188971" y="480749"/>
                    <a:pt x="188956" y="480425"/>
                    <a:pt x="189188" y="480319"/>
                  </a:cubicBezTo>
                  <a:cubicBezTo>
                    <a:pt x="201579" y="474653"/>
                    <a:pt x="213041" y="466481"/>
                    <a:pt x="223618" y="458033"/>
                  </a:cubicBezTo>
                  <a:cubicBezTo>
                    <a:pt x="235931" y="448197"/>
                    <a:pt x="247514" y="437417"/>
                    <a:pt x="257907" y="425559"/>
                  </a:cubicBezTo>
                  <a:cubicBezTo>
                    <a:pt x="278726" y="401803"/>
                    <a:pt x="294823" y="373672"/>
                    <a:pt x="301694" y="342664"/>
                  </a:cubicBezTo>
                  <a:cubicBezTo>
                    <a:pt x="303610" y="334018"/>
                    <a:pt x="304747" y="325255"/>
                    <a:pt x="305197" y="316411"/>
                  </a:cubicBezTo>
                  <a:cubicBezTo>
                    <a:pt x="305671" y="307029"/>
                    <a:pt x="304694" y="297904"/>
                    <a:pt x="304036" y="288576"/>
                  </a:cubicBezTo>
                  <a:cubicBezTo>
                    <a:pt x="303765" y="284681"/>
                    <a:pt x="299246" y="283680"/>
                    <a:pt x="297025" y="286674"/>
                  </a:cubicBezTo>
                  <a:cubicBezTo>
                    <a:pt x="286821" y="300459"/>
                    <a:pt x="277531" y="314877"/>
                    <a:pt x="267095" y="328507"/>
                  </a:cubicBezTo>
                  <a:cubicBezTo>
                    <a:pt x="256547" y="342276"/>
                    <a:pt x="245356" y="355563"/>
                    <a:pt x="233638" y="368345"/>
                  </a:cubicBezTo>
                  <a:cubicBezTo>
                    <a:pt x="224048" y="378811"/>
                    <a:pt x="214004" y="388841"/>
                    <a:pt x="204052" y="398953"/>
                  </a:cubicBezTo>
                  <a:cubicBezTo>
                    <a:pt x="203829" y="399180"/>
                    <a:pt x="203466" y="398938"/>
                    <a:pt x="203587" y="398643"/>
                  </a:cubicBezTo>
                  <a:cubicBezTo>
                    <a:pt x="208953" y="385633"/>
                    <a:pt x="213791" y="372414"/>
                    <a:pt x="218726" y="359201"/>
                  </a:cubicBezTo>
                  <a:cubicBezTo>
                    <a:pt x="226690" y="337941"/>
                    <a:pt x="234494" y="316619"/>
                    <a:pt x="242183" y="295253"/>
                  </a:cubicBezTo>
                  <a:close/>
                  <a:moveTo>
                    <a:pt x="119308" y="306357"/>
                  </a:moveTo>
                  <a:cubicBezTo>
                    <a:pt x="117833" y="270950"/>
                    <a:pt x="120262" y="234982"/>
                    <a:pt x="128622" y="200460"/>
                  </a:cubicBezTo>
                  <a:cubicBezTo>
                    <a:pt x="132062" y="186246"/>
                    <a:pt x="136862" y="172408"/>
                    <a:pt x="143611" y="159494"/>
                  </a:cubicBezTo>
                  <a:cubicBezTo>
                    <a:pt x="143747" y="159238"/>
                    <a:pt x="144144" y="159320"/>
                    <a:pt x="144163" y="159611"/>
                  </a:cubicBezTo>
                  <a:cubicBezTo>
                    <a:pt x="149171" y="223331"/>
                    <a:pt x="150225" y="287294"/>
                    <a:pt x="148604" y="351184"/>
                  </a:cubicBezTo>
                  <a:cubicBezTo>
                    <a:pt x="148121" y="370208"/>
                    <a:pt x="147661" y="389184"/>
                    <a:pt x="147888" y="408213"/>
                  </a:cubicBezTo>
                  <a:cubicBezTo>
                    <a:pt x="143060" y="424035"/>
                    <a:pt x="138594" y="439972"/>
                    <a:pt x="134709" y="456050"/>
                  </a:cubicBezTo>
                  <a:cubicBezTo>
                    <a:pt x="134636" y="456355"/>
                    <a:pt x="134196" y="456340"/>
                    <a:pt x="134148" y="456026"/>
                  </a:cubicBezTo>
                  <a:cubicBezTo>
                    <a:pt x="132232" y="443552"/>
                    <a:pt x="130320" y="431074"/>
                    <a:pt x="128414" y="418601"/>
                  </a:cubicBezTo>
                  <a:cubicBezTo>
                    <a:pt x="128709" y="418127"/>
                    <a:pt x="128874" y="417532"/>
                    <a:pt x="128820" y="416797"/>
                  </a:cubicBezTo>
                  <a:cubicBezTo>
                    <a:pt x="126203" y="379933"/>
                    <a:pt x="120847" y="343293"/>
                    <a:pt x="119308" y="306357"/>
                  </a:cubicBezTo>
                  <a:close/>
                  <a:moveTo>
                    <a:pt x="75241" y="295925"/>
                  </a:moveTo>
                  <a:cubicBezTo>
                    <a:pt x="62869" y="235054"/>
                    <a:pt x="58070" y="172650"/>
                    <a:pt x="61224" y="110608"/>
                  </a:cubicBezTo>
                  <a:cubicBezTo>
                    <a:pt x="62458" y="86387"/>
                    <a:pt x="64935" y="62263"/>
                    <a:pt x="68612" y="38314"/>
                  </a:cubicBezTo>
                  <a:cubicBezTo>
                    <a:pt x="68666" y="37980"/>
                    <a:pt x="69154" y="37994"/>
                    <a:pt x="69188" y="38328"/>
                  </a:cubicBezTo>
                  <a:cubicBezTo>
                    <a:pt x="80645" y="151782"/>
                    <a:pt x="96486" y="264742"/>
                    <a:pt x="113478" y="377485"/>
                  </a:cubicBezTo>
                  <a:cubicBezTo>
                    <a:pt x="117025" y="401024"/>
                    <a:pt x="120624" y="424552"/>
                    <a:pt x="124234" y="448081"/>
                  </a:cubicBezTo>
                  <a:cubicBezTo>
                    <a:pt x="124287" y="448415"/>
                    <a:pt x="123818" y="448550"/>
                    <a:pt x="123677" y="448246"/>
                  </a:cubicBezTo>
                  <a:cubicBezTo>
                    <a:pt x="102002" y="399451"/>
                    <a:pt x="85880" y="348286"/>
                    <a:pt x="75241" y="295925"/>
                  </a:cubicBezTo>
                  <a:close/>
                  <a:moveTo>
                    <a:pt x="17670" y="342388"/>
                  </a:moveTo>
                  <a:cubicBezTo>
                    <a:pt x="14254" y="332498"/>
                    <a:pt x="11675" y="322352"/>
                    <a:pt x="10098" y="312042"/>
                  </a:cubicBezTo>
                  <a:cubicBezTo>
                    <a:pt x="10054" y="311742"/>
                    <a:pt x="10446" y="311582"/>
                    <a:pt x="10620" y="311829"/>
                  </a:cubicBezTo>
                  <a:cubicBezTo>
                    <a:pt x="24259" y="330926"/>
                    <a:pt x="38832" y="349365"/>
                    <a:pt x="53609" y="367586"/>
                  </a:cubicBezTo>
                  <a:cubicBezTo>
                    <a:pt x="63000" y="379164"/>
                    <a:pt x="72502" y="390650"/>
                    <a:pt x="82000" y="402136"/>
                  </a:cubicBezTo>
                  <a:cubicBezTo>
                    <a:pt x="91091" y="413129"/>
                    <a:pt x="99805" y="424610"/>
                    <a:pt x="110120" y="434500"/>
                  </a:cubicBezTo>
                  <a:cubicBezTo>
                    <a:pt x="116115" y="448521"/>
                    <a:pt x="122555" y="462354"/>
                    <a:pt x="129406" y="475974"/>
                  </a:cubicBezTo>
                  <a:cubicBezTo>
                    <a:pt x="128051" y="478964"/>
                    <a:pt x="127456" y="480270"/>
                    <a:pt x="126101" y="483261"/>
                  </a:cubicBezTo>
                  <a:cubicBezTo>
                    <a:pt x="125337" y="483454"/>
                    <a:pt x="124572" y="483647"/>
                    <a:pt x="123813" y="483846"/>
                  </a:cubicBezTo>
                  <a:cubicBezTo>
                    <a:pt x="123852" y="483299"/>
                    <a:pt x="123721" y="482733"/>
                    <a:pt x="123358" y="482196"/>
                  </a:cubicBezTo>
                  <a:cubicBezTo>
                    <a:pt x="123165" y="481790"/>
                    <a:pt x="122845" y="481431"/>
                    <a:pt x="122390" y="481161"/>
                  </a:cubicBezTo>
                  <a:cubicBezTo>
                    <a:pt x="80940" y="440654"/>
                    <a:pt x="37057" y="398541"/>
                    <a:pt x="17670" y="342388"/>
                  </a:cubicBezTo>
                  <a:close/>
                  <a:moveTo>
                    <a:pt x="80258" y="493876"/>
                  </a:moveTo>
                  <a:cubicBezTo>
                    <a:pt x="69445" y="495971"/>
                    <a:pt x="58558" y="497703"/>
                    <a:pt x="47619" y="499004"/>
                  </a:cubicBezTo>
                  <a:cubicBezTo>
                    <a:pt x="38150" y="500127"/>
                    <a:pt x="27317" y="502488"/>
                    <a:pt x="17844" y="500548"/>
                  </a:cubicBezTo>
                  <a:cubicBezTo>
                    <a:pt x="14854" y="499933"/>
                    <a:pt x="10765" y="498884"/>
                    <a:pt x="8859" y="496256"/>
                  </a:cubicBezTo>
                  <a:cubicBezTo>
                    <a:pt x="6266" y="492690"/>
                    <a:pt x="9967" y="488892"/>
                    <a:pt x="12778" y="486792"/>
                  </a:cubicBezTo>
                  <a:cubicBezTo>
                    <a:pt x="17316" y="483406"/>
                    <a:pt x="23045" y="481780"/>
                    <a:pt x="28507" y="480643"/>
                  </a:cubicBezTo>
                  <a:cubicBezTo>
                    <a:pt x="43352" y="477556"/>
                    <a:pt x="59066" y="478214"/>
                    <a:pt x="74085" y="479453"/>
                  </a:cubicBezTo>
                  <a:cubicBezTo>
                    <a:pt x="88164" y="480614"/>
                    <a:pt x="102277" y="482622"/>
                    <a:pt x="116173" y="485278"/>
                  </a:cubicBezTo>
                  <a:cubicBezTo>
                    <a:pt x="116478" y="485336"/>
                    <a:pt x="116488" y="485772"/>
                    <a:pt x="116188" y="485849"/>
                  </a:cubicBezTo>
                  <a:cubicBezTo>
                    <a:pt x="114359" y="486318"/>
                    <a:pt x="112540" y="486778"/>
                    <a:pt x="110725" y="487194"/>
                  </a:cubicBezTo>
                  <a:cubicBezTo>
                    <a:pt x="100594" y="489526"/>
                    <a:pt x="90472" y="491902"/>
                    <a:pt x="80258" y="493876"/>
                  </a:cubicBezTo>
                  <a:close/>
                  <a:moveTo>
                    <a:pt x="129493" y="491519"/>
                  </a:moveTo>
                  <a:cubicBezTo>
                    <a:pt x="129048" y="491002"/>
                    <a:pt x="128448" y="490871"/>
                    <a:pt x="127887" y="490987"/>
                  </a:cubicBezTo>
                  <a:cubicBezTo>
                    <a:pt x="132648" y="489744"/>
                    <a:pt x="137428" y="488437"/>
                    <a:pt x="141966" y="486575"/>
                  </a:cubicBezTo>
                  <a:cubicBezTo>
                    <a:pt x="143524" y="488162"/>
                    <a:pt x="145092" y="489739"/>
                    <a:pt x="146674" y="491302"/>
                  </a:cubicBezTo>
                  <a:cubicBezTo>
                    <a:pt x="157367" y="509731"/>
                    <a:pt x="165398" y="529626"/>
                    <a:pt x="169003" y="550610"/>
                  </a:cubicBezTo>
                  <a:cubicBezTo>
                    <a:pt x="169056" y="550910"/>
                    <a:pt x="168659" y="551079"/>
                    <a:pt x="168475" y="550842"/>
                  </a:cubicBezTo>
                  <a:cubicBezTo>
                    <a:pt x="162466" y="543043"/>
                    <a:pt x="156941" y="534890"/>
                    <a:pt x="151735" y="526515"/>
                  </a:cubicBezTo>
                  <a:cubicBezTo>
                    <a:pt x="144473" y="514840"/>
                    <a:pt x="138492" y="501912"/>
                    <a:pt x="129493" y="491519"/>
                  </a:cubicBezTo>
                  <a:close/>
                  <a:moveTo>
                    <a:pt x="270714" y="337898"/>
                  </a:moveTo>
                  <a:cubicBezTo>
                    <a:pt x="280057" y="325913"/>
                    <a:pt x="289496" y="313643"/>
                    <a:pt x="297581" y="300672"/>
                  </a:cubicBezTo>
                  <a:cubicBezTo>
                    <a:pt x="297731" y="300435"/>
                    <a:pt x="298099" y="300527"/>
                    <a:pt x="298114" y="300807"/>
                  </a:cubicBezTo>
                  <a:cubicBezTo>
                    <a:pt x="298796" y="312468"/>
                    <a:pt x="297185" y="324602"/>
                    <a:pt x="294872" y="335672"/>
                  </a:cubicBezTo>
                  <a:cubicBezTo>
                    <a:pt x="291683" y="350928"/>
                    <a:pt x="286260" y="365762"/>
                    <a:pt x="279133" y="379609"/>
                  </a:cubicBezTo>
                  <a:cubicBezTo>
                    <a:pt x="265460" y="406181"/>
                    <a:pt x="245342" y="428800"/>
                    <a:pt x="222495" y="447853"/>
                  </a:cubicBezTo>
                  <a:cubicBezTo>
                    <a:pt x="209698" y="458527"/>
                    <a:pt x="195614" y="467686"/>
                    <a:pt x="183174" y="478742"/>
                  </a:cubicBezTo>
                  <a:cubicBezTo>
                    <a:pt x="175626" y="476366"/>
                    <a:pt x="167788" y="474740"/>
                    <a:pt x="159766" y="473956"/>
                  </a:cubicBezTo>
                  <a:cubicBezTo>
                    <a:pt x="159166" y="473898"/>
                    <a:pt x="159021" y="474919"/>
                    <a:pt x="159621" y="475021"/>
                  </a:cubicBezTo>
                  <a:cubicBezTo>
                    <a:pt x="167701" y="476376"/>
                    <a:pt x="175568" y="478703"/>
                    <a:pt x="183116" y="481833"/>
                  </a:cubicBezTo>
                  <a:cubicBezTo>
                    <a:pt x="183431" y="482133"/>
                    <a:pt x="183832" y="482322"/>
                    <a:pt x="184272" y="482317"/>
                  </a:cubicBezTo>
                  <a:cubicBezTo>
                    <a:pt x="217560" y="496547"/>
                    <a:pt x="244365" y="526752"/>
                    <a:pt x="254056" y="561540"/>
                  </a:cubicBezTo>
                  <a:cubicBezTo>
                    <a:pt x="254123" y="561791"/>
                    <a:pt x="253852" y="561999"/>
                    <a:pt x="253625" y="561874"/>
                  </a:cubicBezTo>
                  <a:cubicBezTo>
                    <a:pt x="215499" y="540029"/>
                    <a:pt x="178849" y="513529"/>
                    <a:pt x="147869" y="482438"/>
                  </a:cubicBezTo>
                  <a:cubicBezTo>
                    <a:pt x="161532" y="455159"/>
                    <a:pt x="182386" y="433087"/>
                    <a:pt x="203631" y="411513"/>
                  </a:cubicBezTo>
                  <a:cubicBezTo>
                    <a:pt x="227009" y="387771"/>
                    <a:pt x="250200" y="364213"/>
                    <a:pt x="270714" y="337898"/>
                  </a:cubicBezTo>
                  <a:close/>
                  <a:moveTo>
                    <a:pt x="190988" y="412456"/>
                  </a:moveTo>
                  <a:cubicBezTo>
                    <a:pt x="183198" y="420657"/>
                    <a:pt x="175622" y="429057"/>
                    <a:pt x="168533" y="437916"/>
                  </a:cubicBezTo>
                  <a:cubicBezTo>
                    <a:pt x="158605" y="450331"/>
                    <a:pt x="149746" y="463506"/>
                    <a:pt x="142871" y="477832"/>
                  </a:cubicBezTo>
                  <a:cubicBezTo>
                    <a:pt x="141516" y="476390"/>
                    <a:pt x="140128" y="474977"/>
                    <a:pt x="138691" y="473603"/>
                  </a:cubicBezTo>
                  <a:cubicBezTo>
                    <a:pt x="138299" y="473226"/>
                    <a:pt x="137563" y="472945"/>
                    <a:pt x="137602" y="472815"/>
                  </a:cubicBezTo>
                  <a:cubicBezTo>
                    <a:pt x="152412" y="421364"/>
                    <a:pt x="168054" y="370305"/>
                    <a:pt x="187829" y="320494"/>
                  </a:cubicBezTo>
                  <a:cubicBezTo>
                    <a:pt x="208034" y="269590"/>
                    <a:pt x="231562" y="219964"/>
                    <a:pt x="258304" y="172171"/>
                  </a:cubicBezTo>
                  <a:cubicBezTo>
                    <a:pt x="265634" y="159073"/>
                    <a:pt x="273172" y="146082"/>
                    <a:pt x="281025" y="133295"/>
                  </a:cubicBezTo>
                  <a:cubicBezTo>
                    <a:pt x="286037" y="125128"/>
                    <a:pt x="291311" y="117135"/>
                    <a:pt x="297393" y="109805"/>
                  </a:cubicBezTo>
                  <a:cubicBezTo>
                    <a:pt x="297596" y="109563"/>
                    <a:pt x="297997" y="109781"/>
                    <a:pt x="297901" y="110085"/>
                  </a:cubicBezTo>
                  <a:cubicBezTo>
                    <a:pt x="272446" y="190145"/>
                    <a:pt x="244239" y="269377"/>
                    <a:pt x="214720" y="348015"/>
                  </a:cubicBezTo>
                  <a:cubicBezTo>
                    <a:pt x="206669" y="369444"/>
                    <a:pt x="197979" y="390655"/>
                    <a:pt x="190988" y="41245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29" name="Graphic 97">
            <a:extLst>
              <a:ext uri="{FF2B5EF4-FFF2-40B4-BE49-F238E27FC236}">
                <a16:creationId xmlns:a16="http://schemas.microsoft.com/office/drawing/2014/main" id="{F35E1BB8-6E67-CB19-7F15-942D1AE60AC0}"/>
              </a:ext>
            </a:extLst>
          </p:cNvPr>
          <p:cNvGrpSpPr/>
          <p:nvPr/>
        </p:nvGrpSpPr>
        <p:grpSpPr>
          <a:xfrm>
            <a:off x="9053444" y="6359838"/>
            <a:ext cx="1139987" cy="345762"/>
            <a:chOff x="2324796" y="4964983"/>
            <a:chExt cx="530480" cy="189949"/>
          </a:xfrm>
          <a:solidFill>
            <a:srgbClr val="000000"/>
          </a:solidFill>
        </p:grpSpPr>
        <p:sp>
          <p:nvSpPr>
            <p:cNvPr id="430" name="Freeform 214">
              <a:extLst>
                <a:ext uri="{FF2B5EF4-FFF2-40B4-BE49-F238E27FC236}">
                  <a16:creationId xmlns:a16="http://schemas.microsoft.com/office/drawing/2014/main" id="{F55E3D12-C4DB-50A4-7618-29209989ECA2}"/>
                </a:ext>
              </a:extLst>
            </p:cNvPr>
            <p:cNvSpPr/>
            <p:nvPr/>
          </p:nvSpPr>
          <p:spPr>
            <a:xfrm>
              <a:off x="2324796" y="5008190"/>
              <a:ext cx="71487" cy="132986"/>
            </a:xfrm>
            <a:custGeom>
              <a:avLst/>
              <a:gdLst>
                <a:gd name="connsiteX0" fmla="*/ 47196 w 71487"/>
                <a:gd name="connsiteY0" fmla="*/ 59372 h 132986"/>
                <a:gd name="connsiteX1" fmla="*/ 4169 w 71487"/>
                <a:gd name="connsiteY1" fmla="*/ 736 h 132986"/>
                <a:gd name="connsiteX2" fmla="*/ 680 w 71487"/>
                <a:gd name="connsiteY2" fmla="*/ 4229 h 132986"/>
                <a:gd name="connsiteX3" fmla="*/ 40698 w 71487"/>
                <a:gd name="connsiteY3" fmla="*/ 62628 h 132986"/>
                <a:gd name="connsiteX4" fmla="*/ 53713 w 71487"/>
                <a:gd name="connsiteY4" fmla="*/ 95277 h 132986"/>
                <a:gd name="connsiteX5" fmla="*/ 62969 w 71487"/>
                <a:gd name="connsiteY5" fmla="*/ 129963 h 132986"/>
                <a:gd name="connsiteX6" fmla="*/ 71470 w 71487"/>
                <a:gd name="connsiteY6" fmla="*/ 128811 h 132986"/>
                <a:gd name="connsiteX7" fmla="*/ 62171 w 71487"/>
                <a:gd name="connsiteY7" fmla="*/ 92945 h 132986"/>
                <a:gd name="connsiteX8" fmla="*/ 47196 w 71487"/>
                <a:gd name="connsiteY8" fmla="*/ 59372 h 1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87" h="132986">
                  <a:moveTo>
                    <a:pt x="47196" y="59372"/>
                  </a:moveTo>
                  <a:cubicBezTo>
                    <a:pt x="35323" y="37875"/>
                    <a:pt x="21693" y="18052"/>
                    <a:pt x="4169" y="736"/>
                  </a:cubicBezTo>
                  <a:cubicBezTo>
                    <a:pt x="1895" y="-1509"/>
                    <a:pt x="-1448" y="1882"/>
                    <a:pt x="680" y="4229"/>
                  </a:cubicBezTo>
                  <a:cubicBezTo>
                    <a:pt x="16386" y="21565"/>
                    <a:pt x="30794" y="41358"/>
                    <a:pt x="40698" y="62628"/>
                  </a:cubicBezTo>
                  <a:cubicBezTo>
                    <a:pt x="45667" y="73306"/>
                    <a:pt x="50051" y="84081"/>
                    <a:pt x="53713" y="95277"/>
                  </a:cubicBezTo>
                  <a:cubicBezTo>
                    <a:pt x="57449" y="106690"/>
                    <a:pt x="59466" y="118510"/>
                    <a:pt x="62969" y="129963"/>
                  </a:cubicBezTo>
                  <a:cubicBezTo>
                    <a:pt x="64333" y="134424"/>
                    <a:pt x="71905" y="133872"/>
                    <a:pt x="71470" y="128811"/>
                  </a:cubicBezTo>
                  <a:cubicBezTo>
                    <a:pt x="70420" y="116599"/>
                    <a:pt x="66283" y="104431"/>
                    <a:pt x="62171" y="92945"/>
                  </a:cubicBezTo>
                  <a:cubicBezTo>
                    <a:pt x="58073" y="81473"/>
                    <a:pt x="53089" y="70035"/>
                    <a:pt x="47196" y="593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 215">
              <a:extLst>
                <a:ext uri="{FF2B5EF4-FFF2-40B4-BE49-F238E27FC236}">
                  <a16:creationId xmlns:a16="http://schemas.microsoft.com/office/drawing/2014/main" id="{FEC836E1-DBA3-E03C-0F15-7FA5BF2EEFD7}"/>
                </a:ext>
              </a:extLst>
            </p:cNvPr>
            <p:cNvSpPr/>
            <p:nvPr/>
          </p:nvSpPr>
          <p:spPr>
            <a:xfrm>
              <a:off x="2390699" y="5073575"/>
              <a:ext cx="30300" cy="67048"/>
            </a:xfrm>
            <a:custGeom>
              <a:avLst/>
              <a:gdLst>
                <a:gd name="connsiteX0" fmla="*/ 26560 w 30300"/>
                <a:gd name="connsiteY0" fmla="*/ 867 h 67048"/>
                <a:gd name="connsiteX1" fmla="*/ 14571 w 30300"/>
                <a:gd name="connsiteY1" fmla="*/ 31440 h 67048"/>
                <a:gd name="connsiteX2" fmla="*/ 12007 w 30300"/>
                <a:gd name="connsiteY2" fmla="*/ 44184 h 67048"/>
                <a:gd name="connsiteX3" fmla="*/ 11533 w 30300"/>
                <a:gd name="connsiteY3" fmla="*/ 44165 h 67048"/>
                <a:gd name="connsiteX4" fmla="*/ 10347 w 30300"/>
                <a:gd name="connsiteY4" fmla="*/ 34111 h 67048"/>
                <a:gd name="connsiteX5" fmla="*/ 4381 w 30300"/>
                <a:gd name="connsiteY5" fmla="*/ 7393 h 67048"/>
                <a:gd name="connsiteX6" fmla="*/ 75 w 30300"/>
                <a:gd name="connsiteY6" fmla="*/ 8579 h 67048"/>
                <a:gd name="connsiteX7" fmla="*/ 4154 w 30300"/>
                <a:gd name="connsiteY7" fmla="*/ 34996 h 67048"/>
                <a:gd name="connsiteX8" fmla="*/ 5939 w 30300"/>
                <a:gd name="connsiteY8" fmla="*/ 59502 h 67048"/>
                <a:gd name="connsiteX9" fmla="*/ 9462 w 30300"/>
                <a:gd name="connsiteY9" fmla="*/ 59962 h 67048"/>
                <a:gd name="connsiteX10" fmla="*/ 9674 w 30300"/>
                <a:gd name="connsiteY10" fmla="*/ 64263 h 67048"/>
                <a:gd name="connsiteX11" fmla="*/ 15253 w 30300"/>
                <a:gd name="connsiteY11" fmla="*/ 65018 h 67048"/>
                <a:gd name="connsiteX12" fmla="*/ 21993 w 30300"/>
                <a:gd name="connsiteY12" fmla="*/ 32557 h 67048"/>
                <a:gd name="connsiteX13" fmla="*/ 30281 w 30300"/>
                <a:gd name="connsiteY13" fmla="*/ 1878 h 67048"/>
                <a:gd name="connsiteX14" fmla="*/ 26560 w 30300"/>
                <a:gd name="connsiteY14" fmla="*/ 867 h 6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300" h="67048">
                  <a:moveTo>
                    <a:pt x="26560" y="867"/>
                  </a:moveTo>
                  <a:cubicBezTo>
                    <a:pt x="20130" y="9368"/>
                    <a:pt x="17005" y="21231"/>
                    <a:pt x="14571" y="31440"/>
                  </a:cubicBezTo>
                  <a:cubicBezTo>
                    <a:pt x="13560" y="35673"/>
                    <a:pt x="12713" y="39922"/>
                    <a:pt x="12007" y="44184"/>
                  </a:cubicBezTo>
                  <a:cubicBezTo>
                    <a:pt x="11958" y="44470"/>
                    <a:pt x="11552" y="44455"/>
                    <a:pt x="11533" y="44165"/>
                  </a:cubicBezTo>
                  <a:cubicBezTo>
                    <a:pt x="11276" y="40783"/>
                    <a:pt x="10773" y="37396"/>
                    <a:pt x="10347" y="34111"/>
                  </a:cubicBezTo>
                  <a:cubicBezTo>
                    <a:pt x="9176" y="25034"/>
                    <a:pt x="7067" y="16136"/>
                    <a:pt x="4381" y="7393"/>
                  </a:cubicBezTo>
                  <a:cubicBezTo>
                    <a:pt x="3540" y="4650"/>
                    <a:pt x="-607" y="5782"/>
                    <a:pt x="75" y="8579"/>
                  </a:cubicBezTo>
                  <a:cubicBezTo>
                    <a:pt x="2209" y="17273"/>
                    <a:pt x="3530" y="26065"/>
                    <a:pt x="4154" y="34996"/>
                  </a:cubicBezTo>
                  <a:cubicBezTo>
                    <a:pt x="4720" y="43115"/>
                    <a:pt x="3327" y="51766"/>
                    <a:pt x="5939" y="59502"/>
                  </a:cubicBezTo>
                  <a:cubicBezTo>
                    <a:pt x="6418" y="60915"/>
                    <a:pt x="8726" y="61587"/>
                    <a:pt x="9462" y="59962"/>
                  </a:cubicBezTo>
                  <a:cubicBezTo>
                    <a:pt x="9733" y="59367"/>
                    <a:pt x="9810" y="62216"/>
                    <a:pt x="9674" y="64263"/>
                  </a:cubicBezTo>
                  <a:cubicBezTo>
                    <a:pt x="9462" y="67408"/>
                    <a:pt x="14779" y="68201"/>
                    <a:pt x="15253" y="65018"/>
                  </a:cubicBezTo>
                  <a:cubicBezTo>
                    <a:pt x="16879" y="54108"/>
                    <a:pt x="19105" y="43207"/>
                    <a:pt x="21993" y="32557"/>
                  </a:cubicBezTo>
                  <a:cubicBezTo>
                    <a:pt x="24727" y="22479"/>
                    <a:pt x="28926" y="12241"/>
                    <a:pt x="30281" y="1878"/>
                  </a:cubicBezTo>
                  <a:cubicBezTo>
                    <a:pt x="30571" y="-343"/>
                    <a:pt x="27576" y="-479"/>
                    <a:pt x="26560" y="86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 216">
              <a:extLst>
                <a:ext uri="{FF2B5EF4-FFF2-40B4-BE49-F238E27FC236}">
                  <a16:creationId xmlns:a16="http://schemas.microsoft.com/office/drawing/2014/main" id="{4EEA1E9C-7477-E2A8-8FEC-F0F608A67911}"/>
                </a:ext>
              </a:extLst>
            </p:cNvPr>
            <p:cNvSpPr/>
            <p:nvPr/>
          </p:nvSpPr>
          <p:spPr>
            <a:xfrm>
              <a:off x="2415599" y="5068442"/>
              <a:ext cx="22297" cy="78705"/>
            </a:xfrm>
            <a:custGeom>
              <a:avLst/>
              <a:gdLst>
                <a:gd name="connsiteX0" fmla="*/ 9068 w 22297"/>
                <a:gd name="connsiteY0" fmla="*/ 37004 h 78705"/>
                <a:gd name="connsiteX1" fmla="*/ 22112 w 22297"/>
                <a:gd name="connsiteY1" fmla="*/ 2545 h 78705"/>
                <a:gd name="connsiteX2" fmla="*/ 19456 w 22297"/>
                <a:gd name="connsiteY2" fmla="*/ 498 h 78705"/>
                <a:gd name="connsiteX3" fmla="*/ 2764 w 22297"/>
                <a:gd name="connsiteY3" fmla="*/ 76334 h 78705"/>
                <a:gd name="connsiteX4" fmla="*/ 9155 w 22297"/>
                <a:gd name="connsiteY4" fmla="*/ 74573 h 78705"/>
                <a:gd name="connsiteX5" fmla="*/ 9068 w 22297"/>
                <a:gd name="connsiteY5" fmla="*/ 37004 h 7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97" h="78705">
                  <a:moveTo>
                    <a:pt x="9068" y="37004"/>
                  </a:moveTo>
                  <a:cubicBezTo>
                    <a:pt x="11739" y="24690"/>
                    <a:pt x="16703" y="13838"/>
                    <a:pt x="22112" y="2545"/>
                  </a:cubicBezTo>
                  <a:cubicBezTo>
                    <a:pt x="22920" y="851"/>
                    <a:pt x="20912" y="-876"/>
                    <a:pt x="19456" y="498"/>
                  </a:cubicBezTo>
                  <a:cubicBezTo>
                    <a:pt x="-115" y="18981"/>
                    <a:pt x="-3289" y="51480"/>
                    <a:pt x="2764" y="76334"/>
                  </a:cubicBezTo>
                  <a:cubicBezTo>
                    <a:pt x="3775" y="80490"/>
                    <a:pt x="10074" y="78724"/>
                    <a:pt x="9155" y="74573"/>
                  </a:cubicBezTo>
                  <a:cubicBezTo>
                    <a:pt x="6417" y="62192"/>
                    <a:pt x="6383" y="49390"/>
                    <a:pt x="9068" y="37004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 217">
              <a:extLst>
                <a:ext uri="{FF2B5EF4-FFF2-40B4-BE49-F238E27FC236}">
                  <a16:creationId xmlns:a16="http://schemas.microsoft.com/office/drawing/2014/main" id="{9CEF6537-FA2B-FC24-DA02-EC4781DA7952}"/>
                </a:ext>
              </a:extLst>
            </p:cNvPr>
            <p:cNvSpPr/>
            <p:nvPr/>
          </p:nvSpPr>
          <p:spPr>
            <a:xfrm>
              <a:off x="2326696" y="5055948"/>
              <a:ext cx="55872" cy="91145"/>
            </a:xfrm>
            <a:custGeom>
              <a:avLst/>
              <a:gdLst>
                <a:gd name="connsiteX0" fmla="*/ 36205 w 55872"/>
                <a:gd name="connsiteY0" fmla="*/ 42434 h 91145"/>
                <a:gd name="connsiteX1" fmla="*/ 5849 w 55872"/>
                <a:gd name="connsiteY1" fmla="*/ 1114 h 91145"/>
                <a:gd name="connsiteX2" fmla="*/ 923 w 55872"/>
                <a:gd name="connsiteY2" fmla="*/ 6040 h 91145"/>
                <a:gd name="connsiteX3" fmla="*/ 30360 w 55872"/>
                <a:gd name="connsiteY3" fmla="*/ 46798 h 91145"/>
                <a:gd name="connsiteX4" fmla="*/ 41623 w 55872"/>
                <a:gd name="connsiteY4" fmla="*/ 68681 h 91145"/>
                <a:gd name="connsiteX5" fmla="*/ 52234 w 55872"/>
                <a:gd name="connsiteY5" fmla="*/ 90488 h 91145"/>
                <a:gd name="connsiteX6" fmla="*/ 55872 w 55872"/>
                <a:gd name="connsiteY6" fmla="*/ 88983 h 91145"/>
                <a:gd name="connsiteX7" fmla="*/ 48339 w 55872"/>
                <a:gd name="connsiteY7" fmla="*/ 65706 h 91145"/>
                <a:gd name="connsiteX8" fmla="*/ 36205 w 55872"/>
                <a:gd name="connsiteY8" fmla="*/ 42434 h 9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72" h="91145">
                  <a:moveTo>
                    <a:pt x="36205" y="42434"/>
                  </a:moveTo>
                  <a:cubicBezTo>
                    <a:pt x="27510" y="27677"/>
                    <a:pt x="17301" y="13844"/>
                    <a:pt x="5849" y="1114"/>
                  </a:cubicBezTo>
                  <a:cubicBezTo>
                    <a:pt x="2839" y="-2229"/>
                    <a:pt x="-2047" y="2701"/>
                    <a:pt x="923" y="6040"/>
                  </a:cubicBezTo>
                  <a:cubicBezTo>
                    <a:pt x="12100" y="18600"/>
                    <a:pt x="21956" y="32235"/>
                    <a:pt x="30360" y="46798"/>
                  </a:cubicBezTo>
                  <a:cubicBezTo>
                    <a:pt x="34463" y="53905"/>
                    <a:pt x="38222" y="61211"/>
                    <a:pt x="41623" y="68681"/>
                  </a:cubicBezTo>
                  <a:cubicBezTo>
                    <a:pt x="44904" y="75891"/>
                    <a:pt x="47246" y="84242"/>
                    <a:pt x="52234" y="90488"/>
                  </a:cubicBezTo>
                  <a:cubicBezTo>
                    <a:pt x="53429" y="91983"/>
                    <a:pt x="55877" y="90691"/>
                    <a:pt x="55872" y="88983"/>
                  </a:cubicBezTo>
                  <a:cubicBezTo>
                    <a:pt x="55853" y="80927"/>
                    <a:pt x="51624" y="72881"/>
                    <a:pt x="48339" y="65706"/>
                  </a:cubicBezTo>
                  <a:cubicBezTo>
                    <a:pt x="44701" y="57747"/>
                    <a:pt x="40646" y="49977"/>
                    <a:pt x="36205" y="42434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 218">
              <a:extLst>
                <a:ext uri="{FF2B5EF4-FFF2-40B4-BE49-F238E27FC236}">
                  <a16:creationId xmlns:a16="http://schemas.microsoft.com/office/drawing/2014/main" id="{8700307A-3200-1B7E-BEF7-686B7B1923DE}"/>
                </a:ext>
              </a:extLst>
            </p:cNvPr>
            <p:cNvSpPr/>
            <p:nvPr/>
          </p:nvSpPr>
          <p:spPr>
            <a:xfrm>
              <a:off x="2344116" y="5118059"/>
              <a:ext cx="30599" cy="28204"/>
            </a:xfrm>
            <a:custGeom>
              <a:avLst/>
              <a:gdLst>
                <a:gd name="connsiteX0" fmla="*/ 17115 w 30599"/>
                <a:gd name="connsiteY0" fmla="*/ 6426 h 28204"/>
                <a:gd name="connsiteX1" fmla="*/ 510 w 30599"/>
                <a:gd name="connsiteY1" fmla="*/ 1732 h 28204"/>
                <a:gd name="connsiteX2" fmla="*/ 1754 w 30599"/>
                <a:gd name="connsiteY2" fmla="*/ 4732 h 28204"/>
                <a:gd name="connsiteX3" fmla="*/ 16123 w 30599"/>
                <a:gd name="connsiteY3" fmla="*/ 14835 h 28204"/>
                <a:gd name="connsiteX4" fmla="*/ 25703 w 30599"/>
                <a:gd name="connsiteY4" fmla="*/ 27380 h 28204"/>
                <a:gd name="connsiteX5" fmla="*/ 30566 w 30599"/>
                <a:gd name="connsiteY5" fmla="*/ 24550 h 28204"/>
                <a:gd name="connsiteX6" fmla="*/ 17115 w 30599"/>
                <a:gd name="connsiteY6" fmla="*/ 6426 h 28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99" h="28204">
                  <a:moveTo>
                    <a:pt x="17115" y="6426"/>
                  </a:moveTo>
                  <a:cubicBezTo>
                    <a:pt x="12529" y="2744"/>
                    <a:pt x="6050" y="-2869"/>
                    <a:pt x="510" y="1732"/>
                  </a:cubicBezTo>
                  <a:cubicBezTo>
                    <a:pt x="-617" y="2671"/>
                    <a:pt x="268" y="4887"/>
                    <a:pt x="1754" y="4732"/>
                  </a:cubicBezTo>
                  <a:cubicBezTo>
                    <a:pt x="7206" y="4176"/>
                    <a:pt x="12809" y="11269"/>
                    <a:pt x="16123" y="14835"/>
                  </a:cubicBezTo>
                  <a:cubicBezTo>
                    <a:pt x="19655" y="18628"/>
                    <a:pt x="21867" y="24052"/>
                    <a:pt x="25703" y="27380"/>
                  </a:cubicBezTo>
                  <a:cubicBezTo>
                    <a:pt x="28045" y="29412"/>
                    <a:pt x="30943" y="27390"/>
                    <a:pt x="30566" y="24550"/>
                  </a:cubicBezTo>
                  <a:cubicBezTo>
                    <a:pt x="29671" y="17921"/>
                    <a:pt x="22118" y="10441"/>
                    <a:pt x="17115" y="642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 219">
              <a:extLst>
                <a:ext uri="{FF2B5EF4-FFF2-40B4-BE49-F238E27FC236}">
                  <a16:creationId xmlns:a16="http://schemas.microsoft.com/office/drawing/2014/main" id="{AC3819D5-76B5-8D04-3C22-1D17AD868CE1}"/>
                </a:ext>
              </a:extLst>
            </p:cNvPr>
            <p:cNvSpPr/>
            <p:nvPr/>
          </p:nvSpPr>
          <p:spPr>
            <a:xfrm>
              <a:off x="2434501" y="4984931"/>
              <a:ext cx="88045" cy="166577"/>
            </a:xfrm>
            <a:custGeom>
              <a:avLst/>
              <a:gdLst>
                <a:gd name="connsiteX0" fmla="*/ 87566 w 88045"/>
                <a:gd name="connsiteY0" fmla="*/ 4497 h 166577"/>
                <a:gd name="connsiteX1" fmla="*/ 82946 w 88045"/>
                <a:gd name="connsiteY1" fmla="*/ 931 h 166577"/>
                <a:gd name="connsiteX2" fmla="*/ 28926 w 88045"/>
                <a:gd name="connsiteY2" fmla="*/ 78107 h 166577"/>
                <a:gd name="connsiteX3" fmla="*/ 10487 w 88045"/>
                <a:gd name="connsiteY3" fmla="*/ 119683 h 166577"/>
                <a:gd name="connsiteX4" fmla="*/ 3728 w 88045"/>
                <a:gd name="connsiteY4" fmla="*/ 141629 h 166577"/>
                <a:gd name="connsiteX5" fmla="*/ 239 w 88045"/>
                <a:gd name="connsiteY5" fmla="*/ 164287 h 166577"/>
                <a:gd name="connsiteX6" fmla="*/ 6113 w 88045"/>
                <a:gd name="connsiteY6" fmla="*/ 165057 h 166577"/>
                <a:gd name="connsiteX7" fmla="*/ 9403 w 88045"/>
                <a:gd name="connsiteY7" fmla="*/ 154165 h 166577"/>
                <a:gd name="connsiteX8" fmla="*/ 12205 w 88045"/>
                <a:gd name="connsiteY8" fmla="*/ 143966 h 166577"/>
                <a:gd name="connsiteX9" fmla="*/ 18673 w 88045"/>
                <a:gd name="connsiteY9" fmla="*/ 122852 h 166577"/>
                <a:gd name="connsiteX10" fmla="*/ 37257 w 88045"/>
                <a:gd name="connsiteY10" fmla="*/ 80908 h 166577"/>
                <a:gd name="connsiteX11" fmla="*/ 87566 w 88045"/>
                <a:gd name="connsiteY11" fmla="*/ 4497 h 16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045" h="166577">
                  <a:moveTo>
                    <a:pt x="87566" y="4497"/>
                  </a:moveTo>
                  <a:cubicBezTo>
                    <a:pt x="89521" y="1826"/>
                    <a:pt x="84997" y="-1706"/>
                    <a:pt x="82946" y="931"/>
                  </a:cubicBezTo>
                  <a:cubicBezTo>
                    <a:pt x="63723" y="25684"/>
                    <a:pt x="43847" y="50427"/>
                    <a:pt x="28926" y="78107"/>
                  </a:cubicBezTo>
                  <a:cubicBezTo>
                    <a:pt x="21726" y="91456"/>
                    <a:pt x="15538" y="105381"/>
                    <a:pt x="10487" y="119683"/>
                  </a:cubicBezTo>
                  <a:cubicBezTo>
                    <a:pt x="7942" y="126887"/>
                    <a:pt x="5591" y="134217"/>
                    <a:pt x="3728" y="141629"/>
                  </a:cubicBezTo>
                  <a:cubicBezTo>
                    <a:pt x="2005" y="148480"/>
                    <a:pt x="-844" y="157247"/>
                    <a:pt x="239" y="164287"/>
                  </a:cubicBezTo>
                  <a:cubicBezTo>
                    <a:pt x="675" y="167127"/>
                    <a:pt x="4831" y="167258"/>
                    <a:pt x="6113" y="165057"/>
                  </a:cubicBezTo>
                  <a:cubicBezTo>
                    <a:pt x="8015" y="161786"/>
                    <a:pt x="8469" y="157804"/>
                    <a:pt x="9403" y="154165"/>
                  </a:cubicBezTo>
                  <a:cubicBezTo>
                    <a:pt x="10284" y="150750"/>
                    <a:pt x="11271" y="147368"/>
                    <a:pt x="12205" y="143966"/>
                  </a:cubicBezTo>
                  <a:cubicBezTo>
                    <a:pt x="14159" y="136864"/>
                    <a:pt x="16244" y="129814"/>
                    <a:pt x="18673" y="122852"/>
                  </a:cubicBezTo>
                  <a:cubicBezTo>
                    <a:pt x="23725" y="108385"/>
                    <a:pt x="29951" y="94378"/>
                    <a:pt x="37257" y="80908"/>
                  </a:cubicBezTo>
                  <a:cubicBezTo>
                    <a:pt x="51845" y="54027"/>
                    <a:pt x="69539" y="29138"/>
                    <a:pt x="87566" y="449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 220">
              <a:extLst>
                <a:ext uri="{FF2B5EF4-FFF2-40B4-BE49-F238E27FC236}">
                  <a16:creationId xmlns:a16="http://schemas.microsoft.com/office/drawing/2014/main" id="{974410B2-8056-A0D0-BCD4-166F70127353}"/>
                </a:ext>
              </a:extLst>
            </p:cNvPr>
            <p:cNvSpPr/>
            <p:nvPr/>
          </p:nvSpPr>
          <p:spPr>
            <a:xfrm>
              <a:off x="2464935" y="5071850"/>
              <a:ext cx="11302" cy="76241"/>
            </a:xfrm>
            <a:custGeom>
              <a:avLst/>
              <a:gdLst>
                <a:gd name="connsiteX0" fmla="*/ 11285 w 11302"/>
                <a:gd name="connsiteY0" fmla="*/ 2383 h 76241"/>
                <a:gd name="connsiteX1" fmla="*/ 6746 w 11302"/>
                <a:gd name="connsiteY1" fmla="*/ 1155 h 76241"/>
                <a:gd name="connsiteX2" fmla="*/ 11 w 11302"/>
                <a:gd name="connsiteY2" fmla="*/ 35091 h 76241"/>
                <a:gd name="connsiteX3" fmla="*/ 2106 w 11302"/>
                <a:gd name="connsiteY3" fmla="*/ 72094 h 76241"/>
                <a:gd name="connsiteX4" fmla="*/ 10762 w 11302"/>
                <a:gd name="connsiteY4" fmla="*/ 72094 h 76241"/>
                <a:gd name="connsiteX5" fmla="*/ 8894 w 11302"/>
                <a:gd name="connsiteY5" fmla="*/ 36890 h 76241"/>
                <a:gd name="connsiteX6" fmla="*/ 11285 w 11302"/>
                <a:gd name="connsiteY6" fmla="*/ 2383 h 7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2" h="76241">
                  <a:moveTo>
                    <a:pt x="11285" y="2383"/>
                  </a:moveTo>
                  <a:cubicBezTo>
                    <a:pt x="11231" y="-69"/>
                    <a:pt x="8043" y="-882"/>
                    <a:pt x="6746" y="1155"/>
                  </a:cubicBezTo>
                  <a:cubicBezTo>
                    <a:pt x="544" y="10918"/>
                    <a:pt x="132" y="23842"/>
                    <a:pt x="11" y="35091"/>
                  </a:cubicBezTo>
                  <a:cubicBezTo>
                    <a:pt x="-124" y="47457"/>
                    <a:pt x="984" y="59795"/>
                    <a:pt x="2106" y="72094"/>
                  </a:cubicBezTo>
                  <a:cubicBezTo>
                    <a:pt x="2610" y="77586"/>
                    <a:pt x="11236" y="77663"/>
                    <a:pt x="10762" y="72094"/>
                  </a:cubicBezTo>
                  <a:cubicBezTo>
                    <a:pt x="9770" y="60385"/>
                    <a:pt x="8803" y="48653"/>
                    <a:pt x="8894" y="36890"/>
                  </a:cubicBezTo>
                  <a:cubicBezTo>
                    <a:pt x="8987" y="25342"/>
                    <a:pt x="11541" y="13879"/>
                    <a:pt x="11285" y="238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 221">
              <a:extLst>
                <a:ext uri="{FF2B5EF4-FFF2-40B4-BE49-F238E27FC236}">
                  <a16:creationId xmlns:a16="http://schemas.microsoft.com/office/drawing/2014/main" id="{7C66EF15-BD97-A4B7-CA4A-3507DE9CC1F0}"/>
                </a:ext>
              </a:extLst>
            </p:cNvPr>
            <p:cNvSpPr/>
            <p:nvPr/>
          </p:nvSpPr>
          <p:spPr>
            <a:xfrm>
              <a:off x="2530434" y="5091895"/>
              <a:ext cx="11702" cy="55094"/>
            </a:xfrm>
            <a:custGeom>
              <a:avLst/>
              <a:gdLst>
                <a:gd name="connsiteX0" fmla="*/ 7324 w 11702"/>
                <a:gd name="connsiteY0" fmla="*/ 1575 h 55094"/>
                <a:gd name="connsiteX1" fmla="*/ 1359 w 11702"/>
                <a:gd name="connsiteY1" fmla="*/ 28293 h 55094"/>
                <a:gd name="connsiteX2" fmla="*/ 2239 w 11702"/>
                <a:gd name="connsiteY2" fmla="*/ 54144 h 55094"/>
                <a:gd name="connsiteX3" fmla="*/ 5762 w 11702"/>
                <a:gd name="connsiteY3" fmla="*/ 53684 h 55094"/>
                <a:gd name="connsiteX4" fmla="*/ 7547 w 11702"/>
                <a:gd name="connsiteY4" fmla="*/ 29178 h 55094"/>
                <a:gd name="connsiteX5" fmla="*/ 11625 w 11702"/>
                <a:gd name="connsiteY5" fmla="*/ 2761 h 55094"/>
                <a:gd name="connsiteX6" fmla="*/ 7324 w 11702"/>
                <a:gd name="connsiteY6" fmla="*/ 1575 h 5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02" h="55094">
                  <a:moveTo>
                    <a:pt x="7324" y="1575"/>
                  </a:moveTo>
                  <a:cubicBezTo>
                    <a:pt x="4634" y="10318"/>
                    <a:pt x="2530" y="19221"/>
                    <a:pt x="1359" y="28293"/>
                  </a:cubicBezTo>
                  <a:cubicBezTo>
                    <a:pt x="251" y="36847"/>
                    <a:pt x="-1419" y="46093"/>
                    <a:pt x="2239" y="54144"/>
                  </a:cubicBezTo>
                  <a:cubicBezTo>
                    <a:pt x="2979" y="55769"/>
                    <a:pt x="5283" y="55107"/>
                    <a:pt x="5762" y="53684"/>
                  </a:cubicBezTo>
                  <a:cubicBezTo>
                    <a:pt x="8379" y="45943"/>
                    <a:pt x="6981" y="37306"/>
                    <a:pt x="7547" y="29178"/>
                  </a:cubicBezTo>
                  <a:cubicBezTo>
                    <a:pt x="8171" y="20247"/>
                    <a:pt x="9492" y="11455"/>
                    <a:pt x="11625" y="2761"/>
                  </a:cubicBezTo>
                  <a:cubicBezTo>
                    <a:pt x="12313" y="-36"/>
                    <a:pt x="8171" y="-1173"/>
                    <a:pt x="7324" y="157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 222">
              <a:extLst>
                <a:ext uri="{FF2B5EF4-FFF2-40B4-BE49-F238E27FC236}">
                  <a16:creationId xmlns:a16="http://schemas.microsoft.com/office/drawing/2014/main" id="{4AF7A8CF-9516-1CAB-98F4-183154ADD246}"/>
                </a:ext>
              </a:extLst>
            </p:cNvPr>
            <p:cNvSpPr/>
            <p:nvPr/>
          </p:nvSpPr>
          <p:spPr>
            <a:xfrm>
              <a:off x="2547494" y="5070361"/>
              <a:ext cx="22299" cy="78693"/>
            </a:xfrm>
            <a:custGeom>
              <a:avLst/>
              <a:gdLst>
                <a:gd name="connsiteX0" fmla="*/ 2844 w 22299"/>
                <a:gd name="connsiteY0" fmla="*/ 495 h 78693"/>
                <a:gd name="connsiteX1" fmla="*/ 188 w 22299"/>
                <a:gd name="connsiteY1" fmla="*/ 2542 h 78693"/>
                <a:gd name="connsiteX2" fmla="*/ 13227 w 22299"/>
                <a:gd name="connsiteY2" fmla="*/ 37001 h 78693"/>
                <a:gd name="connsiteX3" fmla="*/ 13140 w 22299"/>
                <a:gd name="connsiteY3" fmla="*/ 74561 h 78693"/>
                <a:gd name="connsiteX4" fmla="*/ 19531 w 22299"/>
                <a:gd name="connsiteY4" fmla="*/ 76322 h 78693"/>
                <a:gd name="connsiteX5" fmla="*/ 2844 w 22299"/>
                <a:gd name="connsiteY5" fmla="*/ 495 h 7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99" h="78693">
                  <a:moveTo>
                    <a:pt x="2844" y="495"/>
                  </a:moveTo>
                  <a:cubicBezTo>
                    <a:pt x="1402" y="-869"/>
                    <a:pt x="-630" y="839"/>
                    <a:pt x="188" y="2542"/>
                  </a:cubicBezTo>
                  <a:cubicBezTo>
                    <a:pt x="5597" y="13840"/>
                    <a:pt x="10556" y="24692"/>
                    <a:pt x="13227" y="37001"/>
                  </a:cubicBezTo>
                  <a:cubicBezTo>
                    <a:pt x="15912" y="49387"/>
                    <a:pt x="15883" y="62194"/>
                    <a:pt x="13140" y="74561"/>
                  </a:cubicBezTo>
                  <a:cubicBezTo>
                    <a:pt x="12221" y="78707"/>
                    <a:pt x="18515" y="80483"/>
                    <a:pt x="19531" y="76322"/>
                  </a:cubicBezTo>
                  <a:cubicBezTo>
                    <a:pt x="25589" y="51477"/>
                    <a:pt x="22420" y="18978"/>
                    <a:pt x="2844" y="4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 223">
              <a:extLst>
                <a:ext uri="{FF2B5EF4-FFF2-40B4-BE49-F238E27FC236}">
                  <a16:creationId xmlns:a16="http://schemas.microsoft.com/office/drawing/2014/main" id="{9390CD77-9888-B1C2-6341-CB645D9F2677}"/>
                </a:ext>
              </a:extLst>
            </p:cNvPr>
            <p:cNvSpPr/>
            <p:nvPr/>
          </p:nvSpPr>
          <p:spPr>
            <a:xfrm>
              <a:off x="2570694" y="5021130"/>
              <a:ext cx="60817" cy="127894"/>
            </a:xfrm>
            <a:custGeom>
              <a:avLst/>
              <a:gdLst>
                <a:gd name="connsiteX0" fmla="*/ 54967 w 60817"/>
                <a:gd name="connsiteY0" fmla="*/ 37858 h 127894"/>
                <a:gd name="connsiteX1" fmla="*/ 24611 w 60817"/>
                <a:gd name="connsiteY1" fmla="*/ 79177 h 127894"/>
                <a:gd name="connsiteX2" fmla="*/ 12476 w 60817"/>
                <a:gd name="connsiteY2" fmla="*/ 102450 h 127894"/>
                <a:gd name="connsiteX3" fmla="*/ 6743 w 60817"/>
                <a:gd name="connsiteY3" fmla="*/ 115886 h 127894"/>
                <a:gd name="connsiteX4" fmla="*/ 6177 w 60817"/>
                <a:gd name="connsiteY4" fmla="*/ 115798 h 127894"/>
                <a:gd name="connsiteX5" fmla="*/ 38743 w 60817"/>
                <a:gd name="connsiteY5" fmla="*/ 5262 h 127894"/>
                <a:gd name="connsiteX6" fmla="*/ 32434 w 60817"/>
                <a:gd name="connsiteY6" fmla="*/ 1575 h 127894"/>
                <a:gd name="connsiteX7" fmla="*/ 700 w 60817"/>
                <a:gd name="connsiteY7" fmla="*/ 118469 h 127894"/>
                <a:gd name="connsiteX8" fmla="*/ 4967 w 60817"/>
                <a:gd name="connsiteY8" fmla="*/ 120825 h 127894"/>
                <a:gd name="connsiteX9" fmla="*/ 5388 w 60817"/>
                <a:gd name="connsiteY9" fmla="*/ 121126 h 127894"/>
                <a:gd name="connsiteX10" fmla="*/ 4943 w 60817"/>
                <a:gd name="connsiteY10" fmla="*/ 125732 h 127894"/>
                <a:gd name="connsiteX11" fmla="*/ 8581 w 60817"/>
                <a:gd name="connsiteY11" fmla="*/ 127236 h 127894"/>
                <a:gd name="connsiteX12" fmla="*/ 18853 w 60817"/>
                <a:gd name="connsiteY12" fmla="*/ 106180 h 127894"/>
                <a:gd name="connsiteX13" fmla="*/ 30455 w 60817"/>
                <a:gd name="connsiteY13" fmla="*/ 83546 h 127894"/>
                <a:gd name="connsiteX14" fmla="*/ 59897 w 60817"/>
                <a:gd name="connsiteY14" fmla="*/ 42788 h 127894"/>
                <a:gd name="connsiteX15" fmla="*/ 54967 w 60817"/>
                <a:gd name="connsiteY15" fmla="*/ 37858 h 12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817" h="127894">
                  <a:moveTo>
                    <a:pt x="54967" y="37858"/>
                  </a:moveTo>
                  <a:cubicBezTo>
                    <a:pt x="43514" y="50588"/>
                    <a:pt x="33300" y="64420"/>
                    <a:pt x="24611" y="79177"/>
                  </a:cubicBezTo>
                  <a:cubicBezTo>
                    <a:pt x="20169" y="86720"/>
                    <a:pt x="16119" y="94491"/>
                    <a:pt x="12476" y="102450"/>
                  </a:cubicBezTo>
                  <a:cubicBezTo>
                    <a:pt x="10541" y="106683"/>
                    <a:pt x="8277" y="111221"/>
                    <a:pt x="6743" y="115886"/>
                  </a:cubicBezTo>
                  <a:cubicBezTo>
                    <a:pt x="6641" y="116190"/>
                    <a:pt x="6182" y="116123"/>
                    <a:pt x="6177" y="115798"/>
                  </a:cubicBezTo>
                  <a:cubicBezTo>
                    <a:pt x="5403" y="77136"/>
                    <a:pt x="17745" y="37568"/>
                    <a:pt x="38743" y="5262"/>
                  </a:cubicBezTo>
                  <a:cubicBezTo>
                    <a:pt x="41366" y="1227"/>
                    <a:pt x="35192" y="-2073"/>
                    <a:pt x="32434" y="1575"/>
                  </a:cubicBezTo>
                  <a:cubicBezTo>
                    <a:pt x="6990" y="35250"/>
                    <a:pt x="-2847" y="76734"/>
                    <a:pt x="700" y="118469"/>
                  </a:cubicBezTo>
                  <a:cubicBezTo>
                    <a:pt x="898" y="120825"/>
                    <a:pt x="3395" y="121643"/>
                    <a:pt x="4967" y="120825"/>
                  </a:cubicBezTo>
                  <a:cubicBezTo>
                    <a:pt x="5185" y="120714"/>
                    <a:pt x="5432" y="120879"/>
                    <a:pt x="5388" y="121126"/>
                  </a:cubicBezTo>
                  <a:cubicBezTo>
                    <a:pt x="5112" y="122654"/>
                    <a:pt x="4948" y="124193"/>
                    <a:pt x="4943" y="125732"/>
                  </a:cubicBezTo>
                  <a:cubicBezTo>
                    <a:pt x="4938" y="127430"/>
                    <a:pt x="7381" y="128736"/>
                    <a:pt x="8581" y="127236"/>
                  </a:cubicBezTo>
                  <a:cubicBezTo>
                    <a:pt x="13415" y="121188"/>
                    <a:pt x="15699" y="113166"/>
                    <a:pt x="18853" y="106180"/>
                  </a:cubicBezTo>
                  <a:cubicBezTo>
                    <a:pt x="22341" y="98448"/>
                    <a:pt x="26217" y="90891"/>
                    <a:pt x="30455" y="83546"/>
                  </a:cubicBezTo>
                  <a:cubicBezTo>
                    <a:pt x="38865" y="68983"/>
                    <a:pt x="48715" y="55349"/>
                    <a:pt x="59897" y="42788"/>
                  </a:cubicBezTo>
                  <a:cubicBezTo>
                    <a:pt x="62862" y="39450"/>
                    <a:pt x="57976" y="34515"/>
                    <a:pt x="54967" y="3785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 224">
              <a:extLst>
                <a:ext uri="{FF2B5EF4-FFF2-40B4-BE49-F238E27FC236}">
                  <a16:creationId xmlns:a16="http://schemas.microsoft.com/office/drawing/2014/main" id="{0FD501A7-AFCD-8BC3-7B43-AD84E65207AF}"/>
                </a:ext>
              </a:extLst>
            </p:cNvPr>
            <p:cNvSpPr/>
            <p:nvPr/>
          </p:nvSpPr>
          <p:spPr>
            <a:xfrm>
              <a:off x="2490011" y="5060494"/>
              <a:ext cx="23884" cy="84815"/>
            </a:xfrm>
            <a:custGeom>
              <a:avLst/>
              <a:gdLst>
                <a:gd name="connsiteX0" fmla="*/ 23836 w 23884"/>
                <a:gd name="connsiteY0" fmla="*/ 3255 h 84815"/>
                <a:gd name="connsiteX1" fmla="*/ 19076 w 23884"/>
                <a:gd name="connsiteY1" fmla="*/ 1247 h 84815"/>
                <a:gd name="connsiteX2" fmla="*/ 11286 w 23884"/>
                <a:gd name="connsiteY2" fmla="*/ 19884 h 84815"/>
                <a:gd name="connsiteX3" fmla="*/ 5712 w 23884"/>
                <a:gd name="connsiteY3" fmla="*/ 40394 h 84815"/>
                <a:gd name="connsiteX4" fmla="*/ 8 w 23884"/>
                <a:gd name="connsiteY4" fmla="*/ 81728 h 84815"/>
                <a:gd name="connsiteX5" fmla="*/ 6433 w 23884"/>
                <a:gd name="connsiteY5" fmla="*/ 81728 h 84815"/>
                <a:gd name="connsiteX6" fmla="*/ 12771 w 23884"/>
                <a:gd name="connsiteY6" fmla="*/ 41419 h 84815"/>
                <a:gd name="connsiteX7" fmla="*/ 17914 w 23884"/>
                <a:gd name="connsiteY7" fmla="*/ 22628 h 84815"/>
                <a:gd name="connsiteX8" fmla="*/ 23836 w 23884"/>
                <a:gd name="connsiteY8" fmla="*/ 3255 h 8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84" h="84815">
                  <a:moveTo>
                    <a:pt x="23836" y="3255"/>
                  </a:moveTo>
                  <a:cubicBezTo>
                    <a:pt x="24339" y="376"/>
                    <a:pt x="20779" y="-1288"/>
                    <a:pt x="19076" y="1247"/>
                  </a:cubicBezTo>
                  <a:cubicBezTo>
                    <a:pt x="15413" y="6719"/>
                    <a:pt x="13294" y="13657"/>
                    <a:pt x="11286" y="19884"/>
                  </a:cubicBezTo>
                  <a:cubicBezTo>
                    <a:pt x="9113" y="26634"/>
                    <a:pt x="7236" y="33465"/>
                    <a:pt x="5712" y="40394"/>
                  </a:cubicBezTo>
                  <a:cubicBezTo>
                    <a:pt x="2717" y="53994"/>
                    <a:pt x="859" y="67827"/>
                    <a:pt x="8" y="81728"/>
                  </a:cubicBezTo>
                  <a:cubicBezTo>
                    <a:pt x="-249" y="85874"/>
                    <a:pt x="6114" y="85816"/>
                    <a:pt x="6433" y="81728"/>
                  </a:cubicBezTo>
                  <a:cubicBezTo>
                    <a:pt x="7492" y="68137"/>
                    <a:pt x="9578" y="54676"/>
                    <a:pt x="12771" y="41419"/>
                  </a:cubicBezTo>
                  <a:cubicBezTo>
                    <a:pt x="14290" y="35111"/>
                    <a:pt x="15989" y="28830"/>
                    <a:pt x="17914" y="22628"/>
                  </a:cubicBezTo>
                  <a:cubicBezTo>
                    <a:pt x="19888" y="16260"/>
                    <a:pt x="22685" y="9825"/>
                    <a:pt x="23836" y="325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 225">
              <a:extLst>
                <a:ext uri="{FF2B5EF4-FFF2-40B4-BE49-F238E27FC236}">
                  <a16:creationId xmlns:a16="http://schemas.microsoft.com/office/drawing/2014/main" id="{1B129FC7-5320-7B37-9B4E-A7D0565878BC}"/>
                </a:ext>
              </a:extLst>
            </p:cNvPr>
            <p:cNvSpPr/>
            <p:nvPr/>
          </p:nvSpPr>
          <p:spPr>
            <a:xfrm>
              <a:off x="2513098" y="5088305"/>
              <a:ext cx="11729" cy="62077"/>
            </a:xfrm>
            <a:custGeom>
              <a:avLst/>
              <a:gdLst>
                <a:gd name="connsiteX0" fmla="*/ 10291 w 11729"/>
                <a:gd name="connsiteY0" fmla="*/ 31646 h 62077"/>
                <a:gd name="connsiteX1" fmla="*/ 4199 w 11729"/>
                <a:gd name="connsiteY1" fmla="*/ 1498 h 62077"/>
                <a:gd name="connsiteX2" fmla="*/ 91 w 11729"/>
                <a:gd name="connsiteY2" fmla="*/ 2630 h 62077"/>
                <a:gd name="connsiteX3" fmla="*/ 5752 w 11729"/>
                <a:gd name="connsiteY3" fmla="*/ 32531 h 62077"/>
                <a:gd name="connsiteX4" fmla="*/ 6144 w 11729"/>
                <a:gd name="connsiteY4" fmla="*/ 46746 h 62077"/>
                <a:gd name="connsiteX5" fmla="*/ 6584 w 11729"/>
                <a:gd name="connsiteY5" fmla="*/ 60622 h 62077"/>
                <a:gd name="connsiteX6" fmla="*/ 10233 w 11729"/>
                <a:gd name="connsiteY6" fmla="*/ 61096 h 62077"/>
                <a:gd name="connsiteX7" fmla="*/ 11611 w 11729"/>
                <a:gd name="connsiteY7" fmla="*/ 47636 h 62077"/>
                <a:gd name="connsiteX8" fmla="*/ 10291 w 11729"/>
                <a:gd name="connsiteY8" fmla="*/ 31646 h 62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29" h="62077">
                  <a:moveTo>
                    <a:pt x="10291" y="31646"/>
                  </a:moveTo>
                  <a:cubicBezTo>
                    <a:pt x="9163" y="21422"/>
                    <a:pt x="7112" y="11359"/>
                    <a:pt x="4199" y="1498"/>
                  </a:cubicBezTo>
                  <a:cubicBezTo>
                    <a:pt x="3425" y="-1124"/>
                    <a:pt x="-658" y="-21"/>
                    <a:pt x="91" y="2630"/>
                  </a:cubicBezTo>
                  <a:cubicBezTo>
                    <a:pt x="2854" y="12418"/>
                    <a:pt x="4814" y="22400"/>
                    <a:pt x="5752" y="32531"/>
                  </a:cubicBezTo>
                  <a:cubicBezTo>
                    <a:pt x="6193" y="37248"/>
                    <a:pt x="6173" y="42009"/>
                    <a:pt x="6144" y="46746"/>
                  </a:cubicBezTo>
                  <a:cubicBezTo>
                    <a:pt x="6115" y="51357"/>
                    <a:pt x="5254" y="56156"/>
                    <a:pt x="6584" y="60622"/>
                  </a:cubicBezTo>
                  <a:cubicBezTo>
                    <a:pt x="7025" y="62108"/>
                    <a:pt x="9507" y="62761"/>
                    <a:pt x="10233" y="61096"/>
                  </a:cubicBezTo>
                  <a:cubicBezTo>
                    <a:pt x="12110" y="56785"/>
                    <a:pt x="11742" y="52266"/>
                    <a:pt x="11611" y="47636"/>
                  </a:cubicBezTo>
                  <a:cubicBezTo>
                    <a:pt x="11462" y="42280"/>
                    <a:pt x="10876" y="36963"/>
                    <a:pt x="10291" y="3164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 226">
              <a:extLst>
                <a:ext uri="{FF2B5EF4-FFF2-40B4-BE49-F238E27FC236}">
                  <a16:creationId xmlns:a16="http://schemas.microsoft.com/office/drawing/2014/main" id="{37303074-CF35-119C-2BF2-30853FED818A}"/>
                </a:ext>
              </a:extLst>
            </p:cNvPr>
            <p:cNvSpPr/>
            <p:nvPr/>
          </p:nvSpPr>
          <p:spPr>
            <a:xfrm>
              <a:off x="2503379" y="5113459"/>
              <a:ext cx="12066" cy="31848"/>
            </a:xfrm>
            <a:custGeom>
              <a:avLst/>
              <a:gdLst>
                <a:gd name="connsiteX0" fmla="*/ 7033 w 12066"/>
                <a:gd name="connsiteY0" fmla="*/ 2355 h 31848"/>
                <a:gd name="connsiteX1" fmla="*/ 249 w 12066"/>
                <a:gd name="connsiteY1" fmla="*/ 4227 h 31848"/>
                <a:gd name="connsiteX2" fmla="*/ 4352 w 12066"/>
                <a:gd name="connsiteY2" fmla="*/ 20949 h 31848"/>
                <a:gd name="connsiteX3" fmla="*/ 7647 w 12066"/>
                <a:gd name="connsiteY3" fmla="*/ 31670 h 31848"/>
                <a:gd name="connsiteX4" fmla="*/ 8978 w 12066"/>
                <a:gd name="connsiteY4" fmla="*/ 31670 h 31848"/>
                <a:gd name="connsiteX5" fmla="*/ 11532 w 12066"/>
                <a:gd name="connsiteY5" fmla="*/ 19594 h 31848"/>
                <a:gd name="connsiteX6" fmla="*/ 7033 w 12066"/>
                <a:gd name="connsiteY6" fmla="*/ 2355 h 3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66" h="31848">
                  <a:moveTo>
                    <a:pt x="7033" y="2355"/>
                  </a:moveTo>
                  <a:cubicBezTo>
                    <a:pt x="5378" y="-1777"/>
                    <a:pt x="-1371" y="-40"/>
                    <a:pt x="249" y="4227"/>
                  </a:cubicBezTo>
                  <a:cubicBezTo>
                    <a:pt x="2306" y="9622"/>
                    <a:pt x="3786" y="15191"/>
                    <a:pt x="4352" y="20949"/>
                  </a:cubicBezTo>
                  <a:cubicBezTo>
                    <a:pt x="4720" y="24679"/>
                    <a:pt x="4009" y="29421"/>
                    <a:pt x="7647" y="31670"/>
                  </a:cubicBezTo>
                  <a:cubicBezTo>
                    <a:pt x="8058" y="31922"/>
                    <a:pt x="8566" y="31893"/>
                    <a:pt x="8978" y="31670"/>
                  </a:cubicBezTo>
                  <a:cubicBezTo>
                    <a:pt x="13201" y="29401"/>
                    <a:pt x="12031" y="23518"/>
                    <a:pt x="11532" y="19594"/>
                  </a:cubicBezTo>
                  <a:cubicBezTo>
                    <a:pt x="10768" y="13638"/>
                    <a:pt x="9258" y="7924"/>
                    <a:pt x="7033" y="235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 227">
              <a:extLst>
                <a:ext uri="{FF2B5EF4-FFF2-40B4-BE49-F238E27FC236}">
                  <a16:creationId xmlns:a16="http://schemas.microsoft.com/office/drawing/2014/main" id="{26D519E8-B8FA-03F4-C3CD-7FB479361D79}"/>
                </a:ext>
              </a:extLst>
            </p:cNvPr>
            <p:cNvSpPr/>
            <p:nvPr/>
          </p:nvSpPr>
          <p:spPr>
            <a:xfrm>
              <a:off x="2637361" y="5091895"/>
              <a:ext cx="11703" cy="55094"/>
            </a:xfrm>
            <a:custGeom>
              <a:avLst/>
              <a:gdLst>
                <a:gd name="connsiteX0" fmla="*/ 7324 w 11703"/>
                <a:gd name="connsiteY0" fmla="*/ 1575 h 55094"/>
                <a:gd name="connsiteX1" fmla="*/ 1359 w 11703"/>
                <a:gd name="connsiteY1" fmla="*/ 28293 h 55094"/>
                <a:gd name="connsiteX2" fmla="*/ 2239 w 11703"/>
                <a:gd name="connsiteY2" fmla="*/ 54144 h 55094"/>
                <a:gd name="connsiteX3" fmla="*/ 5761 w 11703"/>
                <a:gd name="connsiteY3" fmla="*/ 53684 h 55094"/>
                <a:gd name="connsiteX4" fmla="*/ 7547 w 11703"/>
                <a:gd name="connsiteY4" fmla="*/ 29178 h 55094"/>
                <a:gd name="connsiteX5" fmla="*/ 11626 w 11703"/>
                <a:gd name="connsiteY5" fmla="*/ 2761 h 55094"/>
                <a:gd name="connsiteX6" fmla="*/ 7324 w 11703"/>
                <a:gd name="connsiteY6" fmla="*/ 1575 h 5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03" h="55094">
                  <a:moveTo>
                    <a:pt x="7324" y="1575"/>
                  </a:moveTo>
                  <a:cubicBezTo>
                    <a:pt x="4634" y="10318"/>
                    <a:pt x="2530" y="19221"/>
                    <a:pt x="1359" y="28293"/>
                  </a:cubicBezTo>
                  <a:cubicBezTo>
                    <a:pt x="251" y="36847"/>
                    <a:pt x="-1418" y="46093"/>
                    <a:pt x="2239" y="54144"/>
                  </a:cubicBezTo>
                  <a:cubicBezTo>
                    <a:pt x="2980" y="55769"/>
                    <a:pt x="5282" y="55107"/>
                    <a:pt x="5761" y="53684"/>
                  </a:cubicBezTo>
                  <a:cubicBezTo>
                    <a:pt x="8379" y="45943"/>
                    <a:pt x="6981" y="37306"/>
                    <a:pt x="7547" y="29178"/>
                  </a:cubicBezTo>
                  <a:cubicBezTo>
                    <a:pt x="8171" y="20247"/>
                    <a:pt x="9492" y="11455"/>
                    <a:pt x="11626" y="2761"/>
                  </a:cubicBezTo>
                  <a:cubicBezTo>
                    <a:pt x="12318" y="-36"/>
                    <a:pt x="8171" y="-1173"/>
                    <a:pt x="7324" y="157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 228">
              <a:extLst>
                <a:ext uri="{FF2B5EF4-FFF2-40B4-BE49-F238E27FC236}">
                  <a16:creationId xmlns:a16="http://schemas.microsoft.com/office/drawing/2014/main" id="{4C5AA8AF-E388-D0C1-F8E8-EDB173476341}"/>
                </a:ext>
              </a:extLst>
            </p:cNvPr>
            <p:cNvSpPr/>
            <p:nvPr/>
          </p:nvSpPr>
          <p:spPr>
            <a:xfrm>
              <a:off x="2620025" y="5088305"/>
              <a:ext cx="11729" cy="62077"/>
            </a:xfrm>
            <a:custGeom>
              <a:avLst/>
              <a:gdLst>
                <a:gd name="connsiteX0" fmla="*/ 10291 w 11729"/>
                <a:gd name="connsiteY0" fmla="*/ 31646 h 62077"/>
                <a:gd name="connsiteX1" fmla="*/ 4199 w 11729"/>
                <a:gd name="connsiteY1" fmla="*/ 1498 h 62077"/>
                <a:gd name="connsiteX2" fmla="*/ 92 w 11729"/>
                <a:gd name="connsiteY2" fmla="*/ 2630 h 62077"/>
                <a:gd name="connsiteX3" fmla="*/ 5752 w 11729"/>
                <a:gd name="connsiteY3" fmla="*/ 32531 h 62077"/>
                <a:gd name="connsiteX4" fmla="*/ 6144 w 11729"/>
                <a:gd name="connsiteY4" fmla="*/ 46746 h 62077"/>
                <a:gd name="connsiteX5" fmla="*/ 6584 w 11729"/>
                <a:gd name="connsiteY5" fmla="*/ 60622 h 62077"/>
                <a:gd name="connsiteX6" fmla="*/ 10232 w 11729"/>
                <a:gd name="connsiteY6" fmla="*/ 61096 h 62077"/>
                <a:gd name="connsiteX7" fmla="*/ 11611 w 11729"/>
                <a:gd name="connsiteY7" fmla="*/ 47636 h 62077"/>
                <a:gd name="connsiteX8" fmla="*/ 10291 w 11729"/>
                <a:gd name="connsiteY8" fmla="*/ 31646 h 62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29" h="62077">
                  <a:moveTo>
                    <a:pt x="10291" y="31646"/>
                  </a:moveTo>
                  <a:cubicBezTo>
                    <a:pt x="9163" y="21422"/>
                    <a:pt x="7112" y="11359"/>
                    <a:pt x="4199" y="1498"/>
                  </a:cubicBezTo>
                  <a:cubicBezTo>
                    <a:pt x="3425" y="-1124"/>
                    <a:pt x="-659" y="-21"/>
                    <a:pt x="92" y="2630"/>
                  </a:cubicBezTo>
                  <a:cubicBezTo>
                    <a:pt x="2854" y="12418"/>
                    <a:pt x="4814" y="22400"/>
                    <a:pt x="5752" y="32531"/>
                  </a:cubicBezTo>
                  <a:cubicBezTo>
                    <a:pt x="6193" y="37248"/>
                    <a:pt x="6173" y="42009"/>
                    <a:pt x="6144" y="46746"/>
                  </a:cubicBezTo>
                  <a:cubicBezTo>
                    <a:pt x="6115" y="51357"/>
                    <a:pt x="5254" y="56156"/>
                    <a:pt x="6584" y="60622"/>
                  </a:cubicBezTo>
                  <a:cubicBezTo>
                    <a:pt x="7025" y="62108"/>
                    <a:pt x="9507" y="62761"/>
                    <a:pt x="10232" y="61096"/>
                  </a:cubicBezTo>
                  <a:cubicBezTo>
                    <a:pt x="12110" y="56785"/>
                    <a:pt x="11742" y="52266"/>
                    <a:pt x="11611" y="47636"/>
                  </a:cubicBezTo>
                  <a:cubicBezTo>
                    <a:pt x="11466" y="42280"/>
                    <a:pt x="10876" y="36963"/>
                    <a:pt x="10291" y="3164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 229">
              <a:extLst>
                <a:ext uri="{FF2B5EF4-FFF2-40B4-BE49-F238E27FC236}">
                  <a16:creationId xmlns:a16="http://schemas.microsoft.com/office/drawing/2014/main" id="{8BB5B466-3A6E-6621-C0DA-7E77EAF392E9}"/>
                </a:ext>
              </a:extLst>
            </p:cNvPr>
            <p:cNvSpPr/>
            <p:nvPr/>
          </p:nvSpPr>
          <p:spPr>
            <a:xfrm>
              <a:off x="2610306" y="5113459"/>
              <a:ext cx="12066" cy="31848"/>
            </a:xfrm>
            <a:custGeom>
              <a:avLst/>
              <a:gdLst>
                <a:gd name="connsiteX0" fmla="*/ 7033 w 12066"/>
                <a:gd name="connsiteY0" fmla="*/ 2355 h 31848"/>
                <a:gd name="connsiteX1" fmla="*/ 249 w 12066"/>
                <a:gd name="connsiteY1" fmla="*/ 4227 h 31848"/>
                <a:gd name="connsiteX2" fmla="*/ 4352 w 12066"/>
                <a:gd name="connsiteY2" fmla="*/ 20949 h 31848"/>
                <a:gd name="connsiteX3" fmla="*/ 7647 w 12066"/>
                <a:gd name="connsiteY3" fmla="*/ 31670 h 31848"/>
                <a:gd name="connsiteX4" fmla="*/ 8978 w 12066"/>
                <a:gd name="connsiteY4" fmla="*/ 31670 h 31848"/>
                <a:gd name="connsiteX5" fmla="*/ 11532 w 12066"/>
                <a:gd name="connsiteY5" fmla="*/ 19594 h 31848"/>
                <a:gd name="connsiteX6" fmla="*/ 7033 w 12066"/>
                <a:gd name="connsiteY6" fmla="*/ 2355 h 3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66" h="31848">
                  <a:moveTo>
                    <a:pt x="7033" y="2355"/>
                  </a:moveTo>
                  <a:cubicBezTo>
                    <a:pt x="5378" y="-1777"/>
                    <a:pt x="-1372" y="-40"/>
                    <a:pt x="249" y="4227"/>
                  </a:cubicBezTo>
                  <a:cubicBezTo>
                    <a:pt x="2306" y="9622"/>
                    <a:pt x="3786" y="15191"/>
                    <a:pt x="4352" y="20949"/>
                  </a:cubicBezTo>
                  <a:cubicBezTo>
                    <a:pt x="4720" y="24679"/>
                    <a:pt x="4009" y="29421"/>
                    <a:pt x="7647" y="31670"/>
                  </a:cubicBezTo>
                  <a:cubicBezTo>
                    <a:pt x="8058" y="31922"/>
                    <a:pt x="8566" y="31893"/>
                    <a:pt x="8978" y="31670"/>
                  </a:cubicBezTo>
                  <a:cubicBezTo>
                    <a:pt x="13202" y="29401"/>
                    <a:pt x="12031" y="23518"/>
                    <a:pt x="11532" y="19594"/>
                  </a:cubicBezTo>
                  <a:cubicBezTo>
                    <a:pt x="10773" y="13638"/>
                    <a:pt x="9258" y="7924"/>
                    <a:pt x="7033" y="235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 230">
              <a:extLst>
                <a:ext uri="{FF2B5EF4-FFF2-40B4-BE49-F238E27FC236}">
                  <a16:creationId xmlns:a16="http://schemas.microsoft.com/office/drawing/2014/main" id="{081F063C-2513-FB59-CC71-D8C1ED8CD4CF}"/>
                </a:ext>
              </a:extLst>
            </p:cNvPr>
            <p:cNvSpPr/>
            <p:nvPr/>
          </p:nvSpPr>
          <p:spPr>
            <a:xfrm>
              <a:off x="2783789" y="5014662"/>
              <a:ext cx="71488" cy="132984"/>
            </a:xfrm>
            <a:custGeom>
              <a:avLst/>
              <a:gdLst>
                <a:gd name="connsiteX0" fmla="*/ 67319 w 71488"/>
                <a:gd name="connsiteY0" fmla="*/ 738 h 132984"/>
                <a:gd name="connsiteX1" fmla="*/ 24292 w 71488"/>
                <a:gd name="connsiteY1" fmla="*/ 59374 h 132984"/>
                <a:gd name="connsiteX2" fmla="*/ 9583 w 71488"/>
                <a:gd name="connsiteY2" fmla="*/ 92192 h 132984"/>
                <a:gd name="connsiteX3" fmla="*/ 18 w 71488"/>
                <a:gd name="connsiteY3" fmla="*/ 128808 h 132984"/>
                <a:gd name="connsiteX4" fmla="*/ 8519 w 71488"/>
                <a:gd name="connsiteY4" fmla="*/ 129960 h 132984"/>
                <a:gd name="connsiteX5" fmla="*/ 17528 w 71488"/>
                <a:gd name="connsiteY5" fmla="*/ 96033 h 132984"/>
                <a:gd name="connsiteX6" fmla="*/ 30794 w 71488"/>
                <a:gd name="connsiteY6" fmla="*/ 62630 h 132984"/>
                <a:gd name="connsiteX7" fmla="*/ 70812 w 71488"/>
                <a:gd name="connsiteY7" fmla="*/ 4231 h 132984"/>
                <a:gd name="connsiteX8" fmla="*/ 67319 w 71488"/>
                <a:gd name="connsiteY8" fmla="*/ 738 h 13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88" h="132984">
                  <a:moveTo>
                    <a:pt x="67319" y="738"/>
                  </a:moveTo>
                  <a:cubicBezTo>
                    <a:pt x="49756" y="18093"/>
                    <a:pt x="36310" y="37911"/>
                    <a:pt x="24292" y="59374"/>
                  </a:cubicBezTo>
                  <a:cubicBezTo>
                    <a:pt x="18476" y="69761"/>
                    <a:pt x="13623" y="81006"/>
                    <a:pt x="9583" y="92192"/>
                  </a:cubicBezTo>
                  <a:cubicBezTo>
                    <a:pt x="5355" y="103901"/>
                    <a:pt x="1087" y="116345"/>
                    <a:pt x="18" y="128808"/>
                  </a:cubicBezTo>
                  <a:cubicBezTo>
                    <a:pt x="-413" y="133821"/>
                    <a:pt x="7140" y="134464"/>
                    <a:pt x="8519" y="129960"/>
                  </a:cubicBezTo>
                  <a:cubicBezTo>
                    <a:pt x="11944" y="118769"/>
                    <a:pt x="13909" y="107200"/>
                    <a:pt x="17528" y="96033"/>
                  </a:cubicBezTo>
                  <a:cubicBezTo>
                    <a:pt x="21244" y="84572"/>
                    <a:pt x="25709" y="73545"/>
                    <a:pt x="30794" y="62630"/>
                  </a:cubicBezTo>
                  <a:cubicBezTo>
                    <a:pt x="40693" y="41360"/>
                    <a:pt x="55102" y="21567"/>
                    <a:pt x="70812" y="4231"/>
                  </a:cubicBezTo>
                  <a:cubicBezTo>
                    <a:pt x="72931" y="1885"/>
                    <a:pt x="69593" y="-1512"/>
                    <a:pt x="67319" y="73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 231">
              <a:extLst>
                <a:ext uri="{FF2B5EF4-FFF2-40B4-BE49-F238E27FC236}">
                  <a16:creationId xmlns:a16="http://schemas.microsoft.com/office/drawing/2014/main" id="{155BCA77-CE19-9EF3-228F-D940C77CA95E}"/>
                </a:ext>
              </a:extLst>
            </p:cNvPr>
            <p:cNvSpPr/>
            <p:nvPr/>
          </p:nvSpPr>
          <p:spPr>
            <a:xfrm>
              <a:off x="2777667" y="5085862"/>
              <a:ext cx="11706" cy="55094"/>
            </a:xfrm>
            <a:custGeom>
              <a:avLst/>
              <a:gdLst>
                <a:gd name="connsiteX0" fmla="*/ 7552 w 11706"/>
                <a:gd name="connsiteY0" fmla="*/ 29178 h 55094"/>
                <a:gd name="connsiteX1" fmla="*/ 11630 w 11706"/>
                <a:gd name="connsiteY1" fmla="*/ 2761 h 55094"/>
                <a:gd name="connsiteX2" fmla="*/ 7324 w 11706"/>
                <a:gd name="connsiteY2" fmla="*/ 1575 h 55094"/>
                <a:gd name="connsiteX3" fmla="*/ 1359 w 11706"/>
                <a:gd name="connsiteY3" fmla="*/ 28293 h 55094"/>
                <a:gd name="connsiteX4" fmla="*/ 2239 w 11706"/>
                <a:gd name="connsiteY4" fmla="*/ 54144 h 55094"/>
                <a:gd name="connsiteX5" fmla="*/ 5762 w 11706"/>
                <a:gd name="connsiteY5" fmla="*/ 53684 h 55094"/>
                <a:gd name="connsiteX6" fmla="*/ 7552 w 11706"/>
                <a:gd name="connsiteY6" fmla="*/ 29178 h 5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06" h="55094">
                  <a:moveTo>
                    <a:pt x="7552" y="29178"/>
                  </a:moveTo>
                  <a:cubicBezTo>
                    <a:pt x="8176" y="20246"/>
                    <a:pt x="9497" y="11455"/>
                    <a:pt x="11630" y="2761"/>
                  </a:cubicBezTo>
                  <a:cubicBezTo>
                    <a:pt x="12317" y="-36"/>
                    <a:pt x="8171" y="-1173"/>
                    <a:pt x="7324" y="1575"/>
                  </a:cubicBezTo>
                  <a:cubicBezTo>
                    <a:pt x="4634" y="10318"/>
                    <a:pt x="2530" y="19221"/>
                    <a:pt x="1359" y="28293"/>
                  </a:cubicBezTo>
                  <a:cubicBezTo>
                    <a:pt x="251" y="36847"/>
                    <a:pt x="-1419" y="46093"/>
                    <a:pt x="2239" y="54144"/>
                  </a:cubicBezTo>
                  <a:cubicBezTo>
                    <a:pt x="2979" y="55770"/>
                    <a:pt x="5283" y="55107"/>
                    <a:pt x="5762" y="53684"/>
                  </a:cubicBezTo>
                  <a:cubicBezTo>
                    <a:pt x="8384" y="45943"/>
                    <a:pt x="6986" y="37302"/>
                    <a:pt x="7552" y="2917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 232">
              <a:extLst>
                <a:ext uri="{FF2B5EF4-FFF2-40B4-BE49-F238E27FC236}">
                  <a16:creationId xmlns:a16="http://schemas.microsoft.com/office/drawing/2014/main" id="{4DB77990-E4ED-52A1-53DA-A3322B69AEAB}"/>
                </a:ext>
              </a:extLst>
            </p:cNvPr>
            <p:cNvSpPr/>
            <p:nvPr/>
          </p:nvSpPr>
          <p:spPr>
            <a:xfrm>
              <a:off x="2797504" y="5062422"/>
              <a:ext cx="55872" cy="91140"/>
            </a:xfrm>
            <a:custGeom>
              <a:avLst/>
              <a:gdLst>
                <a:gd name="connsiteX0" fmla="*/ 50023 w 55872"/>
                <a:gd name="connsiteY0" fmla="*/ 1114 h 91140"/>
                <a:gd name="connsiteX1" fmla="*/ 19668 w 55872"/>
                <a:gd name="connsiteY1" fmla="*/ 42433 h 91140"/>
                <a:gd name="connsiteX2" fmla="*/ 7533 w 55872"/>
                <a:gd name="connsiteY2" fmla="*/ 65701 h 91140"/>
                <a:gd name="connsiteX3" fmla="*/ 0 w 55872"/>
                <a:gd name="connsiteY3" fmla="*/ 88978 h 91140"/>
                <a:gd name="connsiteX4" fmla="*/ 3638 w 55872"/>
                <a:gd name="connsiteY4" fmla="*/ 90482 h 91140"/>
                <a:gd name="connsiteX5" fmla="*/ 13910 w 55872"/>
                <a:gd name="connsiteY5" fmla="*/ 69426 h 91140"/>
                <a:gd name="connsiteX6" fmla="*/ 25513 w 55872"/>
                <a:gd name="connsiteY6" fmla="*/ 46793 h 91140"/>
                <a:gd name="connsiteX7" fmla="*/ 54949 w 55872"/>
                <a:gd name="connsiteY7" fmla="*/ 6034 h 91140"/>
                <a:gd name="connsiteX8" fmla="*/ 50023 w 55872"/>
                <a:gd name="connsiteY8" fmla="*/ 1114 h 9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72" h="91140">
                  <a:moveTo>
                    <a:pt x="50023" y="1114"/>
                  </a:moveTo>
                  <a:cubicBezTo>
                    <a:pt x="38571" y="13844"/>
                    <a:pt x="28358" y="27671"/>
                    <a:pt x="19668" y="42433"/>
                  </a:cubicBezTo>
                  <a:cubicBezTo>
                    <a:pt x="15226" y="49976"/>
                    <a:pt x="11177" y="57746"/>
                    <a:pt x="7533" y="65701"/>
                  </a:cubicBezTo>
                  <a:cubicBezTo>
                    <a:pt x="4248" y="72876"/>
                    <a:pt x="24" y="80922"/>
                    <a:pt x="0" y="88978"/>
                  </a:cubicBezTo>
                  <a:cubicBezTo>
                    <a:pt x="-5" y="90676"/>
                    <a:pt x="2439" y="91982"/>
                    <a:pt x="3638" y="90482"/>
                  </a:cubicBezTo>
                  <a:cubicBezTo>
                    <a:pt x="8472" y="84440"/>
                    <a:pt x="10756" y="76413"/>
                    <a:pt x="13910" y="69426"/>
                  </a:cubicBezTo>
                  <a:cubicBezTo>
                    <a:pt x="17399" y="61695"/>
                    <a:pt x="21269" y="54137"/>
                    <a:pt x="25513" y="46793"/>
                  </a:cubicBezTo>
                  <a:cubicBezTo>
                    <a:pt x="33921" y="32229"/>
                    <a:pt x="43772" y="18595"/>
                    <a:pt x="54949" y="6034"/>
                  </a:cubicBezTo>
                  <a:cubicBezTo>
                    <a:pt x="57920" y="2706"/>
                    <a:pt x="53033" y="-2229"/>
                    <a:pt x="50023" y="1114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 233">
              <a:extLst>
                <a:ext uri="{FF2B5EF4-FFF2-40B4-BE49-F238E27FC236}">
                  <a16:creationId xmlns:a16="http://schemas.microsoft.com/office/drawing/2014/main" id="{C26631F3-9555-E9D6-D006-8EF18BD1F1D2}"/>
                </a:ext>
              </a:extLst>
            </p:cNvPr>
            <p:cNvSpPr/>
            <p:nvPr/>
          </p:nvSpPr>
          <p:spPr>
            <a:xfrm>
              <a:off x="2640039" y="4964983"/>
              <a:ext cx="51931" cy="182614"/>
            </a:xfrm>
            <a:custGeom>
              <a:avLst/>
              <a:gdLst>
                <a:gd name="connsiteX0" fmla="*/ 43231 w 51931"/>
                <a:gd name="connsiteY0" fmla="*/ 86041 h 182614"/>
                <a:gd name="connsiteX1" fmla="*/ 28387 w 51931"/>
                <a:gd name="connsiteY1" fmla="*/ 42041 h 182614"/>
                <a:gd name="connsiteX2" fmla="*/ 18454 w 51931"/>
                <a:gd name="connsiteY2" fmla="*/ 20883 h 182614"/>
                <a:gd name="connsiteX3" fmla="*/ 6150 w 51931"/>
                <a:gd name="connsiteY3" fmla="*/ 1017 h 182614"/>
                <a:gd name="connsiteX4" fmla="*/ 214 w 51931"/>
                <a:gd name="connsiteY4" fmla="*/ 4472 h 182614"/>
                <a:gd name="connsiteX5" fmla="*/ 10486 w 51931"/>
                <a:gd name="connsiteY5" fmla="*/ 24575 h 182614"/>
                <a:gd name="connsiteX6" fmla="*/ 19693 w 51931"/>
                <a:gd name="connsiteY6" fmla="*/ 44238 h 182614"/>
                <a:gd name="connsiteX7" fmla="*/ 34658 w 51931"/>
                <a:gd name="connsiteY7" fmla="*/ 88402 h 182614"/>
                <a:gd name="connsiteX8" fmla="*/ 45825 w 51931"/>
                <a:gd name="connsiteY8" fmla="*/ 180040 h 182614"/>
                <a:gd name="connsiteX9" fmla="*/ 51166 w 51931"/>
                <a:gd name="connsiteY9" fmla="*/ 180040 h 182614"/>
                <a:gd name="connsiteX10" fmla="*/ 43231 w 51931"/>
                <a:gd name="connsiteY10" fmla="*/ 86041 h 18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931" h="182614">
                  <a:moveTo>
                    <a:pt x="43231" y="86041"/>
                  </a:moveTo>
                  <a:cubicBezTo>
                    <a:pt x="39428" y="70999"/>
                    <a:pt x="34450" y="56324"/>
                    <a:pt x="28387" y="42041"/>
                  </a:cubicBezTo>
                  <a:cubicBezTo>
                    <a:pt x="25344" y="34871"/>
                    <a:pt x="22064" y="27792"/>
                    <a:pt x="18454" y="20883"/>
                  </a:cubicBezTo>
                  <a:cubicBezTo>
                    <a:pt x="14879" y="14042"/>
                    <a:pt x="11274" y="6828"/>
                    <a:pt x="6150" y="1017"/>
                  </a:cubicBezTo>
                  <a:cubicBezTo>
                    <a:pt x="3886" y="-1547"/>
                    <a:pt x="-1088" y="1158"/>
                    <a:pt x="214" y="4472"/>
                  </a:cubicBezTo>
                  <a:cubicBezTo>
                    <a:pt x="2967" y="11468"/>
                    <a:pt x="7084" y="17869"/>
                    <a:pt x="10486" y="24575"/>
                  </a:cubicBezTo>
                  <a:cubicBezTo>
                    <a:pt x="13761" y="31029"/>
                    <a:pt x="16867" y="37571"/>
                    <a:pt x="19693" y="44238"/>
                  </a:cubicBezTo>
                  <a:cubicBezTo>
                    <a:pt x="25760" y="58545"/>
                    <a:pt x="30734" y="73370"/>
                    <a:pt x="34658" y="88402"/>
                  </a:cubicBezTo>
                  <a:cubicBezTo>
                    <a:pt x="42443" y="118235"/>
                    <a:pt x="46541" y="149200"/>
                    <a:pt x="45825" y="180040"/>
                  </a:cubicBezTo>
                  <a:cubicBezTo>
                    <a:pt x="45742" y="183504"/>
                    <a:pt x="50934" y="183441"/>
                    <a:pt x="51166" y="180040"/>
                  </a:cubicBezTo>
                  <a:cubicBezTo>
                    <a:pt x="53319" y="148421"/>
                    <a:pt x="51011" y="116789"/>
                    <a:pt x="43231" y="8604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 234">
              <a:extLst>
                <a:ext uri="{FF2B5EF4-FFF2-40B4-BE49-F238E27FC236}">
                  <a16:creationId xmlns:a16="http://schemas.microsoft.com/office/drawing/2014/main" id="{29DF1C37-1C58-824D-551F-27B7477D80CA}"/>
                </a:ext>
              </a:extLst>
            </p:cNvPr>
            <p:cNvSpPr/>
            <p:nvPr/>
          </p:nvSpPr>
          <p:spPr>
            <a:xfrm>
              <a:off x="2691943" y="5065045"/>
              <a:ext cx="23884" cy="84813"/>
            </a:xfrm>
            <a:custGeom>
              <a:avLst/>
              <a:gdLst>
                <a:gd name="connsiteX0" fmla="*/ 23836 w 23884"/>
                <a:gd name="connsiteY0" fmla="*/ 3257 h 84813"/>
                <a:gd name="connsiteX1" fmla="*/ 19075 w 23884"/>
                <a:gd name="connsiteY1" fmla="*/ 1249 h 84813"/>
                <a:gd name="connsiteX2" fmla="*/ 11285 w 23884"/>
                <a:gd name="connsiteY2" fmla="*/ 19886 h 84813"/>
                <a:gd name="connsiteX3" fmla="*/ 5712 w 23884"/>
                <a:gd name="connsiteY3" fmla="*/ 40391 h 84813"/>
                <a:gd name="connsiteX4" fmla="*/ 7 w 23884"/>
                <a:gd name="connsiteY4" fmla="*/ 81725 h 84813"/>
                <a:gd name="connsiteX5" fmla="*/ 6433 w 23884"/>
                <a:gd name="connsiteY5" fmla="*/ 81725 h 84813"/>
                <a:gd name="connsiteX6" fmla="*/ 12771 w 23884"/>
                <a:gd name="connsiteY6" fmla="*/ 41417 h 84813"/>
                <a:gd name="connsiteX7" fmla="*/ 17914 w 23884"/>
                <a:gd name="connsiteY7" fmla="*/ 22625 h 84813"/>
                <a:gd name="connsiteX8" fmla="*/ 23836 w 23884"/>
                <a:gd name="connsiteY8" fmla="*/ 3257 h 8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84" h="84813">
                  <a:moveTo>
                    <a:pt x="23836" y="3257"/>
                  </a:moveTo>
                  <a:cubicBezTo>
                    <a:pt x="24339" y="378"/>
                    <a:pt x="20778" y="-1291"/>
                    <a:pt x="19075" y="1249"/>
                  </a:cubicBezTo>
                  <a:cubicBezTo>
                    <a:pt x="15412" y="6716"/>
                    <a:pt x="13293" y="13659"/>
                    <a:pt x="11285" y="19886"/>
                  </a:cubicBezTo>
                  <a:cubicBezTo>
                    <a:pt x="9113" y="26636"/>
                    <a:pt x="7241" y="33467"/>
                    <a:pt x="5712" y="40391"/>
                  </a:cubicBezTo>
                  <a:cubicBezTo>
                    <a:pt x="2717" y="53992"/>
                    <a:pt x="859" y="67824"/>
                    <a:pt x="7" y="81725"/>
                  </a:cubicBezTo>
                  <a:cubicBezTo>
                    <a:pt x="-244" y="85871"/>
                    <a:pt x="6113" y="85813"/>
                    <a:pt x="6433" y="81725"/>
                  </a:cubicBezTo>
                  <a:cubicBezTo>
                    <a:pt x="7492" y="68134"/>
                    <a:pt x="9577" y="54674"/>
                    <a:pt x="12771" y="41417"/>
                  </a:cubicBezTo>
                  <a:cubicBezTo>
                    <a:pt x="14290" y="35108"/>
                    <a:pt x="15988" y="28828"/>
                    <a:pt x="17914" y="22625"/>
                  </a:cubicBezTo>
                  <a:cubicBezTo>
                    <a:pt x="19888" y="16263"/>
                    <a:pt x="22685" y="9827"/>
                    <a:pt x="23836" y="325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 235">
              <a:extLst>
                <a:ext uri="{FF2B5EF4-FFF2-40B4-BE49-F238E27FC236}">
                  <a16:creationId xmlns:a16="http://schemas.microsoft.com/office/drawing/2014/main" id="{86BCBA62-45D1-BBAB-3590-EA12D5C0C13C}"/>
                </a:ext>
              </a:extLst>
            </p:cNvPr>
            <p:cNvSpPr/>
            <p:nvPr/>
          </p:nvSpPr>
          <p:spPr>
            <a:xfrm>
              <a:off x="2730940" y="5025678"/>
              <a:ext cx="39373" cy="127934"/>
            </a:xfrm>
            <a:custGeom>
              <a:avLst/>
              <a:gdLst>
                <a:gd name="connsiteX0" fmla="*/ 32434 w 39373"/>
                <a:gd name="connsiteY0" fmla="*/ 1576 h 127934"/>
                <a:gd name="connsiteX1" fmla="*/ 700 w 39373"/>
                <a:gd name="connsiteY1" fmla="*/ 118469 h 127934"/>
                <a:gd name="connsiteX2" fmla="*/ 6245 w 39373"/>
                <a:gd name="connsiteY2" fmla="*/ 118469 h 127934"/>
                <a:gd name="connsiteX3" fmla="*/ 14126 w 39373"/>
                <a:gd name="connsiteY3" fmla="*/ 58735 h 127934"/>
                <a:gd name="connsiteX4" fmla="*/ 14673 w 39373"/>
                <a:gd name="connsiteY4" fmla="*/ 58697 h 127934"/>
                <a:gd name="connsiteX5" fmla="*/ 24466 w 39373"/>
                <a:gd name="connsiteY5" fmla="*/ 86241 h 127934"/>
                <a:gd name="connsiteX6" fmla="*/ 24379 w 39373"/>
                <a:gd name="connsiteY6" fmla="*/ 123801 h 127934"/>
                <a:gd name="connsiteX7" fmla="*/ 30770 w 39373"/>
                <a:gd name="connsiteY7" fmla="*/ 125562 h 127934"/>
                <a:gd name="connsiteX8" fmla="*/ 16260 w 39373"/>
                <a:gd name="connsiteY8" fmla="*/ 51933 h 127934"/>
                <a:gd name="connsiteX9" fmla="*/ 38739 w 39373"/>
                <a:gd name="connsiteY9" fmla="*/ 5257 h 127934"/>
                <a:gd name="connsiteX10" fmla="*/ 32434 w 39373"/>
                <a:gd name="connsiteY10" fmla="*/ 1576 h 12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373" h="127934">
                  <a:moveTo>
                    <a:pt x="32434" y="1576"/>
                  </a:moveTo>
                  <a:cubicBezTo>
                    <a:pt x="6990" y="35250"/>
                    <a:pt x="-2847" y="76739"/>
                    <a:pt x="700" y="118469"/>
                  </a:cubicBezTo>
                  <a:cubicBezTo>
                    <a:pt x="995" y="121972"/>
                    <a:pt x="6375" y="122084"/>
                    <a:pt x="6245" y="118469"/>
                  </a:cubicBezTo>
                  <a:cubicBezTo>
                    <a:pt x="5528" y="98473"/>
                    <a:pt x="8368" y="78186"/>
                    <a:pt x="14126" y="58735"/>
                  </a:cubicBezTo>
                  <a:cubicBezTo>
                    <a:pt x="14204" y="58479"/>
                    <a:pt x="14562" y="58455"/>
                    <a:pt x="14673" y="58697"/>
                  </a:cubicBezTo>
                  <a:cubicBezTo>
                    <a:pt x="18766" y="67595"/>
                    <a:pt x="22341" y="76458"/>
                    <a:pt x="24466" y="86241"/>
                  </a:cubicBezTo>
                  <a:cubicBezTo>
                    <a:pt x="27156" y="98627"/>
                    <a:pt x="27122" y="111435"/>
                    <a:pt x="24379" y="123801"/>
                  </a:cubicBezTo>
                  <a:cubicBezTo>
                    <a:pt x="23459" y="127948"/>
                    <a:pt x="29754" y="129723"/>
                    <a:pt x="30770" y="125562"/>
                  </a:cubicBezTo>
                  <a:cubicBezTo>
                    <a:pt x="36590" y="101666"/>
                    <a:pt x="33871" y="70710"/>
                    <a:pt x="16260" y="51933"/>
                  </a:cubicBezTo>
                  <a:cubicBezTo>
                    <a:pt x="21785" y="35420"/>
                    <a:pt x="29406" y="19622"/>
                    <a:pt x="38739" y="5257"/>
                  </a:cubicBezTo>
                  <a:cubicBezTo>
                    <a:pt x="41361" y="1227"/>
                    <a:pt x="35192" y="-2073"/>
                    <a:pt x="32434" y="15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 236">
              <a:extLst>
                <a:ext uri="{FF2B5EF4-FFF2-40B4-BE49-F238E27FC236}">
                  <a16:creationId xmlns:a16="http://schemas.microsoft.com/office/drawing/2014/main" id="{AA1C8A26-E435-0CE5-8868-4AAC943FC637}"/>
                </a:ext>
              </a:extLst>
            </p:cNvPr>
            <p:cNvSpPr/>
            <p:nvPr/>
          </p:nvSpPr>
          <p:spPr>
            <a:xfrm>
              <a:off x="2715025" y="5092853"/>
              <a:ext cx="11729" cy="62078"/>
            </a:xfrm>
            <a:custGeom>
              <a:avLst/>
              <a:gdLst>
                <a:gd name="connsiteX0" fmla="*/ 10291 w 11729"/>
                <a:gd name="connsiteY0" fmla="*/ 31646 h 62078"/>
                <a:gd name="connsiteX1" fmla="*/ 4199 w 11729"/>
                <a:gd name="connsiteY1" fmla="*/ 1498 h 62078"/>
                <a:gd name="connsiteX2" fmla="*/ 91 w 11729"/>
                <a:gd name="connsiteY2" fmla="*/ 2630 h 62078"/>
                <a:gd name="connsiteX3" fmla="*/ 5753 w 11729"/>
                <a:gd name="connsiteY3" fmla="*/ 32531 h 62078"/>
                <a:gd name="connsiteX4" fmla="*/ 6144 w 11729"/>
                <a:gd name="connsiteY4" fmla="*/ 46746 h 62078"/>
                <a:gd name="connsiteX5" fmla="*/ 6585 w 11729"/>
                <a:gd name="connsiteY5" fmla="*/ 60622 h 62078"/>
                <a:gd name="connsiteX6" fmla="*/ 10233 w 11729"/>
                <a:gd name="connsiteY6" fmla="*/ 61096 h 62078"/>
                <a:gd name="connsiteX7" fmla="*/ 11612 w 11729"/>
                <a:gd name="connsiteY7" fmla="*/ 47636 h 62078"/>
                <a:gd name="connsiteX8" fmla="*/ 10291 w 11729"/>
                <a:gd name="connsiteY8" fmla="*/ 31646 h 6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29" h="62078">
                  <a:moveTo>
                    <a:pt x="10291" y="31646"/>
                  </a:moveTo>
                  <a:cubicBezTo>
                    <a:pt x="9163" y="21422"/>
                    <a:pt x="7112" y="11359"/>
                    <a:pt x="4199" y="1498"/>
                  </a:cubicBezTo>
                  <a:cubicBezTo>
                    <a:pt x="3425" y="-1124"/>
                    <a:pt x="-658" y="-21"/>
                    <a:pt x="91" y="2630"/>
                  </a:cubicBezTo>
                  <a:cubicBezTo>
                    <a:pt x="2854" y="12418"/>
                    <a:pt x="4814" y="22400"/>
                    <a:pt x="5753" y="32531"/>
                  </a:cubicBezTo>
                  <a:cubicBezTo>
                    <a:pt x="6193" y="37248"/>
                    <a:pt x="6173" y="42009"/>
                    <a:pt x="6144" y="46746"/>
                  </a:cubicBezTo>
                  <a:cubicBezTo>
                    <a:pt x="6115" y="51357"/>
                    <a:pt x="5254" y="56156"/>
                    <a:pt x="6585" y="60622"/>
                  </a:cubicBezTo>
                  <a:cubicBezTo>
                    <a:pt x="7025" y="62113"/>
                    <a:pt x="9507" y="62761"/>
                    <a:pt x="10233" y="61096"/>
                  </a:cubicBezTo>
                  <a:cubicBezTo>
                    <a:pt x="12110" y="56785"/>
                    <a:pt x="11742" y="52271"/>
                    <a:pt x="11612" y="47636"/>
                  </a:cubicBezTo>
                  <a:cubicBezTo>
                    <a:pt x="11466" y="42280"/>
                    <a:pt x="10876" y="36968"/>
                    <a:pt x="10291" y="3164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 237">
              <a:extLst>
                <a:ext uri="{FF2B5EF4-FFF2-40B4-BE49-F238E27FC236}">
                  <a16:creationId xmlns:a16="http://schemas.microsoft.com/office/drawing/2014/main" id="{34E04C11-23EB-501F-CBC3-AE8E0A922132}"/>
                </a:ext>
              </a:extLst>
            </p:cNvPr>
            <p:cNvSpPr/>
            <p:nvPr/>
          </p:nvSpPr>
          <p:spPr>
            <a:xfrm>
              <a:off x="2705307" y="5118014"/>
              <a:ext cx="12066" cy="31846"/>
            </a:xfrm>
            <a:custGeom>
              <a:avLst/>
              <a:gdLst>
                <a:gd name="connsiteX0" fmla="*/ 7033 w 12066"/>
                <a:gd name="connsiteY0" fmla="*/ 2353 h 31846"/>
                <a:gd name="connsiteX1" fmla="*/ 249 w 12066"/>
                <a:gd name="connsiteY1" fmla="*/ 4226 h 31846"/>
                <a:gd name="connsiteX2" fmla="*/ 4352 w 12066"/>
                <a:gd name="connsiteY2" fmla="*/ 20947 h 31846"/>
                <a:gd name="connsiteX3" fmla="*/ 7647 w 12066"/>
                <a:gd name="connsiteY3" fmla="*/ 31669 h 31846"/>
                <a:gd name="connsiteX4" fmla="*/ 8977 w 12066"/>
                <a:gd name="connsiteY4" fmla="*/ 31669 h 31846"/>
                <a:gd name="connsiteX5" fmla="*/ 11532 w 12066"/>
                <a:gd name="connsiteY5" fmla="*/ 19592 h 31846"/>
                <a:gd name="connsiteX6" fmla="*/ 7033 w 12066"/>
                <a:gd name="connsiteY6" fmla="*/ 2353 h 3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66" h="31846">
                  <a:moveTo>
                    <a:pt x="7033" y="2353"/>
                  </a:moveTo>
                  <a:cubicBezTo>
                    <a:pt x="5378" y="-1774"/>
                    <a:pt x="-1372" y="-42"/>
                    <a:pt x="249" y="4226"/>
                  </a:cubicBezTo>
                  <a:cubicBezTo>
                    <a:pt x="2306" y="9620"/>
                    <a:pt x="3786" y="15189"/>
                    <a:pt x="4352" y="20947"/>
                  </a:cubicBezTo>
                  <a:cubicBezTo>
                    <a:pt x="4720" y="24677"/>
                    <a:pt x="4009" y="29419"/>
                    <a:pt x="7647" y="31669"/>
                  </a:cubicBezTo>
                  <a:cubicBezTo>
                    <a:pt x="8058" y="31920"/>
                    <a:pt x="8566" y="31891"/>
                    <a:pt x="8977" y="31669"/>
                  </a:cubicBezTo>
                  <a:cubicBezTo>
                    <a:pt x="13202" y="29399"/>
                    <a:pt x="12031" y="23516"/>
                    <a:pt x="11532" y="19592"/>
                  </a:cubicBezTo>
                  <a:cubicBezTo>
                    <a:pt x="10773" y="13636"/>
                    <a:pt x="9263" y="7917"/>
                    <a:pt x="7033" y="235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214100" cy="640080"/>
          </a:xfrm>
        </p:spPr>
        <p:txBody>
          <a:bodyPr/>
          <a:lstStyle/>
          <a:p>
            <a:r>
              <a:rPr lang="en-US" dirty="0"/>
              <a:t>Is It Worth It?</a:t>
            </a:r>
            <a:endParaRPr lang="en-US" sz="2800" dirty="0">
              <a:ea typeface="+mj-ea"/>
              <a:cs typeface="+mj-cs"/>
            </a:endParaRPr>
          </a:p>
        </p:txBody>
      </p:sp>
      <p:grpSp>
        <p:nvGrpSpPr>
          <p:cNvPr id="46" name="Graphic 2" descr="Woman holding sign">
            <a:extLst>
              <a:ext uri="{FF2B5EF4-FFF2-40B4-BE49-F238E27FC236}">
                <a16:creationId xmlns:a16="http://schemas.microsoft.com/office/drawing/2014/main" id="{CE284ACA-EF87-EC29-733E-E3C383B50B7B}"/>
              </a:ext>
            </a:extLst>
          </p:cNvPr>
          <p:cNvGrpSpPr/>
          <p:nvPr/>
        </p:nvGrpSpPr>
        <p:grpSpPr>
          <a:xfrm>
            <a:off x="3567705" y="1283141"/>
            <a:ext cx="4312460" cy="7726983"/>
            <a:chOff x="3909231" y="1588076"/>
            <a:chExt cx="4312460" cy="7726983"/>
          </a:xfrm>
        </p:grpSpPr>
        <p:grpSp>
          <p:nvGrpSpPr>
            <p:cNvPr id="47" name="Graphic 2" descr="Woman holding sign">
              <a:extLst>
                <a:ext uri="{FF2B5EF4-FFF2-40B4-BE49-F238E27FC236}">
                  <a16:creationId xmlns:a16="http://schemas.microsoft.com/office/drawing/2014/main" id="{2429DC0D-7B0A-D46B-585F-F348D9BC5490}"/>
                </a:ext>
              </a:extLst>
            </p:cNvPr>
            <p:cNvGrpSpPr/>
            <p:nvPr/>
          </p:nvGrpSpPr>
          <p:grpSpPr>
            <a:xfrm>
              <a:off x="3909231" y="2691949"/>
              <a:ext cx="4312460" cy="6623110"/>
              <a:chOff x="3909231" y="2691949"/>
              <a:chExt cx="4312460" cy="6623110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94B6341-0D22-9946-4AAF-9C443D006A91}"/>
                  </a:ext>
                </a:extLst>
              </p:cNvPr>
              <p:cNvSpPr/>
              <p:nvPr/>
            </p:nvSpPr>
            <p:spPr>
              <a:xfrm>
                <a:off x="3928397" y="2691949"/>
                <a:ext cx="4278996" cy="6598506"/>
              </a:xfrm>
              <a:custGeom>
                <a:avLst/>
                <a:gdLst>
                  <a:gd name="connsiteX0" fmla="*/ 4253217 w 4278996"/>
                  <a:gd name="connsiteY0" fmla="*/ 549993 h 6598506"/>
                  <a:gd name="connsiteX1" fmla="*/ 3633664 w 4278996"/>
                  <a:gd name="connsiteY1" fmla="*/ 566236 h 6598506"/>
                  <a:gd name="connsiteX2" fmla="*/ 3618909 w 4278996"/>
                  <a:gd name="connsiteY2" fmla="*/ 427990 h 6598506"/>
                  <a:gd name="connsiteX3" fmla="*/ 3528647 w 4278996"/>
                  <a:gd name="connsiteY3" fmla="*/ 420976 h 6598506"/>
                  <a:gd name="connsiteX4" fmla="*/ 3459152 w 4278996"/>
                  <a:gd name="connsiteY4" fmla="*/ 428248 h 6598506"/>
                  <a:gd name="connsiteX5" fmla="*/ 3392066 w 4278996"/>
                  <a:gd name="connsiteY5" fmla="*/ 423723 h 6598506"/>
                  <a:gd name="connsiteX6" fmla="*/ 3320729 w 4278996"/>
                  <a:gd name="connsiteY6" fmla="*/ 403747 h 6598506"/>
                  <a:gd name="connsiteX7" fmla="*/ 3292155 w 4278996"/>
                  <a:gd name="connsiteY7" fmla="*/ 315570 h 6598506"/>
                  <a:gd name="connsiteX8" fmla="*/ 3238984 w 4278996"/>
                  <a:gd name="connsiteY8" fmla="*/ 459472 h 6598506"/>
                  <a:gd name="connsiteX9" fmla="*/ 3243945 w 4278996"/>
                  <a:gd name="connsiteY9" fmla="*/ 578292 h 6598506"/>
                  <a:gd name="connsiteX10" fmla="*/ 3015259 w 4278996"/>
                  <a:gd name="connsiteY10" fmla="*/ 587181 h 6598506"/>
                  <a:gd name="connsiteX11" fmla="*/ 2816473 w 4278996"/>
                  <a:gd name="connsiteY11" fmla="*/ 377081 h 6598506"/>
                  <a:gd name="connsiteX12" fmla="*/ 2600102 w 4278996"/>
                  <a:gd name="connsiteY12" fmla="*/ 301817 h 6598506"/>
                  <a:gd name="connsiteX13" fmla="*/ 2352620 w 4278996"/>
                  <a:gd name="connsiteY13" fmla="*/ 352224 h 6598506"/>
                  <a:gd name="connsiteX14" fmla="*/ 2355077 w 4278996"/>
                  <a:gd name="connsiteY14" fmla="*/ 253429 h 6598506"/>
                  <a:gd name="connsiteX15" fmla="*/ 2131741 w 4278996"/>
                  <a:gd name="connsiteY15" fmla="*/ 0 h 6598506"/>
                  <a:gd name="connsiteX16" fmla="*/ 1927911 w 4278996"/>
                  <a:gd name="connsiteY16" fmla="*/ 101301 h 6598506"/>
                  <a:gd name="connsiteX17" fmla="*/ 1927362 w 4278996"/>
                  <a:gd name="connsiteY17" fmla="*/ 333542 h 6598506"/>
                  <a:gd name="connsiteX18" fmla="*/ 1910667 w 4278996"/>
                  <a:gd name="connsiteY18" fmla="*/ 347909 h 6598506"/>
                  <a:gd name="connsiteX19" fmla="*/ 1680139 w 4278996"/>
                  <a:gd name="connsiteY19" fmla="*/ 313679 h 6598506"/>
                  <a:gd name="connsiteX20" fmla="*/ 1385983 w 4278996"/>
                  <a:gd name="connsiteY20" fmla="*/ 462592 h 6598506"/>
                  <a:gd name="connsiteX21" fmla="*/ 1220618 w 4278996"/>
                  <a:gd name="connsiteY21" fmla="*/ 625371 h 6598506"/>
                  <a:gd name="connsiteX22" fmla="*/ 1164699 w 4278996"/>
                  <a:gd name="connsiteY22" fmla="*/ 629960 h 6598506"/>
                  <a:gd name="connsiteX23" fmla="*/ 1162614 w 4278996"/>
                  <a:gd name="connsiteY23" fmla="*/ 526074 h 6598506"/>
                  <a:gd name="connsiteX24" fmla="*/ 1133313 w 4278996"/>
                  <a:gd name="connsiteY24" fmla="*/ 439416 h 6598506"/>
                  <a:gd name="connsiteX25" fmla="*/ 1095479 w 4278996"/>
                  <a:gd name="connsiteY25" fmla="*/ 379602 h 6598506"/>
                  <a:gd name="connsiteX26" fmla="*/ 1078542 w 4278996"/>
                  <a:gd name="connsiteY26" fmla="*/ 465889 h 6598506"/>
                  <a:gd name="connsiteX27" fmla="*/ 1012538 w 4278996"/>
                  <a:gd name="connsiteY27" fmla="*/ 499812 h 6598506"/>
                  <a:gd name="connsiteX28" fmla="*/ 938017 w 4278996"/>
                  <a:gd name="connsiteY28" fmla="*/ 505339 h 6598506"/>
                  <a:gd name="connsiteX29" fmla="*/ 881872 w 4278996"/>
                  <a:gd name="connsiteY29" fmla="*/ 509008 h 6598506"/>
                  <a:gd name="connsiteX30" fmla="*/ 785453 w 4278996"/>
                  <a:gd name="connsiteY30" fmla="*/ 535868 h 6598506"/>
                  <a:gd name="connsiteX31" fmla="*/ 781784 w 4278996"/>
                  <a:gd name="connsiteY31" fmla="*/ 643278 h 6598506"/>
                  <a:gd name="connsiteX32" fmla="*/ 24487 w 4278996"/>
                  <a:gd name="connsiteY32" fmla="*/ 649936 h 6598506"/>
                  <a:gd name="connsiteX33" fmla="*/ 2 w 4278996"/>
                  <a:gd name="connsiteY33" fmla="*/ 674970 h 6598506"/>
                  <a:gd name="connsiteX34" fmla="*/ 28560 w 4278996"/>
                  <a:gd name="connsiteY34" fmla="*/ 2771008 h 6598506"/>
                  <a:gd name="connsiteX35" fmla="*/ 51671 w 4278996"/>
                  <a:gd name="connsiteY35" fmla="*/ 2793602 h 6598506"/>
                  <a:gd name="connsiteX36" fmla="*/ 1583590 w 4278996"/>
                  <a:gd name="connsiteY36" fmla="*/ 2780382 h 6598506"/>
                  <a:gd name="connsiteX37" fmla="*/ 1593901 w 4278996"/>
                  <a:gd name="connsiteY37" fmla="*/ 3517897 h 6598506"/>
                  <a:gd name="connsiteX38" fmla="*/ 1687848 w 4278996"/>
                  <a:gd name="connsiteY38" fmla="*/ 4464316 h 6598506"/>
                  <a:gd name="connsiteX39" fmla="*/ 1699307 w 4278996"/>
                  <a:gd name="connsiteY39" fmla="*/ 5073865 h 6598506"/>
                  <a:gd name="connsiteX40" fmla="*/ 1804712 w 4278996"/>
                  <a:gd name="connsiteY40" fmla="*/ 5520715 h 6598506"/>
                  <a:gd name="connsiteX41" fmla="*/ 1795549 w 4278996"/>
                  <a:gd name="connsiteY41" fmla="*/ 5660496 h 6598506"/>
                  <a:gd name="connsiteX42" fmla="*/ 1882401 w 4278996"/>
                  <a:gd name="connsiteY42" fmla="*/ 5728229 h 6598506"/>
                  <a:gd name="connsiteX43" fmla="*/ 1853067 w 4278996"/>
                  <a:gd name="connsiteY43" fmla="*/ 5821724 h 6598506"/>
                  <a:gd name="connsiteX44" fmla="*/ 1867710 w 4278996"/>
                  <a:gd name="connsiteY44" fmla="*/ 5945166 h 6598506"/>
                  <a:gd name="connsiteX45" fmla="*/ 1719929 w 4278996"/>
                  <a:gd name="connsiteY45" fmla="*/ 6414432 h 6598506"/>
                  <a:gd name="connsiteX46" fmla="*/ 2143862 w 4278996"/>
                  <a:gd name="connsiteY46" fmla="*/ 6579425 h 6598506"/>
                  <a:gd name="connsiteX47" fmla="*/ 2194270 w 4278996"/>
                  <a:gd name="connsiteY47" fmla="*/ 6471724 h 6598506"/>
                  <a:gd name="connsiteX48" fmla="*/ 2130302 w 4278996"/>
                  <a:gd name="connsiteY48" fmla="*/ 6284219 h 6598506"/>
                  <a:gd name="connsiteX49" fmla="*/ 2093826 w 4278996"/>
                  <a:gd name="connsiteY49" fmla="*/ 6181657 h 6598506"/>
                  <a:gd name="connsiteX50" fmla="*/ 2096363 w 4278996"/>
                  <a:gd name="connsiteY50" fmla="*/ 6158869 h 6598506"/>
                  <a:gd name="connsiteX51" fmla="*/ 2105850 w 4278996"/>
                  <a:gd name="connsiteY51" fmla="*/ 6154684 h 6598506"/>
                  <a:gd name="connsiteX52" fmla="*/ 2275368 w 4278996"/>
                  <a:gd name="connsiteY52" fmla="*/ 6308816 h 6598506"/>
                  <a:gd name="connsiteX53" fmla="*/ 2805143 w 4278996"/>
                  <a:gd name="connsiteY53" fmla="*/ 6413866 h 6598506"/>
                  <a:gd name="connsiteX54" fmla="*/ 2792392 w 4278996"/>
                  <a:gd name="connsiteY54" fmla="*/ 6247144 h 6598506"/>
                  <a:gd name="connsiteX55" fmla="*/ 2579044 w 4278996"/>
                  <a:gd name="connsiteY55" fmla="*/ 6158433 h 6598506"/>
                  <a:gd name="connsiteX56" fmla="*/ 2375037 w 4278996"/>
                  <a:gd name="connsiteY56" fmla="*/ 5848229 h 6598506"/>
                  <a:gd name="connsiteX57" fmla="*/ 2426883 w 4278996"/>
                  <a:gd name="connsiteY57" fmla="*/ 5735567 h 6598506"/>
                  <a:gd name="connsiteX58" fmla="*/ 2496539 w 4278996"/>
                  <a:gd name="connsiteY58" fmla="*/ 5695228 h 6598506"/>
                  <a:gd name="connsiteX59" fmla="*/ 2579027 w 4278996"/>
                  <a:gd name="connsiteY59" fmla="*/ 5405581 h 6598506"/>
                  <a:gd name="connsiteX60" fmla="*/ 2874864 w 4278996"/>
                  <a:gd name="connsiteY60" fmla="*/ 4863038 h 6598506"/>
                  <a:gd name="connsiteX61" fmla="*/ 2932157 w 4278996"/>
                  <a:gd name="connsiteY61" fmla="*/ 4558264 h 6598506"/>
                  <a:gd name="connsiteX62" fmla="*/ 2980512 w 4278996"/>
                  <a:gd name="connsiteY62" fmla="*/ 3812489 h 6598506"/>
                  <a:gd name="connsiteX63" fmla="*/ 2964238 w 4278996"/>
                  <a:gd name="connsiteY63" fmla="*/ 3318528 h 6598506"/>
                  <a:gd name="connsiteX64" fmla="*/ 2905345 w 4278996"/>
                  <a:gd name="connsiteY64" fmla="*/ 2774871 h 6598506"/>
                  <a:gd name="connsiteX65" fmla="*/ 3003429 w 4278996"/>
                  <a:gd name="connsiteY65" fmla="*/ 2772834 h 6598506"/>
                  <a:gd name="connsiteX66" fmla="*/ 4232805 w 4278996"/>
                  <a:gd name="connsiteY66" fmla="*/ 2765837 h 6598506"/>
                  <a:gd name="connsiteX67" fmla="*/ 4254865 w 4278996"/>
                  <a:gd name="connsiteY67" fmla="*/ 2743905 h 6598506"/>
                  <a:gd name="connsiteX68" fmla="*/ 4278994 w 4278996"/>
                  <a:gd name="connsiteY68" fmla="*/ 575480 h 6598506"/>
                  <a:gd name="connsiteX69" fmla="*/ 4253217 w 4278996"/>
                  <a:gd name="connsiteY69" fmla="*/ 549993 h 6598506"/>
                  <a:gd name="connsiteX70" fmla="*/ 2432377 w 4278996"/>
                  <a:gd name="connsiteY70" fmla="*/ 4749277 h 6598506"/>
                  <a:gd name="connsiteX71" fmla="*/ 2333388 w 4278996"/>
                  <a:gd name="connsiteY71" fmla="*/ 5046261 h 6598506"/>
                  <a:gd name="connsiteX72" fmla="*/ 2152023 w 4278996"/>
                  <a:gd name="connsiteY72" fmla="*/ 5682605 h 6598506"/>
                  <a:gd name="connsiteX73" fmla="*/ 2126230 w 4278996"/>
                  <a:gd name="connsiteY73" fmla="*/ 5675058 h 6598506"/>
                  <a:gd name="connsiteX74" fmla="*/ 2186722 w 4278996"/>
                  <a:gd name="connsiteY74" fmla="*/ 4677778 h 6598506"/>
                  <a:gd name="connsiteX75" fmla="*/ 2236225 w 4278996"/>
                  <a:gd name="connsiteY75" fmla="*/ 4008642 h 6598506"/>
                  <a:gd name="connsiteX76" fmla="*/ 2299368 w 4278996"/>
                  <a:gd name="connsiteY76" fmla="*/ 3528483 h 6598506"/>
                  <a:gd name="connsiteX77" fmla="*/ 2328313 w 4278996"/>
                  <a:gd name="connsiteY77" fmla="*/ 3526786 h 6598506"/>
                  <a:gd name="connsiteX78" fmla="*/ 2465379 w 4278996"/>
                  <a:gd name="connsiteY78" fmla="*/ 4373457 h 6598506"/>
                  <a:gd name="connsiteX79" fmla="*/ 2432377 w 4278996"/>
                  <a:gd name="connsiteY79" fmla="*/ 4749277 h 659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78996" h="6598506">
                    <a:moveTo>
                      <a:pt x="4253217" y="549993"/>
                    </a:moveTo>
                    <a:lnTo>
                      <a:pt x="3633664" y="566236"/>
                    </a:lnTo>
                    <a:cubicBezTo>
                      <a:pt x="3633664" y="566236"/>
                      <a:pt x="3635878" y="435262"/>
                      <a:pt x="3618909" y="427990"/>
                    </a:cubicBezTo>
                    <a:cubicBezTo>
                      <a:pt x="3601939" y="420717"/>
                      <a:pt x="3553697" y="411279"/>
                      <a:pt x="3528647" y="420976"/>
                    </a:cubicBezTo>
                    <a:cubicBezTo>
                      <a:pt x="3528647" y="420976"/>
                      <a:pt x="3490667" y="413703"/>
                      <a:pt x="3459152" y="428248"/>
                    </a:cubicBezTo>
                    <a:cubicBezTo>
                      <a:pt x="3459152" y="428248"/>
                      <a:pt x="3443782" y="414026"/>
                      <a:pt x="3392066" y="423723"/>
                    </a:cubicBezTo>
                    <a:cubicBezTo>
                      <a:pt x="3392066" y="423723"/>
                      <a:pt x="3336890" y="402939"/>
                      <a:pt x="3320729" y="403747"/>
                    </a:cubicBezTo>
                    <a:cubicBezTo>
                      <a:pt x="3320729" y="403747"/>
                      <a:pt x="3320438" y="327691"/>
                      <a:pt x="3292155" y="315570"/>
                    </a:cubicBezTo>
                    <a:cubicBezTo>
                      <a:pt x="3292155" y="315570"/>
                      <a:pt x="3234135" y="401291"/>
                      <a:pt x="3238984" y="459472"/>
                    </a:cubicBezTo>
                    <a:cubicBezTo>
                      <a:pt x="3243832" y="517654"/>
                      <a:pt x="3243945" y="578292"/>
                      <a:pt x="3243945" y="578292"/>
                    </a:cubicBezTo>
                    <a:lnTo>
                      <a:pt x="3015259" y="587181"/>
                    </a:lnTo>
                    <a:lnTo>
                      <a:pt x="2816473" y="377081"/>
                    </a:lnTo>
                    <a:cubicBezTo>
                      <a:pt x="2816473" y="377081"/>
                      <a:pt x="2746752" y="288984"/>
                      <a:pt x="2600102" y="301817"/>
                    </a:cubicBezTo>
                    <a:cubicBezTo>
                      <a:pt x="2482834" y="312079"/>
                      <a:pt x="2352620" y="352224"/>
                      <a:pt x="2352620" y="352224"/>
                    </a:cubicBezTo>
                    <a:lnTo>
                      <a:pt x="2355077" y="253429"/>
                    </a:lnTo>
                    <a:cubicBezTo>
                      <a:pt x="2355077" y="253429"/>
                      <a:pt x="2344119" y="0"/>
                      <a:pt x="2131741" y="0"/>
                    </a:cubicBezTo>
                    <a:cubicBezTo>
                      <a:pt x="1919362" y="0"/>
                      <a:pt x="1927911" y="101301"/>
                      <a:pt x="1927911" y="101301"/>
                    </a:cubicBezTo>
                    <a:lnTo>
                      <a:pt x="1927362" y="333542"/>
                    </a:lnTo>
                    <a:cubicBezTo>
                      <a:pt x="1927346" y="342414"/>
                      <a:pt x="1919443" y="349218"/>
                      <a:pt x="1910667" y="347909"/>
                    </a:cubicBezTo>
                    <a:lnTo>
                      <a:pt x="1680139" y="313679"/>
                    </a:lnTo>
                    <a:cubicBezTo>
                      <a:pt x="1680139" y="313679"/>
                      <a:pt x="1509263" y="294156"/>
                      <a:pt x="1385983" y="462592"/>
                    </a:cubicBezTo>
                    <a:lnTo>
                      <a:pt x="1220618" y="625371"/>
                    </a:lnTo>
                    <a:lnTo>
                      <a:pt x="1164699" y="629960"/>
                    </a:lnTo>
                    <a:cubicBezTo>
                      <a:pt x="1164699" y="629960"/>
                      <a:pt x="1160174" y="543157"/>
                      <a:pt x="1162614" y="526074"/>
                    </a:cubicBezTo>
                    <a:cubicBezTo>
                      <a:pt x="1165055" y="508991"/>
                      <a:pt x="1156505" y="466260"/>
                      <a:pt x="1133313" y="439416"/>
                    </a:cubicBezTo>
                    <a:cubicBezTo>
                      <a:pt x="1110122" y="412572"/>
                      <a:pt x="1105079" y="380410"/>
                      <a:pt x="1095479" y="379602"/>
                    </a:cubicBezTo>
                    <a:cubicBezTo>
                      <a:pt x="1085863" y="378810"/>
                      <a:pt x="1065112" y="406075"/>
                      <a:pt x="1078542" y="465889"/>
                    </a:cubicBezTo>
                    <a:cubicBezTo>
                      <a:pt x="1078542" y="465889"/>
                      <a:pt x="1025969" y="488822"/>
                      <a:pt x="1012538" y="499812"/>
                    </a:cubicBezTo>
                    <a:lnTo>
                      <a:pt x="938017" y="505339"/>
                    </a:lnTo>
                    <a:lnTo>
                      <a:pt x="881872" y="509008"/>
                    </a:lnTo>
                    <a:cubicBezTo>
                      <a:pt x="881872" y="509008"/>
                      <a:pt x="791546" y="512676"/>
                      <a:pt x="785453" y="535868"/>
                    </a:cubicBezTo>
                    <a:cubicBezTo>
                      <a:pt x="779344" y="559060"/>
                      <a:pt x="781784" y="643278"/>
                      <a:pt x="781784" y="643278"/>
                    </a:cubicBezTo>
                    <a:lnTo>
                      <a:pt x="24487" y="649936"/>
                    </a:lnTo>
                    <a:cubicBezTo>
                      <a:pt x="10798" y="650049"/>
                      <a:pt x="-176" y="661281"/>
                      <a:pt x="2" y="674970"/>
                    </a:cubicBezTo>
                    <a:lnTo>
                      <a:pt x="28560" y="2771008"/>
                    </a:lnTo>
                    <a:cubicBezTo>
                      <a:pt x="28721" y="2783630"/>
                      <a:pt x="39048" y="2793731"/>
                      <a:pt x="51671" y="2793602"/>
                    </a:cubicBezTo>
                    <a:cubicBezTo>
                      <a:pt x="243783" y="2791663"/>
                      <a:pt x="1583719" y="2778248"/>
                      <a:pt x="1583590" y="2780382"/>
                    </a:cubicBezTo>
                    <a:cubicBezTo>
                      <a:pt x="1571065" y="3005560"/>
                      <a:pt x="1558540" y="3106699"/>
                      <a:pt x="1593901" y="3517897"/>
                    </a:cubicBezTo>
                    <a:cubicBezTo>
                      <a:pt x="1610337" y="3709056"/>
                      <a:pt x="1672963" y="4258160"/>
                      <a:pt x="1687848" y="4464316"/>
                    </a:cubicBezTo>
                    <a:cubicBezTo>
                      <a:pt x="1702749" y="4670457"/>
                      <a:pt x="1690369" y="4941971"/>
                      <a:pt x="1699307" y="5073865"/>
                    </a:cubicBezTo>
                    <a:cubicBezTo>
                      <a:pt x="1708244" y="5205759"/>
                      <a:pt x="1794870" y="5476368"/>
                      <a:pt x="1804712" y="5520715"/>
                    </a:cubicBezTo>
                    <a:cubicBezTo>
                      <a:pt x="1814554" y="5565062"/>
                      <a:pt x="1774700" y="5609264"/>
                      <a:pt x="1795549" y="5660496"/>
                    </a:cubicBezTo>
                    <a:cubicBezTo>
                      <a:pt x="1816397" y="5711728"/>
                      <a:pt x="1881172" y="5711114"/>
                      <a:pt x="1882401" y="5728229"/>
                    </a:cubicBezTo>
                    <a:cubicBezTo>
                      <a:pt x="1883629" y="5745344"/>
                      <a:pt x="1858595" y="5775227"/>
                      <a:pt x="1853067" y="5821724"/>
                    </a:cubicBezTo>
                    <a:cubicBezTo>
                      <a:pt x="1847540" y="5868220"/>
                      <a:pt x="1866788" y="5926208"/>
                      <a:pt x="1867710" y="5945166"/>
                    </a:cubicBezTo>
                    <a:cubicBezTo>
                      <a:pt x="1869568" y="5983048"/>
                      <a:pt x="1704106" y="6358157"/>
                      <a:pt x="1719929" y="6414432"/>
                    </a:cubicBezTo>
                    <a:cubicBezTo>
                      <a:pt x="1735735" y="6470706"/>
                      <a:pt x="1850627" y="6658310"/>
                      <a:pt x="2143862" y="6579425"/>
                    </a:cubicBezTo>
                    <a:cubicBezTo>
                      <a:pt x="2143862" y="6579425"/>
                      <a:pt x="2202092" y="6574334"/>
                      <a:pt x="2194270" y="6471724"/>
                    </a:cubicBezTo>
                    <a:cubicBezTo>
                      <a:pt x="2194270" y="6471724"/>
                      <a:pt x="2205130" y="6392065"/>
                      <a:pt x="2130302" y="6284219"/>
                    </a:cubicBezTo>
                    <a:cubicBezTo>
                      <a:pt x="2109228" y="6253851"/>
                      <a:pt x="2092775" y="6218603"/>
                      <a:pt x="2093826" y="6181657"/>
                    </a:cubicBezTo>
                    <a:lnTo>
                      <a:pt x="2096363" y="6158869"/>
                    </a:lnTo>
                    <a:cubicBezTo>
                      <a:pt x="2096880" y="6154280"/>
                      <a:pt x="2102133" y="6151952"/>
                      <a:pt x="2105850" y="6154684"/>
                    </a:cubicBezTo>
                    <a:cubicBezTo>
                      <a:pt x="2133244" y="6174724"/>
                      <a:pt x="2221647" y="6241681"/>
                      <a:pt x="2275368" y="6308816"/>
                    </a:cubicBezTo>
                    <a:cubicBezTo>
                      <a:pt x="2339530" y="6389026"/>
                      <a:pt x="2576587" y="6492088"/>
                      <a:pt x="2805143" y="6413866"/>
                    </a:cubicBezTo>
                    <a:cubicBezTo>
                      <a:pt x="2805143" y="6413866"/>
                      <a:pt x="2898169" y="6366287"/>
                      <a:pt x="2792392" y="6247144"/>
                    </a:cubicBezTo>
                    <a:cubicBezTo>
                      <a:pt x="2724481" y="6170668"/>
                      <a:pt x="2622777" y="6176179"/>
                      <a:pt x="2579044" y="6158433"/>
                    </a:cubicBezTo>
                    <a:cubicBezTo>
                      <a:pt x="2508385" y="6129763"/>
                      <a:pt x="2422600" y="6011767"/>
                      <a:pt x="2375037" y="5848229"/>
                    </a:cubicBezTo>
                    <a:cubicBezTo>
                      <a:pt x="2375037" y="5848229"/>
                      <a:pt x="2481880" y="5814386"/>
                      <a:pt x="2426883" y="5735567"/>
                    </a:cubicBezTo>
                    <a:cubicBezTo>
                      <a:pt x="2426883" y="5735567"/>
                      <a:pt x="2467901" y="5721910"/>
                      <a:pt x="2496539" y="5695228"/>
                    </a:cubicBezTo>
                    <a:cubicBezTo>
                      <a:pt x="2525177" y="5668545"/>
                      <a:pt x="2523351" y="5509709"/>
                      <a:pt x="2579027" y="5405581"/>
                    </a:cubicBezTo>
                    <a:cubicBezTo>
                      <a:pt x="2634704" y="5301452"/>
                      <a:pt x="2844384" y="4936460"/>
                      <a:pt x="2874864" y="4863038"/>
                    </a:cubicBezTo>
                    <a:cubicBezTo>
                      <a:pt x="2905345" y="4789616"/>
                      <a:pt x="2905797" y="4715564"/>
                      <a:pt x="2932157" y="4558264"/>
                    </a:cubicBezTo>
                    <a:cubicBezTo>
                      <a:pt x="2958516" y="4400963"/>
                      <a:pt x="2980512" y="3812489"/>
                      <a:pt x="2980512" y="3812489"/>
                    </a:cubicBezTo>
                    <a:cubicBezTo>
                      <a:pt x="2980512" y="3812489"/>
                      <a:pt x="2977021" y="3579586"/>
                      <a:pt x="2964238" y="3318528"/>
                    </a:cubicBezTo>
                    <a:cubicBezTo>
                      <a:pt x="2951179" y="3051702"/>
                      <a:pt x="2936504" y="2991193"/>
                      <a:pt x="2905345" y="2774871"/>
                    </a:cubicBezTo>
                    <a:cubicBezTo>
                      <a:pt x="2905086" y="2773109"/>
                      <a:pt x="3003429" y="2772834"/>
                      <a:pt x="3003429" y="2772834"/>
                    </a:cubicBezTo>
                    <a:lnTo>
                      <a:pt x="4232805" y="2765837"/>
                    </a:lnTo>
                    <a:cubicBezTo>
                      <a:pt x="4244910" y="2765772"/>
                      <a:pt x="4254736" y="2756010"/>
                      <a:pt x="4254865" y="2743905"/>
                    </a:cubicBezTo>
                    <a:lnTo>
                      <a:pt x="4278994" y="575480"/>
                    </a:lnTo>
                    <a:cubicBezTo>
                      <a:pt x="4279188" y="561193"/>
                      <a:pt x="4267487" y="549621"/>
                      <a:pt x="4253217" y="549993"/>
                    </a:cubicBezTo>
                    <a:close/>
                    <a:moveTo>
                      <a:pt x="2432377" y="4749277"/>
                    </a:moveTo>
                    <a:cubicBezTo>
                      <a:pt x="2411368" y="4801236"/>
                      <a:pt x="2363336" y="4960637"/>
                      <a:pt x="2333388" y="5046261"/>
                    </a:cubicBezTo>
                    <a:cubicBezTo>
                      <a:pt x="2253033" y="5276029"/>
                      <a:pt x="2185639" y="5547673"/>
                      <a:pt x="2152023" y="5682605"/>
                    </a:cubicBezTo>
                    <a:cubicBezTo>
                      <a:pt x="2149599" y="5692334"/>
                      <a:pt x="2125713" y="5685078"/>
                      <a:pt x="2126230" y="5675058"/>
                    </a:cubicBezTo>
                    <a:lnTo>
                      <a:pt x="2186722" y="4677778"/>
                    </a:lnTo>
                    <a:lnTo>
                      <a:pt x="2236225" y="4008642"/>
                    </a:lnTo>
                    <a:lnTo>
                      <a:pt x="2299368" y="3528483"/>
                    </a:lnTo>
                    <a:cubicBezTo>
                      <a:pt x="2300903" y="3511707"/>
                      <a:pt x="2324871" y="3510301"/>
                      <a:pt x="2328313" y="3526786"/>
                    </a:cubicBezTo>
                    <a:cubicBezTo>
                      <a:pt x="2354754" y="3653234"/>
                      <a:pt x="2390228" y="3871156"/>
                      <a:pt x="2465379" y="4373457"/>
                    </a:cubicBezTo>
                    <a:cubicBezTo>
                      <a:pt x="2473541" y="4428083"/>
                      <a:pt x="2467206" y="4663104"/>
                      <a:pt x="2432377" y="4749277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16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23286D1-47B6-2C2D-0853-57A47FD3FFAF}"/>
                  </a:ext>
                </a:extLst>
              </p:cNvPr>
              <p:cNvSpPr/>
              <p:nvPr/>
            </p:nvSpPr>
            <p:spPr>
              <a:xfrm>
                <a:off x="5657810" y="8367414"/>
                <a:ext cx="1113897" cy="915341"/>
              </a:xfrm>
              <a:custGeom>
                <a:avLst/>
                <a:gdLst>
                  <a:gd name="connsiteX0" fmla="*/ 1112530 w 1113897"/>
                  <a:gd name="connsiteY0" fmla="*/ 669359 h 915341"/>
                  <a:gd name="connsiteX1" fmla="*/ 1104692 w 1113897"/>
                  <a:gd name="connsiteY1" fmla="*/ 643112 h 915341"/>
                  <a:gd name="connsiteX2" fmla="*/ 1039367 w 1113897"/>
                  <a:gd name="connsiteY2" fmla="*/ 549569 h 915341"/>
                  <a:gd name="connsiteX3" fmla="*/ 986583 w 1113897"/>
                  <a:gd name="connsiteY3" fmla="*/ 519202 h 915341"/>
                  <a:gd name="connsiteX4" fmla="*/ 744516 w 1113897"/>
                  <a:gd name="connsiteY4" fmla="*/ 389328 h 915341"/>
                  <a:gd name="connsiteX5" fmla="*/ 650730 w 1113897"/>
                  <a:gd name="connsiteY5" fmla="*/ 194840 h 915341"/>
                  <a:gd name="connsiteX6" fmla="*/ 692136 w 1113897"/>
                  <a:gd name="connsiteY6" fmla="*/ 135301 h 915341"/>
                  <a:gd name="connsiteX7" fmla="*/ 681227 w 1113897"/>
                  <a:gd name="connsiteY7" fmla="*/ 78283 h 915341"/>
                  <a:gd name="connsiteX8" fmla="*/ 609858 w 1113897"/>
                  <a:gd name="connsiteY8" fmla="*/ 85685 h 915341"/>
                  <a:gd name="connsiteX9" fmla="*/ 593131 w 1113897"/>
                  <a:gd name="connsiteY9" fmla="*/ 83406 h 915341"/>
                  <a:gd name="connsiteX10" fmla="*/ 437139 w 1113897"/>
                  <a:gd name="connsiteY10" fmla="*/ 6930 h 915341"/>
                  <a:gd name="connsiteX11" fmla="*/ 335387 w 1113897"/>
                  <a:gd name="connsiteY11" fmla="*/ 105014 h 915341"/>
                  <a:gd name="connsiteX12" fmla="*/ 290813 w 1113897"/>
                  <a:gd name="connsiteY12" fmla="*/ 120271 h 915341"/>
                  <a:gd name="connsiteX13" fmla="*/ 202797 w 1113897"/>
                  <a:gd name="connsiteY13" fmla="*/ 101265 h 915341"/>
                  <a:gd name="connsiteX14" fmla="*/ 167904 w 1113897"/>
                  <a:gd name="connsiteY14" fmla="*/ 87802 h 915341"/>
                  <a:gd name="connsiteX15" fmla="*/ 150644 w 1113897"/>
                  <a:gd name="connsiteY15" fmla="*/ 88966 h 915341"/>
                  <a:gd name="connsiteX16" fmla="*/ 144470 w 1113897"/>
                  <a:gd name="connsiteY16" fmla="*/ 222557 h 915341"/>
                  <a:gd name="connsiteX17" fmla="*/ 127501 w 1113897"/>
                  <a:gd name="connsiteY17" fmla="*/ 385707 h 915341"/>
                  <a:gd name="connsiteX18" fmla="*/ 78208 w 1113897"/>
                  <a:gd name="connsiteY18" fmla="*/ 511154 h 915341"/>
                  <a:gd name="connsiteX19" fmla="*/ 57667 w 1113897"/>
                  <a:gd name="connsiteY19" fmla="*/ 554143 h 915341"/>
                  <a:gd name="connsiteX20" fmla="*/ 9085 w 1113897"/>
                  <a:gd name="connsiteY20" fmla="*/ 769544 h 915341"/>
                  <a:gd name="connsiteX21" fmla="*/ 288647 w 1113897"/>
                  <a:gd name="connsiteY21" fmla="*/ 915289 h 915341"/>
                  <a:gd name="connsiteX22" fmla="*/ 462804 w 1113897"/>
                  <a:gd name="connsiteY22" fmla="*/ 856590 h 915341"/>
                  <a:gd name="connsiteX23" fmla="*/ 466457 w 1113897"/>
                  <a:gd name="connsiteY23" fmla="*/ 798877 h 915341"/>
                  <a:gd name="connsiteX24" fmla="*/ 418004 w 1113897"/>
                  <a:gd name="connsiteY24" fmla="*/ 633674 h 915341"/>
                  <a:gd name="connsiteX25" fmla="*/ 371540 w 1113897"/>
                  <a:gd name="connsiteY25" fmla="*/ 555242 h 915341"/>
                  <a:gd name="connsiteX26" fmla="*/ 367936 w 1113897"/>
                  <a:gd name="connsiteY26" fmla="*/ 478750 h 915341"/>
                  <a:gd name="connsiteX27" fmla="*/ 635603 w 1113897"/>
                  <a:gd name="connsiteY27" fmla="*/ 701633 h 915341"/>
                  <a:gd name="connsiteX28" fmla="*/ 1110914 w 1113897"/>
                  <a:gd name="connsiteY28" fmla="*/ 693504 h 915341"/>
                  <a:gd name="connsiteX29" fmla="*/ 1112530 w 1113897"/>
                  <a:gd name="connsiteY29" fmla="*/ 669359 h 915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113897" h="915341">
                    <a:moveTo>
                      <a:pt x="1112530" y="669359"/>
                    </a:moveTo>
                    <a:cubicBezTo>
                      <a:pt x="1111560" y="662232"/>
                      <a:pt x="1106631" y="647589"/>
                      <a:pt x="1104692" y="643112"/>
                    </a:cubicBezTo>
                    <a:cubicBezTo>
                      <a:pt x="1096821" y="625157"/>
                      <a:pt x="1064110" y="569723"/>
                      <a:pt x="1039367" y="549569"/>
                    </a:cubicBezTo>
                    <a:cubicBezTo>
                      <a:pt x="1014623" y="529400"/>
                      <a:pt x="998349" y="527493"/>
                      <a:pt x="986583" y="519202"/>
                    </a:cubicBezTo>
                    <a:cubicBezTo>
                      <a:pt x="894656" y="490725"/>
                      <a:pt x="803699" y="477246"/>
                      <a:pt x="744516" y="389328"/>
                    </a:cubicBezTo>
                    <a:cubicBezTo>
                      <a:pt x="730083" y="360383"/>
                      <a:pt x="656694" y="204715"/>
                      <a:pt x="650730" y="194840"/>
                    </a:cubicBezTo>
                    <a:cubicBezTo>
                      <a:pt x="639886" y="168077"/>
                      <a:pt x="666989" y="155891"/>
                      <a:pt x="692136" y="135301"/>
                    </a:cubicBezTo>
                    <a:cubicBezTo>
                      <a:pt x="711530" y="121709"/>
                      <a:pt x="713485" y="74630"/>
                      <a:pt x="681227" y="78283"/>
                    </a:cubicBezTo>
                    <a:cubicBezTo>
                      <a:pt x="658811" y="85539"/>
                      <a:pt x="634811" y="88044"/>
                      <a:pt x="609858" y="85685"/>
                    </a:cubicBezTo>
                    <a:cubicBezTo>
                      <a:pt x="606335" y="85378"/>
                      <a:pt x="596557" y="84020"/>
                      <a:pt x="593131" y="83406"/>
                    </a:cubicBezTo>
                    <a:cubicBezTo>
                      <a:pt x="494093" y="70041"/>
                      <a:pt x="450214" y="-26298"/>
                      <a:pt x="437139" y="6930"/>
                    </a:cubicBezTo>
                    <a:cubicBezTo>
                      <a:pt x="423499" y="62800"/>
                      <a:pt x="377326" y="93087"/>
                      <a:pt x="335387" y="105014"/>
                    </a:cubicBezTo>
                    <a:cubicBezTo>
                      <a:pt x="333075" y="105774"/>
                      <a:pt x="306344" y="116763"/>
                      <a:pt x="290813" y="120271"/>
                    </a:cubicBezTo>
                    <a:cubicBezTo>
                      <a:pt x="259023" y="123293"/>
                      <a:pt x="228203" y="116715"/>
                      <a:pt x="202797" y="101265"/>
                    </a:cubicBezTo>
                    <a:cubicBezTo>
                      <a:pt x="199226" y="99083"/>
                      <a:pt x="179573" y="95850"/>
                      <a:pt x="167904" y="87802"/>
                    </a:cubicBezTo>
                    <a:cubicBezTo>
                      <a:pt x="161941" y="83681"/>
                      <a:pt x="153989" y="82517"/>
                      <a:pt x="150644" y="88966"/>
                    </a:cubicBezTo>
                    <a:cubicBezTo>
                      <a:pt x="127080" y="131260"/>
                      <a:pt x="134208" y="180165"/>
                      <a:pt x="144470" y="222557"/>
                    </a:cubicBezTo>
                    <a:cubicBezTo>
                      <a:pt x="146781" y="277748"/>
                      <a:pt x="151161" y="335978"/>
                      <a:pt x="127501" y="385707"/>
                    </a:cubicBezTo>
                    <a:cubicBezTo>
                      <a:pt x="110984" y="427453"/>
                      <a:pt x="94418" y="468875"/>
                      <a:pt x="78208" y="511154"/>
                    </a:cubicBezTo>
                    <a:cubicBezTo>
                      <a:pt x="74410" y="520171"/>
                      <a:pt x="64681" y="545158"/>
                      <a:pt x="57667" y="554143"/>
                    </a:cubicBezTo>
                    <a:cubicBezTo>
                      <a:pt x="40875" y="600155"/>
                      <a:pt x="-23529" y="699306"/>
                      <a:pt x="9085" y="769544"/>
                    </a:cubicBezTo>
                    <a:cubicBezTo>
                      <a:pt x="51234" y="860323"/>
                      <a:pt x="183824" y="917325"/>
                      <a:pt x="288647" y="915289"/>
                    </a:cubicBezTo>
                    <a:cubicBezTo>
                      <a:pt x="350918" y="912816"/>
                      <a:pt x="422368" y="896557"/>
                      <a:pt x="462804" y="856590"/>
                    </a:cubicBezTo>
                    <a:cubicBezTo>
                      <a:pt x="462222" y="841059"/>
                      <a:pt x="466990" y="814360"/>
                      <a:pt x="466457" y="798877"/>
                    </a:cubicBezTo>
                    <a:cubicBezTo>
                      <a:pt x="464242" y="733875"/>
                      <a:pt x="446190" y="680672"/>
                      <a:pt x="418004" y="633674"/>
                    </a:cubicBezTo>
                    <a:cubicBezTo>
                      <a:pt x="405107" y="620211"/>
                      <a:pt x="405221" y="617335"/>
                      <a:pt x="371540" y="555242"/>
                    </a:cubicBezTo>
                    <a:cubicBezTo>
                      <a:pt x="369956" y="523258"/>
                      <a:pt x="368534" y="483275"/>
                      <a:pt x="367936" y="478750"/>
                    </a:cubicBezTo>
                    <a:cubicBezTo>
                      <a:pt x="475458" y="528931"/>
                      <a:pt x="535515" y="640236"/>
                      <a:pt x="635603" y="701633"/>
                    </a:cubicBezTo>
                    <a:cubicBezTo>
                      <a:pt x="743998" y="743670"/>
                      <a:pt x="1002389" y="817883"/>
                      <a:pt x="1110914" y="693504"/>
                    </a:cubicBezTo>
                    <a:cubicBezTo>
                      <a:pt x="1116021" y="686716"/>
                      <a:pt x="1113160" y="677569"/>
                      <a:pt x="1112530" y="669359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16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C9E11D4-1065-F19F-E68E-57CBEFFF3B4B}"/>
                  </a:ext>
                </a:extLst>
              </p:cNvPr>
              <p:cNvSpPr/>
              <p:nvPr/>
            </p:nvSpPr>
            <p:spPr>
              <a:xfrm>
                <a:off x="5322877" y="2993078"/>
                <a:ext cx="1442050" cy="324564"/>
              </a:xfrm>
              <a:custGeom>
                <a:avLst/>
                <a:gdLst>
                  <a:gd name="connsiteX0" fmla="*/ 1438461 w 1442050"/>
                  <a:gd name="connsiteY0" fmla="*/ 98772 h 324564"/>
                  <a:gd name="connsiteX1" fmla="*/ 974851 w 1442050"/>
                  <a:gd name="connsiteY1" fmla="*/ 46118 h 324564"/>
                  <a:gd name="connsiteX2" fmla="*/ 976726 w 1442050"/>
                  <a:gd name="connsiteY2" fmla="*/ 89512 h 324564"/>
                  <a:gd name="connsiteX3" fmla="*/ 910787 w 1442050"/>
                  <a:gd name="connsiteY3" fmla="*/ 162012 h 324564"/>
                  <a:gd name="connsiteX4" fmla="*/ 556251 w 1442050"/>
                  <a:gd name="connsiteY4" fmla="*/ 81932 h 324564"/>
                  <a:gd name="connsiteX5" fmla="*/ 516574 w 1442050"/>
                  <a:gd name="connsiteY5" fmla="*/ 47718 h 324564"/>
                  <a:gd name="connsiteX6" fmla="*/ 360890 w 1442050"/>
                  <a:gd name="connsiteY6" fmla="*/ 29132 h 324564"/>
                  <a:gd name="connsiteX7" fmla="*/ 9636 w 1442050"/>
                  <a:gd name="connsiteY7" fmla="*/ 146028 h 324564"/>
                  <a:gd name="connsiteX8" fmla="*/ 6258 w 1442050"/>
                  <a:gd name="connsiteY8" fmla="*/ 155935 h 324564"/>
                  <a:gd name="connsiteX9" fmla="*/ 113926 w 1442050"/>
                  <a:gd name="connsiteY9" fmla="*/ 324565 h 324564"/>
                  <a:gd name="connsiteX10" fmla="*/ 1383447 w 1442050"/>
                  <a:gd name="connsiteY10" fmla="*/ 288977 h 324564"/>
                  <a:gd name="connsiteX11" fmla="*/ 1426065 w 1442050"/>
                  <a:gd name="connsiteY11" fmla="*/ 149358 h 324564"/>
                  <a:gd name="connsiteX12" fmla="*/ 1436166 w 1442050"/>
                  <a:gd name="connsiteY12" fmla="*/ 120315 h 324564"/>
                  <a:gd name="connsiteX13" fmla="*/ 1438461 w 1442050"/>
                  <a:gd name="connsiteY13" fmla="*/ 98772 h 324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42050" h="324564">
                    <a:moveTo>
                      <a:pt x="1438461" y="98772"/>
                    </a:moveTo>
                    <a:cubicBezTo>
                      <a:pt x="1323794" y="-54585"/>
                      <a:pt x="1133993" y="6377"/>
                      <a:pt x="974851" y="46118"/>
                    </a:cubicBezTo>
                    <a:cubicBezTo>
                      <a:pt x="956992" y="53504"/>
                      <a:pt x="975142" y="76792"/>
                      <a:pt x="976726" y="89512"/>
                    </a:cubicBezTo>
                    <a:cubicBezTo>
                      <a:pt x="977016" y="93051"/>
                      <a:pt x="964895" y="123321"/>
                      <a:pt x="910787" y="162012"/>
                    </a:cubicBezTo>
                    <a:cubicBezTo>
                      <a:pt x="777583" y="291353"/>
                      <a:pt x="670400" y="159038"/>
                      <a:pt x="556251" y="81932"/>
                    </a:cubicBezTo>
                    <a:cubicBezTo>
                      <a:pt x="548380" y="77293"/>
                      <a:pt x="528437" y="46037"/>
                      <a:pt x="516574" y="47718"/>
                    </a:cubicBezTo>
                    <a:cubicBezTo>
                      <a:pt x="464453" y="47605"/>
                      <a:pt x="412607" y="35354"/>
                      <a:pt x="360890" y="29132"/>
                    </a:cubicBezTo>
                    <a:cubicBezTo>
                      <a:pt x="216342" y="-4807"/>
                      <a:pt x="108867" y="39233"/>
                      <a:pt x="9636" y="146028"/>
                    </a:cubicBezTo>
                    <a:cubicBezTo>
                      <a:pt x="6840" y="148469"/>
                      <a:pt x="5482" y="152267"/>
                      <a:pt x="6258" y="155935"/>
                    </a:cubicBezTo>
                    <a:cubicBezTo>
                      <a:pt x="-27083" y="197180"/>
                      <a:pt x="82152" y="308921"/>
                      <a:pt x="113926" y="324565"/>
                    </a:cubicBezTo>
                    <a:cubicBezTo>
                      <a:pt x="554021" y="315127"/>
                      <a:pt x="1006253" y="311280"/>
                      <a:pt x="1383447" y="288977"/>
                    </a:cubicBezTo>
                    <a:cubicBezTo>
                      <a:pt x="1407818" y="249204"/>
                      <a:pt x="1413604" y="191814"/>
                      <a:pt x="1426065" y="149358"/>
                    </a:cubicBezTo>
                    <a:cubicBezTo>
                      <a:pt x="1428877" y="139774"/>
                      <a:pt x="1427277" y="124873"/>
                      <a:pt x="1436166" y="120315"/>
                    </a:cubicBezTo>
                    <a:cubicBezTo>
                      <a:pt x="1441483" y="117584"/>
                      <a:pt x="1445087" y="105107"/>
                      <a:pt x="1438461" y="987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6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7B3A603-68D5-989B-3AFE-C91F0E8EAC87}"/>
                  </a:ext>
                </a:extLst>
              </p:cNvPr>
              <p:cNvSpPr/>
              <p:nvPr/>
            </p:nvSpPr>
            <p:spPr>
              <a:xfrm>
                <a:off x="3909231" y="3250100"/>
                <a:ext cx="4288225" cy="2297695"/>
              </a:xfrm>
              <a:custGeom>
                <a:avLst/>
                <a:gdLst>
                  <a:gd name="connsiteX0" fmla="*/ 4258209 w 4261296"/>
                  <a:gd name="connsiteY0" fmla="*/ 2978 h 2229035"/>
                  <a:gd name="connsiteX1" fmla="*/ 4250742 w 4261296"/>
                  <a:gd name="connsiteY1" fmla="*/ 4 h 2229035"/>
                  <a:gd name="connsiteX2" fmla="*/ 4111398 w 4261296"/>
                  <a:gd name="connsiteY2" fmla="*/ 2978 h 2229035"/>
                  <a:gd name="connsiteX3" fmla="*/ 3517138 w 4261296"/>
                  <a:gd name="connsiteY3" fmla="*/ 14970 h 2229035"/>
                  <a:gd name="connsiteX4" fmla="*/ 3509801 w 4261296"/>
                  <a:gd name="connsiteY4" fmla="*/ 18218 h 2229035"/>
                  <a:gd name="connsiteX5" fmla="*/ 3507021 w 4261296"/>
                  <a:gd name="connsiteY5" fmla="*/ 25733 h 2229035"/>
                  <a:gd name="connsiteX6" fmla="*/ 3487369 w 4261296"/>
                  <a:gd name="connsiteY6" fmla="*/ 93240 h 2229035"/>
                  <a:gd name="connsiteX7" fmla="*/ 3467005 w 4261296"/>
                  <a:gd name="connsiteY7" fmla="*/ 103470 h 2229035"/>
                  <a:gd name="connsiteX8" fmla="*/ 3449939 w 4261296"/>
                  <a:gd name="connsiteY8" fmla="*/ 81200 h 2229035"/>
                  <a:gd name="connsiteX9" fmla="*/ 3442019 w 4261296"/>
                  <a:gd name="connsiteY9" fmla="*/ 73943 h 2229035"/>
                  <a:gd name="connsiteX10" fmla="*/ 3431951 w 4261296"/>
                  <a:gd name="connsiteY10" fmla="*/ 77676 h 2229035"/>
                  <a:gd name="connsiteX11" fmla="*/ 3413785 w 4261296"/>
                  <a:gd name="connsiteY11" fmla="*/ 84707 h 2229035"/>
                  <a:gd name="connsiteX12" fmla="*/ 3392727 w 4261296"/>
                  <a:gd name="connsiteY12" fmla="*/ 72941 h 2229035"/>
                  <a:gd name="connsiteX13" fmla="*/ 3380880 w 4261296"/>
                  <a:gd name="connsiteY13" fmla="*/ 37466 h 2229035"/>
                  <a:gd name="connsiteX14" fmla="*/ 3379216 w 4261296"/>
                  <a:gd name="connsiteY14" fmla="*/ 30339 h 2229035"/>
                  <a:gd name="connsiteX15" fmla="*/ 3369632 w 4261296"/>
                  <a:gd name="connsiteY15" fmla="*/ 22436 h 2229035"/>
                  <a:gd name="connsiteX16" fmla="*/ 3359402 w 4261296"/>
                  <a:gd name="connsiteY16" fmla="*/ 29483 h 2229035"/>
                  <a:gd name="connsiteX17" fmla="*/ 3332848 w 4261296"/>
                  <a:gd name="connsiteY17" fmla="*/ 50574 h 2229035"/>
                  <a:gd name="connsiteX18" fmla="*/ 3315798 w 4261296"/>
                  <a:gd name="connsiteY18" fmla="*/ 32440 h 2229035"/>
                  <a:gd name="connsiteX19" fmla="*/ 3310109 w 4261296"/>
                  <a:gd name="connsiteY19" fmla="*/ 25281 h 2229035"/>
                  <a:gd name="connsiteX20" fmla="*/ 3300962 w 4261296"/>
                  <a:gd name="connsiteY20" fmla="*/ 25459 h 2229035"/>
                  <a:gd name="connsiteX21" fmla="*/ 3295402 w 4261296"/>
                  <a:gd name="connsiteY21" fmla="*/ 26881 h 2229035"/>
                  <a:gd name="connsiteX22" fmla="*/ 1524470 w 4261296"/>
                  <a:gd name="connsiteY22" fmla="*/ 76626 h 2229035"/>
                  <a:gd name="connsiteX23" fmla="*/ 1459484 w 4261296"/>
                  <a:gd name="connsiteY23" fmla="*/ 78032 h 2229035"/>
                  <a:gd name="connsiteX24" fmla="*/ 1097983 w 4261296"/>
                  <a:gd name="connsiteY24" fmla="*/ 78808 h 2229035"/>
                  <a:gd name="connsiteX25" fmla="*/ 1090484 w 4261296"/>
                  <a:gd name="connsiteY25" fmla="*/ 81636 h 2229035"/>
                  <a:gd name="connsiteX26" fmla="*/ 1087268 w 4261296"/>
                  <a:gd name="connsiteY26" fmla="*/ 88973 h 2229035"/>
                  <a:gd name="connsiteX27" fmla="*/ 1071979 w 4261296"/>
                  <a:gd name="connsiteY27" fmla="*/ 116723 h 2229035"/>
                  <a:gd name="connsiteX28" fmla="*/ 1041854 w 4261296"/>
                  <a:gd name="connsiteY28" fmla="*/ 99462 h 2229035"/>
                  <a:gd name="connsiteX29" fmla="*/ 1030751 w 4261296"/>
                  <a:gd name="connsiteY29" fmla="*/ 94711 h 2229035"/>
                  <a:gd name="connsiteX30" fmla="*/ 1022751 w 4261296"/>
                  <a:gd name="connsiteY30" fmla="*/ 103761 h 2229035"/>
                  <a:gd name="connsiteX31" fmla="*/ 1022476 w 4261296"/>
                  <a:gd name="connsiteY31" fmla="*/ 106525 h 2229035"/>
                  <a:gd name="connsiteX32" fmla="*/ 1015204 w 4261296"/>
                  <a:gd name="connsiteY32" fmla="*/ 145668 h 2229035"/>
                  <a:gd name="connsiteX33" fmla="*/ 994695 w 4261296"/>
                  <a:gd name="connsiteY33" fmla="*/ 161102 h 2229035"/>
                  <a:gd name="connsiteX34" fmla="*/ 976545 w 4261296"/>
                  <a:gd name="connsiteY34" fmla="*/ 156674 h 2229035"/>
                  <a:gd name="connsiteX35" fmla="*/ 966169 w 4261296"/>
                  <a:gd name="connsiteY35" fmla="*/ 153975 h 2229035"/>
                  <a:gd name="connsiteX36" fmla="*/ 959010 w 4261296"/>
                  <a:gd name="connsiteY36" fmla="*/ 161959 h 2229035"/>
                  <a:gd name="connsiteX37" fmla="*/ 943705 w 4261296"/>
                  <a:gd name="connsiteY37" fmla="*/ 186767 h 2229035"/>
                  <a:gd name="connsiteX38" fmla="*/ 914388 w 4261296"/>
                  <a:gd name="connsiteY38" fmla="*/ 169248 h 2229035"/>
                  <a:gd name="connsiteX39" fmla="*/ 895059 w 4261296"/>
                  <a:gd name="connsiteY39" fmla="*/ 109159 h 2229035"/>
                  <a:gd name="connsiteX40" fmla="*/ 885055 w 4261296"/>
                  <a:gd name="connsiteY40" fmla="*/ 99495 h 2229035"/>
                  <a:gd name="connsiteX41" fmla="*/ 866582 w 4261296"/>
                  <a:gd name="connsiteY41" fmla="*/ 90460 h 2229035"/>
                  <a:gd name="connsiteX42" fmla="*/ 859778 w 4261296"/>
                  <a:gd name="connsiteY42" fmla="*/ 88230 h 2229035"/>
                  <a:gd name="connsiteX43" fmla="*/ 416677 w 4261296"/>
                  <a:gd name="connsiteY43" fmla="*/ 96634 h 2229035"/>
                  <a:gd name="connsiteX44" fmla="*/ 9972 w 4261296"/>
                  <a:gd name="connsiteY44" fmla="*/ 103777 h 2229035"/>
                  <a:gd name="connsiteX45" fmla="*/ 1 w 4261296"/>
                  <a:gd name="connsiteY45" fmla="*/ 114201 h 2229035"/>
                  <a:gd name="connsiteX46" fmla="*/ 13609 w 4261296"/>
                  <a:gd name="connsiteY46" fmla="*/ 1153727 h 2229035"/>
                  <a:gd name="connsiteX47" fmla="*/ 27524 w 4261296"/>
                  <a:gd name="connsiteY47" fmla="*/ 2218837 h 2229035"/>
                  <a:gd name="connsiteX48" fmla="*/ 37835 w 4261296"/>
                  <a:gd name="connsiteY48" fmla="*/ 2229035 h 2229035"/>
                  <a:gd name="connsiteX49" fmla="*/ 37899 w 4261296"/>
                  <a:gd name="connsiteY49" fmla="*/ 2229035 h 2229035"/>
                  <a:gd name="connsiteX50" fmla="*/ 1259760 w 4261296"/>
                  <a:gd name="connsiteY50" fmla="*/ 2220405 h 2229035"/>
                  <a:gd name="connsiteX51" fmla="*/ 1643936 w 4261296"/>
                  <a:gd name="connsiteY51" fmla="*/ 2217415 h 2229035"/>
                  <a:gd name="connsiteX52" fmla="*/ 1644275 w 4261296"/>
                  <a:gd name="connsiteY52" fmla="*/ 2217399 h 2229035"/>
                  <a:gd name="connsiteX53" fmla="*/ 3125011 w 4261296"/>
                  <a:gd name="connsiteY53" fmla="*/ 2203015 h 2229035"/>
                  <a:gd name="connsiteX54" fmla="*/ 4226355 w 4261296"/>
                  <a:gd name="connsiteY54" fmla="*/ 2199153 h 2229035"/>
                  <a:gd name="connsiteX55" fmla="*/ 4236456 w 4261296"/>
                  <a:gd name="connsiteY55" fmla="*/ 2189035 h 2229035"/>
                  <a:gd name="connsiteX56" fmla="*/ 4247623 w 4261296"/>
                  <a:gd name="connsiteY56" fmla="*/ 1296353 h 2229035"/>
                  <a:gd name="connsiteX57" fmla="*/ 4253490 w 4261296"/>
                  <a:gd name="connsiteY57" fmla="*/ 743370 h 2229035"/>
                  <a:gd name="connsiteX58" fmla="*/ 4255850 w 4261296"/>
                  <a:gd name="connsiteY58" fmla="*/ 523379 h 2229035"/>
                  <a:gd name="connsiteX59" fmla="*/ 4261296 w 4261296"/>
                  <a:gd name="connsiteY59" fmla="*/ 10412 h 2229035"/>
                  <a:gd name="connsiteX60" fmla="*/ 4258209 w 4261296"/>
                  <a:gd name="connsiteY60" fmla="*/ 2978 h 2229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4261296" h="2229035">
                    <a:moveTo>
                      <a:pt x="4258209" y="2978"/>
                    </a:moveTo>
                    <a:cubicBezTo>
                      <a:pt x="4256222" y="1022"/>
                      <a:pt x="4253506" y="-77"/>
                      <a:pt x="4250742" y="4"/>
                    </a:cubicBezTo>
                    <a:cubicBezTo>
                      <a:pt x="4204294" y="990"/>
                      <a:pt x="4157846" y="1976"/>
                      <a:pt x="4111398" y="2978"/>
                    </a:cubicBezTo>
                    <a:cubicBezTo>
                      <a:pt x="3916635" y="7147"/>
                      <a:pt x="3715230" y="11447"/>
                      <a:pt x="3517138" y="14970"/>
                    </a:cubicBezTo>
                    <a:cubicBezTo>
                      <a:pt x="3514358" y="15018"/>
                      <a:pt x="3511708" y="16182"/>
                      <a:pt x="3509801" y="18218"/>
                    </a:cubicBezTo>
                    <a:cubicBezTo>
                      <a:pt x="3507894" y="20238"/>
                      <a:pt x="3506892" y="22954"/>
                      <a:pt x="3507021" y="25733"/>
                    </a:cubicBezTo>
                    <a:cubicBezTo>
                      <a:pt x="3507910" y="45838"/>
                      <a:pt x="3505243" y="73846"/>
                      <a:pt x="3487369" y="93240"/>
                    </a:cubicBezTo>
                    <a:cubicBezTo>
                      <a:pt x="3483264" y="97862"/>
                      <a:pt x="3475134" y="105329"/>
                      <a:pt x="3467005" y="103470"/>
                    </a:cubicBezTo>
                    <a:cubicBezTo>
                      <a:pt x="3459894" y="101870"/>
                      <a:pt x="3453510" y="93531"/>
                      <a:pt x="3449939" y="81200"/>
                    </a:cubicBezTo>
                    <a:cubicBezTo>
                      <a:pt x="3448856" y="77483"/>
                      <a:pt x="3445801" y="74687"/>
                      <a:pt x="3442019" y="73943"/>
                    </a:cubicBezTo>
                    <a:cubicBezTo>
                      <a:pt x="3438221" y="73200"/>
                      <a:pt x="3434343" y="74638"/>
                      <a:pt x="3431951" y="77676"/>
                    </a:cubicBezTo>
                    <a:cubicBezTo>
                      <a:pt x="3428056" y="82606"/>
                      <a:pt x="3421462" y="85175"/>
                      <a:pt x="3413785" y="84707"/>
                    </a:cubicBezTo>
                    <a:cubicBezTo>
                      <a:pt x="3404896" y="84173"/>
                      <a:pt x="3396832" y="79664"/>
                      <a:pt x="3392727" y="72941"/>
                    </a:cubicBezTo>
                    <a:cubicBezTo>
                      <a:pt x="3386812" y="63293"/>
                      <a:pt x="3383805" y="50153"/>
                      <a:pt x="3380880" y="37466"/>
                    </a:cubicBezTo>
                    <a:cubicBezTo>
                      <a:pt x="3380331" y="35059"/>
                      <a:pt x="3379781" y="32683"/>
                      <a:pt x="3379216" y="30339"/>
                    </a:cubicBezTo>
                    <a:cubicBezTo>
                      <a:pt x="3378149" y="25863"/>
                      <a:pt x="3374222" y="22646"/>
                      <a:pt x="3369632" y="22436"/>
                    </a:cubicBezTo>
                    <a:cubicBezTo>
                      <a:pt x="3365058" y="22226"/>
                      <a:pt x="3360856" y="25119"/>
                      <a:pt x="3359402" y="29483"/>
                    </a:cubicBezTo>
                    <a:cubicBezTo>
                      <a:pt x="3354569" y="44012"/>
                      <a:pt x="3342319" y="51075"/>
                      <a:pt x="3332848" y="50574"/>
                    </a:cubicBezTo>
                    <a:cubicBezTo>
                      <a:pt x="3324267" y="50105"/>
                      <a:pt x="3318222" y="43656"/>
                      <a:pt x="3315798" y="32440"/>
                    </a:cubicBezTo>
                    <a:cubicBezTo>
                      <a:pt x="3315119" y="29305"/>
                      <a:pt x="3313018" y="26654"/>
                      <a:pt x="3310109" y="25281"/>
                    </a:cubicBezTo>
                    <a:cubicBezTo>
                      <a:pt x="3307200" y="23907"/>
                      <a:pt x="3303822" y="23972"/>
                      <a:pt x="3300962" y="25459"/>
                    </a:cubicBezTo>
                    <a:cubicBezTo>
                      <a:pt x="3299442" y="26250"/>
                      <a:pt x="3297568" y="26719"/>
                      <a:pt x="3295402" y="26881"/>
                    </a:cubicBezTo>
                    <a:cubicBezTo>
                      <a:pt x="2721053" y="48828"/>
                      <a:pt x="2104830" y="63761"/>
                      <a:pt x="1524470" y="76626"/>
                    </a:cubicBezTo>
                    <a:cubicBezTo>
                      <a:pt x="1502943" y="77062"/>
                      <a:pt x="1481254" y="77547"/>
                      <a:pt x="1459484" y="78032"/>
                    </a:cubicBezTo>
                    <a:cubicBezTo>
                      <a:pt x="1340503" y="80699"/>
                      <a:pt x="1217465" y="83446"/>
                      <a:pt x="1097983" y="78808"/>
                    </a:cubicBezTo>
                    <a:cubicBezTo>
                      <a:pt x="1095219" y="78711"/>
                      <a:pt x="1092504" y="79713"/>
                      <a:pt x="1090484" y="81636"/>
                    </a:cubicBezTo>
                    <a:cubicBezTo>
                      <a:pt x="1088464" y="83543"/>
                      <a:pt x="1087316" y="86194"/>
                      <a:pt x="1087268" y="88973"/>
                    </a:cubicBezTo>
                    <a:cubicBezTo>
                      <a:pt x="1087058" y="103810"/>
                      <a:pt x="1081353" y="114185"/>
                      <a:pt x="1071979" y="116723"/>
                    </a:cubicBezTo>
                    <a:cubicBezTo>
                      <a:pt x="1063527" y="119018"/>
                      <a:pt x="1050921" y="114557"/>
                      <a:pt x="1041854" y="99462"/>
                    </a:cubicBezTo>
                    <a:cubicBezTo>
                      <a:pt x="1039559" y="95648"/>
                      <a:pt x="1035082" y="93725"/>
                      <a:pt x="1030751" y="94711"/>
                    </a:cubicBezTo>
                    <a:cubicBezTo>
                      <a:pt x="1026420" y="95680"/>
                      <a:pt x="1023187" y="99333"/>
                      <a:pt x="1022751" y="103761"/>
                    </a:cubicBezTo>
                    <a:lnTo>
                      <a:pt x="1022476" y="106525"/>
                    </a:lnTo>
                    <a:cubicBezTo>
                      <a:pt x="1021151" y="120230"/>
                      <a:pt x="1019761" y="134403"/>
                      <a:pt x="1015204" y="145668"/>
                    </a:cubicBezTo>
                    <a:cubicBezTo>
                      <a:pt x="1012197" y="153086"/>
                      <a:pt x="1003955" y="159292"/>
                      <a:pt x="994695" y="161102"/>
                    </a:cubicBezTo>
                    <a:cubicBezTo>
                      <a:pt x="991188" y="161781"/>
                      <a:pt x="982428" y="162718"/>
                      <a:pt x="976545" y="156674"/>
                    </a:cubicBezTo>
                    <a:cubicBezTo>
                      <a:pt x="973862" y="153910"/>
                      <a:pt x="969871" y="152876"/>
                      <a:pt x="966169" y="153975"/>
                    </a:cubicBezTo>
                    <a:cubicBezTo>
                      <a:pt x="962485" y="155090"/>
                      <a:pt x="959721" y="158161"/>
                      <a:pt x="959010" y="161959"/>
                    </a:cubicBezTo>
                    <a:cubicBezTo>
                      <a:pt x="956392" y="176003"/>
                      <a:pt x="950816" y="185038"/>
                      <a:pt x="943705" y="186767"/>
                    </a:cubicBezTo>
                    <a:cubicBezTo>
                      <a:pt x="935560" y="188706"/>
                      <a:pt x="924360" y="182064"/>
                      <a:pt x="914388" y="169248"/>
                    </a:cubicBezTo>
                    <a:cubicBezTo>
                      <a:pt x="903010" y="154912"/>
                      <a:pt x="896675" y="135260"/>
                      <a:pt x="895059" y="109159"/>
                    </a:cubicBezTo>
                    <a:cubicBezTo>
                      <a:pt x="894736" y="103826"/>
                      <a:pt x="890388" y="99640"/>
                      <a:pt x="885055" y="99495"/>
                    </a:cubicBezTo>
                    <a:cubicBezTo>
                      <a:pt x="880513" y="99365"/>
                      <a:pt x="873435" y="95907"/>
                      <a:pt x="866582" y="90460"/>
                    </a:cubicBezTo>
                    <a:cubicBezTo>
                      <a:pt x="864659" y="88925"/>
                      <a:pt x="862235" y="88133"/>
                      <a:pt x="859778" y="88230"/>
                    </a:cubicBezTo>
                    <a:cubicBezTo>
                      <a:pt x="712336" y="93612"/>
                      <a:pt x="562034" y="95147"/>
                      <a:pt x="416677" y="96634"/>
                    </a:cubicBezTo>
                    <a:cubicBezTo>
                      <a:pt x="283345" y="97991"/>
                      <a:pt x="145471" y="99414"/>
                      <a:pt x="9972" y="103777"/>
                    </a:cubicBezTo>
                    <a:cubicBezTo>
                      <a:pt x="4364" y="103955"/>
                      <a:pt x="-64" y="108593"/>
                      <a:pt x="1" y="114201"/>
                    </a:cubicBezTo>
                    <a:cubicBezTo>
                      <a:pt x="4073" y="460705"/>
                      <a:pt x="8922" y="813010"/>
                      <a:pt x="13609" y="1153727"/>
                    </a:cubicBezTo>
                    <a:cubicBezTo>
                      <a:pt x="18409" y="1502817"/>
                      <a:pt x="23386" y="1863801"/>
                      <a:pt x="27524" y="2218837"/>
                    </a:cubicBezTo>
                    <a:cubicBezTo>
                      <a:pt x="27588" y="2224494"/>
                      <a:pt x="32194" y="2229035"/>
                      <a:pt x="37835" y="2229035"/>
                    </a:cubicBezTo>
                    <a:cubicBezTo>
                      <a:pt x="37851" y="2229035"/>
                      <a:pt x="37867" y="2229035"/>
                      <a:pt x="37899" y="2229035"/>
                    </a:cubicBezTo>
                    <a:cubicBezTo>
                      <a:pt x="445154" y="2226805"/>
                      <a:pt x="859277" y="2223556"/>
                      <a:pt x="1259760" y="2220405"/>
                    </a:cubicBezTo>
                    <a:cubicBezTo>
                      <a:pt x="1387824" y="2219403"/>
                      <a:pt x="1515888" y="2218401"/>
                      <a:pt x="1643936" y="2217415"/>
                    </a:cubicBezTo>
                    <a:cubicBezTo>
                      <a:pt x="1644049" y="2217415"/>
                      <a:pt x="1644162" y="2217415"/>
                      <a:pt x="1644275" y="2217399"/>
                    </a:cubicBezTo>
                    <a:cubicBezTo>
                      <a:pt x="2119537" y="2198441"/>
                      <a:pt x="2630694" y="2200769"/>
                      <a:pt x="3125011" y="2203015"/>
                    </a:cubicBezTo>
                    <a:cubicBezTo>
                      <a:pt x="3492072" y="2204680"/>
                      <a:pt x="3871625" y="2206409"/>
                      <a:pt x="4226355" y="2199153"/>
                    </a:cubicBezTo>
                    <a:cubicBezTo>
                      <a:pt x="4231898" y="2199039"/>
                      <a:pt x="4236359" y="2194579"/>
                      <a:pt x="4236456" y="2189035"/>
                    </a:cubicBezTo>
                    <a:cubicBezTo>
                      <a:pt x="4242031" y="1891485"/>
                      <a:pt x="4244876" y="1588941"/>
                      <a:pt x="4247623" y="1296353"/>
                    </a:cubicBezTo>
                    <a:cubicBezTo>
                      <a:pt x="4249321" y="1115118"/>
                      <a:pt x="4251082" y="927708"/>
                      <a:pt x="4253490" y="743370"/>
                    </a:cubicBezTo>
                    <a:lnTo>
                      <a:pt x="4255850" y="523379"/>
                    </a:lnTo>
                    <a:cubicBezTo>
                      <a:pt x="4257692" y="352390"/>
                      <a:pt x="4259534" y="181401"/>
                      <a:pt x="4261296" y="10412"/>
                    </a:cubicBezTo>
                    <a:cubicBezTo>
                      <a:pt x="4261312" y="7616"/>
                      <a:pt x="4260197" y="4933"/>
                      <a:pt x="4258209" y="29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6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sz="3200" b="1" dirty="0">
                    <a:latin typeface="Modern Love Caps" pitchFamily="82" charset="0"/>
                  </a:rPr>
                  <a:t>Embedded method had the best prediction accuracy among the other feature selection methods.</a:t>
                </a:r>
                <a:endParaRPr lang="en-CA" sz="3200" b="1" dirty="0">
                  <a:latin typeface="Modern Love Caps" pitchFamily="82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35E729B-2B5D-46DA-286F-1F4572C9BF7E}"/>
                  </a:ext>
                </a:extLst>
              </p:cNvPr>
              <p:cNvSpPr/>
              <p:nvPr/>
            </p:nvSpPr>
            <p:spPr>
              <a:xfrm>
                <a:off x="3914628" y="2769020"/>
                <a:ext cx="4307063" cy="6546039"/>
              </a:xfrm>
              <a:custGeom>
                <a:avLst/>
                <a:gdLst>
                  <a:gd name="connsiteX0" fmla="*/ 4291470 w 4307063"/>
                  <a:gd name="connsiteY0" fmla="*/ 460753 h 6546039"/>
                  <a:gd name="connsiteX1" fmla="*/ 3574965 w 4307063"/>
                  <a:gd name="connsiteY1" fmla="*/ 475751 h 6546039"/>
                  <a:gd name="connsiteX2" fmla="*/ 3599789 w 4307063"/>
                  <a:gd name="connsiteY2" fmla="*/ 407210 h 6546039"/>
                  <a:gd name="connsiteX3" fmla="*/ 3582383 w 4307063"/>
                  <a:gd name="connsiteY3" fmla="*/ 402490 h 6546039"/>
                  <a:gd name="connsiteX4" fmla="*/ 3540217 w 4307063"/>
                  <a:gd name="connsiteY4" fmla="*/ 476672 h 6546039"/>
                  <a:gd name="connsiteX5" fmla="*/ 3538278 w 4307063"/>
                  <a:gd name="connsiteY5" fmla="*/ 477157 h 6546039"/>
                  <a:gd name="connsiteX6" fmla="*/ 3537502 w 4307063"/>
                  <a:gd name="connsiteY6" fmla="*/ 432325 h 6546039"/>
                  <a:gd name="connsiteX7" fmla="*/ 3568565 w 4307063"/>
                  <a:gd name="connsiteY7" fmla="*/ 353392 h 6546039"/>
                  <a:gd name="connsiteX8" fmla="*/ 3621219 w 4307063"/>
                  <a:gd name="connsiteY8" fmla="*/ 360131 h 6546039"/>
                  <a:gd name="connsiteX9" fmla="*/ 3633308 w 4307063"/>
                  <a:gd name="connsiteY9" fmla="*/ 407129 h 6546039"/>
                  <a:gd name="connsiteX10" fmla="*/ 3638770 w 4307063"/>
                  <a:gd name="connsiteY10" fmla="*/ 465698 h 6546039"/>
                  <a:gd name="connsiteX11" fmla="*/ 3656580 w 4307063"/>
                  <a:gd name="connsiteY11" fmla="*/ 465698 h 6546039"/>
                  <a:gd name="connsiteX12" fmla="*/ 3658084 w 4307063"/>
                  <a:gd name="connsiteY12" fmla="*/ 402814 h 6546039"/>
                  <a:gd name="connsiteX13" fmla="*/ 3647207 w 4307063"/>
                  <a:gd name="connsiteY13" fmla="*/ 351032 h 6546039"/>
                  <a:gd name="connsiteX14" fmla="*/ 3537583 w 4307063"/>
                  <a:gd name="connsiteY14" fmla="*/ 334790 h 6546039"/>
                  <a:gd name="connsiteX15" fmla="*/ 3481470 w 4307063"/>
                  <a:gd name="connsiteY15" fmla="*/ 336810 h 6546039"/>
                  <a:gd name="connsiteX16" fmla="*/ 3405915 w 4307063"/>
                  <a:gd name="connsiteY16" fmla="*/ 341416 h 6546039"/>
                  <a:gd name="connsiteX17" fmla="*/ 3341075 w 4307063"/>
                  <a:gd name="connsiteY17" fmla="*/ 318499 h 6546039"/>
                  <a:gd name="connsiteX18" fmla="*/ 3315911 w 4307063"/>
                  <a:gd name="connsiteY18" fmla="*/ 230192 h 6546039"/>
                  <a:gd name="connsiteX19" fmla="*/ 3301188 w 4307063"/>
                  <a:gd name="connsiteY19" fmla="*/ 230192 h 6546039"/>
                  <a:gd name="connsiteX20" fmla="*/ 3266716 w 4307063"/>
                  <a:gd name="connsiteY20" fmla="*/ 296358 h 6546039"/>
                  <a:gd name="connsiteX21" fmla="*/ 3246902 w 4307063"/>
                  <a:gd name="connsiteY21" fmla="*/ 367323 h 6546039"/>
                  <a:gd name="connsiteX22" fmla="*/ 3249116 w 4307063"/>
                  <a:gd name="connsiteY22" fmla="*/ 486546 h 6546039"/>
                  <a:gd name="connsiteX23" fmla="*/ 3039582 w 4307063"/>
                  <a:gd name="connsiteY23" fmla="*/ 493399 h 6546039"/>
                  <a:gd name="connsiteX24" fmla="*/ 2890314 w 4307063"/>
                  <a:gd name="connsiteY24" fmla="*/ 340333 h 6546039"/>
                  <a:gd name="connsiteX25" fmla="*/ 2740981 w 4307063"/>
                  <a:gd name="connsiteY25" fmla="*/ 224503 h 6546039"/>
                  <a:gd name="connsiteX26" fmla="*/ 2383262 w 4307063"/>
                  <a:gd name="connsiteY26" fmla="*/ 262612 h 6546039"/>
                  <a:gd name="connsiteX27" fmla="*/ 2366664 w 4307063"/>
                  <a:gd name="connsiteY27" fmla="*/ 187639 h 6546039"/>
                  <a:gd name="connsiteX28" fmla="*/ 2372175 w 4307063"/>
                  <a:gd name="connsiteY28" fmla="*/ 326580 h 6546039"/>
                  <a:gd name="connsiteX29" fmla="*/ 2241460 w 4307063"/>
                  <a:gd name="connsiteY29" fmla="*/ 422191 h 6546039"/>
                  <a:gd name="connsiteX30" fmla="*/ 2118730 w 4307063"/>
                  <a:gd name="connsiteY30" fmla="*/ 395638 h 6546039"/>
                  <a:gd name="connsiteX31" fmla="*/ 1956969 w 4307063"/>
                  <a:gd name="connsiteY31" fmla="*/ 286984 h 6546039"/>
                  <a:gd name="connsiteX32" fmla="*/ 1964484 w 4307063"/>
                  <a:gd name="connsiteY32" fmla="*/ 224633 h 6546039"/>
                  <a:gd name="connsiteX33" fmla="*/ 1966197 w 4307063"/>
                  <a:gd name="connsiteY33" fmla="*/ 152132 h 6546039"/>
                  <a:gd name="connsiteX34" fmla="*/ 1947676 w 4307063"/>
                  <a:gd name="connsiteY34" fmla="*/ 9668 h 6546039"/>
                  <a:gd name="connsiteX35" fmla="*/ 1921575 w 4307063"/>
                  <a:gd name="connsiteY35" fmla="*/ 16860 h 6546039"/>
                  <a:gd name="connsiteX36" fmla="*/ 1924888 w 4307063"/>
                  <a:gd name="connsiteY36" fmla="*/ 257231 h 6546039"/>
                  <a:gd name="connsiteX37" fmla="*/ 1828339 w 4307063"/>
                  <a:gd name="connsiteY37" fmla="*/ 239631 h 6546039"/>
                  <a:gd name="connsiteX38" fmla="*/ 1609528 w 4307063"/>
                  <a:gd name="connsiteY38" fmla="*/ 228172 h 6546039"/>
                  <a:gd name="connsiteX39" fmla="*/ 1421182 w 4307063"/>
                  <a:gd name="connsiteY39" fmla="*/ 345101 h 6546039"/>
                  <a:gd name="connsiteX40" fmla="*/ 1238460 w 4307063"/>
                  <a:gd name="connsiteY40" fmla="*/ 536259 h 6546039"/>
                  <a:gd name="connsiteX41" fmla="*/ 1188229 w 4307063"/>
                  <a:gd name="connsiteY41" fmla="*/ 537940 h 6546039"/>
                  <a:gd name="connsiteX42" fmla="*/ 1185482 w 4307063"/>
                  <a:gd name="connsiteY42" fmla="*/ 505746 h 6546039"/>
                  <a:gd name="connsiteX43" fmla="*/ 1181700 w 4307063"/>
                  <a:gd name="connsiteY43" fmla="*/ 407824 h 6546039"/>
                  <a:gd name="connsiteX44" fmla="*/ 1153676 w 4307063"/>
                  <a:gd name="connsiteY44" fmla="*/ 348382 h 6546039"/>
                  <a:gd name="connsiteX45" fmla="*/ 1098145 w 4307063"/>
                  <a:gd name="connsiteY45" fmla="*/ 294531 h 6546039"/>
                  <a:gd name="connsiteX46" fmla="*/ 1085280 w 4307063"/>
                  <a:gd name="connsiteY46" fmla="*/ 384276 h 6546039"/>
                  <a:gd name="connsiteX47" fmla="*/ 1023527 w 4307063"/>
                  <a:gd name="connsiteY47" fmla="*/ 415209 h 6546039"/>
                  <a:gd name="connsiteX48" fmla="*/ 948392 w 4307063"/>
                  <a:gd name="connsiteY48" fmla="*/ 420559 h 6546039"/>
                  <a:gd name="connsiteX49" fmla="*/ 892635 w 4307063"/>
                  <a:gd name="connsiteY49" fmla="*/ 425618 h 6546039"/>
                  <a:gd name="connsiteX50" fmla="*/ 793371 w 4307063"/>
                  <a:gd name="connsiteY50" fmla="*/ 444785 h 6546039"/>
                  <a:gd name="connsiteX51" fmla="*/ 781573 w 4307063"/>
                  <a:gd name="connsiteY51" fmla="*/ 502643 h 6546039"/>
                  <a:gd name="connsiteX52" fmla="*/ 786777 w 4307063"/>
                  <a:gd name="connsiteY52" fmla="*/ 556946 h 6546039"/>
                  <a:gd name="connsiteX53" fmla="*/ 17132 w 4307063"/>
                  <a:gd name="connsiteY53" fmla="*/ 561859 h 6546039"/>
                  <a:gd name="connsiteX54" fmla="*/ 1 w 4307063"/>
                  <a:gd name="connsiteY54" fmla="*/ 578990 h 6546039"/>
                  <a:gd name="connsiteX55" fmla="*/ 22821 w 4307063"/>
                  <a:gd name="connsiteY55" fmla="*/ 2455732 h 6546039"/>
                  <a:gd name="connsiteX56" fmla="*/ 25084 w 4307063"/>
                  <a:gd name="connsiteY56" fmla="*/ 2632313 h 6546039"/>
                  <a:gd name="connsiteX57" fmla="*/ 26151 w 4307063"/>
                  <a:gd name="connsiteY57" fmla="*/ 2716062 h 6546039"/>
                  <a:gd name="connsiteX58" fmla="*/ 44559 w 4307063"/>
                  <a:gd name="connsiteY58" fmla="*/ 2738058 h 6546039"/>
                  <a:gd name="connsiteX59" fmla="*/ 1581132 w 4307063"/>
                  <a:gd name="connsiteY59" fmla="*/ 2726212 h 6546039"/>
                  <a:gd name="connsiteX60" fmla="*/ 1680607 w 4307063"/>
                  <a:gd name="connsiteY60" fmla="*/ 4909990 h 6546039"/>
                  <a:gd name="connsiteX61" fmla="*/ 1782053 w 4307063"/>
                  <a:gd name="connsiteY61" fmla="*/ 5387257 h 6546039"/>
                  <a:gd name="connsiteX62" fmla="*/ 1878812 w 4307063"/>
                  <a:gd name="connsiteY62" fmla="*/ 5664767 h 6546039"/>
                  <a:gd name="connsiteX63" fmla="*/ 1852258 w 4307063"/>
                  <a:gd name="connsiteY63" fmla="*/ 5819998 h 6546039"/>
                  <a:gd name="connsiteX64" fmla="*/ 1802158 w 4307063"/>
                  <a:gd name="connsiteY64" fmla="*/ 6051851 h 6546039"/>
                  <a:gd name="connsiteX65" fmla="*/ 1719394 w 4307063"/>
                  <a:gd name="connsiteY65" fmla="*/ 6296165 h 6546039"/>
                  <a:gd name="connsiteX66" fmla="*/ 2178931 w 4307063"/>
                  <a:gd name="connsiteY66" fmla="*/ 6508689 h 6546039"/>
                  <a:gd name="connsiteX67" fmla="*/ 2215667 w 4307063"/>
                  <a:gd name="connsiteY67" fmla="*/ 6460076 h 6546039"/>
                  <a:gd name="connsiteX68" fmla="*/ 2141744 w 4307063"/>
                  <a:gd name="connsiteY68" fmla="*/ 6170978 h 6546039"/>
                  <a:gd name="connsiteX69" fmla="*/ 2127360 w 4307063"/>
                  <a:gd name="connsiteY69" fmla="*/ 6141047 h 6546039"/>
                  <a:gd name="connsiteX70" fmla="*/ 2119910 w 4307063"/>
                  <a:gd name="connsiteY70" fmla="*/ 6091188 h 6546039"/>
                  <a:gd name="connsiteX71" fmla="*/ 2412983 w 4307063"/>
                  <a:gd name="connsiteY71" fmla="*/ 6333466 h 6546039"/>
                  <a:gd name="connsiteX72" fmla="*/ 2869643 w 4307063"/>
                  <a:gd name="connsiteY72" fmla="*/ 6276707 h 6546039"/>
                  <a:gd name="connsiteX73" fmla="*/ 2703163 w 4307063"/>
                  <a:gd name="connsiteY73" fmla="*/ 6090267 h 6546039"/>
                  <a:gd name="connsiteX74" fmla="*/ 2620869 w 4307063"/>
                  <a:gd name="connsiteY74" fmla="*/ 6070179 h 6546039"/>
                  <a:gd name="connsiteX75" fmla="*/ 2405500 w 4307063"/>
                  <a:gd name="connsiteY75" fmla="*/ 5778140 h 6546039"/>
                  <a:gd name="connsiteX76" fmla="*/ 2463245 w 4307063"/>
                  <a:gd name="connsiteY76" fmla="*/ 5671894 h 6546039"/>
                  <a:gd name="connsiteX77" fmla="*/ 2555253 w 4307063"/>
                  <a:gd name="connsiteY77" fmla="*/ 5567781 h 6546039"/>
                  <a:gd name="connsiteX78" fmla="*/ 2656909 w 4307063"/>
                  <a:gd name="connsiteY78" fmla="*/ 5250530 h 6546039"/>
                  <a:gd name="connsiteX79" fmla="*/ 2948770 w 4307063"/>
                  <a:gd name="connsiteY79" fmla="*/ 4646768 h 6546039"/>
                  <a:gd name="connsiteX80" fmla="*/ 2935210 w 4307063"/>
                  <a:gd name="connsiteY80" fmla="*/ 2715901 h 6546039"/>
                  <a:gd name="connsiteX81" fmla="*/ 4253151 w 4307063"/>
                  <a:gd name="connsiteY81" fmla="*/ 2705557 h 6546039"/>
                  <a:gd name="connsiteX82" fmla="*/ 4287349 w 4307063"/>
                  <a:gd name="connsiteY82" fmla="*/ 2687990 h 6546039"/>
                  <a:gd name="connsiteX83" fmla="*/ 4306872 w 4307063"/>
                  <a:gd name="connsiteY83" fmla="*/ 480098 h 6546039"/>
                  <a:gd name="connsiteX84" fmla="*/ 4291470 w 4307063"/>
                  <a:gd name="connsiteY84" fmla="*/ 460753 h 6546039"/>
                  <a:gd name="connsiteX85" fmla="*/ 3520290 w 4307063"/>
                  <a:gd name="connsiteY85" fmla="*/ 351695 h 6546039"/>
                  <a:gd name="connsiteX86" fmla="*/ 3513082 w 4307063"/>
                  <a:gd name="connsiteY86" fmla="*/ 424486 h 6546039"/>
                  <a:gd name="connsiteX87" fmla="*/ 3517284 w 4307063"/>
                  <a:gd name="connsiteY87" fmla="*/ 488486 h 6546039"/>
                  <a:gd name="connsiteX88" fmla="*/ 3518125 w 4307063"/>
                  <a:gd name="connsiteY88" fmla="*/ 529229 h 6546039"/>
                  <a:gd name="connsiteX89" fmla="*/ 3499959 w 4307063"/>
                  <a:gd name="connsiteY89" fmla="*/ 569213 h 6546039"/>
                  <a:gd name="connsiteX90" fmla="*/ 3492331 w 4307063"/>
                  <a:gd name="connsiteY90" fmla="*/ 570102 h 6546039"/>
                  <a:gd name="connsiteX91" fmla="*/ 3480371 w 4307063"/>
                  <a:gd name="connsiteY91" fmla="*/ 538360 h 6546039"/>
                  <a:gd name="connsiteX92" fmla="*/ 3467393 w 4307063"/>
                  <a:gd name="connsiteY92" fmla="*/ 388446 h 6546039"/>
                  <a:gd name="connsiteX93" fmla="*/ 3520290 w 4307063"/>
                  <a:gd name="connsiteY93" fmla="*/ 351695 h 6546039"/>
                  <a:gd name="connsiteX94" fmla="*/ 3456097 w 4307063"/>
                  <a:gd name="connsiteY94" fmla="*/ 355525 h 6546039"/>
                  <a:gd name="connsiteX95" fmla="*/ 3449325 w 4307063"/>
                  <a:gd name="connsiteY95" fmla="*/ 452963 h 6546039"/>
                  <a:gd name="connsiteX96" fmla="*/ 3459329 w 4307063"/>
                  <a:gd name="connsiteY96" fmla="*/ 547395 h 6546039"/>
                  <a:gd name="connsiteX97" fmla="*/ 3416775 w 4307063"/>
                  <a:gd name="connsiteY97" fmla="*/ 519468 h 6546039"/>
                  <a:gd name="connsiteX98" fmla="*/ 3395701 w 4307063"/>
                  <a:gd name="connsiteY98" fmla="*/ 432518 h 6546039"/>
                  <a:gd name="connsiteX99" fmla="*/ 3456097 w 4307063"/>
                  <a:gd name="connsiteY99" fmla="*/ 355525 h 6546039"/>
                  <a:gd name="connsiteX100" fmla="*/ 3361374 w 4307063"/>
                  <a:gd name="connsiteY100" fmla="*/ 342515 h 6546039"/>
                  <a:gd name="connsiteX101" fmla="*/ 3387394 w 4307063"/>
                  <a:gd name="connsiteY101" fmla="*/ 349173 h 6546039"/>
                  <a:gd name="connsiteX102" fmla="*/ 3368663 w 4307063"/>
                  <a:gd name="connsiteY102" fmla="*/ 391258 h 6546039"/>
                  <a:gd name="connsiteX103" fmla="*/ 3389511 w 4307063"/>
                  <a:gd name="connsiteY103" fmla="*/ 497245 h 6546039"/>
                  <a:gd name="connsiteX104" fmla="*/ 3369148 w 4307063"/>
                  <a:gd name="connsiteY104" fmla="*/ 522845 h 6546039"/>
                  <a:gd name="connsiteX105" fmla="*/ 3340299 w 4307063"/>
                  <a:gd name="connsiteY105" fmla="*/ 499056 h 6546039"/>
                  <a:gd name="connsiteX106" fmla="*/ 3321713 w 4307063"/>
                  <a:gd name="connsiteY106" fmla="*/ 430062 h 6546039"/>
                  <a:gd name="connsiteX107" fmla="*/ 3340283 w 4307063"/>
                  <a:gd name="connsiteY107" fmla="*/ 339202 h 6546039"/>
                  <a:gd name="connsiteX108" fmla="*/ 3361374 w 4307063"/>
                  <a:gd name="connsiteY108" fmla="*/ 342515 h 6546039"/>
                  <a:gd name="connsiteX109" fmla="*/ 3266619 w 4307063"/>
                  <a:gd name="connsiteY109" fmla="*/ 346765 h 6546039"/>
                  <a:gd name="connsiteX110" fmla="*/ 3282182 w 4307063"/>
                  <a:gd name="connsiteY110" fmla="*/ 312794 h 6546039"/>
                  <a:gd name="connsiteX111" fmla="*/ 3308881 w 4307063"/>
                  <a:gd name="connsiteY111" fmla="*/ 254822 h 6546039"/>
                  <a:gd name="connsiteX112" fmla="*/ 3327273 w 4307063"/>
                  <a:gd name="connsiteY112" fmla="*/ 323477 h 6546039"/>
                  <a:gd name="connsiteX113" fmla="*/ 3322247 w 4307063"/>
                  <a:gd name="connsiteY113" fmla="*/ 483847 h 6546039"/>
                  <a:gd name="connsiteX114" fmla="*/ 3314150 w 4307063"/>
                  <a:gd name="connsiteY114" fmla="*/ 483847 h 6546039"/>
                  <a:gd name="connsiteX115" fmla="*/ 3273099 w 4307063"/>
                  <a:gd name="connsiteY115" fmla="*/ 485658 h 6546039"/>
                  <a:gd name="connsiteX116" fmla="*/ 3269803 w 4307063"/>
                  <a:gd name="connsiteY116" fmla="*/ 444526 h 6546039"/>
                  <a:gd name="connsiteX117" fmla="*/ 3266619 w 4307063"/>
                  <a:gd name="connsiteY117" fmla="*/ 346765 h 6546039"/>
                  <a:gd name="connsiteX118" fmla="*/ 1422329 w 4307063"/>
                  <a:gd name="connsiteY118" fmla="*/ 388527 h 6546039"/>
                  <a:gd name="connsiteX119" fmla="*/ 1425545 w 4307063"/>
                  <a:gd name="connsiteY119" fmla="*/ 377925 h 6546039"/>
                  <a:gd name="connsiteX120" fmla="*/ 1591686 w 4307063"/>
                  <a:gd name="connsiteY120" fmla="*/ 262903 h 6546039"/>
                  <a:gd name="connsiteX121" fmla="*/ 1810836 w 4307063"/>
                  <a:gd name="connsiteY121" fmla="*/ 269513 h 6546039"/>
                  <a:gd name="connsiteX122" fmla="*/ 1926036 w 4307063"/>
                  <a:gd name="connsiteY122" fmla="*/ 282087 h 6546039"/>
                  <a:gd name="connsiteX123" fmla="*/ 1942197 w 4307063"/>
                  <a:gd name="connsiteY123" fmla="*/ 301400 h 6546039"/>
                  <a:gd name="connsiteX124" fmla="*/ 2115530 w 4307063"/>
                  <a:gd name="connsiteY124" fmla="*/ 424987 h 6546039"/>
                  <a:gd name="connsiteX125" fmla="*/ 2330236 w 4307063"/>
                  <a:gd name="connsiteY125" fmla="*/ 399678 h 6546039"/>
                  <a:gd name="connsiteX126" fmla="*/ 2395819 w 4307063"/>
                  <a:gd name="connsiteY126" fmla="*/ 310806 h 6546039"/>
                  <a:gd name="connsiteX127" fmla="*/ 2386397 w 4307063"/>
                  <a:gd name="connsiteY127" fmla="*/ 280212 h 6546039"/>
                  <a:gd name="connsiteX128" fmla="*/ 2716416 w 4307063"/>
                  <a:gd name="connsiteY128" fmla="*/ 246305 h 6546039"/>
                  <a:gd name="connsiteX129" fmla="*/ 2864843 w 4307063"/>
                  <a:gd name="connsiteY129" fmla="*/ 354183 h 6546039"/>
                  <a:gd name="connsiteX130" fmla="*/ 3006046 w 4307063"/>
                  <a:gd name="connsiteY130" fmla="*/ 494433 h 6546039"/>
                  <a:gd name="connsiteX131" fmla="*/ 2832617 w 4307063"/>
                  <a:gd name="connsiteY131" fmla="*/ 499443 h 6546039"/>
                  <a:gd name="connsiteX132" fmla="*/ 2854613 w 4307063"/>
                  <a:gd name="connsiteY132" fmla="*/ 346216 h 6546039"/>
                  <a:gd name="connsiteX133" fmla="*/ 2832278 w 4307063"/>
                  <a:gd name="connsiteY133" fmla="*/ 346216 h 6546039"/>
                  <a:gd name="connsiteX134" fmla="*/ 2787365 w 4307063"/>
                  <a:gd name="connsiteY134" fmla="*/ 500720 h 6546039"/>
                  <a:gd name="connsiteX135" fmla="*/ 1530256 w 4307063"/>
                  <a:gd name="connsiteY135" fmla="*/ 529407 h 6546039"/>
                  <a:gd name="connsiteX136" fmla="*/ 1432285 w 4307063"/>
                  <a:gd name="connsiteY136" fmla="*/ 431048 h 6546039"/>
                  <a:gd name="connsiteX137" fmla="*/ 1422329 w 4307063"/>
                  <a:gd name="connsiteY137" fmla="*/ 388527 h 6546039"/>
                  <a:gd name="connsiteX138" fmla="*/ 1323388 w 4307063"/>
                  <a:gd name="connsiteY138" fmla="*/ 474668 h 6546039"/>
                  <a:gd name="connsiteX139" fmla="*/ 1388810 w 4307063"/>
                  <a:gd name="connsiteY139" fmla="*/ 412430 h 6546039"/>
                  <a:gd name="connsiteX140" fmla="*/ 1465771 w 4307063"/>
                  <a:gd name="connsiteY140" fmla="*/ 530668 h 6546039"/>
                  <a:gd name="connsiteX141" fmla="*/ 1260245 w 4307063"/>
                  <a:gd name="connsiteY141" fmla="*/ 535661 h 6546039"/>
                  <a:gd name="connsiteX142" fmla="*/ 1323388 w 4307063"/>
                  <a:gd name="connsiteY142" fmla="*/ 474668 h 6546039"/>
                  <a:gd name="connsiteX143" fmla="*/ 1109022 w 4307063"/>
                  <a:gd name="connsiteY143" fmla="*/ 317416 h 6546039"/>
                  <a:gd name="connsiteX144" fmla="*/ 1136690 w 4307063"/>
                  <a:gd name="connsiteY144" fmla="*/ 360794 h 6546039"/>
                  <a:gd name="connsiteX145" fmla="*/ 1168916 w 4307063"/>
                  <a:gd name="connsiteY145" fmla="*/ 419718 h 6546039"/>
                  <a:gd name="connsiteX146" fmla="*/ 1166541 w 4307063"/>
                  <a:gd name="connsiteY146" fmla="*/ 484268 h 6546039"/>
                  <a:gd name="connsiteX147" fmla="*/ 1170242 w 4307063"/>
                  <a:gd name="connsiteY147" fmla="*/ 538651 h 6546039"/>
                  <a:gd name="connsiteX148" fmla="*/ 1125636 w 4307063"/>
                  <a:gd name="connsiteY148" fmla="*/ 542158 h 6546039"/>
                  <a:gd name="connsiteX149" fmla="*/ 1099341 w 4307063"/>
                  <a:gd name="connsiteY149" fmla="*/ 387460 h 6546039"/>
                  <a:gd name="connsiteX150" fmla="*/ 1109022 w 4307063"/>
                  <a:gd name="connsiteY150" fmla="*/ 317416 h 6546039"/>
                  <a:gd name="connsiteX151" fmla="*/ 1070977 w 4307063"/>
                  <a:gd name="connsiteY151" fmla="*/ 409601 h 6546039"/>
                  <a:gd name="connsiteX152" fmla="*/ 1102606 w 4307063"/>
                  <a:gd name="connsiteY152" fmla="*/ 420333 h 6546039"/>
                  <a:gd name="connsiteX153" fmla="*/ 1112254 w 4307063"/>
                  <a:gd name="connsiteY153" fmla="*/ 547330 h 6546039"/>
                  <a:gd name="connsiteX154" fmla="*/ 1109555 w 4307063"/>
                  <a:gd name="connsiteY154" fmla="*/ 561698 h 6546039"/>
                  <a:gd name="connsiteX155" fmla="*/ 1085426 w 4307063"/>
                  <a:gd name="connsiteY155" fmla="*/ 591613 h 6546039"/>
                  <a:gd name="connsiteX156" fmla="*/ 1060117 w 4307063"/>
                  <a:gd name="connsiteY156" fmla="*/ 567904 h 6546039"/>
                  <a:gd name="connsiteX157" fmla="*/ 1065741 w 4307063"/>
                  <a:gd name="connsiteY157" fmla="*/ 515928 h 6546039"/>
                  <a:gd name="connsiteX158" fmla="*/ 1043503 w 4307063"/>
                  <a:gd name="connsiteY158" fmla="*/ 420656 h 6546039"/>
                  <a:gd name="connsiteX159" fmla="*/ 1070977 w 4307063"/>
                  <a:gd name="connsiteY159" fmla="*/ 409601 h 6546039"/>
                  <a:gd name="connsiteX160" fmla="*/ 1024998 w 4307063"/>
                  <a:gd name="connsiteY160" fmla="*/ 437577 h 6546039"/>
                  <a:gd name="connsiteX161" fmla="*/ 1045733 w 4307063"/>
                  <a:gd name="connsiteY161" fmla="*/ 504712 h 6546039"/>
                  <a:gd name="connsiteX162" fmla="*/ 1036052 w 4307063"/>
                  <a:gd name="connsiteY162" fmla="*/ 593698 h 6546039"/>
                  <a:gd name="connsiteX163" fmla="*/ 997539 w 4307063"/>
                  <a:gd name="connsiteY163" fmla="*/ 626053 h 6546039"/>
                  <a:gd name="connsiteX164" fmla="*/ 992158 w 4307063"/>
                  <a:gd name="connsiteY164" fmla="*/ 488874 h 6546039"/>
                  <a:gd name="connsiteX165" fmla="*/ 976255 w 4307063"/>
                  <a:gd name="connsiteY165" fmla="*/ 435864 h 6546039"/>
                  <a:gd name="connsiteX166" fmla="*/ 1024998 w 4307063"/>
                  <a:gd name="connsiteY166" fmla="*/ 437577 h 6546039"/>
                  <a:gd name="connsiteX167" fmla="*/ 969063 w 4307063"/>
                  <a:gd name="connsiteY167" fmla="*/ 469932 h 6546039"/>
                  <a:gd name="connsiteX168" fmla="*/ 975576 w 4307063"/>
                  <a:gd name="connsiteY168" fmla="*/ 572590 h 6546039"/>
                  <a:gd name="connsiteX169" fmla="*/ 967124 w 4307063"/>
                  <a:gd name="connsiteY169" fmla="*/ 654513 h 6546039"/>
                  <a:gd name="connsiteX170" fmla="*/ 958752 w 4307063"/>
                  <a:gd name="connsiteY170" fmla="*/ 652477 h 6546039"/>
                  <a:gd name="connsiteX171" fmla="*/ 932134 w 4307063"/>
                  <a:gd name="connsiteY171" fmla="*/ 576146 h 6546039"/>
                  <a:gd name="connsiteX172" fmla="*/ 931520 w 4307063"/>
                  <a:gd name="connsiteY172" fmla="*/ 526902 h 6546039"/>
                  <a:gd name="connsiteX173" fmla="*/ 912126 w 4307063"/>
                  <a:gd name="connsiteY173" fmla="*/ 440147 h 6546039"/>
                  <a:gd name="connsiteX174" fmla="*/ 969063 w 4307063"/>
                  <a:gd name="connsiteY174" fmla="*/ 469932 h 6546039"/>
                  <a:gd name="connsiteX175" fmla="*/ 814413 w 4307063"/>
                  <a:gd name="connsiteY175" fmla="*/ 460365 h 6546039"/>
                  <a:gd name="connsiteX176" fmla="*/ 867326 w 4307063"/>
                  <a:gd name="connsiteY176" fmla="*/ 447775 h 6546039"/>
                  <a:gd name="connsiteX177" fmla="*/ 898647 w 4307063"/>
                  <a:gd name="connsiteY177" fmla="*/ 469544 h 6546039"/>
                  <a:gd name="connsiteX178" fmla="*/ 904772 w 4307063"/>
                  <a:gd name="connsiteY178" fmla="*/ 520696 h 6546039"/>
                  <a:gd name="connsiteX179" fmla="*/ 909734 w 4307063"/>
                  <a:gd name="connsiteY179" fmla="*/ 567984 h 6546039"/>
                  <a:gd name="connsiteX180" fmla="*/ 857467 w 4307063"/>
                  <a:gd name="connsiteY180" fmla="*/ 499573 h 6546039"/>
                  <a:gd name="connsiteX181" fmla="*/ 840045 w 4307063"/>
                  <a:gd name="connsiteY181" fmla="*/ 504292 h 6546039"/>
                  <a:gd name="connsiteX182" fmla="*/ 861524 w 4307063"/>
                  <a:gd name="connsiteY182" fmla="*/ 556170 h 6546039"/>
                  <a:gd name="connsiteX183" fmla="*/ 809128 w 4307063"/>
                  <a:gd name="connsiteY183" fmla="*/ 556752 h 6546039"/>
                  <a:gd name="connsiteX184" fmla="*/ 806995 w 4307063"/>
                  <a:gd name="connsiteY184" fmla="*/ 511322 h 6546039"/>
                  <a:gd name="connsiteX185" fmla="*/ 814413 w 4307063"/>
                  <a:gd name="connsiteY185" fmla="*/ 460365 h 6546039"/>
                  <a:gd name="connsiteX186" fmla="*/ 2333872 w 4307063"/>
                  <a:gd name="connsiteY186" fmla="*/ 5958583 h 6546039"/>
                  <a:gd name="connsiteX187" fmla="*/ 2305719 w 4307063"/>
                  <a:gd name="connsiteY187" fmla="*/ 5891012 h 6546039"/>
                  <a:gd name="connsiteX188" fmla="*/ 2309856 w 4307063"/>
                  <a:gd name="connsiteY188" fmla="*/ 5890721 h 6546039"/>
                  <a:gd name="connsiteX189" fmla="*/ 2319973 w 4307063"/>
                  <a:gd name="connsiteY189" fmla="*/ 5883965 h 6546039"/>
                  <a:gd name="connsiteX190" fmla="*/ 2364207 w 4307063"/>
                  <a:gd name="connsiteY190" fmla="*/ 5888378 h 6546039"/>
                  <a:gd name="connsiteX191" fmla="*/ 2333872 w 4307063"/>
                  <a:gd name="connsiteY191" fmla="*/ 5958583 h 6546039"/>
                  <a:gd name="connsiteX192" fmla="*/ 2351957 w 4307063"/>
                  <a:gd name="connsiteY192" fmla="*/ 5971416 h 6546039"/>
                  <a:gd name="connsiteX193" fmla="*/ 2398486 w 4307063"/>
                  <a:gd name="connsiteY193" fmla="*/ 5983246 h 6546039"/>
                  <a:gd name="connsiteX194" fmla="*/ 2388078 w 4307063"/>
                  <a:gd name="connsiteY194" fmla="*/ 6035754 h 6546039"/>
                  <a:gd name="connsiteX195" fmla="*/ 2342551 w 4307063"/>
                  <a:gd name="connsiteY195" fmla="*/ 5972563 h 6546039"/>
                  <a:gd name="connsiteX196" fmla="*/ 2351957 w 4307063"/>
                  <a:gd name="connsiteY196" fmla="*/ 5971416 h 6546039"/>
                  <a:gd name="connsiteX197" fmla="*/ 2331319 w 4307063"/>
                  <a:gd name="connsiteY197" fmla="*/ 5867286 h 6546039"/>
                  <a:gd name="connsiteX198" fmla="*/ 2368442 w 4307063"/>
                  <a:gd name="connsiteY198" fmla="*/ 5807990 h 6546039"/>
                  <a:gd name="connsiteX199" fmla="*/ 2385136 w 4307063"/>
                  <a:gd name="connsiteY199" fmla="*/ 5819287 h 6546039"/>
                  <a:gd name="connsiteX200" fmla="*/ 2390454 w 4307063"/>
                  <a:gd name="connsiteY200" fmla="*/ 5820952 h 6546039"/>
                  <a:gd name="connsiteX201" fmla="*/ 2401944 w 4307063"/>
                  <a:gd name="connsiteY201" fmla="*/ 5844499 h 6546039"/>
                  <a:gd name="connsiteX202" fmla="*/ 2377137 w 4307063"/>
                  <a:gd name="connsiteY202" fmla="*/ 5870276 h 6546039"/>
                  <a:gd name="connsiteX203" fmla="*/ 2331319 w 4307063"/>
                  <a:gd name="connsiteY203" fmla="*/ 5867286 h 6546039"/>
                  <a:gd name="connsiteX204" fmla="*/ 2337638 w 4307063"/>
                  <a:gd name="connsiteY204" fmla="*/ 5807166 h 6546039"/>
                  <a:gd name="connsiteX205" fmla="*/ 2301775 w 4307063"/>
                  <a:gd name="connsiteY205" fmla="*/ 5863004 h 6546039"/>
                  <a:gd name="connsiteX206" fmla="*/ 2315917 w 4307063"/>
                  <a:gd name="connsiteY206" fmla="*/ 5777396 h 6546039"/>
                  <a:gd name="connsiteX207" fmla="*/ 2346834 w 4307063"/>
                  <a:gd name="connsiteY207" fmla="*/ 5794495 h 6546039"/>
                  <a:gd name="connsiteX208" fmla="*/ 2337638 w 4307063"/>
                  <a:gd name="connsiteY208" fmla="*/ 5807166 h 6546039"/>
                  <a:gd name="connsiteX209" fmla="*/ 2411787 w 4307063"/>
                  <a:gd name="connsiteY209" fmla="*/ 6109726 h 6546039"/>
                  <a:gd name="connsiteX210" fmla="*/ 2433734 w 4307063"/>
                  <a:gd name="connsiteY210" fmla="*/ 6236529 h 6546039"/>
                  <a:gd name="connsiteX211" fmla="*/ 2122237 w 4307063"/>
                  <a:gd name="connsiteY211" fmla="*/ 6024942 h 6546039"/>
                  <a:gd name="connsiteX212" fmla="*/ 2151554 w 4307063"/>
                  <a:gd name="connsiteY212" fmla="*/ 5775441 h 6546039"/>
                  <a:gd name="connsiteX213" fmla="*/ 2201250 w 4307063"/>
                  <a:gd name="connsiteY213" fmla="*/ 5612145 h 6546039"/>
                  <a:gd name="connsiteX214" fmla="*/ 2335424 w 4307063"/>
                  <a:gd name="connsiteY214" fmla="*/ 5691950 h 6546039"/>
                  <a:gd name="connsiteX215" fmla="*/ 2411787 w 4307063"/>
                  <a:gd name="connsiteY215" fmla="*/ 6109726 h 6546039"/>
                  <a:gd name="connsiteX216" fmla="*/ 2102019 w 4307063"/>
                  <a:gd name="connsiteY216" fmla="*/ 6079407 h 6546039"/>
                  <a:gd name="connsiteX217" fmla="*/ 2102568 w 4307063"/>
                  <a:gd name="connsiteY217" fmla="*/ 6092465 h 6546039"/>
                  <a:gd name="connsiteX218" fmla="*/ 2074027 w 4307063"/>
                  <a:gd name="connsiteY218" fmla="*/ 5720896 h 6546039"/>
                  <a:gd name="connsiteX219" fmla="*/ 2126487 w 4307063"/>
                  <a:gd name="connsiteY219" fmla="*/ 5691853 h 6546039"/>
                  <a:gd name="connsiteX220" fmla="*/ 2126229 w 4307063"/>
                  <a:gd name="connsiteY220" fmla="*/ 5775150 h 6546039"/>
                  <a:gd name="connsiteX221" fmla="*/ 2101906 w 4307063"/>
                  <a:gd name="connsiteY221" fmla="*/ 6067657 h 6546039"/>
                  <a:gd name="connsiteX222" fmla="*/ 2102019 w 4307063"/>
                  <a:gd name="connsiteY222" fmla="*/ 6079407 h 6546039"/>
                  <a:gd name="connsiteX223" fmla="*/ 2327003 w 4307063"/>
                  <a:gd name="connsiteY223" fmla="*/ 3480018 h 6546039"/>
                  <a:gd name="connsiteX224" fmla="*/ 2156919 w 4307063"/>
                  <a:gd name="connsiteY224" fmla="*/ 5575910 h 6546039"/>
                  <a:gd name="connsiteX225" fmla="*/ 2327003 w 4307063"/>
                  <a:gd name="connsiteY225" fmla="*/ 3480018 h 6546039"/>
                  <a:gd name="connsiteX226" fmla="*/ 1945397 w 4307063"/>
                  <a:gd name="connsiteY226" fmla="*/ 5762964 h 6546039"/>
                  <a:gd name="connsiteX227" fmla="*/ 1980484 w 4307063"/>
                  <a:gd name="connsiteY227" fmla="*/ 5793186 h 6546039"/>
                  <a:gd name="connsiteX228" fmla="*/ 1945817 w 4307063"/>
                  <a:gd name="connsiteY228" fmla="*/ 5825913 h 6546039"/>
                  <a:gd name="connsiteX229" fmla="*/ 1945397 w 4307063"/>
                  <a:gd name="connsiteY229" fmla="*/ 5762964 h 6546039"/>
                  <a:gd name="connsiteX230" fmla="*/ 1945478 w 4307063"/>
                  <a:gd name="connsiteY230" fmla="*/ 5859869 h 6546039"/>
                  <a:gd name="connsiteX231" fmla="*/ 1975716 w 4307063"/>
                  <a:gd name="connsiteY231" fmla="*/ 5891917 h 6546039"/>
                  <a:gd name="connsiteX232" fmla="*/ 1943797 w 4307063"/>
                  <a:gd name="connsiteY232" fmla="*/ 5917210 h 6546039"/>
                  <a:gd name="connsiteX233" fmla="*/ 1945478 w 4307063"/>
                  <a:gd name="connsiteY233" fmla="*/ 5859869 h 6546039"/>
                  <a:gd name="connsiteX234" fmla="*/ 1951426 w 4307063"/>
                  <a:gd name="connsiteY234" fmla="*/ 5844305 h 6546039"/>
                  <a:gd name="connsiteX235" fmla="*/ 1997939 w 4307063"/>
                  <a:gd name="connsiteY235" fmla="*/ 5809040 h 6546039"/>
                  <a:gd name="connsiteX236" fmla="*/ 2041090 w 4307063"/>
                  <a:gd name="connsiteY236" fmla="*/ 5851222 h 6546039"/>
                  <a:gd name="connsiteX237" fmla="*/ 2046617 w 4307063"/>
                  <a:gd name="connsiteY237" fmla="*/ 5854390 h 6546039"/>
                  <a:gd name="connsiteX238" fmla="*/ 2046568 w 4307063"/>
                  <a:gd name="connsiteY238" fmla="*/ 5858155 h 6546039"/>
                  <a:gd name="connsiteX239" fmla="*/ 1993365 w 4307063"/>
                  <a:gd name="connsiteY239" fmla="*/ 5880652 h 6546039"/>
                  <a:gd name="connsiteX240" fmla="*/ 1951426 w 4307063"/>
                  <a:gd name="connsiteY240" fmla="*/ 5844305 h 6546039"/>
                  <a:gd name="connsiteX241" fmla="*/ 2046601 w 4307063"/>
                  <a:gd name="connsiteY241" fmla="*/ 5881590 h 6546039"/>
                  <a:gd name="connsiteX242" fmla="*/ 2047829 w 4307063"/>
                  <a:gd name="connsiteY242" fmla="*/ 5927165 h 6546039"/>
                  <a:gd name="connsiteX243" fmla="*/ 2012128 w 4307063"/>
                  <a:gd name="connsiteY243" fmla="*/ 5897202 h 6546039"/>
                  <a:gd name="connsiteX244" fmla="*/ 2046601 w 4307063"/>
                  <a:gd name="connsiteY244" fmla="*/ 5881590 h 6546039"/>
                  <a:gd name="connsiteX245" fmla="*/ 2047215 w 4307063"/>
                  <a:gd name="connsiteY245" fmla="*/ 5820984 h 6546039"/>
                  <a:gd name="connsiteX246" fmla="*/ 2020354 w 4307063"/>
                  <a:gd name="connsiteY246" fmla="*/ 5795142 h 6546039"/>
                  <a:gd name="connsiteX247" fmla="*/ 2048589 w 4307063"/>
                  <a:gd name="connsiteY247" fmla="*/ 5778156 h 6546039"/>
                  <a:gd name="connsiteX248" fmla="*/ 2047215 w 4307063"/>
                  <a:gd name="connsiteY248" fmla="*/ 5820984 h 6546039"/>
                  <a:gd name="connsiteX249" fmla="*/ 2001817 w 4307063"/>
                  <a:gd name="connsiteY249" fmla="*/ 5778479 h 6546039"/>
                  <a:gd name="connsiteX250" fmla="*/ 1943926 w 4307063"/>
                  <a:gd name="connsiteY250" fmla="*/ 5733178 h 6546039"/>
                  <a:gd name="connsiteX251" fmla="*/ 1941567 w 4307063"/>
                  <a:gd name="connsiteY251" fmla="*/ 5708451 h 6546039"/>
                  <a:gd name="connsiteX252" fmla="*/ 2050576 w 4307063"/>
                  <a:gd name="connsiteY252" fmla="*/ 5726875 h 6546039"/>
                  <a:gd name="connsiteX253" fmla="*/ 2049510 w 4307063"/>
                  <a:gd name="connsiteY253" fmla="*/ 5754430 h 6546039"/>
                  <a:gd name="connsiteX254" fmla="*/ 2001817 w 4307063"/>
                  <a:gd name="connsiteY254" fmla="*/ 5778479 h 6546039"/>
                  <a:gd name="connsiteX255" fmla="*/ 1936428 w 4307063"/>
                  <a:gd name="connsiteY255" fmla="*/ 6023860 h 6546039"/>
                  <a:gd name="connsiteX256" fmla="*/ 1939256 w 4307063"/>
                  <a:gd name="connsiteY256" fmla="*/ 5991100 h 6546039"/>
                  <a:gd name="connsiteX257" fmla="*/ 1963854 w 4307063"/>
                  <a:gd name="connsiteY257" fmla="*/ 6009088 h 6546039"/>
                  <a:gd name="connsiteX258" fmla="*/ 1936137 w 4307063"/>
                  <a:gd name="connsiteY258" fmla="*/ 6027431 h 6546039"/>
                  <a:gd name="connsiteX259" fmla="*/ 1936428 w 4307063"/>
                  <a:gd name="connsiteY259" fmla="*/ 6023860 h 6546039"/>
                  <a:gd name="connsiteX260" fmla="*/ 1940775 w 4307063"/>
                  <a:gd name="connsiteY260" fmla="*/ 5969945 h 6546039"/>
                  <a:gd name="connsiteX261" fmla="*/ 1942424 w 4307063"/>
                  <a:gd name="connsiteY261" fmla="*/ 5944797 h 6546039"/>
                  <a:gd name="connsiteX262" fmla="*/ 1992670 w 4307063"/>
                  <a:gd name="connsiteY262" fmla="*/ 5907820 h 6546039"/>
                  <a:gd name="connsiteX263" fmla="*/ 2018948 w 4307063"/>
                  <a:gd name="connsiteY263" fmla="*/ 5931044 h 6546039"/>
                  <a:gd name="connsiteX264" fmla="*/ 2049364 w 4307063"/>
                  <a:gd name="connsiteY264" fmla="*/ 5952167 h 6546039"/>
                  <a:gd name="connsiteX265" fmla="*/ 2049995 w 4307063"/>
                  <a:gd name="connsiteY265" fmla="*/ 5960151 h 6546039"/>
                  <a:gd name="connsiteX266" fmla="*/ 1983296 w 4307063"/>
                  <a:gd name="connsiteY266" fmla="*/ 5996934 h 6546039"/>
                  <a:gd name="connsiteX267" fmla="*/ 1940775 w 4307063"/>
                  <a:gd name="connsiteY267" fmla="*/ 5969945 h 6546039"/>
                  <a:gd name="connsiteX268" fmla="*/ 2052096 w 4307063"/>
                  <a:gd name="connsiteY268" fmla="*/ 5981742 h 6546039"/>
                  <a:gd name="connsiteX269" fmla="*/ 2066415 w 4307063"/>
                  <a:gd name="connsiteY269" fmla="*/ 6058364 h 6546039"/>
                  <a:gd name="connsiteX270" fmla="*/ 2006229 w 4307063"/>
                  <a:gd name="connsiteY270" fmla="*/ 6013015 h 6546039"/>
                  <a:gd name="connsiteX271" fmla="*/ 2052096 w 4307063"/>
                  <a:gd name="connsiteY271" fmla="*/ 5981742 h 6546039"/>
                  <a:gd name="connsiteX272" fmla="*/ 1880913 w 4307063"/>
                  <a:gd name="connsiteY272" fmla="*/ 5988547 h 6546039"/>
                  <a:gd name="connsiteX273" fmla="*/ 1899563 w 4307063"/>
                  <a:gd name="connsiteY273" fmla="*/ 5898608 h 6546039"/>
                  <a:gd name="connsiteX274" fmla="*/ 1898836 w 4307063"/>
                  <a:gd name="connsiteY274" fmla="*/ 5819513 h 6546039"/>
                  <a:gd name="connsiteX275" fmla="*/ 1903749 w 4307063"/>
                  <a:gd name="connsiteY275" fmla="*/ 5692403 h 6546039"/>
                  <a:gd name="connsiteX276" fmla="*/ 1925115 w 4307063"/>
                  <a:gd name="connsiteY276" fmla="*/ 5701195 h 6546039"/>
                  <a:gd name="connsiteX277" fmla="*/ 1924581 w 4307063"/>
                  <a:gd name="connsiteY277" fmla="*/ 5733808 h 6546039"/>
                  <a:gd name="connsiteX278" fmla="*/ 1924630 w 4307063"/>
                  <a:gd name="connsiteY278" fmla="*/ 5741469 h 6546039"/>
                  <a:gd name="connsiteX279" fmla="*/ 1912589 w 4307063"/>
                  <a:gd name="connsiteY279" fmla="*/ 6056668 h 6546039"/>
                  <a:gd name="connsiteX280" fmla="*/ 1869438 w 4307063"/>
                  <a:gd name="connsiteY280" fmla="*/ 6092271 h 6546039"/>
                  <a:gd name="connsiteX281" fmla="*/ 1831943 w 4307063"/>
                  <a:gd name="connsiteY281" fmla="*/ 6113265 h 6546039"/>
                  <a:gd name="connsiteX282" fmla="*/ 1880913 w 4307063"/>
                  <a:gd name="connsiteY282" fmla="*/ 5988547 h 6546039"/>
                  <a:gd name="connsiteX283" fmla="*/ 2196677 w 4307063"/>
                  <a:gd name="connsiteY283" fmla="*/ 6453821 h 6546039"/>
                  <a:gd name="connsiteX284" fmla="*/ 2117437 w 4307063"/>
                  <a:gd name="connsiteY284" fmla="*/ 6487873 h 6546039"/>
                  <a:gd name="connsiteX285" fmla="*/ 1773988 w 4307063"/>
                  <a:gd name="connsiteY285" fmla="*/ 6364674 h 6546039"/>
                  <a:gd name="connsiteX286" fmla="*/ 1772824 w 4307063"/>
                  <a:gd name="connsiteY286" fmla="*/ 6361975 h 6546039"/>
                  <a:gd name="connsiteX287" fmla="*/ 1766877 w 4307063"/>
                  <a:gd name="connsiteY287" fmla="*/ 6313361 h 6546039"/>
                  <a:gd name="connsiteX288" fmla="*/ 2199780 w 4307063"/>
                  <a:gd name="connsiteY288" fmla="*/ 6414597 h 6546039"/>
                  <a:gd name="connsiteX289" fmla="*/ 2196677 w 4307063"/>
                  <a:gd name="connsiteY289" fmla="*/ 6453821 h 6546039"/>
                  <a:gd name="connsiteX290" fmla="*/ 2153396 w 4307063"/>
                  <a:gd name="connsiteY290" fmla="*/ 6237531 h 6546039"/>
                  <a:gd name="connsiteX291" fmla="*/ 2200152 w 4307063"/>
                  <a:gd name="connsiteY291" fmla="*/ 6395946 h 6546039"/>
                  <a:gd name="connsiteX292" fmla="*/ 1773810 w 4307063"/>
                  <a:gd name="connsiteY292" fmla="*/ 6283446 h 6546039"/>
                  <a:gd name="connsiteX293" fmla="*/ 1814715 w 4307063"/>
                  <a:gd name="connsiteY293" fmla="*/ 6159277 h 6546039"/>
                  <a:gd name="connsiteX294" fmla="*/ 1840687 w 4307063"/>
                  <a:gd name="connsiteY294" fmla="*/ 6134404 h 6546039"/>
                  <a:gd name="connsiteX295" fmla="*/ 1903022 w 4307063"/>
                  <a:gd name="connsiteY295" fmla="*/ 6334355 h 6546039"/>
                  <a:gd name="connsiteX296" fmla="*/ 2011773 w 4307063"/>
                  <a:gd name="connsiteY296" fmla="*/ 6369555 h 6546039"/>
                  <a:gd name="connsiteX297" fmla="*/ 2153396 w 4307063"/>
                  <a:gd name="connsiteY297" fmla="*/ 6237531 h 6546039"/>
                  <a:gd name="connsiteX298" fmla="*/ 2131804 w 4307063"/>
                  <a:gd name="connsiteY298" fmla="*/ 6202477 h 6546039"/>
                  <a:gd name="connsiteX299" fmla="*/ 2134212 w 4307063"/>
                  <a:gd name="connsiteY299" fmla="*/ 6273604 h 6546039"/>
                  <a:gd name="connsiteX300" fmla="*/ 2017833 w 4307063"/>
                  <a:gd name="connsiteY300" fmla="*/ 6349612 h 6546039"/>
                  <a:gd name="connsiteX301" fmla="*/ 1860404 w 4307063"/>
                  <a:gd name="connsiteY301" fmla="*/ 6241911 h 6546039"/>
                  <a:gd name="connsiteX302" fmla="*/ 1861244 w 4307063"/>
                  <a:gd name="connsiteY302" fmla="*/ 6120619 h 6546039"/>
                  <a:gd name="connsiteX303" fmla="*/ 1932824 w 4307063"/>
                  <a:gd name="connsiteY303" fmla="*/ 6060110 h 6546039"/>
                  <a:gd name="connsiteX304" fmla="*/ 1987466 w 4307063"/>
                  <a:gd name="connsiteY304" fmla="*/ 6025702 h 6546039"/>
                  <a:gd name="connsiteX305" fmla="*/ 2029292 w 4307063"/>
                  <a:gd name="connsiteY305" fmla="*/ 6055633 h 6546039"/>
                  <a:gd name="connsiteX306" fmla="*/ 2070536 w 4307063"/>
                  <a:gd name="connsiteY306" fmla="*/ 6072376 h 6546039"/>
                  <a:gd name="connsiteX307" fmla="*/ 2099384 w 4307063"/>
                  <a:gd name="connsiteY307" fmla="*/ 6139997 h 6546039"/>
                  <a:gd name="connsiteX308" fmla="*/ 2131804 w 4307063"/>
                  <a:gd name="connsiteY308" fmla="*/ 6202477 h 6546039"/>
                  <a:gd name="connsiteX309" fmla="*/ 2847372 w 4307063"/>
                  <a:gd name="connsiteY309" fmla="*/ 6285030 h 6546039"/>
                  <a:gd name="connsiteX310" fmla="*/ 2383391 w 4307063"/>
                  <a:gd name="connsiteY310" fmla="*/ 6290379 h 6546039"/>
                  <a:gd name="connsiteX311" fmla="*/ 2119489 w 4307063"/>
                  <a:gd name="connsiteY311" fmla="*/ 6070049 h 6546039"/>
                  <a:gd name="connsiteX312" fmla="*/ 2121203 w 4307063"/>
                  <a:gd name="connsiteY312" fmla="*/ 6035884 h 6546039"/>
                  <a:gd name="connsiteX313" fmla="*/ 2433346 w 4307063"/>
                  <a:gd name="connsiteY313" fmla="*/ 6259931 h 6546039"/>
                  <a:gd name="connsiteX314" fmla="*/ 2449944 w 4307063"/>
                  <a:gd name="connsiteY314" fmla="*/ 6269321 h 6546039"/>
                  <a:gd name="connsiteX315" fmla="*/ 2846467 w 4307063"/>
                  <a:gd name="connsiteY315" fmla="*/ 6269450 h 6546039"/>
                  <a:gd name="connsiteX316" fmla="*/ 2847372 w 4307063"/>
                  <a:gd name="connsiteY316" fmla="*/ 6285030 h 6546039"/>
                  <a:gd name="connsiteX317" fmla="*/ 2783114 w 4307063"/>
                  <a:gd name="connsiteY317" fmla="*/ 6166986 h 6546039"/>
                  <a:gd name="connsiteX318" fmla="*/ 2839340 w 4307063"/>
                  <a:gd name="connsiteY318" fmla="*/ 6245644 h 6546039"/>
                  <a:gd name="connsiteX319" fmla="*/ 2458930 w 4307063"/>
                  <a:gd name="connsiteY319" fmla="*/ 6251010 h 6546039"/>
                  <a:gd name="connsiteX320" fmla="*/ 2448845 w 4307063"/>
                  <a:gd name="connsiteY320" fmla="*/ 6137426 h 6546039"/>
                  <a:gd name="connsiteX321" fmla="*/ 2611608 w 4307063"/>
                  <a:gd name="connsiteY321" fmla="*/ 6195867 h 6546039"/>
                  <a:gd name="connsiteX322" fmla="*/ 2783114 w 4307063"/>
                  <a:gd name="connsiteY322" fmla="*/ 6166986 h 6546039"/>
                  <a:gd name="connsiteX323" fmla="*/ 2486017 w 4307063"/>
                  <a:gd name="connsiteY323" fmla="*/ 5997694 h 6546039"/>
                  <a:gd name="connsiteX324" fmla="*/ 2725967 w 4307063"/>
                  <a:gd name="connsiteY324" fmla="*/ 6126760 h 6546039"/>
                  <a:gd name="connsiteX325" fmla="*/ 2768439 w 4307063"/>
                  <a:gd name="connsiteY325" fmla="*/ 6154283 h 6546039"/>
                  <a:gd name="connsiteX326" fmla="*/ 2606937 w 4307063"/>
                  <a:gd name="connsiteY326" fmla="*/ 6175164 h 6546039"/>
                  <a:gd name="connsiteX327" fmla="*/ 2441314 w 4307063"/>
                  <a:gd name="connsiteY327" fmla="*/ 6118890 h 6546039"/>
                  <a:gd name="connsiteX328" fmla="*/ 2401750 w 4307063"/>
                  <a:gd name="connsiteY328" fmla="*/ 6054243 h 6546039"/>
                  <a:gd name="connsiteX329" fmla="*/ 2424926 w 4307063"/>
                  <a:gd name="connsiteY329" fmla="*/ 5989323 h 6546039"/>
                  <a:gd name="connsiteX330" fmla="*/ 2486017 w 4307063"/>
                  <a:gd name="connsiteY330" fmla="*/ 5997694 h 6546039"/>
                  <a:gd name="connsiteX331" fmla="*/ 2469467 w 4307063"/>
                  <a:gd name="connsiteY331" fmla="*/ 5973274 h 6546039"/>
                  <a:gd name="connsiteX332" fmla="*/ 2430777 w 4307063"/>
                  <a:gd name="connsiteY332" fmla="*/ 5966260 h 6546039"/>
                  <a:gd name="connsiteX333" fmla="*/ 2442445 w 4307063"/>
                  <a:gd name="connsiteY333" fmla="*/ 5926421 h 6546039"/>
                  <a:gd name="connsiteX334" fmla="*/ 2469467 w 4307063"/>
                  <a:gd name="connsiteY334" fmla="*/ 5973274 h 6546039"/>
                  <a:gd name="connsiteX335" fmla="*/ 2432958 w 4307063"/>
                  <a:gd name="connsiteY335" fmla="*/ 5911100 h 6546039"/>
                  <a:gd name="connsiteX336" fmla="*/ 2406130 w 4307063"/>
                  <a:gd name="connsiteY336" fmla="*/ 5961476 h 6546039"/>
                  <a:gd name="connsiteX337" fmla="*/ 2363318 w 4307063"/>
                  <a:gd name="connsiteY337" fmla="*/ 5952119 h 6546039"/>
                  <a:gd name="connsiteX338" fmla="*/ 2389338 w 4307063"/>
                  <a:gd name="connsiteY338" fmla="*/ 5891497 h 6546039"/>
                  <a:gd name="connsiteX339" fmla="*/ 2394058 w 4307063"/>
                  <a:gd name="connsiteY339" fmla="*/ 5892159 h 6546039"/>
                  <a:gd name="connsiteX340" fmla="*/ 2432958 w 4307063"/>
                  <a:gd name="connsiteY340" fmla="*/ 5911100 h 6546039"/>
                  <a:gd name="connsiteX341" fmla="*/ 2409557 w 4307063"/>
                  <a:gd name="connsiteY341" fmla="*/ 5860305 h 6546039"/>
                  <a:gd name="connsiteX342" fmla="*/ 2417152 w 4307063"/>
                  <a:gd name="connsiteY342" fmla="*/ 5876078 h 6546039"/>
                  <a:gd name="connsiteX343" fmla="*/ 2401347 w 4307063"/>
                  <a:gd name="connsiteY343" fmla="*/ 5872458 h 6546039"/>
                  <a:gd name="connsiteX344" fmla="*/ 2409557 w 4307063"/>
                  <a:gd name="connsiteY344" fmla="*/ 5860305 h 6546039"/>
                  <a:gd name="connsiteX345" fmla="*/ 2429403 w 4307063"/>
                  <a:gd name="connsiteY345" fmla="*/ 5725970 h 6546039"/>
                  <a:gd name="connsiteX346" fmla="*/ 2368296 w 4307063"/>
                  <a:gd name="connsiteY346" fmla="*/ 5768087 h 6546039"/>
                  <a:gd name="connsiteX347" fmla="*/ 2360781 w 4307063"/>
                  <a:gd name="connsiteY347" fmla="*/ 5776798 h 6546039"/>
                  <a:gd name="connsiteX348" fmla="*/ 2320248 w 4307063"/>
                  <a:gd name="connsiteY348" fmla="*/ 5765436 h 6546039"/>
                  <a:gd name="connsiteX349" fmla="*/ 2352991 w 4307063"/>
                  <a:gd name="connsiteY349" fmla="*/ 5694342 h 6546039"/>
                  <a:gd name="connsiteX350" fmla="*/ 2428514 w 4307063"/>
                  <a:gd name="connsiteY350" fmla="*/ 5686488 h 6546039"/>
                  <a:gd name="connsiteX351" fmla="*/ 2436449 w 4307063"/>
                  <a:gd name="connsiteY351" fmla="*/ 5688702 h 6546039"/>
                  <a:gd name="connsiteX352" fmla="*/ 2429403 w 4307063"/>
                  <a:gd name="connsiteY352" fmla="*/ 5725970 h 6546039"/>
                  <a:gd name="connsiteX353" fmla="*/ 4268036 w 4307063"/>
                  <a:gd name="connsiteY353" fmla="*/ 1224951 h 6546039"/>
                  <a:gd name="connsiteX354" fmla="*/ 4251001 w 4307063"/>
                  <a:gd name="connsiteY354" fmla="*/ 2670519 h 6546039"/>
                  <a:gd name="connsiteX355" fmla="*/ 1668728 w 4307063"/>
                  <a:gd name="connsiteY355" fmla="*/ 2688782 h 6546039"/>
                  <a:gd name="connsiteX356" fmla="*/ 62708 w 4307063"/>
                  <a:gd name="connsiteY356" fmla="*/ 2700402 h 6546039"/>
                  <a:gd name="connsiteX357" fmla="*/ 35185 w 4307063"/>
                  <a:gd name="connsiteY357" fmla="*/ 595782 h 6546039"/>
                  <a:gd name="connsiteX358" fmla="*/ 885023 w 4307063"/>
                  <a:gd name="connsiteY358" fmla="*/ 580235 h 6546039"/>
                  <a:gd name="connsiteX359" fmla="*/ 909653 w 4307063"/>
                  <a:gd name="connsiteY359" fmla="*/ 591500 h 6546039"/>
                  <a:gd name="connsiteX360" fmla="*/ 931196 w 4307063"/>
                  <a:gd name="connsiteY360" fmla="*/ 657374 h 6546039"/>
                  <a:gd name="connsiteX361" fmla="*/ 994032 w 4307063"/>
                  <a:gd name="connsiteY361" fmla="*/ 645544 h 6546039"/>
                  <a:gd name="connsiteX362" fmla="*/ 1049644 w 4307063"/>
                  <a:gd name="connsiteY362" fmla="*/ 631257 h 6546039"/>
                  <a:gd name="connsiteX363" fmla="*/ 1057903 w 4307063"/>
                  <a:gd name="connsiteY363" fmla="*/ 586489 h 6546039"/>
                  <a:gd name="connsiteX364" fmla="*/ 1111882 w 4307063"/>
                  <a:gd name="connsiteY364" fmla="*/ 601714 h 6546039"/>
                  <a:gd name="connsiteX365" fmla="*/ 1122452 w 4307063"/>
                  <a:gd name="connsiteY365" fmla="*/ 570813 h 6546039"/>
                  <a:gd name="connsiteX366" fmla="*/ 1549537 w 4307063"/>
                  <a:gd name="connsiteY366" fmla="*/ 568631 h 6546039"/>
                  <a:gd name="connsiteX367" fmla="*/ 3320808 w 4307063"/>
                  <a:gd name="connsiteY367" fmla="*/ 518886 h 6546039"/>
                  <a:gd name="connsiteX368" fmla="*/ 3330586 w 4307063"/>
                  <a:gd name="connsiteY368" fmla="*/ 516316 h 6546039"/>
                  <a:gd name="connsiteX369" fmla="*/ 3394036 w 4307063"/>
                  <a:gd name="connsiteY369" fmla="*/ 514474 h 6546039"/>
                  <a:gd name="connsiteX370" fmla="*/ 3408776 w 4307063"/>
                  <a:gd name="connsiteY370" fmla="*/ 560049 h 6546039"/>
                  <a:gd name="connsiteX371" fmla="*/ 3464888 w 4307063"/>
                  <a:gd name="connsiteY371" fmla="*/ 565770 h 6546039"/>
                  <a:gd name="connsiteX372" fmla="*/ 3519951 w 4307063"/>
                  <a:gd name="connsiteY372" fmla="*/ 581786 h 6546039"/>
                  <a:gd name="connsiteX373" fmla="*/ 3542205 w 4307063"/>
                  <a:gd name="connsiteY373" fmla="*/ 506958 h 6546039"/>
                  <a:gd name="connsiteX374" fmla="*/ 4275842 w 4307063"/>
                  <a:gd name="connsiteY374" fmla="*/ 492009 h 6546039"/>
                  <a:gd name="connsiteX375" fmla="*/ 4268036 w 4307063"/>
                  <a:gd name="connsiteY375" fmla="*/ 1224951 h 6546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4307063" h="6546039">
                    <a:moveTo>
                      <a:pt x="4291470" y="460753"/>
                    </a:moveTo>
                    <a:cubicBezTo>
                      <a:pt x="4052635" y="465940"/>
                      <a:pt x="3813800" y="471306"/>
                      <a:pt x="3574965" y="475751"/>
                    </a:cubicBezTo>
                    <a:cubicBezTo>
                      <a:pt x="3589154" y="455468"/>
                      <a:pt x="3599724" y="432114"/>
                      <a:pt x="3599789" y="407210"/>
                    </a:cubicBezTo>
                    <a:cubicBezTo>
                      <a:pt x="3599740" y="398094"/>
                      <a:pt x="3586940" y="394280"/>
                      <a:pt x="3582383" y="402490"/>
                    </a:cubicBezTo>
                    <a:cubicBezTo>
                      <a:pt x="3569082" y="427557"/>
                      <a:pt x="3564104" y="458619"/>
                      <a:pt x="3540217" y="476672"/>
                    </a:cubicBezTo>
                    <a:cubicBezTo>
                      <a:pt x="3539539" y="476801"/>
                      <a:pt x="3538892" y="476946"/>
                      <a:pt x="3538278" y="477157"/>
                    </a:cubicBezTo>
                    <a:cubicBezTo>
                      <a:pt x="3529955" y="465003"/>
                      <a:pt x="3536339" y="445755"/>
                      <a:pt x="3537502" y="432325"/>
                    </a:cubicBezTo>
                    <a:cubicBezTo>
                      <a:pt x="3539409" y="403638"/>
                      <a:pt x="3523878" y="352729"/>
                      <a:pt x="3568565" y="353392"/>
                    </a:cubicBezTo>
                    <a:cubicBezTo>
                      <a:pt x="3583805" y="353020"/>
                      <a:pt x="3608096" y="350757"/>
                      <a:pt x="3621219" y="360131"/>
                    </a:cubicBezTo>
                    <a:cubicBezTo>
                      <a:pt x="3633259" y="368729"/>
                      <a:pt x="3631886" y="393989"/>
                      <a:pt x="3633308" y="407129"/>
                    </a:cubicBezTo>
                    <a:cubicBezTo>
                      <a:pt x="3635425" y="426555"/>
                      <a:pt x="3635651" y="446433"/>
                      <a:pt x="3638770" y="465698"/>
                    </a:cubicBezTo>
                    <a:cubicBezTo>
                      <a:pt x="3640306" y="475185"/>
                      <a:pt x="3654188" y="473763"/>
                      <a:pt x="3656580" y="465698"/>
                    </a:cubicBezTo>
                    <a:cubicBezTo>
                      <a:pt x="3662528" y="445706"/>
                      <a:pt x="3660281" y="423242"/>
                      <a:pt x="3658084" y="402814"/>
                    </a:cubicBezTo>
                    <a:cubicBezTo>
                      <a:pt x="3656289" y="386103"/>
                      <a:pt x="3656403" y="365723"/>
                      <a:pt x="3647207" y="351032"/>
                    </a:cubicBezTo>
                    <a:cubicBezTo>
                      <a:pt x="3633857" y="324559"/>
                      <a:pt x="3560500" y="321505"/>
                      <a:pt x="3537583" y="334790"/>
                    </a:cubicBezTo>
                    <a:cubicBezTo>
                      <a:pt x="3518981" y="331574"/>
                      <a:pt x="3498795" y="330378"/>
                      <a:pt x="3481470" y="336810"/>
                    </a:cubicBezTo>
                    <a:cubicBezTo>
                      <a:pt x="3456953" y="331121"/>
                      <a:pt x="3430303" y="337068"/>
                      <a:pt x="3405915" y="341416"/>
                    </a:cubicBezTo>
                    <a:cubicBezTo>
                      <a:pt x="3392129" y="327129"/>
                      <a:pt x="3360647" y="319469"/>
                      <a:pt x="3341075" y="318499"/>
                    </a:cubicBezTo>
                    <a:cubicBezTo>
                      <a:pt x="3345843" y="285917"/>
                      <a:pt x="3337245" y="255776"/>
                      <a:pt x="3315911" y="230192"/>
                    </a:cubicBezTo>
                    <a:cubicBezTo>
                      <a:pt x="3312485" y="226071"/>
                      <a:pt x="3304647" y="226233"/>
                      <a:pt x="3301188" y="230192"/>
                    </a:cubicBezTo>
                    <a:cubicBezTo>
                      <a:pt x="3284607" y="249279"/>
                      <a:pt x="3276413" y="273376"/>
                      <a:pt x="3266716" y="296358"/>
                    </a:cubicBezTo>
                    <a:cubicBezTo>
                      <a:pt x="3257035" y="319275"/>
                      <a:pt x="3248518" y="342192"/>
                      <a:pt x="3246902" y="367323"/>
                    </a:cubicBezTo>
                    <a:cubicBezTo>
                      <a:pt x="3244364" y="407274"/>
                      <a:pt x="3255241" y="446676"/>
                      <a:pt x="3249116" y="486546"/>
                    </a:cubicBezTo>
                    <a:cubicBezTo>
                      <a:pt x="3179282" y="489132"/>
                      <a:pt x="3109432" y="491266"/>
                      <a:pt x="3039582" y="493399"/>
                    </a:cubicBezTo>
                    <a:cubicBezTo>
                      <a:pt x="2992923" y="439565"/>
                      <a:pt x="2939687" y="391694"/>
                      <a:pt x="2890314" y="340333"/>
                    </a:cubicBezTo>
                    <a:cubicBezTo>
                      <a:pt x="2845918" y="295905"/>
                      <a:pt x="2801716" y="246014"/>
                      <a:pt x="2740981" y="224503"/>
                    </a:cubicBezTo>
                    <a:cubicBezTo>
                      <a:pt x="2623422" y="195833"/>
                      <a:pt x="2494534" y="219202"/>
                      <a:pt x="2383262" y="262612"/>
                    </a:cubicBezTo>
                    <a:cubicBezTo>
                      <a:pt x="2376894" y="246580"/>
                      <a:pt x="2396482" y="181190"/>
                      <a:pt x="2366664" y="187639"/>
                    </a:cubicBezTo>
                    <a:cubicBezTo>
                      <a:pt x="2332434" y="195623"/>
                      <a:pt x="2350551" y="311663"/>
                      <a:pt x="2372175" y="326580"/>
                    </a:cubicBezTo>
                    <a:cubicBezTo>
                      <a:pt x="2331884" y="362442"/>
                      <a:pt x="2289557" y="397513"/>
                      <a:pt x="2241460" y="422191"/>
                    </a:cubicBezTo>
                    <a:cubicBezTo>
                      <a:pt x="2201606" y="442652"/>
                      <a:pt x="2155271" y="418312"/>
                      <a:pt x="2118730" y="395638"/>
                    </a:cubicBezTo>
                    <a:cubicBezTo>
                      <a:pt x="2063732" y="361052"/>
                      <a:pt x="2010367" y="323961"/>
                      <a:pt x="1956969" y="286984"/>
                    </a:cubicBezTo>
                    <a:cubicBezTo>
                      <a:pt x="1964694" y="267897"/>
                      <a:pt x="1963482" y="244738"/>
                      <a:pt x="1964484" y="224633"/>
                    </a:cubicBezTo>
                    <a:cubicBezTo>
                      <a:pt x="1965680" y="200487"/>
                      <a:pt x="1966440" y="176310"/>
                      <a:pt x="1966197" y="152132"/>
                    </a:cubicBezTo>
                    <a:cubicBezTo>
                      <a:pt x="1965712" y="104003"/>
                      <a:pt x="1959733" y="56278"/>
                      <a:pt x="1947676" y="9668"/>
                    </a:cubicBezTo>
                    <a:cubicBezTo>
                      <a:pt x="1943296" y="-7269"/>
                      <a:pt x="1917890" y="-93"/>
                      <a:pt x="1921575" y="16860"/>
                    </a:cubicBezTo>
                    <a:cubicBezTo>
                      <a:pt x="1937850" y="96003"/>
                      <a:pt x="1932904" y="177295"/>
                      <a:pt x="1924888" y="257231"/>
                    </a:cubicBezTo>
                    <a:cubicBezTo>
                      <a:pt x="1894327" y="246774"/>
                      <a:pt x="1859838" y="244075"/>
                      <a:pt x="1828339" y="239631"/>
                    </a:cubicBezTo>
                    <a:cubicBezTo>
                      <a:pt x="1756033" y="230806"/>
                      <a:pt x="1682110" y="212738"/>
                      <a:pt x="1609528" y="228172"/>
                    </a:cubicBezTo>
                    <a:cubicBezTo>
                      <a:pt x="1535234" y="244334"/>
                      <a:pt x="1474773" y="293675"/>
                      <a:pt x="1421182" y="345101"/>
                    </a:cubicBezTo>
                    <a:cubicBezTo>
                      <a:pt x="1357279" y="405610"/>
                      <a:pt x="1291728" y="465860"/>
                      <a:pt x="1238460" y="536259"/>
                    </a:cubicBezTo>
                    <a:cubicBezTo>
                      <a:pt x="1221716" y="536777"/>
                      <a:pt x="1204973" y="537358"/>
                      <a:pt x="1188229" y="537940"/>
                    </a:cubicBezTo>
                    <a:cubicBezTo>
                      <a:pt x="1191106" y="527257"/>
                      <a:pt x="1186177" y="516591"/>
                      <a:pt x="1185482" y="505746"/>
                    </a:cubicBezTo>
                    <a:cubicBezTo>
                      <a:pt x="1184351" y="473197"/>
                      <a:pt x="1192238" y="439613"/>
                      <a:pt x="1181700" y="407824"/>
                    </a:cubicBezTo>
                    <a:cubicBezTo>
                      <a:pt x="1174912" y="386717"/>
                      <a:pt x="1164811" y="367468"/>
                      <a:pt x="1153676" y="348382"/>
                    </a:cubicBezTo>
                    <a:cubicBezTo>
                      <a:pt x="1145111" y="335889"/>
                      <a:pt x="1116100" y="272018"/>
                      <a:pt x="1098145" y="294531"/>
                    </a:cubicBezTo>
                    <a:cubicBezTo>
                      <a:pt x="1080739" y="321974"/>
                      <a:pt x="1076343" y="353327"/>
                      <a:pt x="1085280" y="384276"/>
                    </a:cubicBezTo>
                    <a:cubicBezTo>
                      <a:pt x="1063947" y="388236"/>
                      <a:pt x="1038089" y="398903"/>
                      <a:pt x="1023527" y="415209"/>
                    </a:cubicBezTo>
                    <a:cubicBezTo>
                      <a:pt x="998671" y="413981"/>
                      <a:pt x="972085" y="412042"/>
                      <a:pt x="948392" y="420559"/>
                    </a:cubicBezTo>
                    <a:cubicBezTo>
                      <a:pt x="930501" y="416777"/>
                      <a:pt x="910170" y="420268"/>
                      <a:pt x="892635" y="425618"/>
                    </a:cubicBezTo>
                    <a:cubicBezTo>
                      <a:pt x="870300" y="417327"/>
                      <a:pt x="809872" y="426474"/>
                      <a:pt x="793371" y="444785"/>
                    </a:cubicBezTo>
                    <a:cubicBezTo>
                      <a:pt x="778615" y="459928"/>
                      <a:pt x="781250" y="483282"/>
                      <a:pt x="781573" y="502643"/>
                    </a:cubicBezTo>
                    <a:cubicBezTo>
                      <a:pt x="781864" y="520437"/>
                      <a:pt x="782252" y="539395"/>
                      <a:pt x="786777" y="556946"/>
                    </a:cubicBezTo>
                    <a:cubicBezTo>
                      <a:pt x="530229" y="559241"/>
                      <a:pt x="273697" y="557496"/>
                      <a:pt x="17132" y="561859"/>
                    </a:cubicBezTo>
                    <a:cubicBezTo>
                      <a:pt x="7953" y="562021"/>
                      <a:pt x="-112" y="569584"/>
                      <a:pt x="1" y="578990"/>
                    </a:cubicBezTo>
                    <a:cubicBezTo>
                      <a:pt x="7064" y="1204571"/>
                      <a:pt x="14611" y="1830168"/>
                      <a:pt x="22821" y="2455732"/>
                    </a:cubicBezTo>
                    <a:cubicBezTo>
                      <a:pt x="23581" y="2514593"/>
                      <a:pt x="24324" y="2573453"/>
                      <a:pt x="25084" y="2632313"/>
                    </a:cubicBezTo>
                    <a:cubicBezTo>
                      <a:pt x="25439" y="2660046"/>
                      <a:pt x="24179" y="2688378"/>
                      <a:pt x="26151" y="2716062"/>
                    </a:cubicBezTo>
                    <a:cubicBezTo>
                      <a:pt x="25019" y="2727068"/>
                      <a:pt x="32825" y="2738220"/>
                      <a:pt x="44559" y="2738058"/>
                    </a:cubicBezTo>
                    <a:cubicBezTo>
                      <a:pt x="556750" y="2734082"/>
                      <a:pt x="1068941" y="2730139"/>
                      <a:pt x="1581132" y="2726212"/>
                    </a:cubicBezTo>
                    <a:cubicBezTo>
                      <a:pt x="1526038" y="3403332"/>
                      <a:pt x="1723386" y="4261751"/>
                      <a:pt x="1680607" y="4909990"/>
                    </a:cubicBezTo>
                    <a:cubicBezTo>
                      <a:pt x="1678538" y="5075501"/>
                      <a:pt x="1736509" y="5230732"/>
                      <a:pt x="1782053" y="5387257"/>
                    </a:cubicBezTo>
                    <a:cubicBezTo>
                      <a:pt x="1844598" y="5582197"/>
                      <a:pt x="1692712" y="5555304"/>
                      <a:pt x="1878812" y="5664767"/>
                    </a:cubicBezTo>
                    <a:cubicBezTo>
                      <a:pt x="1843143" y="5706996"/>
                      <a:pt x="1837293" y="5767990"/>
                      <a:pt x="1852258" y="5819998"/>
                    </a:cubicBezTo>
                    <a:cubicBezTo>
                      <a:pt x="1860097" y="5924935"/>
                      <a:pt x="1842707" y="5959197"/>
                      <a:pt x="1802158" y="6051851"/>
                    </a:cubicBezTo>
                    <a:cubicBezTo>
                      <a:pt x="1771725" y="6132158"/>
                      <a:pt x="1738724" y="6212287"/>
                      <a:pt x="1719394" y="6296165"/>
                    </a:cubicBezTo>
                    <a:cubicBezTo>
                      <a:pt x="1684502" y="6502791"/>
                      <a:pt x="2034092" y="6606951"/>
                      <a:pt x="2178931" y="6508689"/>
                    </a:cubicBezTo>
                    <a:cubicBezTo>
                      <a:pt x="2193574" y="6497700"/>
                      <a:pt x="2223602" y="6481263"/>
                      <a:pt x="2215667" y="6460076"/>
                    </a:cubicBezTo>
                    <a:cubicBezTo>
                      <a:pt x="2235044" y="6330896"/>
                      <a:pt x="2197792" y="6269693"/>
                      <a:pt x="2141744" y="6170978"/>
                    </a:cubicBezTo>
                    <a:cubicBezTo>
                      <a:pt x="2143150" y="6159019"/>
                      <a:pt x="2132580" y="6150824"/>
                      <a:pt x="2127360" y="6141047"/>
                    </a:cubicBezTo>
                    <a:cubicBezTo>
                      <a:pt x="2125566" y="6124886"/>
                      <a:pt x="2119505" y="6108255"/>
                      <a:pt x="2119910" y="6091188"/>
                    </a:cubicBezTo>
                    <a:cubicBezTo>
                      <a:pt x="2227158" y="6159455"/>
                      <a:pt x="2289250" y="6291559"/>
                      <a:pt x="2412983" y="6333466"/>
                    </a:cubicBezTo>
                    <a:cubicBezTo>
                      <a:pt x="2520263" y="6371316"/>
                      <a:pt x="2843203" y="6435833"/>
                      <a:pt x="2869643" y="6276707"/>
                    </a:cubicBezTo>
                    <a:cubicBezTo>
                      <a:pt x="2861562" y="6189176"/>
                      <a:pt x="2782064" y="6118162"/>
                      <a:pt x="2703163" y="6090267"/>
                    </a:cubicBezTo>
                    <a:cubicBezTo>
                      <a:pt x="2676157" y="6081750"/>
                      <a:pt x="2647778" y="6079439"/>
                      <a:pt x="2620869" y="6070179"/>
                    </a:cubicBezTo>
                    <a:cubicBezTo>
                      <a:pt x="2492691" y="6029355"/>
                      <a:pt x="2458898" y="5885792"/>
                      <a:pt x="2405500" y="5778140"/>
                    </a:cubicBezTo>
                    <a:cubicBezTo>
                      <a:pt x="2449007" y="5755626"/>
                      <a:pt x="2495891" y="5727247"/>
                      <a:pt x="2463245" y="5671894"/>
                    </a:cubicBezTo>
                    <a:cubicBezTo>
                      <a:pt x="2534517" y="5648960"/>
                      <a:pt x="2552812" y="5649575"/>
                      <a:pt x="2555253" y="5567781"/>
                    </a:cubicBezTo>
                    <a:cubicBezTo>
                      <a:pt x="2568909" y="5456137"/>
                      <a:pt x="2603980" y="5349584"/>
                      <a:pt x="2656909" y="5250530"/>
                    </a:cubicBezTo>
                    <a:cubicBezTo>
                      <a:pt x="2755882" y="5049352"/>
                      <a:pt x="2915833" y="4875357"/>
                      <a:pt x="2948770" y="4646768"/>
                    </a:cubicBezTo>
                    <a:cubicBezTo>
                      <a:pt x="3042911" y="4010165"/>
                      <a:pt x="3034879" y="3352229"/>
                      <a:pt x="2935210" y="2715901"/>
                    </a:cubicBezTo>
                    <a:cubicBezTo>
                      <a:pt x="3374529" y="2712814"/>
                      <a:pt x="3813832" y="2708644"/>
                      <a:pt x="4253151" y="2705557"/>
                    </a:cubicBezTo>
                    <a:cubicBezTo>
                      <a:pt x="4267357" y="2705913"/>
                      <a:pt x="4286605" y="2707206"/>
                      <a:pt x="4287349" y="2687990"/>
                    </a:cubicBezTo>
                    <a:cubicBezTo>
                      <a:pt x="4293749" y="1952058"/>
                      <a:pt x="4300440" y="1215916"/>
                      <a:pt x="4306872" y="480098"/>
                    </a:cubicBezTo>
                    <a:cubicBezTo>
                      <a:pt x="4308294" y="470611"/>
                      <a:pt x="4301684" y="460543"/>
                      <a:pt x="4291470" y="460753"/>
                    </a:cubicBezTo>
                    <a:close/>
                    <a:moveTo>
                      <a:pt x="3520290" y="351695"/>
                    </a:moveTo>
                    <a:cubicBezTo>
                      <a:pt x="3506343" y="373658"/>
                      <a:pt x="3512856" y="400163"/>
                      <a:pt x="3513082" y="424486"/>
                    </a:cubicBezTo>
                    <a:cubicBezTo>
                      <a:pt x="3512953" y="445868"/>
                      <a:pt x="3505098" y="468833"/>
                      <a:pt x="3517284" y="488486"/>
                    </a:cubicBezTo>
                    <a:cubicBezTo>
                      <a:pt x="3517300" y="501884"/>
                      <a:pt x="3520177" y="515702"/>
                      <a:pt x="3518125" y="529229"/>
                    </a:cubicBezTo>
                    <a:cubicBezTo>
                      <a:pt x="3516605" y="542966"/>
                      <a:pt x="3511466" y="560356"/>
                      <a:pt x="3499959" y="569213"/>
                    </a:cubicBezTo>
                    <a:cubicBezTo>
                      <a:pt x="3496193" y="572106"/>
                      <a:pt x="3495822" y="573075"/>
                      <a:pt x="3492331" y="570102"/>
                    </a:cubicBezTo>
                    <a:cubicBezTo>
                      <a:pt x="3485866" y="560938"/>
                      <a:pt x="3483297" y="549043"/>
                      <a:pt x="3480371" y="538360"/>
                    </a:cubicBezTo>
                    <a:cubicBezTo>
                      <a:pt x="3472145" y="489181"/>
                      <a:pt x="3468315" y="438288"/>
                      <a:pt x="3467393" y="388446"/>
                    </a:cubicBezTo>
                    <a:cubicBezTo>
                      <a:pt x="3467975" y="357416"/>
                      <a:pt x="3494690" y="351840"/>
                      <a:pt x="3520290" y="351695"/>
                    </a:cubicBezTo>
                    <a:close/>
                    <a:moveTo>
                      <a:pt x="3456097" y="355525"/>
                    </a:moveTo>
                    <a:cubicBezTo>
                      <a:pt x="3437575" y="382983"/>
                      <a:pt x="3449632" y="421642"/>
                      <a:pt x="3449325" y="452963"/>
                    </a:cubicBezTo>
                    <a:cubicBezTo>
                      <a:pt x="3451296" y="484090"/>
                      <a:pt x="3451555" y="516898"/>
                      <a:pt x="3459329" y="547395"/>
                    </a:cubicBezTo>
                    <a:cubicBezTo>
                      <a:pt x="3428913" y="568889"/>
                      <a:pt x="3422076" y="546845"/>
                      <a:pt x="3416775" y="519468"/>
                    </a:cubicBezTo>
                    <a:cubicBezTo>
                      <a:pt x="3408808" y="490732"/>
                      <a:pt x="3401196" y="461852"/>
                      <a:pt x="3395701" y="432518"/>
                    </a:cubicBezTo>
                    <a:cubicBezTo>
                      <a:pt x="3381511" y="364818"/>
                      <a:pt x="3390497" y="362394"/>
                      <a:pt x="3456097" y="355525"/>
                    </a:cubicBezTo>
                    <a:close/>
                    <a:moveTo>
                      <a:pt x="3361374" y="342515"/>
                    </a:moveTo>
                    <a:cubicBezTo>
                      <a:pt x="3370085" y="344681"/>
                      <a:pt x="3378650" y="347347"/>
                      <a:pt x="3387394" y="349173"/>
                    </a:cubicBezTo>
                    <a:cubicBezTo>
                      <a:pt x="3372768" y="358224"/>
                      <a:pt x="3367434" y="374725"/>
                      <a:pt x="3368663" y="391258"/>
                    </a:cubicBezTo>
                    <a:cubicBezTo>
                      <a:pt x="3371653" y="427153"/>
                      <a:pt x="3380590" y="462450"/>
                      <a:pt x="3389511" y="497245"/>
                    </a:cubicBezTo>
                    <a:cubicBezTo>
                      <a:pt x="3377859" y="500203"/>
                      <a:pt x="3377665" y="515783"/>
                      <a:pt x="3369148" y="522845"/>
                    </a:cubicBezTo>
                    <a:cubicBezTo>
                      <a:pt x="3349027" y="538183"/>
                      <a:pt x="3345034" y="513520"/>
                      <a:pt x="3340299" y="499056"/>
                    </a:cubicBezTo>
                    <a:cubicBezTo>
                      <a:pt x="3333204" y="476413"/>
                      <a:pt x="3325366" y="453739"/>
                      <a:pt x="3321713" y="430062"/>
                    </a:cubicBezTo>
                    <a:cubicBezTo>
                      <a:pt x="3317705" y="402038"/>
                      <a:pt x="3318126" y="359614"/>
                      <a:pt x="3340283" y="339202"/>
                    </a:cubicBezTo>
                    <a:cubicBezTo>
                      <a:pt x="3346036" y="336907"/>
                      <a:pt x="3355733" y="341109"/>
                      <a:pt x="3361374" y="342515"/>
                    </a:cubicBezTo>
                    <a:close/>
                    <a:moveTo>
                      <a:pt x="3266619" y="346765"/>
                    </a:moveTo>
                    <a:cubicBezTo>
                      <a:pt x="3270756" y="335372"/>
                      <a:pt x="3277156" y="323978"/>
                      <a:pt x="3282182" y="312794"/>
                    </a:cubicBezTo>
                    <a:cubicBezTo>
                      <a:pt x="3290570" y="294176"/>
                      <a:pt x="3297697" y="272568"/>
                      <a:pt x="3308881" y="254822"/>
                    </a:cubicBezTo>
                    <a:cubicBezTo>
                      <a:pt x="3323055" y="274782"/>
                      <a:pt x="3327920" y="299590"/>
                      <a:pt x="3327273" y="323477"/>
                    </a:cubicBezTo>
                    <a:cubicBezTo>
                      <a:pt x="3284881" y="366305"/>
                      <a:pt x="3309818" y="433003"/>
                      <a:pt x="3322247" y="483847"/>
                    </a:cubicBezTo>
                    <a:cubicBezTo>
                      <a:pt x="3317528" y="483815"/>
                      <a:pt x="3315297" y="483783"/>
                      <a:pt x="3314150" y="483847"/>
                    </a:cubicBezTo>
                    <a:cubicBezTo>
                      <a:pt x="3300477" y="484607"/>
                      <a:pt x="3286788" y="485124"/>
                      <a:pt x="3273099" y="485658"/>
                    </a:cubicBezTo>
                    <a:cubicBezTo>
                      <a:pt x="3274683" y="472066"/>
                      <a:pt x="3271192" y="455985"/>
                      <a:pt x="3269803" y="444526"/>
                    </a:cubicBezTo>
                    <a:cubicBezTo>
                      <a:pt x="3266069" y="412333"/>
                      <a:pt x="3256227" y="378604"/>
                      <a:pt x="3266619" y="346765"/>
                    </a:cubicBezTo>
                    <a:close/>
                    <a:moveTo>
                      <a:pt x="1422329" y="388527"/>
                    </a:moveTo>
                    <a:cubicBezTo>
                      <a:pt x="1425432" y="385036"/>
                      <a:pt x="1426240" y="381254"/>
                      <a:pt x="1425545" y="377925"/>
                    </a:cubicBezTo>
                    <a:cubicBezTo>
                      <a:pt x="1474483" y="331460"/>
                      <a:pt x="1525585" y="282830"/>
                      <a:pt x="1591686" y="262903"/>
                    </a:cubicBezTo>
                    <a:cubicBezTo>
                      <a:pt x="1663395" y="240875"/>
                      <a:pt x="1738546" y="260333"/>
                      <a:pt x="1810836" y="269513"/>
                    </a:cubicBezTo>
                    <a:cubicBezTo>
                      <a:pt x="1849042" y="274055"/>
                      <a:pt x="1887345" y="283170"/>
                      <a:pt x="1926036" y="282087"/>
                    </a:cubicBezTo>
                    <a:cubicBezTo>
                      <a:pt x="1927216" y="290895"/>
                      <a:pt x="1932339" y="301691"/>
                      <a:pt x="1942197" y="301400"/>
                    </a:cubicBezTo>
                    <a:cubicBezTo>
                      <a:pt x="1998860" y="344018"/>
                      <a:pt x="2055296" y="387460"/>
                      <a:pt x="2115530" y="424987"/>
                    </a:cubicBezTo>
                    <a:cubicBezTo>
                      <a:pt x="2202285" y="481973"/>
                      <a:pt x="2254551" y="459137"/>
                      <a:pt x="2330236" y="399678"/>
                    </a:cubicBezTo>
                    <a:cubicBezTo>
                      <a:pt x="2345282" y="388090"/>
                      <a:pt x="2426381" y="327856"/>
                      <a:pt x="2395819" y="310806"/>
                    </a:cubicBezTo>
                    <a:cubicBezTo>
                      <a:pt x="2392942" y="300576"/>
                      <a:pt x="2388433" y="290620"/>
                      <a:pt x="2386397" y="280212"/>
                    </a:cubicBezTo>
                    <a:cubicBezTo>
                      <a:pt x="2493451" y="254725"/>
                      <a:pt x="2605984" y="226410"/>
                      <a:pt x="2716416" y="246305"/>
                    </a:cubicBezTo>
                    <a:cubicBezTo>
                      <a:pt x="2778072" y="261497"/>
                      <a:pt x="2821611" y="310887"/>
                      <a:pt x="2864843" y="354183"/>
                    </a:cubicBezTo>
                    <a:cubicBezTo>
                      <a:pt x="2912326" y="400470"/>
                      <a:pt x="2956883" y="449973"/>
                      <a:pt x="3006046" y="494433"/>
                    </a:cubicBezTo>
                    <a:cubicBezTo>
                      <a:pt x="2948236" y="496163"/>
                      <a:pt x="2890427" y="497827"/>
                      <a:pt x="2832617" y="499443"/>
                    </a:cubicBezTo>
                    <a:cubicBezTo>
                      <a:pt x="2849829" y="452106"/>
                      <a:pt x="2868948" y="396300"/>
                      <a:pt x="2854613" y="346216"/>
                    </a:cubicBezTo>
                    <a:cubicBezTo>
                      <a:pt x="2851898" y="335097"/>
                      <a:pt x="2835041" y="335097"/>
                      <a:pt x="2832278" y="346216"/>
                    </a:cubicBezTo>
                    <a:cubicBezTo>
                      <a:pt x="2815761" y="396866"/>
                      <a:pt x="2813886" y="453238"/>
                      <a:pt x="2787365" y="500720"/>
                    </a:cubicBezTo>
                    <a:cubicBezTo>
                      <a:pt x="2368345" y="510918"/>
                      <a:pt x="1949308" y="520809"/>
                      <a:pt x="1530256" y="529407"/>
                    </a:cubicBezTo>
                    <a:cubicBezTo>
                      <a:pt x="1489448" y="505116"/>
                      <a:pt x="1457206" y="470983"/>
                      <a:pt x="1432285" y="431048"/>
                    </a:cubicBezTo>
                    <a:cubicBezTo>
                      <a:pt x="1426273" y="421060"/>
                      <a:pt x="1412261" y="399872"/>
                      <a:pt x="1422329" y="388527"/>
                    </a:cubicBezTo>
                    <a:close/>
                    <a:moveTo>
                      <a:pt x="1323388" y="474668"/>
                    </a:moveTo>
                    <a:cubicBezTo>
                      <a:pt x="1345271" y="453997"/>
                      <a:pt x="1366976" y="433133"/>
                      <a:pt x="1388810" y="412430"/>
                    </a:cubicBezTo>
                    <a:cubicBezTo>
                      <a:pt x="1398766" y="459056"/>
                      <a:pt x="1431638" y="498845"/>
                      <a:pt x="1465771" y="530668"/>
                    </a:cubicBezTo>
                    <a:cubicBezTo>
                      <a:pt x="1397247" y="532074"/>
                      <a:pt x="1328738" y="533641"/>
                      <a:pt x="1260245" y="535661"/>
                    </a:cubicBezTo>
                    <a:cubicBezTo>
                      <a:pt x="1280302" y="514393"/>
                      <a:pt x="1302233" y="494660"/>
                      <a:pt x="1323388" y="474668"/>
                    </a:cubicBezTo>
                    <a:close/>
                    <a:moveTo>
                      <a:pt x="1109022" y="317416"/>
                    </a:moveTo>
                    <a:cubicBezTo>
                      <a:pt x="1119704" y="330733"/>
                      <a:pt x="1127882" y="346507"/>
                      <a:pt x="1136690" y="360794"/>
                    </a:cubicBezTo>
                    <a:cubicBezTo>
                      <a:pt x="1148456" y="379864"/>
                      <a:pt x="1163421" y="397674"/>
                      <a:pt x="1168916" y="419718"/>
                    </a:cubicBezTo>
                    <a:cubicBezTo>
                      <a:pt x="1174217" y="440955"/>
                      <a:pt x="1169062" y="462983"/>
                      <a:pt x="1166541" y="484268"/>
                    </a:cubicBezTo>
                    <a:cubicBezTo>
                      <a:pt x="1164666" y="500041"/>
                      <a:pt x="1160060" y="524639"/>
                      <a:pt x="1170242" y="538651"/>
                    </a:cubicBezTo>
                    <a:cubicBezTo>
                      <a:pt x="1155357" y="539362"/>
                      <a:pt x="1140488" y="540865"/>
                      <a:pt x="1125636" y="542158"/>
                    </a:cubicBezTo>
                    <a:cubicBezTo>
                      <a:pt x="1131373" y="491395"/>
                      <a:pt x="1146646" y="422854"/>
                      <a:pt x="1099341" y="387460"/>
                    </a:cubicBezTo>
                    <a:cubicBezTo>
                      <a:pt x="1096270" y="363832"/>
                      <a:pt x="1097450" y="338992"/>
                      <a:pt x="1109022" y="317416"/>
                    </a:cubicBezTo>
                    <a:close/>
                    <a:moveTo>
                      <a:pt x="1070977" y="409601"/>
                    </a:moveTo>
                    <a:cubicBezTo>
                      <a:pt x="1086864" y="401456"/>
                      <a:pt x="1094719" y="404672"/>
                      <a:pt x="1102606" y="420333"/>
                    </a:cubicBezTo>
                    <a:cubicBezTo>
                      <a:pt x="1124763" y="458603"/>
                      <a:pt x="1120060" y="505682"/>
                      <a:pt x="1112254" y="547330"/>
                    </a:cubicBezTo>
                    <a:cubicBezTo>
                      <a:pt x="1108828" y="551290"/>
                      <a:pt x="1107907" y="556930"/>
                      <a:pt x="1109555" y="561698"/>
                    </a:cubicBezTo>
                    <a:cubicBezTo>
                      <a:pt x="1106678" y="574546"/>
                      <a:pt x="1105305" y="601811"/>
                      <a:pt x="1085426" y="591613"/>
                    </a:cubicBezTo>
                    <a:cubicBezTo>
                      <a:pt x="1074679" y="586312"/>
                      <a:pt x="1072917" y="568922"/>
                      <a:pt x="1060117" y="567904"/>
                    </a:cubicBezTo>
                    <a:cubicBezTo>
                      <a:pt x="1062396" y="550627"/>
                      <a:pt x="1064416" y="533302"/>
                      <a:pt x="1065741" y="515928"/>
                    </a:cubicBezTo>
                    <a:cubicBezTo>
                      <a:pt x="1066485" y="484316"/>
                      <a:pt x="1078121" y="438240"/>
                      <a:pt x="1043503" y="420656"/>
                    </a:cubicBezTo>
                    <a:cubicBezTo>
                      <a:pt x="1052796" y="417424"/>
                      <a:pt x="1061782" y="413092"/>
                      <a:pt x="1070977" y="409601"/>
                    </a:cubicBezTo>
                    <a:close/>
                    <a:moveTo>
                      <a:pt x="1024998" y="437577"/>
                    </a:moveTo>
                    <a:cubicBezTo>
                      <a:pt x="1055640" y="443654"/>
                      <a:pt x="1045394" y="481973"/>
                      <a:pt x="1045733" y="504712"/>
                    </a:cubicBezTo>
                    <a:cubicBezTo>
                      <a:pt x="1044101" y="534514"/>
                      <a:pt x="1040287" y="564154"/>
                      <a:pt x="1036052" y="593698"/>
                    </a:cubicBezTo>
                    <a:cubicBezTo>
                      <a:pt x="1034501" y="620687"/>
                      <a:pt x="1029491" y="644525"/>
                      <a:pt x="997539" y="626053"/>
                    </a:cubicBezTo>
                    <a:cubicBezTo>
                      <a:pt x="1001531" y="580267"/>
                      <a:pt x="994469" y="534482"/>
                      <a:pt x="992158" y="488874"/>
                    </a:cubicBezTo>
                    <a:cubicBezTo>
                      <a:pt x="991010" y="470514"/>
                      <a:pt x="989976" y="449698"/>
                      <a:pt x="976255" y="435864"/>
                    </a:cubicBezTo>
                    <a:cubicBezTo>
                      <a:pt x="992562" y="436026"/>
                      <a:pt x="1009160" y="434070"/>
                      <a:pt x="1024998" y="437577"/>
                    </a:cubicBezTo>
                    <a:close/>
                    <a:moveTo>
                      <a:pt x="969063" y="469932"/>
                    </a:moveTo>
                    <a:cubicBezTo>
                      <a:pt x="974073" y="503500"/>
                      <a:pt x="973992" y="538700"/>
                      <a:pt x="975576" y="572590"/>
                    </a:cubicBezTo>
                    <a:cubicBezTo>
                      <a:pt x="976530" y="599726"/>
                      <a:pt x="978550" y="629366"/>
                      <a:pt x="967124" y="654513"/>
                    </a:cubicBezTo>
                    <a:cubicBezTo>
                      <a:pt x="963746" y="656744"/>
                      <a:pt x="961806" y="654675"/>
                      <a:pt x="958752" y="652477"/>
                    </a:cubicBezTo>
                    <a:cubicBezTo>
                      <a:pt x="935124" y="634829"/>
                      <a:pt x="934380" y="602861"/>
                      <a:pt x="932134" y="576146"/>
                    </a:cubicBezTo>
                    <a:cubicBezTo>
                      <a:pt x="939423" y="560389"/>
                      <a:pt x="935415" y="543047"/>
                      <a:pt x="931520" y="526902"/>
                    </a:cubicBezTo>
                    <a:cubicBezTo>
                      <a:pt x="924845" y="499249"/>
                      <a:pt x="930598" y="463306"/>
                      <a:pt x="912126" y="440147"/>
                    </a:cubicBezTo>
                    <a:cubicBezTo>
                      <a:pt x="937419" y="437076"/>
                      <a:pt x="964473" y="439274"/>
                      <a:pt x="969063" y="469932"/>
                    </a:cubicBezTo>
                    <a:close/>
                    <a:moveTo>
                      <a:pt x="814413" y="460365"/>
                    </a:moveTo>
                    <a:cubicBezTo>
                      <a:pt x="827698" y="450571"/>
                      <a:pt x="851358" y="448745"/>
                      <a:pt x="867326" y="447775"/>
                    </a:cubicBezTo>
                    <a:cubicBezTo>
                      <a:pt x="883972" y="446757"/>
                      <a:pt x="894041" y="453496"/>
                      <a:pt x="898647" y="469544"/>
                    </a:cubicBezTo>
                    <a:cubicBezTo>
                      <a:pt x="903382" y="486062"/>
                      <a:pt x="901588" y="503839"/>
                      <a:pt x="904772" y="520696"/>
                    </a:cubicBezTo>
                    <a:cubicBezTo>
                      <a:pt x="906065" y="532526"/>
                      <a:pt x="918025" y="557916"/>
                      <a:pt x="909734" y="567984"/>
                    </a:cubicBezTo>
                    <a:cubicBezTo>
                      <a:pt x="883504" y="552970"/>
                      <a:pt x="873888" y="523621"/>
                      <a:pt x="857467" y="499573"/>
                    </a:cubicBezTo>
                    <a:cubicBezTo>
                      <a:pt x="852732" y="493140"/>
                      <a:pt x="838752" y="493981"/>
                      <a:pt x="840045" y="504292"/>
                    </a:cubicBezTo>
                    <a:cubicBezTo>
                      <a:pt x="842340" y="522441"/>
                      <a:pt x="850162" y="540671"/>
                      <a:pt x="861524" y="556170"/>
                    </a:cubicBezTo>
                    <a:cubicBezTo>
                      <a:pt x="844053" y="556380"/>
                      <a:pt x="826599" y="556591"/>
                      <a:pt x="809128" y="556752"/>
                    </a:cubicBezTo>
                    <a:cubicBezTo>
                      <a:pt x="808870" y="541641"/>
                      <a:pt x="807318" y="526401"/>
                      <a:pt x="806995" y="511322"/>
                    </a:cubicBezTo>
                    <a:cubicBezTo>
                      <a:pt x="806720" y="497358"/>
                      <a:pt x="801549" y="469868"/>
                      <a:pt x="814413" y="460365"/>
                    </a:cubicBezTo>
                    <a:close/>
                    <a:moveTo>
                      <a:pt x="2333872" y="5958583"/>
                    </a:moveTo>
                    <a:cubicBezTo>
                      <a:pt x="2321266" y="5937686"/>
                      <a:pt x="2310745" y="5914737"/>
                      <a:pt x="2305719" y="5891012"/>
                    </a:cubicBezTo>
                    <a:cubicBezTo>
                      <a:pt x="2307157" y="5891287"/>
                      <a:pt x="2308596" y="5891238"/>
                      <a:pt x="2309856" y="5890721"/>
                    </a:cubicBezTo>
                    <a:cubicBezTo>
                      <a:pt x="2314010" y="5889073"/>
                      <a:pt x="2317242" y="5886729"/>
                      <a:pt x="2319973" y="5883965"/>
                    </a:cubicBezTo>
                    <a:cubicBezTo>
                      <a:pt x="2334713" y="5885420"/>
                      <a:pt x="2349484" y="5886778"/>
                      <a:pt x="2364207" y="5888378"/>
                    </a:cubicBezTo>
                    <a:cubicBezTo>
                      <a:pt x="2350761" y="5909727"/>
                      <a:pt x="2337411" y="5933517"/>
                      <a:pt x="2333872" y="5958583"/>
                    </a:cubicBezTo>
                    <a:close/>
                    <a:moveTo>
                      <a:pt x="2351957" y="5971416"/>
                    </a:moveTo>
                    <a:cubicBezTo>
                      <a:pt x="2367407" y="5975569"/>
                      <a:pt x="2382922" y="5979545"/>
                      <a:pt x="2398486" y="5983246"/>
                    </a:cubicBezTo>
                    <a:cubicBezTo>
                      <a:pt x="2393411" y="6000991"/>
                      <a:pt x="2388918" y="6016797"/>
                      <a:pt x="2388078" y="6035754"/>
                    </a:cubicBezTo>
                    <a:cubicBezTo>
                      <a:pt x="2372595" y="6014971"/>
                      <a:pt x="2356692" y="5994348"/>
                      <a:pt x="2342551" y="5972563"/>
                    </a:cubicBezTo>
                    <a:cubicBezTo>
                      <a:pt x="2345815" y="5973597"/>
                      <a:pt x="2349500" y="5973403"/>
                      <a:pt x="2351957" y="5971416"/>
                    </a:cubicBezTo>
                    <a:close/>
                    <a:moveTo>
                      <a:pt x="2331319" y="5867286"/>
                    </a:moveTo>
                    <a:cubicBezTo>
                      <a:pt x="2343084" y="5847149"/>
                      <a:pt x="2355722" y="5827529"/>
                      <a:pt x="2368442" y="5807990"/>
                    </a:cubicBezTo>
                    <a:cubicBezTo>
                      <a:pt x="2374001" y="5811756"/>
                      <a:pt x="2379512" y="5815586"/>
                      <a:pt x="2385136" y="5819287"/>
                    </a:cubicBezTo>
                    <a:cubicBezTo>
                      <a:pt x="2386882" y="5820434"/>
                      <a:pt x="2388692" y="5820935"/>
                      <a:pt x="2390454" y="5820952"/>
                    </a:cubicBezTo>
                    <a:cubicBezTo>
                      <a:pt x="2394332" y="5828757"/>
                      <a:pt x="2398146" y="5836612"/>
                      <a:pt x="2401944" y="5844499"/>
                    </a:cubicBezTo>
                    <a:cubicBezTo>
                      <a:pt x="2392765" y="5851998"/>
                      <a:pt x="2384587" y="5860854"/>
                      <a:pt x="2377137" y="5870276"/>
                    </a:cubicBezTo>
                    <a:cubicBezTo>
                      <a:pt x="2361880" y="5869177"/>
                      <a:pt x="2346591" y="5868224"/>
                      <a:pt x="2331319" y="5867286"/>
                    </a:cubicBezTo>
                    <a:close/>
                    <a:moveTo>
                      <a:pt x="2337638" y="5807166"/>
                    </a:moveTo>
                    <a:cubicBezTo>
                      <a:pt x="2325274" y="5825477"/>
                      <a:pt x="2312701" y="5843804"/>
                      <a:pt x="2301775" y="5863004"/>
                    </a:cubicBezTo>
                    <a:cubicBezTo>
                      <a:pt x="2299674" y="5834123"/>
                      <a:pt x="2306300" y="5804693"/>
                      <a:pt x="2315917" y="5777396"/>
                    </a:cubicBezTo>
                    <a:cubicBezTo>
                      <a:pt x="2325807" y="5783732"/>
                      <a:pt x="2336555" y="5788823"/>
                      <a:pt x="2346834" y="5794495"/>
                    </a:cubicBezTo>
                    <a:cubicBezTo>
                      <a:pt x="2343698" y="5798665"/>
                      <a:pt x="2340595" y="5802867"/>
                      <a:pt x="2337638" y="5807166"/>
                    </a:cubicBezTo>
                    <a:close/>
                    <a:moveTo>
                      <a:pt x="2411787" y="6109726"/>
                    </a:moveTo>
                    <a:cubicBezTo>
                      <a:pt x="2436175" y="6148190"/>
                      <a:pt x="2438987" y="6192473"/>
                      <a:pt x="2433734" y="6236529"/>
                    </a:cubicBezTo>
                    <a:cubicBezTo>
                      <a:pt x="2326971" y="6171269"/>
                      <a:pt x="2238374" y="6069322"/>
                      <a:pt x="2122237" y="6024942"/>
                    </a:cubicBezTo>
                    <a:cubicBezTo>
                      <a:pt x="2131239" y="5941484"/>
                      <a:pt x="2146964" y="5859303"/>
                      <a:pt x="2151554" y="5775441"/>
                    </a:cubicBezTo>
                    <a:cubicBezTo>
                      <a:pt x="2181243" y="5726746"/>
                      <a:pt x="2186802" y="5666690"/>
                      <a:pt x="2201250" y="5612145"/>
                    </a:cubicBezTo>
                    <a:cubicBezTo>
                      <a:pt x="2233573" y="5653114"/>
                      <a:pt x="2282915" y="5682431"/>
                      <a:pt x="2335424" y="5691950"/>
                    </a:cubicBezTo>
                    <a:cubicBezTo>
                      <a:pt x="2218107" y="5887634"/>
                      <a:pt x="2304814" y="5949484"/>
                      <a:pt x="2411787" y="6109726"/>
                    </a:cubicBezTo>
                    <a:close/>
                    <a:moveTo>
                      <a:pt x="2102019" y="6079407"/>
                    </a:moveTo>
                    <a:cubicBezTo>
                      <a:pt x="2102116" y="6083754"/>
                      <a:pt x="2102310" y="6088102"/>
                      <a:pt x="2102568" y="6092465"/>
                    </a:cubicBezTo>
                    <a:cubicBezTo>
                      <a:pt x="2057494" y="5974437"/>
                      <a:pt x="2071877" y="5844644"/>
                      <a:pt x="2074027" y="5720896"/>
                    </a:cubicBezTo>
                    <a:cubicBezTo>
                      <a:pt x="2093162" y="5714528"/>
                      <a:pt x="2111118" y="5704766"/>
                      <a:pt x="2126487" y="5691853"/>
                    </a:cubicBezTo>
                    <a:cubicBezTo>
                      <a:pt x="2131206" y="5718568"/>
                      <a:pt x="2108580" y="5751990"/>
                      <a:pt x="2126229" y="5775150"/>
                    </a:cubicBezTo>
                    <a:cubicBezTo>
                      <a:pt x="2121639" y="5872846"/>
                      <a:pt x="2102762" y="5969767"/>
                      <a:pt x="2101906" y="6067657"/>
                    </a:cubicBezTo>
                    <a:cubicBezTo>
                      <a:pt x="2099077" y="6070728"/>
                      <a:pt x="2098560" y="6076239"/>
                      <a:pt x="2102019" y="6079407"/>
                    </a:cubicBezTo>
                    <a:close/>
                    <a:moveTo>
                      <a:pt x="2327003" y="3480018"/>
                    </a:moveTo>
                    <a:cubicBezTo>
                      <a:pt x="2594154" y="4886298"/>
                      <a:pt x="2404643" y="4395795"/>
                      <a:pt x="2156919" y="5575910"/>
                    </a:cubicBezTo>
                    <a:cubicBezTo>
                      <a:pt x="2196127" y="4954354"/>
                      <a:pt x="2249331" y="4097388"/>
                      <a:pt x="2327003" y="3480018"/>
                    </a:cubicBezTo>
                    <a:close/>
                    <a:moveTo>
                      <a:pt x="1945397" y="5762964"/>
                    </a:moveTo>
                    <a:cubicBezTo>
                      <a:pt x="1957615" y="5772548"/>
                      <a:pt x="1968815" y="5783004"/>
                      <a:pt x="1980484" y="5793186"/>
                    </a:cubicBezTo>
                    <a:cubicBezTo>
                      <a:pt x="1967506" y="5802980"/>
                      <a:pt x="1955886" y="5813598"/>
                      <a:pt x="1945817" y="5825913"/>
                    </a:cubicBezTo>
                    <a:cubicBezTo>
                      <a:pt x="1945882" y="5804984"/>
                      <a:pt x="1946011" y="5783942"/>
                      <a:pt x="1945397" y="5762964"/>
                    </a:cubicBezTo>
                    <a:close/>
                    <a:moveTo>
                      <a:pt x="1945478" y="5859869"/>
                    </a:moveTo>
                    <a:cubicBezTo>
                      <a:pt x="1955159" y="5870955"/>
                      <a:pt x="1965211" y="5881638"/>
                      <a:pt x="1975716" y="5891917"/>
                    </a:cubicBezTo>
                    <a:cubicBezTo>
                      <a:pt x="1964516" y="5899610"/>
                      <a:pt x="1953866" y="5908078"/>
                      <a:pt x="1943797" y="5917210"/>
                    </a:cubicBezTo>
                    <a:cubicBezTo>
                      <a:pt x="1944621" y="5898090"/>
                      <a:pt x="1945171" y="5878972"/>
                      <a:pt x="1945478" y="5859869"/>
                    </a:cubicBezTo>
                    <a:close/>
                    <a:moveTo>
                      <a:pt x="1951426" y="5844305"/>
                    </a:moveTo>
                    <a:cubicBezTo>
                      <a:pt x="1965971" y="5831424"/>
                      <a:pt x="1981745" y="5819691"/>
                      <a:pt x="1997939" y="5809040"/>
                    </a:cubicBezTo>
                    <a:cubicBezTo>
                      <a:pt x="2012645" y="5822762"/>
                      <a:pt x="2026868" y="5836952"/>
                      <a:pt x="2041090" y="5851222"/>
                    </a:cubicBezTo>
                    <a:cubicBezTo>
                      <a:pt x="2042673" y="5852806"/>
                      <a:pt x="2044580" y="5853856"/>
                      <a:pt x="2046617" y="5854390"/>
                    </a:cubicBezTo>
                    <a:cubicBezTo>
                      <a:pt x="2046601" y="5855650"/>
                      <a:pt x="2046585" y="5856895"/>
                      <a:pt x="2046568" y="5858155"/>
                    </a:cubicBezTo>
                    <a:cubicBezTo>
                      <a:pt x="2027369" y="5862099"/>
                      <a:pt x="2010189" y="5871068"/>
                      <a:pt x="1993365" y="5880652"/>
                    </a:cubicBezTo>
                    <a:cubicBezTo>
                      <a:pt x="1979514" y="5868402"/>
                      <a:pt x="1965551" y="5856280"/>
                      <a:pt x="1951426" y="5844305"/>
                    </a:cubicBezTo>
                    <a:close/>
                    <a:moveTo>
                      <a:pt x="2046601" y="5881590"/>
                    </a:moveTo>
                    <a:cubicBezTo>
                      <a:pt x="2046730" y="5896814"/>
                      <a:pt x="2047102" y="5912005"/>
                      <a:pt x="2047829" y="5927165"/>
                    </a:cubicBezTo>
                    <a:cubicBezTo>
                      <a:pt x="2035595" y="5917226"/>
                      <a:pt x="2023765" y="5907690"/>
                      <a:pt x="2012128" y="5897202"/>
                    </a:cubicBezTo>
                    <a:cubicBezTo>
                      <a:pt x="2023554" y="5891513"/>
                      <a:pt x="2034722" y="5886503"/>
                      <a:pt x="2046601" y="5881590"/>
                    </a:cubicBezTo>
                    <a:close/>
                    <a:moveTo>
                      <a:pt x="2047215" y="5820984"/>
                    </a:moveTo>
                    <a:cubicBezTo>
                      <a:pt x="2038488" y="5812160"/>
                      <a:pt x="2029502" y="5803562"/>
                      <a:pt x="2020354" y="5795142"/>
                    </a:cubicBezTo>
                    <a:cubicBezTo>
                      <a:pt x="2029938" y="5789582"/>
                      <a:pt x="2038972" y="5783780"/>
                      <a:pt x="2048589" y="5778156"/>
                    </a:cubicBezTo>
                    <a:cubicBezTo>
                      <a:pt x="2048071" y="5792426"/>
                      <a:pt x="2047587" y="5806697"/>
                      <a:pt x="2047215" y="5820984"/>
                    </a:cubicBezTo>
                    <a:close/>
                    <a:moveTo>
                      <a:pt x="2001817" y="5778479"/>
                    </a:moveTo>
                    <a:cubicBezTo>
                      <a:pt x="1982940" y="5762721"/>
                      <a:pt x="1964888" y="5746463"/>
                      <a:pt x="1943926" y="5733178"/>
                    </a:cubicBezTo>
                    <a:cubicBezTo>
                      <a:pt x="1943329" y="5724920"/>
                      <a:pt x="1942569" y="5716661"/>
                      <a:pt x="1941567" y="5708451"/>
                    </a:cubicBezTo>
                    <a:cubicBezTo>
                      <a:pt x="1973874" y="5728088"/>
                      <a:pt x="2013292" y="5733663"/>
                      <a:pt x="2050576" y="5726875"/>
                    </a:cubicBezTo>
                    <a:cubicBezTo>
                      <a:pt x="2050237" y="5736039"/>
                      <a:pt x="2049865" y="5745235"/>
                      <a:pt x="2049510" y="5754430"/>
                    </a:cubicBezTo>
                    <a:cubicBezTo>
                      <a:pt x="2032233" y="5761121"/>
                      <a:pt x="2017348" y="5769041"/>
                      <a:pt x="2001817" y="5778479"/>
                    </a:cubicBezTo>
                    <a:close/>
                    <a:moveTo>
                      <a:pt x="1936428" y="6023860"/>
                    </a:moveTo>
                    <a:cubicBezTo>
                      <a:pt x="1937446" y="6012950"/>
                      <a:pt x="1938383" y="6002025"/>
                      <a:pt x="1939256" y="5991100"/>
                    </a:cubicBezTo>
                    <a:cubicBezTo>
                      <a:pt x="1947337" y="5997242"/>
                      <a:pt x="1955563" y="6003205"/>
                      <a:pt x="1963854" y="6009088"/>
                    </a:cubicBezTo>
                    <a:cubicBezTo>
                      <a:pt x="1954545" y="6015019"/>
                      <a:pt x="1945187" y="6021128"/>
                      <a:pt x="1936137" y="6027431"/>
                    </a:cubicBezTo>
                    <a:cubicBezTo>
                      <a:pt x="1936217" y="6026219"/>
                      <a:pt x="1936331" y="6025023"/>
                      <a:pt x="1936428" y="6023860"/>
                    </a:cubicBezTo>
                    <a:close/>
                    <a:moveTo>
                      <a:pt x="1940775" y="5969945"/>
                    </a:moveTo>
                    <a:cubicBezTo>
                      <a:pt x="1941405" y="5961573"/>
                      <a:pt x="1941955" y="5953185"/>
                      <a:pt x="1942424" y="5944797"/>
                    </a:cubicBezTo>
                    <a:cubicBezTo>
                      <a:pt x="1957922" y="5930802"/>
                      <a:pt x="1974730" y="5918470"/>
                      <a:pt x="1992670" y="5907820"/>
                    </a:cubicBezTo>
                    <a:cubicBezTo>
                      <a:pt x="2001332" y="5915674"/>
                      <a:pt x="2010092" y="5923416"/>
                      <a:pt x="2018948" y="5931044"/>
                    </a:cubicBezTo>
                    <a:cubicBezTo>
                      <a:pt x="2028209" y="5938963"/>
                      <a:pt x="2037259" y="5949064"/>
                      <a:pt x="2049364" y="5952167"/>
                    </a:cubicBezTo>
                    <a:cubicBezTo>
                      <a:pt x="2049558" y="5954834"/>
                      <a:pt x="2049768" y="5957484"/>
                      <a:pt x="2049995" y="5960151"/>
                    </a:cubicBezTo>
                    <a:cubicBezTo>
                      <a:pt x="2027385" y="5971755"/>
                      <a:pt x="2005017" y="5983747"/>
                      <a:pt x="1983296" y="5996934"/>
                    </a:cubicBezTo>
                    <a:cubicBezTo>
                      <a:pt x="1969446" y="5987399"/>
                      <a:pt x="1955337" y="5978236"/>
                      <a:pt x="1940775" y="5969945"/>
                    </a:cubicBezTo>
                    <a:close/>
                    <a:moveTo>
                      <a:pt x="2052096" y="5981742"/>
                    </a:moveTo>
                    <a:cubicBezTo>
                      <a:pt x="2055037" y="6007585"/>
                      <a:pt x="2059530" y="6033298"/>
                      <a:pt x="2066415" y="6058364"/>
                    </a:cubicBezTo>
                    <a:cubicBezTo>
                      <a:pt x="2048702" y="6040910"/>
                      <a:pt x="2026011" y="6028207"/>
                      <a:pt x="2006229" y="6013015"/>
                    </a:cubicBezTo>
                    <a:cubicBezTo>
                      <a:pt x="2021518" y="6002607"/>
                      <a:pt x="2036758" y="5992102"/>
                      <a:pt x="2052096" y="5981742"/>
                    </a:cubicBezTo>
                    <a:close/>
                    <a:moveTo>
                      <a:pt x="1880913" y="5988547"/>
                    </a:moveTo>
                    <a:cubicBezTo>
                      <a:pt x="1893761" y="5960135"/>
                      <a:pt x="1901228" y="5929880"/>
                      <a:pt x="1899563" y="5898608"/>
                    </a:cubicBezTo>
                    <a:cubicBezTo>
                      <a:pt x="1899870" y="5872329"/>
                      <a:pt x="1901955" y="5845679"/>
                      <a:pt x="1898836" y="5819513"/>
                    </a:cubicBezTo>
                    <a:cubicBezTo>
                      <a:pt x="1888654" y="5777687"/>
                      <a:pt x="1881818" y="5731788"/>
                      <a:pt x="1903749" y="5692403"/>
                    </a:cubicBezTo>
                    <a:cubicBezTo>
                      <a:pt x="1909373" y="5699869"/>
                      <a:pt x="1917357" y="5702294"/>
                      <a:pt x="1925115" y="5701195"/>
                    </a:cubicBezTo>
                    <a:cubicBezTo>
                      <a:pt x="1924678" y="5712055"/>
                      <a:pt x="1924549" y="5722932"/>
                      <a:pt x="1924581" y="5733808"/>
                    </a:cubicBezTo>
                    <a:cubicBezTo>
                      <a:pt x="1923434" y="5736007"/>
                      <a:pt x="1923272" y="5738754"/>
                      <a:pt x="1924630" y="5741469"/>
                    </a:cubicBezTo>
                    <a:cubicBezTo>
                      <a:pt x="1927474" y="5846568"/>
                      <a:pt x="1923644" y="5952345"/>
                      <a:pt x="1912589" y="6056668"/>
                    </a:cubicBezTo>
                    <a:cubicBezTo>
                      <a:pt x="1909923" y="6077855"/>
                      <a:pt x="1886246" y="6085112"/>
                      <a:pt x="1869438" y="6092271"/>
                    </a:cubicBezTo>
                    <a:cubicBezTo>
                      <a:pt x="1856363" y="6098170"/>
                      <a:pt x="1843741" y="6105120"/>
                      <a:pt x="1831943" y="6113265"/>
                    </a:cubicBezTo>
                    <a:cubicBezTo>
                      <a:pt x="1847911" y="6071536"/>
                      <a:pt x="1864557" y="6030082"/>
                      <a:pt x="1880913" y="5988547"/>
                    </a:cubicBezTo>
                    <a:close/>
                    <a:moveTo>
                      <a:pt x="2196677" y="6453821"/>
                    </a:moveTo>
                    <a:cubicBezTo>
                      <a:pt x="2170463" y="6466395"/>
                      <a:pt x="2145622" y="6479954"/>
                      <a:pt x="2117437" y="6487873"/>
                    </a:cubicBezTo>
                    <a:cubicBezTo>
                      <a:pt x="1999247" y="6516075"/>
                      <a:pt x="1833608" y="6478613"/>
                      <a:pt x="1773988" y="6364674"/>
                    </a:cubicBezTo>
                    <a:cubicBezTo>
                      <a:pt x="1773859" y="6364432"/>
                      <a:pt x="1772905" y="6362169"/>
                      <a:pt x="1772824" y="6361975"/>
                    </a:cubicBezTo>
                    <a:cubicBezTo>
                      <a:pt x="1766392" y="6346379"/>
                      <a:pt x="1761721" y="6330040"/>
                      <a:pt x="1766877" y="6313361"/>
                    </a:cubicBezTo>
                    <a:cubicBezTo>
                      <a:pt x="1851951" y="6454516"/>
                      <a:pt x="2064524" y="6527599"/>
                      <a:pt x="2199780" y="6414597"/>
                    </a:cubicBezTo>
                    <a:cubicBezTo>
                      <a:pt x="2199263" y="6427704"/>
                      <a:pt x="2198164" y="6440811"/>
                      <a:pt x="2196677" y="6453821"/>
                    </a:cubicBezTo>
                    <a:close/>
                    <a:moveTo>
                      <a:pt x="2153396" y="6237531"/>
                    </a:moveTo>
                    <a:cubicBezTo>
                      <a:pt x="2183247" y="6285305"/>
                      <a:pt x="2201412" y="6339026"/>
                      <a:pt x="2200152" y="6395946"/>
                    </a:cubicBezTo>
                    <a:cubicBezTo>
                      <a:pt x="2054100" y="6501514"/>
                      <a:pt x="1858044" y="6434088"/>
                      <a:pt x="1773810" y="6283446"/>
                    </a:cubicBezTo>
                    <a:cubicBezTo>
                      <a:pt x="1785818" y="6241507"/>
                      <a:pt x="1799766" y="6200214"/>
                      <a:pt x="1814715" y="6159277"/>
                    </a:cubicBezTo>
                    <a:cubicBezTo>
                      <a:pt x="1822246" y="6149984"/>
                      <a:pt x="1831184" y="6141677"/>
                      <a:pt x="1840687" y="6134404"/>
                    </a:cubicBezTo>
                    <a:cubicBezTo>
                      <a:pt x="1825931" y="6206145"/>
                      <a:pt x="1834109" y="6293515"/>
                      <a:pt x="1903022" y="6334355"/>
                    </a:cubicBezTo>
                    <a:cubicBezTo>
                      <a:pt x="1935490" y="6355009"/>
                      <a:pt x="1974036" y="6364464"/>
                      <a:pt x="2011773" y="6369555"/>
                    </a:cubicBezTo>
                    <a:cubicBezTo>
                      <a:pt x="2109986" y="6387430"/>
                      <a:pt x="2163788" y="6337135"/>
                      <a:pt x="2153396" y="6237531"/>
                    </a:cubicBezTo>
                    <a:close/>
                    <a:moveTo>
                      <a:pt x="2131804" y="6202477"/>
                    </a:moveTo>
                    <a:cubicBezTo>
                      <a:pt x="2127473" y="6225636"/>
                      <a:pt x="2136750" y="6249830"/>
                      <a:pt x="2134212" y="6273604"/>
                    </a:cubicBezTo>
                    <a:cubicBezTo>
                      <a:pt x="2130043" y="6342387"/>
                      <a:pt x="2078439" y="6360052"/>
                      <a:pt x="2017833" y="6349612"/>
                    </a:cubicBezTo>
                    <a:cubicBezTo>
                      <a:pt x="1950860" y="6341143"/>
                      <a:pt x="1877955" y="6314654"/>
                      <a:pt x="1860404" y="6241911"/>
                    </a:cubicBezTo>
                    <a:cubicBezTo>
                      <a:pt x="1850561" y="6201103"/>
                      <a:pt x="1860711" y="6161443"/>
                      <a:pt x="1861244" y="6120619"/>
                    </a:cubicBezTo>
                    <a:cubicBezTo>
                      <a:pt x="1887717" y="6104150"/>
                      <a:pt x="1927717" y="6096522"/>
                      <a:pt x="1932824" y="6060110"/>
                    </a:cubicBezTo>
                    <a:cubicBezTo>
                      <a:pt x="1952201" y="6052094"/>
                      <a:pt x="1969494" y="6036967"/>
                      <a:pt x="1987466" y="6025702"/>
                    </a:cubicBezTo>
                    <a:cubicBezTo>
                      <a:pt x="2001494" y="6035561"/>
                      <a:pt x="2015425" y="6045548"/>
                      <a:pt x="2029292" y="6055633"/>
                    </a:cubicBezTo>
                    <a:cubicBezTo>
                      <a:pt x="2038762" y="6061920"/>
                      <a:pt x="2059805" y="6083172"/>
                      <a:pt x="2070536" y="6072376"/>
                    </a:cubicBezTo>
                    <a:cubicBezTo>
                      <a:pt x="2077889" y="6095778"/>
                      <a:pt x="2087441" y="6118566"/>
                      <a:pt x="2099384" y="6139997"/>
                    </a:cubicBezTo>
                    <a:cubicBezTo>
                      <a:pt x="2104103" y="6157580"/>
                      <a:pt x="2119053" y="6182356"/>
                      <a:pt x="2131804" y="6202477"/>
                    </a:cubicBezTo>
                    <a:close/>
                    <a:moveTo>
                      <a:pt x="2847372" y="6285030"/>
                    </a:moveTo>
                    <a:cubicBezTo>
                      <a:pt x="2748221" y="6399857"/>
                      <a:pt x="2506445" y="6338315"/>
                      <a:pt x="2383391" y="6290379"/>
                    </a:cubicBezTo>
                    <a:cubicBezTo>
                      <a:pt x="2285953" y="6229693"/>
                      <a:pt x="2225735" y="6118518"/>
                      <a:pt x="2119489" y="6070049"/>
                    </a:cubicBezTo>
                    <a:cubicBezTo>
                      <a:pt x="2119603" y="6058655"/>
                      <a:pt x="2120233" y="6047213"/>
                      <a:pt x="2121203" y="6035884"/>
                    </a:cubicBezTo>
                    <a:cubicBezTo>
                      <a:pt x="2234818" y="6093984"/>
                      <a:pt x="2324143" y="6195495"/>
                      <a:pt x="2433346" y="6259931"/>
                    </a:cubicBezTo>
                    <a:cubicBezTo>
                      <a:pt x="2434979" y="6267252"/>
                      <a:pt x="2443431" y="6271002"/>
                      <a:pt x="2449944" y="6269321"/>
                    </a:cubicBezTo>
                    <a:cubicBezTo>
                      <a:pt x="2567374" y="6333159"/>
                      <a:pt x="2731025" y="6343761"/>
                      <a:pt x="2846467" y="6269450"/>
                    </a:cubicBezTo>
                    <a:cubicBezTo>
                      <a:pt x="2847324" y="6274574"/>
                      <a:pt x="2847663" y="6279794"/>
                      <a:pt x="2847372" y="6285030"/>
                    </a:cubicBezTo>
                    <a:close/>
                    <a:moveTo>
                      <a:pt x="2783114" y="6166986"/>
                    </a:moveTo>
                    <a:cubicBezTo>
                      <a:pt x="2806888" y="6189160"/>
                      <a:pt x="2826411" y="6215875"/>
                      <a:pt x="2839340" y="6245644"/>
                    </a:cubicBezTo>
                    <a:cubicBezTo>
                      <a:pt x="2733272" y="6321749"/>
                      <a:pt x="2570170" y="6309612"/>
                      <a:pt x="2458930" y="6251010"/>
                    </a:cubicBezTo>
                    <a:cubicBezTo>
                      <a:pt x="2463520" y="6214064"/>
                      <a:pt x="2461031" y="6172416"/>
                      <a:pt x="2448845" y="6137426"/>
                    </a:cubicBezTo>
                    <a:cubicBezTo>
                      <a:pt x="2495762" y="6170816"/>
                      <a:pt x="2556287" y="6184554"/>
                      <a:pt x="2611608" y="6195867"/>
                    </a:cubicBezTo>
                    <a:cubicBezTo>
                      <a:pt x="2668157" y="6209378"/>
                      <a:pt x="2742048" y="6217846"/>
                      <a:pt x="2783114" y="6166986"/>
                    </a:cubicBezTo>
                    <a:close/>
                    <a:moveTo>
                      <a:pt x="2486017" y="5997694"/>
                    </a:moveTo>
                    <a:cubicBezTo>
                      <a:pt x="2545265" y="6091092"/>
                      <a:pt x="2632246" y="6095067"/>
                      <a:pt x="2725967" y="6126760"/>
                    </a:cubicBezTo>
                    <a:cubicBezTo>
                      <a:pt x="2740949" y="6134453"/>
                      <a:pt x="2755203" y="6143713"/>
                      <a:pt x="2768439" y="6154283"/>
                    </a:cubicBezTo>
                    <a:cubicBezTo>
                      <a:pt x="2720698" y="6199390"/>
                      <a:pt x="2665119" y="6188788"/>
                      <a:pt x="2606937" y="6175164"/>
                    </a:cubicBezTo>
                    <a:cubicBezTo>
                      <a:pt x="2549386" y="6164109"/>
                      <a:pt x="2493710" y="6145136"/>
                      <a:pt x="2441314" y="6118890"/>
                    </a:cubicBezTo>
                    <a:cubicBezTo>
                      <a:pt x="2430744" y="6095924"/>
                      <a:pt x="2416651" y="6074752"/>
                      <a:pt x="2401750" y="6054243"/>
                    </a:cubicBezTo>
                    <a:cubicBezTo>
                      <a:pt x="2420013" y="6045758"/>
                      <a:pt x="2418461" y="6007035"/>
                      <a:pt x="2424926" y="5989323"/>
                    </a:cubicBezTo>
                    <a:cubicBezTo>
                      <a:pt x="2444902" y="5992716"/>
                      <a:pt x="2465750" y="6000845"/>
                      <a:pt x="2486017" y="5997694"/>
                    </a:cubicBezTo>
                    <a:close/>
                    <a:moveTo>
                      <a:pt x="2469467" y="5973274"/>
                    </a:moveTo>
                    <a:cubicBezTo>
                      <a:pt x="2456554" y="5970898"/>
                      <a:pt x="2443690" y="5968635"/>
                      <a:pt x="2430777" y="5966260"/>
                    </a:cubicBezTo>
                    <a:cubicBezTo>
                      <a:pt x="2434251" y="5952862"/>
                      <a:pt x="2438001" y="5939513"/>
                      <a:pt x="2442445" y="5926421"/>
                    </a:cubicBezTo>
                    <a:cubicBezTo>
                      <a:pt x="2450914" y="5942405"/>
                      <a:pt x="2459819" y="5958098"/>
                      <a:pt x="2469467" y="5973274"/>
                    </a:cubicBezTo>
                    <a:close/>
                    <a:moveTo>
                      <a:pt x="2432958" y="5911100"/>
                    </a:moveTo>
                    <a:cubicBezTo>
                      <a:pt x="2422777" y="5927262"/>
                      <a:pt x="2413403" y="5943844"/>
                      <a:pt x="2406130" y="5961476"/>
                    </a:cubicBezTo>
                    <a:cubicBezTo>
                      <a:pt x="2391827" y="5958551"/>
                      <a:pt x="2377557" y="5955432"/>
                      <a:pt x="2363318" y="5952119"/>
                    </a:cubicBezTo>
                    <a:cubicBezTo>
                      <a:pt x="2369734" y="5931157"/>
                      <a:pt x="2378122" y="5910357"/>
                      <a:pt x="2389338" y="5891497"/>
                    </a:cubicBezTo>
                    <a:cubicBezTo>
                      <a:pt x="2390906" y="5891723"/>
                      <a:pt x="2392490" y="5891917"/>
                      <a:pt x="2394058" y="5892159"/>
                    </a:cubicBezTo>
                    <a:cubicBezTo>
                      <a:pt x="2408942" y="5893905"/>
                      <a:pt x="2423019" y="5899399"/>
                      <a:pt x="2432958" y="5911100"/>
                    </a:cubicBezTo>
                    <a:close/>
                    <a:moveTo>
                      <a:pt x="2409557" y="5860305"/>
                    </a:moveTo>
                    <a:cubicBezTo>
                      <a:pt x="2412078" y="5865557"/>
                      <a:pt x="2414615" y="5870826"/>
                      <a:pt x="2417152" y="5876078"/>
                    </a:cubicBezTo>
                    <a:cubicBezTo>
                      <a:pt x="2412094" y="5874398"/>
                      <a:pt x="2406777" y="5873250"/>
                      <a:pt x="2401347" y="5872458"/>
                    </a:cubicBezTo>
                    <a:cubicBezTo>
                      <a:pt x="2404062" y="5868386"/>
                      <a:pt x="2406793" y="5864345"/>
                      <a:pt x="2409557" y="5860305"/>
                    </a:cubicBezTo>
                    <a:close/>
                    <a:moveTo>
                      <a:pt x="2429403" y="5725970"/>
                    </a:moveTo>
                    <a:cubicBezTo>
                      <a:pt x="2416361" y="5739465"/>
                      <a:pt x="2373937" y="5748322"/>
                      <a:pt x="2368296" y="5768087"/>
                    </a:cubicBezTo>
                    <a:cubicBezTo>
                      <a:pt x="2365662" y="5770786"/>
                      <a:pt x="2363189" y="5773857"/>
                      <a:pt x="2360781" y="5776798"/>
                    </a:cubicBezTo>
                    <a:cubicBezTo>
                      <a:pt x="2347674" y="5770592"/>
                      <a:pt x="2333727" y="5766293"/>
                      <a:pt x="2320248" y="5765436"/>
                    </a:cubicBezTo>
                    <a:cubicBezTo>
                      <a:pt x="2328668" y="5740661"/>
                      <a:pt x="2342454" y="5718132"/>
                      <a:pt x="2352991" y="5694342"/>
                    </a:cubicBezTo>
                    <a:cubicBezTo>
                      <a:pt x="2378300" y="5696734"/>
                      <a:pt x="2403981" y="5694439"/>
                      <a:pt x="2428514" y="5686488"/>
                    </a:cubicBezTo>
                    <a:cubicBezTo>
                      <a:pt x="2431003" y="5687813"/>
                      <a:pt x="2433734" y="5688605"/>
                      <a:pt x="2436449" y="5688702"/>
                    </a:cubicBezTo>
                    <a:cubicBezTo>
                      <a:pt x="2441653" y="5701340"/>
                      <a:pt x="2442736" y="5714188"/>
                      <a:pt x="2429403" y="5725970"/>
                    </a:cubicBezTo>
                    <a:close/>
                    <a:moveTo>
                      <a:pt x="4268036" y="1224951"/>
                    </a:moveTo>
                    <a:cubicBezTo>
                      <a:pt x="4261765" y="1706855"/>
                      <a:pt x="4260036" y="2188728"/>
                      <a:pt x="4251001" y="2670519"/>
                    </a:cubicBezTo>
                    <a:cubicBezTo>
                      <a:pt x="3422674" y="2687456"/>
                      <a:pt x="2500126" y="2655634"/>
                      <a:pt x="1668728" y="2688782"/>
                    </a:cubicBezTo>
                    <a:cubicBezTo>
                      <a:pt x="1133377" y="2692854"/>
                      <a:pt x="597994" y="2697460"/>
                      <a:pt x="62708" y="2700402"/>
                    </a:cubicBezTo>
                    <a:cubicBezTo>
                      <a:pt x="54530" y="1998862"/>
                      <a:pt x="43427" y="1297290"/>
                      <a:pt x="35185" y="595782"/>
                    </a:cubicBezTo>
                    <a:cubicBezTo>
                      <a:pt x="318303" y="586635"/>
                      <a:pt x="602228" y="590562"/>
                      <a:pt x="885023" y="580235"/>
                    </a:cubicBezTo>
                    <a:cubicBezTo>
                      <a:pt x="891989" y="585746"/>
                      <a:pt x="901395" y="591273"/>
                      <a:pt x="909653" y="591500"/>
                    </a:cubicBezTo>
                    <a:cubicBezTo>
                      <a:pt x="911091" y="614772"/>
                      <a:pt x="916409" y="638756"/>
                      <a:pt x="931196" y="657374"/>
                    </a:cubicBezTo>
                    <a:cubicBezTo>
                      <a:pt x="955713" y="688420"/>
                      <a:pt x="985839" y="687984"/>
                      <a:pt x="994032" y="645544"/>
                    </a:cubicBezTo>
                    <a:cubicBezTo>
                      <a:pt x="1009709" y="661738"/>
                      <a:pt x="1041273" y="651927"/>
                      <a:pt x="1049644" y="631257"/>
                    </a:cubicBezTo>
                    <a:cubicBezTo>
                      <a:pt x="1055107" y="617778"/>
                      <a:pt x="1056400" y="601617"/>
                      <a:pt x="1057903" y="586489"/>
                    </a:cubicBezTo>
                    <a:cubicBezTo>
                      <a:pt x="1066646" y="605415"/>
                      <a:pt x="1096561" y="617956"/>
                      <a:pt x="1111882" y="601714"/>
                    </a:cubicBezTo>
                    <a:cubicBezTo>
                      <a:pt x="1119010" y="594166"/>
                      <a:pt x="1121240" y="582336"/>
                      <a:pt x="1122452" y="570813"/>
                    </a:cubicBezTo>
                    <a:cubicBezTo>
                      <a:pt x="1264059" y="576308"/>
                      <a:pt x="1409707" y="571475"/>
                      <a:pt x="1549537" y="568631"/>
                    </a:cubicBezTo>
                    <a:cubicBezTo>
                      <a:pt x="2134778" y="555669"/>
                      <a:pt x="2750630" y="540688"/>
                      <a:pt x="3320808" y="518886"/>
                    </a:cubicBezTo>
                    <a:cubicBezTo>
                      <a:pt x="3324412" y="518659"/>
                      <a:pt x="3327709" y="517819"/>
                      <a:pt x="3330586" y="516316"/>
                    </a:cubicBezTo>
                    <a:cubicBezTo>
                      <a:pt x="3339459" y="555572"/>
                      <a:pt x="3382529" y="547831"/>
                      <a:pt x="3394036" y="514474"/>
                    </a:cubicBezTo>
                    <a:cubicBezTo>
                      <a:pt x="3397721" y="529746"/>
                      <a:pt x="3400776" y="546974"/>
                      <a:pt x="3408776" y="560049"/>
                    </a:cubicBezTo>
                    <a:cubicBezTo>
                      <a:pt x="3420525" y="579265"/>
                      <a:pt x="3451361" y="582934"/>
                      <a:pt x="3464888" y="565770"/>
                    </a:cubicBezTo>
                    <a:cubicBezTo>
                      <a:pt x="3473745" y="596235"/>
                      <a:pt x="3497664" y="606821"/>
                      <a:pt x="3519951" y="581786"/>
                    </a:cubicBezTo>
                    <a:cubicBezTo>
                      <a:pt x="3538423" y="561762"/>
                      <a:pt x="3543353" y="533366"/>
                      <a:pt x="3542205" y="506958"/>
                    </a:cubicBezTo>
                    <a:cubicBezTo>
                      <a:pt x="3786761" y="502627"/>
                      <a:pt x="4031302" y="497181"/>
                      <a:pt x="4275842" y="492009"/>
                    </a:cubicBezTo>
                    <a:cubicBezTo>
                      <a:pt x="4273337" y="736323"/>
                      <a:pt x="4270638" y="980637"/>
                      <a:pt x="4268036" y="12249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48" name="Graphic 2" descr="Woman holding sign">
              <a:extLst>
                <a:ext uri="{FF2B5EF4-FFF2-40B4-BE49-F238E27FC236}">
                  <a16:creationId xmlns:a16="http://schemas.microsoft.com/office/drawing/2014/main" id="{BE3EF7EE-A2CF-6A09-2028-16E43308FD2E}"/>
                </a:ext>
              </a:extLst>
            </p:cNvPr>
            <p:cNvGrpSpPr/>
            <p:nvPr/>
          </p:nvGrpSpPr>
          <p:grpSpPr>
            <a:xfrm>
              <a:off x="5458249" y="1588076"/>
              <a:ext cx="1080460" cy="1392242"/>
              <a:chOff x="5458249" y="1588076"/>
              <a:chExt cx="1080460" cy="1392242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469FF66-1DC1-FE3A-EFCC-A0F7F3951ECD}"/>
                  </a:ext>
                </a:extLst>
              </p:cNvPr>
              <p:cNvSpPr/>
              <p:nvPr/>
            </p:nvSpPr>
            <p:spPr>
              <a:xfrm>
                <a:off x="5618997" y="1763348"/>
                <a:ext cx="909082" cy="1202952"/>
              </a:xfrm>
              <a:custGeom>
                <a:avLst/>
                <a:gdLst>
                  <a:gd name="connsiteX0" fmla="*/ 215154 w 909082"/>
                  <a:gd name="connsiteY0" fmla="*/ 48648 h 1202952"/>
                  <a:gd name="connsiteX1" fmla="*/ 610789 w 909082"/>
                  <a:gd name="connsiteY1" fmla="*/ 93448 h 1202952"/>
                  <a:gd name="connsiteX2" fmla="*/ 823329 w 909082"/>
                  <a:gd name="connsiteY2" fmla="*/ 11880 h 1202952"/>
                  <a:gd name="connsiteX3" fmla="*/ 813470 w 909082"/>
                  <a:gd name="connsiteY3" fmla="*/ 131589 h 1202952"/>
                  <a:gd name="connsiteX4" fmla="*/ 860629 w 909082"/>
                  <a:gd name="connsiteY4" fmla="*/ 379927 h 1202952"/>
                  <a:gd name="connsiteX5" fmla="*/ 870730 w 909082"/>
                  <a:gd name="connsiteY5" fmla="*/ 585081 h 1202952"/>
                  <a:gd name="connsiteX6" fmla="*/ 909680 w 909082"/>
                  <a:gd name="connsiteY6" fmla="*/ 834567 h 1202952"/>
                  <a:gd name="connsiteX7" fmla="*/ 860629 w 909082"/>
                  <a:gd name="connsiteY7" fmla="*/ 1020667 h 1202952"/>
                  <a:gd name="connsiteX8" fmla="*/ 587370 w 909082"/>
                  <a:gd name="connsiteY8" fmla="*/ 1203535 h 1202952"/>
                  <a:gd name="connsiteX9" fmla="*/ 436082 w 909082"/>
                  <a:gd name="connsiteY9" fmla="*/ 1159964 h 1202952"/>
                  <a:gd name="connsiteX10" fmla="*/ 193740 w 909082"/>
                  <a:gd name="connsiteY10" fmla="*/ 993257 h 1202952"/>
                  <a:gd name="connsiteX11" fmla="*/ 108116 w 909082"/>
                  <a:gd name="connsiteY11" fmla="*/ 966446 h 1202952"/>
                  <a:gd name="connsiteX12" fmla="*/ 39575 w 909082"/>
                  <a:gd name="connsiteY12" fmla="*/ 777323 h 1202952"/>
                  <a:gd name="connsiteX13" fmla="*/ 1046 w 909082"/>
                  <a:gd name="connsiteY13" fmla="*/ 576709 h 1202952"/>
                  <a:gd name="connsiteX14" fmla="*/ 215154 w 909082"/>
                  <a:gd name="connsiteY14" fmla="*/ 48648 h 1202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9082" h="1202952">
                    <a:moveTo>
                      <a:pt x="215154" y="48648"/>
                    </a:moveTo>
                    <a:cubicBezTo>
                      <a:pt x="367913" y="40309"/>
                      <a:pt x="503266" y="-2616"/>
                      <a:pt x="610789" y="93448"/>
                    </a:cubicBezTo>
                    <a:cubicBezTo>
                      <a:pt x="610789" y="93448"/>
                      <a:pt x="794303" y="-37590"/>
                      <a:pt x="823329" y="11880"/>
                    </a:cubicBezTo>
                    <a:cubicBezTo>
                      <a:pt x="842771" y="45028"/>
                      <a:pt x="806246" y="90668"/>
                      <a:pt x="813470" y="131589"/>
                    </a:cubicBezTo>
                    <a:cubicBezTo>
                      <a:pt x="860629" y="211976"/>
                      <a:pt x="857963" y="348040"/>
                      <a:pt x="860629" y="379927"/>
                    </a:cubicBezTo>
                    <a:cubicBezTo>
                      <a:pt x="863668" y="416355"/>
                      <a:pt x="860419" y="499554"/>
                      <a:pt x="870730" y="585081"/>
                    </a:cubicBezTo>
                    <a:cubicBezTo>
                      <a:pt x="883159" y="688240"/>
                      <a:pt x="909195" y="795294"/>
                      <a:pt x="909680" y="834567"/>
                    </a:cubicBezTo>
                    <a:cubicBezTo>
                      <a:pt x="910601" y="910461"/>
                      <a:pt x="894440" y="956796"/>
                      <a:pt x="860629" y="1020667"/>
                    </a:cubicBezTo>
                    <a:cubicBezTo>
                      <a:pt x="785608" y="1118412"/>
                      <a:pt x="716663" y="1198137"/>
                      <a:pt x="587370" y="1203535"/>
                    </a:cubicBezTo>
                    <a:cubicBezTo>
                      <a:pt x="537949" y="1205588"/>
                      <a:pt x="496882" y="1184609"/>
                      <a:pt x="436082" y="1159964"/>
                    </a:cubicBezTo>
                    <a:cubicBezTo>
                      <a:pt x="335671" y="1119269"/>
                      <a:pt x="236504" y="1053879"/>
                      <a:pt x="193740" y="993257"/>
                    </a:cubicBezTo>
                    <a:cubicBezTo>
                      <a:pt x="187728" y="984724"/>
                      <a:pt x="148811" y="1009612"/>
                      <a:pt x="108116" y="966446"/>
                    </a:cubicBezTo>
                    <a:cubicBezTo>
                      <a:pt x="64028" y="919690"/>
                      <a:pt x="39575" y="830494"/>
                      <a:pt x="39575" y="777323"/>
                    </a:cubicBezTo>
                    <a:cubicBezTo>
                      <a:pt x="39575" y="709849"/>
                      <a:pt x="-4028" y="663061"/>
                      <a:pt x="1046" y="576709"/>
                    </a:cubicBezTo>
                    <a:cubicBezTo>
                      <a:pt x="12359" y="383838"/>
                      <a:pt x="51697" y="57569"/>
                      <a:pt x="215154" y="4864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16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866580D-2711-2269-644F-2A024A38FE35}"/>
                  </a:ext>
                </a:extLst>
              </p:cNvPr>
              <p:cNvSpPr/>
              <p:nvPr/>
            </p:nvSpPr>
            <p:spPr>
              <a:xfrm>
                <a:off x="5596200" y="1758184"/>
                <a:ext cx="860557" cy="755130"/>
              </a:xfrm>
              <a:custGeom>
                <a:avLst/>
                <a:gdLst>
                  <a:gd name="connsiteX0" fmla="*/ 838614 w 860557"/>
                  <a:gd name="connsiteY0" fmla="*/ 13489 h 755130"/>
                  <a:gd name="connsiteX1" fmla="*/ 825685 w 860557"/>
                  <a:gd name="connsiteY1" fmla="*/ 137043 h 755130"/>
                  <a:gd name="connsiteX2" fmla="*/ 861192 w 860557"/>
                  <a:gd name="connsiteY2" fmla="*/ 245794 h 755130"/>
                  <a:gd name="connsiteX3" fmla="*/ 825540 w 860557"/>
                  <a:gd name="connsiteY3" fmla="*/ 264719 h 755130"/>
                  <a:gd name="connsiteX4" fmla="*/ 812352 w 860557"/>
                  <a:gd name="connsiteY4" fmla="*/ 266659 h 755130"/>
                  <a:gd name="connsiteX5" fmla="*/ 402738 w 860557"/>
                  <a:gd name="connsiteY5" fmla="*/ 351813 h 755130"/>
                  <a:gd name="connsiteX6" fmla="*/ 185204 w 860557"/>
                  <a:gd name="connsiteY6" fmla="*/ 620370 h 755130"/>
                  <a:gd name="connsiteX7" fmla="*/ 182618 w 860557"/>
                  <a:gd name="connsiteY7" fmla="*/ 625040 h 755130"/>
                  <a:gd name="connsiteX8" fmla="*/ 165714 w 860557"/>
                  <a:gd name="connsiteY8" fmla="*/ 739642 h 755130"/>
                  <a:gd name="connsiteX9" fmla="*/ 97366 w 860557"/>
                  <a:gd name="connsiteY9" fmla="*/ 755852 h 755130"/>
                  <a:gd name="connsiteX10" fmla="*/ 67193 w 860557"/>
                  <a:gd name="connsiteY10" fmla="*/ 745072 h 755130"/>
                  <a:gd name="connsiteX11" fmla="*/ 1464 w 860557"/>
                  <a:gd name="connsiteY11" fmla="*/ 582374 h 755130"/>
                  <a:gd name="connsiteX12" fmla="*/ 152299 w 860557"/>
                  <a:gd name="connsiteY12" fmla="*/ 75984 h 755130"/>
                  <a:gd name="connsiteX13" fmla="*/ 623004 w 860557"/>
                  <a:gd name="connsiteY13" fmla="*/ 98902 h 755130"/>
                  <a:gd name="connsiteX14" fmla="*/ 838614 w 860557"/>
                  <a:gd name="connsiteY14" fmla="*/ 13489 h 755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0557" h="755130">
                    <a:moveTo>
                      <a:pt x="838614" y="13489"/>
                    </a:moveTo>
                    <a:cubicBezTo>
                      <a:pt x="858057" y="46635"/>
                      <a:pt x="818461" y="96122"/>
                      <a:pt x="825685" y="137043"/>
                    </a:cubicBezTo>
                    <a:cubicBezTo>
                      <a:pt x="843883" y="168073"/>
                      <a:pt x="854663" y="207378"/>
                      <a:pt x="861192" y="245794"/>
                    </a:cubicBezTo>
                    <a:lnTo>
                      <a:pt x="825540" y="264719"/>
                    </a:lnTo>
                    <a:lnTo>
                      <a:pt x="812352" y="266659"/>
                    </a:lnTo>
                    <a:cubicBezTo>
                      <a:pt x="598422" y="298205"/>
                      <a:pt x="461873" y="326586"/>
                      <a:pt x="402738" y="351813"/>
                    </a:cubicBezTo>
                    <a:cubicBezTo>
                      <a:pt x="342989" y="377301"/>
                      <a:pt x="270472" y="466819"/>
                      <a:pt x="185204" y="620370"/>
                    </a:cubicBezTo>
                    <a:lnTo>
                      <a:pt x="182618" y="625040"/>
                    </a:lnTo>
                    <a:lnTo>
                      <a:pt x="165714" y="739642"/>
                    </a:lnTo>
                    <a:lnTo>
                      <a:pt x="97366" y="755852"/>
                    </a:lnTo>
                    <a:lnTo>
                      <a:pt x="67193" y="745072"/>
                    </a:lnTo>
                    <a:cubicBezTo>
                      <a:pt x="13649" y="708385"/>
                      <a:pt x="-3547" y="667836"/>
                      <a:pt x="1464" y="582374"/>
                    </a:cubicBezTo>
                    <a:cubicBezTo>
                      <a:pt x="12793" y="389503"/>
                      <a:pt x="-11159" y="84906"/>
                      <a:pt x="152299" y="75984"/>
                    </a:cubicBezTo>
                    <a:cubicBezTo>
                      <a:pt x="305058" y="67645"/>
                      <a:pt x="515481" y="2837"/>
                      <a:pt x="623004" y="98902"/>
                    </a:cubicBezTo>
                    <a:cubicBezTo>
                      <a:pt x="738963" y="12292"/>
                      <a:pt x="819269" y="-19497"/>
                      <a:pt x="838614" y="13489"/>
                    </a:cubicBezTo>
                    <a:close/>
                  </a:path>
                </a:pathLst>
              </a:custGeom>
              <a:solidFill>
                <a:srgbClr val="C00000"/>
              </a:solidFill>
              <a:ln w="16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FA7B406-6B0B-BAFB-4396-0BC58CA893E5}"/>
                  </a:ext>
                </a:extLst>
              </p:cNvPr>
              <p:cNvSpPr/>
              <p:nvPr/>
            </p:nvSpPr>
            <p:spPr>
              <a:xfrm>
                <a:off x="5458249" y="1588076"/>
                <a:ext cx="1080460" cy="1392242"/>
              </a:xfrm>
              <a:custGeom>
                <a:avLst/>
                <a:gdLst>
                  <a:gd name="connsiteX0" fmla="*/ 738458 w 1080460"/>
                  <a:gd name="connsiteY0" fmla="*/ 1392964 h 1392242"/>
                  <a:gd name="connsiteX1" fmla="*/ 560778 w 1080460"/>
                  <a:gd name="connsiteY1" fmla="*/ 1324617 h 1392242"/>
                  <a:gd name="connsiteX2" fmla="*/ 562087 w 1080460"/>
                  <a:gd name="connsiteY2" fmla="*/ 1321465 h 1392242"/>
                  <a:gd name="connsiteX3" fmla="*/ 560083 w 1080460"/>
                  <a:gd name="connsiteY3" fmla="*/ 1319574 h 1392242"/>
                  <a:gd name="connsiteX4" fmla="*/ 561311 w 1080460"/>
                  <a:gd name="connsiteY4" fmla="*/ 1315599 h 1392242"/>
                  <a:gd name="connsiteX5" fmla="*/ 560940 w 1080460"/>
                  <a:gd name="connsiteY5" fmla="*/ 1314888 h 1392242"/>
                  <a:gd name="connsiteX6" fmla="*/ 564980 w 1080460"/>
                  <a:gd name="connsiteY6" fmla="*/ 1311769 h 1392242"/>
                  <a:gd name="connsiteX7" fmla="*/ 564156 w 1080460"/>
                  <a:gd name="connsiteY7" fmla="*/ 1310993 h 1392242"/>
                  <a:gd name="connsiteX8" fmla="*/ 563331 w 1080460"/>
                  <a:gd name="connsiteY8" fmla="*/ 1309166 h 1392242"/>
                  <a:gd name="connsiteX9" fmla="*/ 564964 w 1080460"/>
                  <a:gd name="connsiteY9" fmla="*/ 1307890 h 1392242"/>
                  <a:gd name="connsiteX10" fmla="*/ 571137 w 1080460"/>
                  <a:gd name="connsiteY10" fmla="*/ 1309086 h 1392242"/>
                  <a:gd name="connsiteX11" fmla="*/ 571153 w 1080460"/>
                  <a:gd name="connsiteY11" fmla="*/ 1309086 h 1392242"/>
                  <a:gd name="connsiteX12" fmla="*/ 571332 w 1080460"/>
                  <a:gd name="connsiteY12" fmla="*/ 1309134 h 1392242"/>
                  <a:gd name="connsiteX13" fmla="*/ 569667 w 1080460"/>
                  <a:gd name="connsiteY13" fmla="*/ 1303784 h 1392242"/>
                  <a:gd name="connsiteX14" fmla="*/ 573497 w 1080460"/>
                  <a:gd name="connsiteY14" fmla="*/ 1304657 h 1392242"/>
                  <a:gd name="connsiteX15" fmla="*/ 579687 w 1080460"/>
                  <a:gd name="connsiteY15" fmla="*/ 1306791 h 1392242"/>
                  <a:gd name="connsiteX16" fmla="*/ 588721 w 1080460"/>
                  <a:gd name="connsiteY16" fmla="*/ 1314920 h 1392242"/>
                  <a:gd name="connsiteX17" fmla="*/ 607371 w 1080460"/>
                  <a:gd name="connsiteY17" fmla="*/ 1328932 h 1392242"/>
                  <a:gd name="connsiteX18" fmla="*/ 624777 w 1080460"/>
                  <a:gd name="connsiteY18" fmla="*/ 1339227 h 1392242"/>
                  <a:gd name="connsiteX19" fmla="*/ 685723 w 1080460"/>
                  <a:gd name="connsiteY19" fmla="*/ 1359769 h 1392242"/>
                  <a:gd name="connsiteX20" fmla="*/ 1039531 w 1080460"/>
                  <a:gd name="connsiteY20" fmla="*/ 968481 h 1392242"/>
                  <a:gd name="connsiteX21" fmla="*/ 1039515 w 1080460"/>
                  <a:gd name="connsiteY21" fmla="*/ 968288 h 1392242"/>
                  <a:gd name="connsiteX22" fmla="*/ 997236 w 1080460"/>
                  <a:gd name="connsiteY22" fmla="*/ 640968 h 1392242"/>
                  <a:gd name="connsiteX23" fmla="*/ 997075 w 1080460"/>
                  <a:gd name="connsiteY23" fmla="*/ 635359 h 1392242"/>
                  <a:gd name="connsiteX24" fmla="*/ 997026 w 1080460"/>
                  <a:gd name="connsiteY24" fmla="*/ 635473 h 1392242"/>
                  <a:gd name="connsiteX25" fmla="*/ 996962 w 1080460"/>
                  <a:gd name="connsiteY25" fmla="*/ 620718 h 1392242"/>
                  <a:gd name="connsiteX26" fmla="*/ 926481 w 1080460"/>
                  <a:gd name="connsiteY26" fmla="*/ 616435 h 1392242"/>
                  <a:gd name="connsiteX27" fmla="*/ 922020 w 1080460"/>
                  <a:gd name="connsiteY27" fmla="*/ 617615 h 1392242"/>
                  <a:gd name="connsiteX28" fmla="*/ 921310 w 1080460"/>
                  <a:gd name="connsiteY28" fmla="*/ 620718 h 1392242"/>
                  <a:gd name="connsiteX29" fmla="*/ 876623 w 1080460"/>
                  <a:gd name="connsiteY29" fmla="*/ 613202 h 1392242"/>
                  <a:gd name="connsiteX30" fmla="*/ 876606 w 1080460"/>
                  <a:gd name="connsiteY30" fmla="*/ 613202 h 1392242"/>
                  <a:gd name="connsiteX31" fmla="*/ 824066 w 1080460"/>
                  <a:gd name="connsiteY31" fmla="*/ 611651 h 1392242"/>
                  <a:gd name="connsiteX32" fmla="*/ 791823 w 1080460"/>
                  <a:gd name="connsiteY32" fmla="*/ 603699 h 1392242"/>
                  <a:gd name="connsiteX33" fmla="*/ 789367 w 1080460"/>
                  <a:gd name="connsiteY33" fmla="*/ 605526 h 1392242"/>
                  <a:gd name="connsiteX34" fmla="*/ 776130 w 1080460"/>
                  <a:gd name="connsiteY34" fmla="*/ 619150 h 1392242"/>
                  <a:gd name="connsiteX35" fmla="*/ 751452 w 1080460"/>
                  <a:gd name="connsiteY35" fmla="*/ 623708 h 1392242"/>
                  <a:gd name="connsiteX36" fmla="*/ 694223 w 1080460"/>
                  <a:gd name="connsiteY36" fmla="*/ 617227 h 1392242"/>
                  <a:gd name="connsiteX37" fmla="*/ 677836 w 1080460"/>
                  <a:gd name="connsiteY37" fmla="*/ 625324 h 1392242"/>
                  <a:gd name="connsiteX38" fmla="*/ 677820 w 1080460"/>
                  <a:gd name="connsiteY38" fmla="*/ 625324 h 1392242"/>
                  <a:gd name="connsiteX39" fmla="*/ 677820 w 1080460"/>
                  <a:gd name="connsiteY39" fmla="*/ 625324 h 1392242"/>
                  <a:gd name="connsiteX40" fmla="*/ 642313 w 1080460"/>
                  <a:gd name="connsiteY40" fmla="*/ 638334 h 1392242"/>
                  <a:gd name="connsiteX41" fmla="*/ 592390 w 1080460"/>
                  <a:gd name="connsiteY41" fmla="*/ 631659 h 1392242"/>
                  <a:gd name="connsiteX42" fmla="*/ 505311 w 1080460"/>
                  <a:gd name="connsiteY42" fmla="*/ 631222 h 1392242"/>
                  <a:gd name="connsiteX43" fmla="*/ 501772 w 1080460"/>
                  <a:gd name="connsiteY43" fmla="*/ 628960 h 1392242"/>
                  <a:gd name="connsiteX44" fmla="*/ 485982 w 1080460"/>
                  <a:gd name="connsiteY44" fmla="*/ 601906 h 1392242"/>
                  <a:gd name="connsiteX45" fmla="*/ 486079 w 1080460"/>
                  <a:gd name="connsiteY45" fmla="*/ 590689 h 1392242"/>
                  <a:gd name="connsiteX46" fmla="*/ 399050 w 1080460"/>
                  <a:gd name="connsiteY46" fmla="*/ 712903 h 1392242"/>
                  <a:gd name="connsiteX47" fmla="*/ 316771 w 1080460"/>
                  <a:gd name="connsiteY47" fmla="*/ 877201 h 1392242"/>
                  <a:gd name="connsiteX48" fmla="*/ 318500 w 1080460"/>
                  <a:gd name="connsiteY48" fmla="*/ 878430 h 1392242"/>
                  <a:gd name="connsiteX49" fmla="*/ 326905 w 1080460"/>
                  <a:gd name="connsiteY49" fmla="*/ 882389 h 1392242"/>
                  <a:gd name="connsiteX50" fmla="*/ 322186 w 1080460"/>
                  <a:gd name="connsiteY50" fmla="*/ 892280 h 1392242"/>
                  <a:gd name="connsiteX51" fmla="*/ 312715 w 1080460"/>
                  <a:gd name="connsiteY51" fmla="*/ 912385 h 1392242"/>
                  <a:gd name="connsiteX52" fmla="*/ 332302 w 1080460"/>
                  <a:gd name="connsiteY52" fmla="*/ 926656 h 1392242"/>
                  <a:gd name="connsiteX53" fmla="*/ 332561 w 1080460"/>
                  <a:gd name="connsiteY53" fmla="*/ 973702 h 1392242"/>
                  <a:gd name="connsiteX54" fmla="*/ 317191 w 1080460"/>
                  <a:gd name="connsiteY54" fmla="*/ 943980 h 1392242"/>
                  <a:gd name="connsiteX55" fmla="*/ 316981 w 1080460"/>
                  <a:gd name="connsiteY55" fmla="*/ 943835 h 1392242"/>
                  <a:gd name="connsiteX56" fmla="*/ 302323 w 1080460"/>
                  <a:gd name="connsiteY56" fmla="*/ 937936 h 1392242"/>
                  <a:gd name="connsiteX57" fmla="*/ 300012 w 1080460"/>
                  <a:gd name="connsiteY57" fmla="*/ 938292 h 1392242"/>
                  <a:gd name="connsiteX58" fmla="*/ 300334 w 1080460"/>
                  <a:gd name="connsiteY58" fmla="*/ 939988 h 1392242"/>
                  <a:gd name="connsiteX59" fmla="*/ 298670 w 1080460"/>
                  <a:gd name="connsiteY59" fmla="*/ 940959 h 1392242"/>
                  <a:gd name="connsiteX60" fmla="*/ 263778 w 1080460"/>
                  <a:gd name="connsiteY60" fmla="*/ 940554 h 1392242"/>
                  <a:gd name="connsiteX61" fmla="*/ 219624 w 1080460"/>
                  <a:gd name="connsiteY61" fmla="*/ 988861 h 1392242"/>
                  <a:gd name="connsiteX62" fmla="*/ 265960 w 1080460"/>
                  <a:gd name="connsiteY62" fmla="*/ 1129321 h 1392242"/>
                  <a:gd name="connsiteX63" fmla="*/ 293207 w 1080460"/>
                  <a:gd name="connsiteY63" fmla="*/ 1150849 h 1392242"/>
                  <a:gd name="connsiteX64" fmla="*/ 332092 w 1080460"/>
                  <a:gd name="connsiteY64" fmla="*/ 1151317 h 1392242"/>
                  <a:gd name="connsiteX65" fmla="*/ 346072 w 1080460"/>
                  <a:gd name="connsiteY65" fmla="*/ 1142250 h 1392242"/>
                  <a:gd name="connsiteX66" fmla="*/ 350678 w 1080460"/>
                  <a:gd name="connsiteY66" fmla="*/ 1139293 h 1392242"/>
                  <a:gd name="connsiteX67" fmla="*/ 356690 w 1080460"/>
                  <a:gd name="connsiteY67" fmla="*/ 1145677 h 1392242"/>
                  <a:gd name="connsiteX68" fmla="*/ 359841 w 1080460"/>
                  <a:gd name="connsiteY68" fmla="*/ 1147519 h 1392242"/>
                  <a:gd name="connsiteX69" fmla="*/ 371833 w 1080460"/>
                  <a:gd name="connsiteY69" fmla="*/ 1155535 h 1392242"/>
                  <a:gd name="connsiteX70" fmla="*/ 365078 w 1080460"/>
                  <a:gd name="connsiteY70" fmla="*/ 1162710 h 1392242"/>
                  <a:gd name="connsiteX71" fmla="*/ 367938 w 1080460"/>
                  <a:gd name="connsiteY71" fmla="*/ 1166444 h 1392242"/>
                  <a:gd name="connsiteX72" fmla="*/ 366646 w 1080460"/>
                  <a:gd name="connsiteY72" fmla="*/ 1168578 h 1392242"/>
                  <a:gd name="connsiteX73" fmla="*/ 378944 w 1080460"/>
                  <a:gd name="connsiteY73" fmla="*/ 1183947 h 1392242"/>
                  <a:gd name="connsiteX74" fmla="*/ 432698 w 1080460"/>
                  <a:gd name="connsiteY74" fmla="*/ 1245086 h 1392242"/>
                  <a:gd name="connsiteX75" fmla="*/ 434685 w 1080460"/>
                  <a:gd name="connsiteY75" fmla="*/ 1249288 h 1392242"/>
                  <a:gd name="connsiteX76" fmla="*/ 448326 w 1080460"/>
                  <a:gd name="connsiteY76" fmla="*/ 1258694 h 1392242"/>
                  <a:gd name="connsiteX77" fmla="*/ 438871 w 1080460"/>
                  <a:gd name="connsiteY77" fmla="*/ 1256577 h 1392242"/>
                  <a:gd name="connsiteX78" fmla="*/ 437482 w 1080460"/>
                  <a:gd name="connsiteY78" fmla="*/ 1256319 h 1392242"/>
                  <a:gd name="connsiteX79" fmla="*/ 442863 w 1080460"/>
                  <a:gd name="connsiteY79" fmla="*/ 1262573 h 1392242"/>
                  <a:gd name="connsiteX80" fmla="*/ 434702 w 1080460"/>
                  <a:gd name="connsiteY80" fmla="*/ 1259276 h 1392242"/>
                  <a:gd name="connsiteX81" fmla="*/ 434960 w 1080460"/>
                  <a:gd name="connsiteY81" fmla="*/ 1260408 h 1392242"/>
                  <a:gd name="connsiteX82" fmla="*/ 433974 w 1080460"/>
                  <a:gd name="connsiteY82" fmla="*/ 1261264 h 1392242"/>
                  <a:gd name="connsiteX83" fmla="*/ 432746 w 1080460"/>
                  <a:gd name="connsiteY83" fmla="*/ 1261199 h 1392242"/>
                  <a:gd name="connsiteX84" fmla="*/ 444415 w 1080460"/>
                  <a:gd name="connsiteY84" fmla="*/ 1269248 h 1392242"/>
                  <a:gd name="connsiteX85" fmla="*/ 432892 w 1080460"/>
                  <a:gd name="connsiteY85" fmla="*/ 1265854 h 1392242"/>
                  <a:gd name="connsiteX86" fmla="*/ 432019 w 1080460"/>
                  <a:gd name="connsiteY86" fmla="*/ 1266048 h 1392242"/>
                  <a:gd name="connsiteX87" fmla="*/ 440326 w 1080460"/>
                  <a:gd name="connsiteY87" fmla="*/ 1272076 h 1392242"/>
                  <a:gd name="connsiteX88" fmla="*/ 432359 w 1080460"/>
                  <a:gd name="connsiteY88" fmla="*/ 1271090 h 1392242"/>
                  <a:gd name="connsiteX89" fmla="*/ 427445 w 1080460"/>
                  <a:gd name="connsiteY89" fmla="*/ 1271155 h 1392242"/>
                  <a:gd name="connsiteX90" fmla="*/ 416633 w 1080460"/>
                  <a:gd name="connsiteY90" fmla="*/ 1264560 h 1392242"/>
                  <a:gd name="connsiteX91" fmla="*/ 416585 w 1080460"/>
                  <a:gd name="connsiteY91" fmla="*/ 1264560 h 1392242"/>
                  <a:gd name="connsiteX92" fmla="*/ 345361 w 1080460"/>
                  <a:gd name="connsiteY92" fmla="*/ 1187729 h 1392242"/>
                  <a:gd name="connsiteX93" fmla="*/ 343001 w 1080460"/>
                  <a:gd name="connsiteY93" fmla="*/ 1182686 h 1392242"/>
                  <a:gd name="connsiteX94" fmla="*/ 183874 w 1080460"/>
                  <a:gd name="connsiteY94" fmla="*/ 991770 h 1392242"/>
                  <a:gd name="connsiteX95" fmla="*/ 181773 w 1080460"/>
                  <a:gd name="connsiteY95" fmla="*/ 989718 h 1392242"/>
                  <a:gd name="connsiteX96" fmla="*/ 144118 w 1080460"/>
                  <a:gd name="connsiteY96" fmla="*/ 867359 h 1392242"/>
                  <a:gd name="connsiteX97" fmla="*/ 144586 w 1080460"/>
                  <a:gd name="connsiteY97" fmla="*/ 864352 h 1392242"/>
                  <a:gd name="connsiteX98" fmla="*/ 123237 w 1080460"/>
                  <a:gd name="connsiteY98" fmla="*/ 778664 h 1392242"/>
                  <a:gd name="connsiteX99" fmla="*/ 91221 w 1080460"/>
                  <a:gd name="connsiteY99" fmla="*/ 755521 h 1392242"/>
                  <a:gd name="connsiteX100" fmla="*/ 45904 w 1080460"/>
                  <a:gd name="connsiteY100" fmla="*/ 614140 h 1392242"/>
                  <a:gd name="connsiteX101" fmla="*/ 69452 w 1080460"/>
                  <a:gd name="connsiteY101" fmla="*/ 388493 h 1392242"/>
                  <a:gd name="connsiteX102" fmla="*/ 142178 w 1080460"/>
                  <a:gd name="connsiteY102" fmla="*/ 305729 h 1392242"/>
                  <a:gd name="connsiteX103" fmla="*/ 143989 w 1080460"/>
                  <a:gd name="connsiteY103" fmla="*/ 295402 h 1392242"/>
                  <a:gd name="connsiteX104" fmla="*/ 108707 w 1080460"/>
                  <a:gd name="connsiteY104" fmla="*/ 312792 h 1392242"/>
                  <a:gd name="connsiteX105" fmla="*/ 108707 w 1080460"/>
                  <a:gd name="connsiteY105" fmla="*/ 312808 h 1392242"/>
                  <a:gd name="connsiteX106" fmla="*/ 78938 w 1080460"/>
                  <a:gd name="connsiteY106" fmla="*/ 344711 h 1392242"/>
                  <a:gd name="connsiteX107" fmla="*/ 25347 w 1080460"/>
                  <a:gd name="connsiteY107" fmla="*/ 329600 h 1392242"/>
                  <a:gd name="connsiteX108" fmla="*/ 958 w 1080460"/>
                  <a:gd name="connsiteY108" fmla="*/ 293947 h 1392242"/>
                  <a:gd name="connsiteX109" fmla="*/ 17056 w 1080460"/>
                  <a:gd name="connsiteY109" fmla="*/ 252994 h 1392242"/>
                  <a:gd name="connsiteX110" fmla="*/ 17072 w 1080460"/>
                  <a:gd name="connsiteY110" fmla="*/ 252994 h 1392242"/>
                  <a:gd name="connsiteX111" fmla="*/ 17282 w 1080460"/>
                  <a:gd name="connsiteY111" fmla="*/ 252865 h 1392242"/>
                  <a:gd name="connsiteX112" fmla="*/ 21451 w 1080460"/>
                  <a:gd name="connsiteY112" fmla="*/ 249213 h 1392242"/>
                  <a:gd name="connsiteX113" fmla="*/ 68045 w 1080460"/>
                  <a:gd name="connsiteY113" fmla="*/ 126255 h 1392242"/>
                  <a:gd name="connsiteX114" fmla="*/ 108465 w 1080460"/>
                  <a:gd name="connsiteY114" fmla="*/ 50716 h 1392242"/>
                  <a:gd name="connsiteX115" fmla="*/ 152779 w 1080460"/>
                  <a:gd name="connsiteY115" fmla="*/ 53868 h 1392242"/>
                  <a:gd name="connsiteX116" fmla="*/ 302694 w 1080460"/>
                  <a:gd name="connsiteY116" fmla="*/ 25440 h 1392242"/>
                  <a:gd name="connsiteX117" fmla="*/ 390306 w 1080460"/>
                  <a:gd name="connsiteY117" fmla="*/ 18491 h 1392242"/>
                  <a:gd name="connsiteX118" fmla="*/ 400342 w 1080460"/>
                  <a:gd name="connsiteY118" fmla="*/ 27622 h 1392242"/>
                  <a:gd name="connsiteX119" fmla="*/ 535809 w 1080460"/>
                  <a:gd name="connsiteY119" fmla="*/ 74199 h 1392242"/>
                  <a:gd name="connsiteX120" fmla="*/ 803104 w 1080460"/>
                  <a:gd name="connsiteY120" fmla="*/ 160373 h 1392242"/>
                  <a:gd name="connsiteX121" fmla="*/ 844849 w 1080460"/>
                  <a:gd name="connsiteY121" fmla="*/ 191952 h 1392242"/>
                  <a:gd name="connsiteX122" fmla="*/ 958836 w 1080460"/>
                  <a:gd name="connsiteY122" fmla="*/ 154667 h 1392242"/>
                  <a:gd name="connsiteX123" fmla="*/ 968727 w 1080460"/>
                  <a:gd name="connsiteY123" fmla="*/ 153746 h 1392242"/>
                  <a:gd name="connsiteX124" fmla="*/ 983580 w 1080460"/>
                  <a:gd name="connsiteY124" fmla="*/ 155379 h 1392242"/>
                  <a:gd name="connsiteX125" fmla="*/ 989624 w 1080460"/>
                  <a:gd name="connsiteY125" fmla="*/ 165334 h 1392242"/>
                  <a:gd name="connsiteX126" fmla="*/ 991434 w 1080460"/>
                  <a:gd name="connsiteY126" fmla="*/ 244752 h 1392242"/>
                  <a:gd name="connsiteX127" fmla="*/ 971055 w 1080460"/>
                  <a:gd name="connsiteY127" fmla="*/ 303095 h 1392242"/>
                  <a:gd name="connsiteX128" fmla="*/ 984517 w 1080460"/>
                  <a:gd name="connsiteY128" fmla="*/ 319224 h 1392242"/>
                  <a:gd name="connsiteX129" fmla="*/ 988137 w 1080460"/>
                  <a:gd name="connsiteY129" fmla="*/ 319499 h 1392242"/>
                  <a:gd name="connsiteX130" fmla="*/ 1017955 w 1080460"/>
                  <a:gd name="connsiteY130" fmla="*/ 393535 h 1392242"/>
                  <a:gd name="connsiteX131" fmla="*/ 1030675 w 1080460"/>
                  <a:gd name="connsiteY131" fmla="*/ 454253 h 1392242"/>
                  <a:gd name="connsiteX132" fmla="*/ 1068735 w 1080460"/>
                  <a:gd name="connsiteY132" fmla="*/ 508621 h 1392242"/>
                  <a:gd name="connsiteX133" fmla="*/ 1075733 w 1080460"/>
                  <a:gd name="connsiteY133" fmla="*/ 585502 h 1392242"/>
                  <a:gd name="connsiteX134" fmla="*/ 1032161 w 1080460"/>
                  <a:gd name="connsiteY134" fmla="*/ 619732 h 1392242"/>
                  <a:gd name="connsiteX135" fmla="*/ 1028315 w 1080460"/>
                  <a:gd name="connsiteY135" fmla="*/ 623369 h 1392242"/>
                  <a:gd name="connsiteX136" fmla="*/ 1028654 w 1080460"/>
                  <a:gd name="connsiteY136" fmla="*/ 624387 h 1392242"/>
                  <a:gd name="connsiteX137" fmla="*/ 1021656 w 1080460"/>
                  <a:gd name="connsiteY137" fmla="*/ 626584 h 1392242"/>
                  <a:gd name="connsiteX138" fmla="*/ 1039692 w 1080460"/>
                  <a:gd name="connsiteY138" fmla="*/ 781896 h 1392242"/>
                  <a:gd name="connsiteX139" fmla="*/ 1075636 w 1080460"/>
                  <a:gd name="connsiteY139" fmla="*/ 986340 h 1392242"/>
                  <a:gd name="connsiteX140" fmla="*/ 738458 w 1080460"/>
                  <a:gd name="connsiteY140" fmla="*/ 1392964 h 1392242"/>
                  <a:gd name="connsiteX141" fmla="*/ 312617 w 1080460"/>
                  <a:gd name="connsiteY141" fmla="*/ 659780 h 1392242"/>
                  <a:gd name="connsiteX142" fmla="*/ 309627 w 1080460"/>
                  <a:gd name="connsiteY142" fmla="*/ 690406 h 1392242"/>
                  <a:gd name="connsiteX143" fmla="*/ 266945 w 1080460"/>
                  <a:gd name="connsiteY143" fmla="*/ 748151 h 1392242"/>
                  <a:gd name="connsiteX144" fmla="*/ 227397 w 1080460"/>
                  <a:gd name="connsiteY144" fmla="*/ 902138 h 1392242"/>
                  <a:gd name="connsiteX145" fmla="*/ 247438 w 1080460"/>
                  <a:gd name="connsiteY145" fmla="*/ 909750 h 1392242"/>
                  <a:gd name="connsiteX146" fmla="*/ 284173 w 1080460"/>
                  <a:gd name="connsiteY146" fmla="*/ 904434 h 1392242"/>
                  <a:gd name="connsiteX147" fmla="*/ 283963 w 1080460"/>
                  <a:gd name="connsiteY147" fmla="*/ 901540 h 1392242"/>
                  <a:gd name="connsiteX148" fmla="*/ 374209 w 1080460"/>
                  <a:gd name="connsiteY148" fmla="*/ 675246 h 1392242"/>
                  <a:gd name="connsiteX149" fmla="*/ 557093 w 1080460"/>
                  <a:gd name="connsiteY149" fmla="*/ 480338 h 1392242"/>
                  <a:gd name="connsiteX150" fmla="*/ 569360 w 1080460"/>
                  <a:gd name="connsiteY150" fmla="*/ 474133 h 1392242"/>
                  <a:gd name="connsiteX151" fmla="*/ 528536 w 1080460"/>
                  <a:gd name="connsiteY151" fmla="*/ 471110 h 1392242"/>
                  <a:gd name="connsiteX152" fmla="*/ 400407 w 1080460"/>
                  <a:gd name="connsiteY152" fmla="*/ 474989 h 1392242"/>
                  <a:gd name="connsiteX153" fmla="*/ 185555 w 1080460"/>
                  <a:gd name="connsiteY153" fmla="*/ 720483 h 1392242"/>
                  <a:gd name="connsiteX154" fmla="*/ 178719 w 1080460"/>
                  <a:gd name="connsiteY154" fmla="*/ 847512 h 1392242"/>
                  <a:gd name="connsiteX155" fmla="*/ 191196 w 1080460"/>
                  <a:gd name="connsiteY155" fmla="*/ 848514 h 1392242"/>
                  <a:gd name="connsiteX156" fmla="*/ 196998 w 1080460"/>
                  <a:gd name="connsiteY156" fmla="*/ 842761 h 1392242"/>
                  <a:gd name="connsiteX157" fmla="*/ 204691 w 1080460"/>
                  <a:gd name="connsiteY157" fmla="*/ 809485 h 1392242"/>
                  <a:gd name="connsiteX158" fmla="*/ 283850 w 1080460"/>
                  <a:gd name="connsiteY158" fmla="*/ 671044 h 1392242"/>
                  <a:gd name="connsiteX159" fmla="*/ 312617 w 1080460"/>
                  <a:gd name="connsiteY159" fmla="*/ 659780 h 1392242"/>
                  <a:gd name="connsiteX160" fmla="*/ 624309 w 1080460"/>
                  <a:gd name="connsiteY160" fmla="*/ 321067 h 1392242"/>
                  <a:gd name="connsiteX161" fmla="*/ 624309 w 1080460"/>
                  <a:gd name="connsiteY161" fmla="*/ 321067 h 1392242"/>
                  <a:gd name="connsiteX162" fmla="*/ 604010 w 1080460"/>
                  <a:gd name="connsiteY162" fmla="*/ 450973 h 1392242"/>
                  <a:gd name="connsiteX163" fmla="*/ 604495 w 1080460"/>
                  <a:gd name="connsiteY163" fmla="*/ 450973 h 1392242"/>
                  <a:gd name="connsiteX164" fmla="*/ 638919 w 1080460"/>
                  <a:gd name="connsiteY164" fmla="*/ 435862 h 1392242"/>
                  <a:gd name="connsiteX165" fmla="*/ 759161 w 1080460"/>
                  <a:gd name="connsiteY165" fmla="*/ 386941 h 1392242"/>
                  <a:gd name="connsiteX166" fmla="*/ 759209 w 1080460"/>
                  <a:gd name="connsiteY166" fmla="*/ 386941 h 1392242"/>
                  <a:gd name="connsiteX167" fmla="*/ 721682 w 1080460"/>
                  <a:gd name="connsiteY167" fmla="*/ 317721 h 1392242"/>
                  <a:gd name="connsiteX168" fmla="*/ 652398 w 1080460"/>
                  <a:gd name="connsiteY168" fmla="*/ 311143 h 1392242"/>
                  <a:gd name="connsiteX169" fmla="*/ 676074 w 1080460"/>
                  <a:gd name="connsiteY169" fmla="*/ 354715 h 1392242"/>
                  <a:gd name="connsiteX170" fmla="*/ 657198 w 1080460"/>
                  <a:gd name="connsiteY170" fmla="*/ 356832 h 1392242"/>
                  <a:gd name="connsiteX171" fmla="*/ 624309 w 1080460"/>
                  <a:gd name="connsiteY171" fmla="*/ 321067 h 1392242"/>
                  <a:gd name="connsiteX172" fmla="*/ 400391 w 1080460"/>
                  <a:gd name="connsiteY172" fmla="*/ 442795 h 1392242"/>
                  <a:gd name="connsiteX173" fmla="*/ 422500 w 1080460"/>
                  <a:gd name="connsiteY173" fmla="*/ 448501 h 1392242"/>
                  <a:gd name="connsiteX174" fmla="*/ 557141 w 1080460"/>
                  <a:gd name="connsiteY174" fmla="*/ 437139 h 1392242"/>
                  <a:gd name="connsiteX175" fmla="*/ 560923 w 1080460"/>
                  <a:gd name="connsiteY175" fmla="*/ 432549 h 1392242"/>
                  <a:gd name="connsiteX176" fmla="*/ 554249 w 1080460"/>
                  <a:gd name="connsiteY176" fmla="*/ 384662 h 1392242"/>
                  <a:gd name="connsiteX177" fmla="*/ 539542 w 1080460"/>
                  <a:gd name="connsiteY177" fmla="*/ 379442 h 1392242"/>
                  <a:gd name="connsiteX178" fmla="*/ 497005 w 1080460"/>
                  <a:gd name="connsiteY178" fmla="*/ 374238 h 1392242"/>
                  <a:gd name="connsiteX179" fmla="*/ 442605 w 1080460"/>
                  <a:gd name="connsiteY179" fmla="*/ 379361 h 1392242"/>
                  <a:gd name="connsiteX180" fmla="*/ 439243 w 1080460"/>
                  <a:gd name="connsiteY180" fmla="*/ 376840 h 1392242"/>
                  <a:gd name="connsiteX181" fmla="*/ 432310 w 1080460"/>
                  <a:gd name="connsiteY181" fmla="*/ 374626 h 1392242"/>
                  <a:gd name="connsiteX182" fmla="*/ 438176 w 1080460"/>
                  <a:gd name="connsiteY182" fmla="*/ 370812 h 1392242"/>
                  <a:gd name="connsiteX183" fmla="*/ 436237 w 1080460"/>
                  <a:gd name="connsiteY183" fmla="*/ 370714 h 1392242"/>
                  <a:gd name="connsiteX184" fmla="*/ 427623 w 1080460"/>
                  <a:gd name="connsiteY184" fmla="*/ 370456 h 1392242"/>
                  <a:gd name="connsiteX185" fmla="*/ 430241 w 1080460"/>
                  <a:gd name="connsiteY185" fmla="*/ 366949 h 1392242"/>
                  <a:gd name="connsiteX186" fmla="*/ 432326 w 1080460"/>
                  <a:gd name="connsiteY186" fmla="*/ 360937 h 1392242"/>
                  <a:gd name="connsiteX187" fmla="*/ 432342 w 1080460"/>
                  <a:gd name="connsiteY187" fmla="*/ 360064 h 1392242"/>
                  <a:gd name="connsiteX188" fmla="*/ 428302 w 1080460"/>
                  <a:gd name="connsiteY188" fmla="*/ 360549 h 1392242"/>
                  <a:gd name="connsiteX189" fmla="*/ 430548 w 1080460"/>
                  <a:gd name="connsiteY189" fmla="*/ 357559 h 1392242"/>
                  <a:gd name="connsiteX190" fmla="*/ 430693 w 1080460"/>
                  <a:gd name="connsiteY190" fmla="*/ 357494 h 1392242"/>
                  <a:gd name="connsiteX191" fmla="*/ 432601 w 1080460"/>
                  <a:gd name="connsiteY191" fmla="*/ 356913 h 1392242"/>
                  <a:gd name="connsiteX192" fmla="*/ 434976 w 1080460"/>
                  <a:gd name="connsiteY192" fmla="*/ 354101 h 1392242"/>
                  <a:gd name="connsiteX193" fmla="*/ 455389 w 1080460"/>
                  <a:gd name="connsiteY193" fmla="*/ 348380 h 1392242"/>
                  <a:gd name="connsiteX194" fmla="*/ 469449 w 1080460"/>
                  <a:gd name="connsiteY194" fmla="*/ 345066 h 1392242"/>
                  <a:gd name="connsiteX195" fmla="*/ 558483 w 1080460"/>
                  <a:gd name="connsiteY195" fmla="*/ 357091 h 1392242"/>
                  <a:gd name="connsiteX196" fmla="*/ 563703 w 1080460"/>
                  <a:gd name="connsiteY196" fmla="*/ 342593 h 1392242"/>
                  <a:gd name="connsiteX197" fmla="*/ 561344 w 1080460"/>
                  <a:gd name="connsiteY197" fmla="*/ 341188 h 1392242"/>
                  <a:gd name="connsiteX198" fmla="*/ 559533 w 1080460"/>
                  <a:gd name="connsiteY198" fmla="*/ 342610 h 1392242"/>
                  <a:gd name="connsiteX199" fmla="*/ 261143 w 1080460"/>
                  <a:gd name="connsiteY199" fmla="*/ 301237 h 1392242"/>
                  <a:gd name="connsiteX200" fmla="*/ 393603 w 1080460"/>
                  <a:gd name="connsiteY200" fmla="*/ 444509 h 1392242"/>
                  <a:gd name="connsiteX201" fmla="*/ 400391 w 1080460"/>
                  <a:gd name="connsiteY201" fmla="*/ 442795 h 1392242"/>
                  <a:gd name="connsiteX202" fmla="*/ 945681 w 1080460"/>
                  <a:gd name="connsiteY202" fmla="*/ 386488 h 1392242"/>
                  <a:gd name="connsiteX203" fmla="*/ 947830 w 1080460"/>
                  <a:gd name="connsiteY203" fmla="*/ 387781 h 1392242"/>
                  <a:gd name="connsiteX204" fmla="*/ 985551 w 1080460"/>
                  <a:gd name="connsiteY204" fmla="*/ 404848 h 1392242"/>
                  <a:gd name="connsiteX205" fmla="*/ 985228 w 1080460"/>
                  <a:gd name="connsiteY205" fmla="*/ 402569 h 1392242"/>
                  <a:gd name="connsiteX206" fmla="*/ 970424 w 1080460"/>
                  <a:gd name="connsiteY206" fmla="*/ 342642 h 1392242"/>
                  <a:gd name="connsiteX207" fmla="*/ 959127 w 1080460"/>
                  <a:gd name="connsiteY207" fmla="*/ 326464 h 1392242"/>
                  <a:gd name="connsiteX208" fmla="*/ 913714 w 1080460"/>
                  <a:gd name="connsiteY208" fmla="*/ 383176 h 1392242"/>
                  <a:gd name="connsiteX209" fmla="*/ 944679 w 1080460"/>
                  <a:gd name="connsiteY209" fmla="*/ 386925 h 1392242"/>
                  <a:gd name="connsiteX210" fmla="*/ 945681 w 1080460"/>
                  <a:gd name="connsiteY210" fmla="*/ 386488 h 1392242"/>
                  <a:gd name="connsiteX211" fmla="*/ 945681 w 1080460"/>
                  <a:gd name="connsiteY211" fmla="*/ 386488 h 1392242"/>
                  <a:gd name="connsiteX212" fmla="*/ 817229 w 1080460"/>
                  <a:gd name="connsiteY212" fmla="*/ 381462 h 1392242"/>
                  <a:gd name="connsiteX213" fmla="*/ 856324 w 1080460"/>
                  <a:gd name="connsiteY213" fmla="*/ 383774 h 1392242"/>
                  <a:gd name="connsiteX214" fmla="*/ 962230 w 1080460"/>
                  <a:gd name="connsiteY214" fmla="*/ 189059 h 1392242"/>
                  <a:gd name="connsiteX215" fmla="*/ 774029 w 1080460"/>
                  <a:gd name="connsiteY215" fmla="*/ 301835 h 1392242"/>
                  <a:gd name="connsiteX216" fmla="*/ 775694 w 1080460"/>
                  <a:gd name="connsiteY216" fmla="*/ 316429 h 1392242"/>
                  <a:gd name="connsiteX217" fmla="*/ 761924 w 1080460"/>
                  <a:gd name="connsiteY217" fmla="*/ 319725 h 1392242"/>
                  <a:gd name="connsiteX218" fmla="*/ 760793 w 1080460"/>
                  <a:gd name="connsiteY218" fmla="*/ 319402 h 1392242"/>
                  <a:gd name="connsiteX219" fmla="*/ 779071 w 1080460"/>
                  <a:gd name="connsiteY219" fmla="*/ 344355 h 1392242"/>
                  <a:gd name="connsiteX220" fmla="*/ 782902 w 1080460"/>
                  <a:gd name="connsiteY220" fmla="*/ 338732 h 1392242"/>
                  <a:gd name="connsiteX221" fmla="*/ 869915 w 1080460"/>
                  <a:gd name="connsiteY221" fmla="*/ 294610 h 1392242"/>
                  <a:gd name="connsiteX222" fmla="*/ 869932 w 1080460"/>
                  <a:gd name="connsiteY222" fmla="*/ 294610 h 1392242"/>
                  <a:gd name="connsiteX223" fmla="*/ 874506 w 1080460"/>
                  <a:gd name="connsiteY223" fmla="*/ 293349 h 1392242"/>
                  <a:gd name="connsiteX224" fmla="*/ 874538 w 1080460"/>
                  <a:gd name="connsiteY224" fmla="*/ 293818 h 1392242"/>
                  <a:gd name="connsiteX225" fmla="*/ 879791 w 1080460"/>
                  <a:gd name="connsiteY225" fmla="*/ 298085 h 1392242"/>
                  <a:gd name="connsiteX226" fmla="*/ 882667 w 1080460"/>
                  <a:gd name="connsiteY226" fmla="*/ 300751 h 1392242"/>
                  <a:gd name="connsiteX227" fmla="*/ 891136 w 1080460"/>
                  <a:gd name="connsiteY227" fmla="*/ 306118 h 1392242"/>
                  <a:gd name="connsiteX228" fmla="*/ 888582 w 1080460"/>
                  <a:gd name="connsiteY228" fmla="*/ 311498 h 1392242"/>
                  <a:gd name="connsiteX229" fmla="*/ 884219 w 1080460"/>
                  <a:gd name="connsiteY229" fmla="*/ 314166 h 1392242"/>
                  <a:gd name="connsiteX230" fmla="*/ 885188 w 1080460"/>
                  <a:gd name="connsiteY230" fmla="*/ 322667 h 1392242"/>
                  <a:gd name="connsiteX231" fmla="*/ 885302 w 1080460"/>
                  <a:gd name="connsiteY231" fmla="*/ 323960 h 1392242"/>
                  <a:gd name="connsiteX232" fmla="*/ 793407 w 1080460"/>
                  <a:gd name="connsiteY232" fmla="*/ 361034 h 1392242"/>
                  <a:gd name="connsiteX233" fmla="*/ 786667 w 1080460"/>
                  <a:gd name="connsiteY233" fmla="*/ 362473 h 1392242"/>
                  <a:gd name="connsiteX234" fmla="*/ 791548 w 1080460"/>
                  <a:gd name="connsiteY234" fmla="*/ 382513 h 1392242"/>
                  <a:gd name="connsiteX235" fmla="*/ 817229 w 1080460"/>
                  <a:gd name="connsiteY235" fmla="*/ 381462 h 1392242"/>
                  <a:gd name="connsiteX236" fmla="*/ 356722 w 1080460"/>
                  <a:gd name="connsiteY236" fmla="*/ 1057111 h 1392242"/>
                  <a:gd name="connsiteX237" fmla="*/ 346848 w 1080460"/>
                  <a:gd name="connsiteY237" fmla="*/ 1052166 h 1392242"/>
                  <a:gd name="connsiteX238" fmla="*/ 345587 w 1080460"/>
                  <a:gd name="connsiteY238" fmla="*/ 1051407 h 1392242"/>
                  <a:gd name="connsiteX239" fmla="*/ 275963 w 1080460"/>
                  <a:gd name="connsiteY239" fmla="*/ 1019536 h 1392242"/>
                  <a:gd name="connsiteX240" fmla="*/ 290233 w 1080460"/>
                  <a:gd name="connsiteY240" fmla="*/ 1001806 h 1392242"/>
                  <a:gd name="connsiteX241" fmla="*/ 298314 w 1080460"/>
                  <a:gd name="connsiteY241" fmla="*/ 999834 h 1392242"/>
                  <a:gd name="connsiteX242" fmla="*/ 361393 w 1080460"/>
                  <a:gd name="connsiteY242" fmla="*/ 1031592 h 1392242"/>
                  <a:gd name="connsiteX243" fmla="*/ 365207 w 1080460"/>
                  <a:gd name="connsiteY243" fmla="*/ 1035407 h 1392242"/>
                  <a:gd name="connsiteX244" fmla="*/ 356722 w 1080460"/>
                  <a:gd name="connsiteY244" fmla="*/ 1057111 h 1392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</a:cxnLst>
                <a:rect l="l" t="t" r="r" b="b"/>
                <a:pathLst>
                  <a:path w="1080460" h="1392242">
                    <a:moveTo>
                      <a:pt x="738458" y="1392964"/>
                    </a:moveTo>
                    <a:cubicBezTo>
                      <a:pt x="673860" y="1392269"/>
                      <a:pt x="607210" y="1370807"/>
                      <a:pt x="560778" y="1324617"/>
                    </a:cubicBezTo>
                    <a:cubicBezTo>
                      <a:pt x="559421" y="1323566"/>
                      <a:pt x="560471" y="1321401"/>
                      <a:pt x="562087" y="1321465"/>
                    </a:cubicBezTo>
                    <a:cubicBezTo>
                      <a:pt x="561441" y="1320835"/>
                      <a:pt x="560681" y="1320254"/>
                      <a:pt x="560083" y="1319574"/>
                    </a:cubicBezTo>
                    <a:cubicBezTo>
                      <a:pt x="557982" y="1318556"/>
                      <a:pt x="559065" y="1315260"/>
                      <a:pt x="561311" y="1315599"/>
                    </a:cubicBezTo>
                    <a:cubicBezTo>
                      <a:pt x="561085" y="1315405"/>
                      <a:pt x="560859" y="1315260"/>
                      <a:pt x="560940" y="1314888"/>
                    </a:cubicBezTo>
                    <a:cubicBezTo>
                      <a:pt x="557772" y="1312205"/>
                      <a:pt x="562669" y="1310540"/>
                      <a:pt x="564980" y="1311769"/>
                    </a:cubicBezTo>
                    <a:lnTo>
                      <a:pt x="564156" y="1310993"/>
                    </a:lnTo>
                    <a:cubicBezTo>
                      <a:pt x="563558" y="1310589"/>
                      <a:pt x="563235" y="1309893"/>
                      <a:pt x="563331" y="1309166"/>
                    </a:cubicBezTo>
                    <a:cubicBezTo>
                      <a:pt x="563590" y="1308472"/>
                      <a:pt x="564220" y="1307971"/>
                      <a:pt x="564964" y="1307890"/>
                    </a:cubicBezTo>
                    <a:cubicBezTo>
                      <a:pt x="567065" y="1307987"/>
                      <a:pt x="569133" y="1308472"/>
                      <a:pt x="571137" y="1309086"/>
                    </a:cubicBezTo>
                    <a:lnTo>
                      <a:pt x="571153" y="1309086"/>
                    </a:lnTo>
                    <a:lnTo>
                      <a:pt x="571332" y="1309134"/>
                    </a:lnTo>
                    <a:cubicBezTo>
                      <a:pt x="569586" y="1307744"/>
                      <a:pt x="567194" y="1305773"/>
                      <a:pt x="569667" y="1303784"/>
                    </a:cubicBezTo>
                    <a:cubicBezTo>
                      <a:pt x="570943" y="1303268"/>
                      <a:pt x="572414" y="1303963"/>
                      <a:pt x="573497" y="1304657"/>
                    </a:cubicBezTo>
                    <a:cubicBezTo>
                      <a:pt x="575695" y="1304883"/>
                      <a:pt x="577812" y="1305611"/>
                      <a:pt x="579687" y="1306791"/>
                    </a:cubicBezTo>
                    <a:cubicBezTo>
                      <a:pt x="582353" y="1309361"/>
                      <a:pt x="585311" y="1312011"/>
                      <a:pt x="588721" y="1314920"/>
                    </a:cubicBezTo>
                    <a:cubicBezTo>
                      <a:pt x="596042" y="1317376"/>
                      <a:pt x="600196" y="1324811"/>
                      <a:pt x="607371" y="1328932"/>
                    </a:cubicBezTo>
                    <a:cubicBezTo>
                      <a:pt x="612899" y="1332456"/>
                      <a:pt x="619008" y="1335752"/>
                      <a:pt x="624777" y="1339227"/>
                    </a:cubicBezTo>
                    <a:cubicBezTo>
                      <a:pt x="644850" y="1345967"/>
                      <a:pt x="665165" y="1353078"/>
                      <a:pt x="685723" y="1359769"/>
                    </a:cubicBezTo>
                    <a:cubicBezTo>
                      <a:pt x="890392" y="1393918"/>
                      <a:pt x="1071094" y="1160755"/>
                      <a:pt x="1039531" y="968481"/>
                    </a:cubicBezTo>
                    <a:cubicBezTo>
                      <a:pt x="1039531" y="968417"/>
                      <a:pt x="1039531" y="968352"/>
                      <a:pt x="1039515" y="968288"/>
                    </a:cubicBezTo>
                    <a:cubicBezTo>
                      <a:pt x="1020170" y="860781"/>
                      <a:pt x="993438" y="750591"/>
                      <a:pt x="997236" y="640968"/>
                    </a:cubicBezTo>
                    <a:cubicBezTo>
                      <a:pt x="997172" y="639789"/>
                      <a:pt x="997252" y="636508"/>
                      <a:pt x="997075" y="635359"/>
                    </a:cubicBezTo>
                    <a:cubicBezTo>
                      <a:pt x="997058" y="635359"/>
                      <a:pt x="997043" y="635473"/>
                      <a:pt x="997026" y="635473"/>
                    </a:cubicBezTo>
                    <a:cubicBezTo>
                      <a:pt x="996913" y="633081"/>
                      <a:pt x="996913" y="623045"/>
                      <a:pt x="996962" y="620718"/>
                    </a:cubicBezTo>
                    <a:cubicBezTo>
                      <a:pt x="973511" y="621769"/>
                      <a:pt x="949753" y="620023"/>
                      <a:pt x="926481" y="616435"/>
                    </a:cubicBezTo>
                    <a:cubicBezTo>
                      <a:pt x="926109" y="618342"/>
                      <a:pt x="923378" y="617340"/>
                      <a:pt x="922020" y="617615"/>
                    </a:cubicBezTo>
                    <a:cubicBezTo>
                      <a:pt x="922344" y="618633"/>
                      <a:pt x="922893" y="620443"/>
                      <a:pt x="921310" y="620718"/>
                    </a:cubicBezTo>
                    <a:cubicBezTo>
                      <a:pt x="906150" y="622237"/>
                      <a:pt x="890893" y="618099"/>
                      <a:pt x="876623" y="613202"/>
                    </a:cubicBezTo>
                    <a:lnTo>
                      <a:pt x="876606" y="613202"/>
                    </a:lnTo>
                    <a:cubicBezTo>
                      <a:pt x="859314" y="602826"/>
                      <a:pt x="841197" y="617679"/>
                      <a:pt x="824066" y="611651"/>
                    </a:cubicBezTo>
                    <a:cubicBezTo>
                      <a:pt x="812655" y="611958"/>
                      <a:pt x="803104" y="599045"/>
                      <a:pt x="791823" y="603699"/>
                    </a:cubicBezTo>
                    <a:lnTo>
                      <a:pt x="789367" y="605526"/>
                    </a:lnTo>
                    <a:cubicBezTo>
                      <a:pt x="785342" y="610261"/>
                      <a:pt x="781561" y="615805"/>
                      <a:pt x="776130" y="619150"/>
                    </a:cubicBezTo>
                    <a:cubicBezTo>
                      <a:pt x="769698" y="625550"/>
                      <a:pt x="759775" y="626746"/>
                      <a:pt x="751452" y="623708"/>
                    </a:cubicBezTo>
                    <a:cubicBezTo>
                      <a:pt x="732688" y="629703"/>
                      <a:pt x="711290" y="626794"/>
                      <a:pt x="694223" y="617227"/>
                    </a:cubicBezTo>
                    <a:cubicBezTo>
                      <a:pt x="688632" y="619587"/>
                      <a:pt x="683137" y="622511"/>
                      <a:pt x="677836" y="625324"/>
                    </a:cubicBezTo>
                    <a:lnTo>
                      <a:pt x="677820" y="625324"/>
                    </a:lnTo>
                    <a:lnTo>
                      <a:pt x="677820" y="625324"/>
                    </a:lnTo>
                    <a:cubicBezTo>
                      <a:pt x="666636" y="630980"/>
                      <a:pt x="655533" y="638075"/>
                      <a:pt x="642313" y="638334"/>
                    </a:cubicBezTo>
                    <a:cubicBezTo>
                      <a:pt x="625569" y="637526"/>
                      <a:pt x="608875" y="634713"/>
                      <a:pt x="592390" y="631659"/>
                    </a:cubicBezTo>
                    <a:cubicBezTo>
                      <a:pt x="565093" y="643069"/>
                      <a:pt x="531299" y="648596"/>
                      <a:pt x="505311" y="631222"/>
                    </a:cubicBezTo>
                    <a:cubicBezTo>
                      <a:pt x="504067" y="630576"/>
                      <a:pt x="502855" y="629865"/>
                      <a:pt x="501772" y="628960"/>
                    </a:cubicBezTo>
                    <a:cubicBezTo>
                      <a:pt x="491203" y="624321"/>
                      <a:pt x="484803" y="613397"/>
                      <a:pt x="485982" y="601906"/>
                    </a:cubicBezTo>
                    <a:cubicBezTo>
                      <a:pt x="485320" y="598188"/>
                      <a:pt x="485368" y="594390"/>
                      <a:pt x="486079" y="590689"/>
                    </a:cubicBezTo>
                    <a:cubicBezTo>
                      <a:pt x="450007" y="630754"/>
                      <a:pt x="424827" y="669057"/>
                      <a:pt x="399050" y="712903"/>
                    </a:cubicBezTo>
                    <a:cubicBezTo>
                      <a:pt x="356851" y="758398"/>
                      <a:pt x="319794" y="813444"/>
                      <a:pt x="316771" y="877201"/>
                    </a:cubicBezTo>
                    <a:cubicBezTo>
                      <a:pt x="317386" y="877541"/>
                      <a:pt x="317967" y="877961"/>
                      <a:pt x="318500" y="878430"/>
                    </a:cubicBezTo>
                    <a:cubicBezTo>
                      <a:pt x="320908" y="879270"/>
                      <a:pt x="326581" y="880837"/>
                      <a:pt x="326905" y="882389"/>
                    </a:cubicBezTo>
                    <a:cubicBezTo>
                      <a:pt x="327713" y="882615"/>
                      <a:pt x="322217" y="891860"/>
                      <a:pt x="322186" y="892280"/>
                    </a:cubicBezTo>
                    <a:cubicBezTo>
                      <a:pt x="321878" y="898906"/>
                      <a:pt x="315414" y="906195"/>
                      <a:pt x="312715" y="912385"/>
                    </a:cubicBezTo>
                    <a:cubicBezTo>
                      <a:pt x="320149" y="915714"/>
                      <a:pt x="327179" y="920223"/>
                      <a:pt x="332302" y="926656"/>
                    </a:cubicBezTo>
                    <a:cubicBezTo>
                      <a:pt x="357466" y="936271"/>
                      <a:pt x="376811" y="1000223"/>
                      <a:pt x="332561" y="973702"/>
                    </a:cubicBezTo>
                    <a:cubicBezTo>
                      <a:pt x="329975" y="962711"/>
                      <a:pt x="324981" y="952223"/>
                      <a:pt x="317191" y="943980"/>
                    </a:cubicBezTo>
                    <a:lnTo>
                      <a:pt x="316981" y="943835"/>
                    </a:lnTo>
                    <a:cubicBezTo>
                      <a:pt x="312245" y="941750"/>
                      <a:pt x="307365" y="939601"/>
                      <a:pt x="302323" y="937936"/>
                    </a:cubicBezTo>
                    <a:cubicBezTo>
                      <a:pt x="301563" y="938081"/>
                      <a:pt x="300771" y="938178"/>
                      <a:pt x="300012" y="938292"/>
                    </a:cubicBezTo>
                    <a:cubicBezTo>
                      <a:pt x="300415" y="938760"/>
                      <a:pt x="300544" y="939407"/>
                      <a:pt x="300334" y="939988"/>
                    </a:cubicBezTo>
                    <a:cubicBezTo>
                      <a:pt x="299995" y="940587"/>
                      <a:pt x="299365" y="940959"/>
                      <a:pt x="298670" y="940959"/>
                    </a:cubicBezTo>
                    <a:cubicBezTo>
                      <a:pt x="287567" y="943448"/>
                      <a:pt x="274945" y="942542"/>
                      <a:pt x="263778" y="940554"/>
                    </a:cubicBezTo>
                    <a:cubicBezTo>
                      <a:pt x="242282" y="948328"/>
                      <a:pt x="227769" y="968255"/>
                      <a:pt x="219624" y="988861"/>
                    </a:cubicBezTo>
                    <a:cubicBezTo>
                      <a:pt x="205741" y="1035908"/>
                      <a:pt x="234057" y="1091810"/>
                      <a:pt x="265960" y="1129321"/>
                    </a:cubicBezTo>
                    <a:cubicBezTo>
                      <a:pt x="274929" y="1136885"/>
                      <a:pt x="281393" y="1147826"/>
                      <a:pt x="293207" y="1150849"/>
                    </a:cubicBezTo>
                    <a:cubicBezTo>
                      <a:pt x="305280" y="1156505"/>
                      <a:pt x="319728" y="1155664"/>
                      <a:pt x="332092" y="1151317"/>
                    </a:cubicBezTo>
                    <a:cubicBezTo>
                      <a:pt x="337297" y="1149345"/>
                      <a:pt x="340367" y="1141280"/>
                      <a:pt x="346072" y="1142250"/>
                    </a:cubicBezTo>
                    <a:cubicBezTo>
                      <a:pt x="347704" y="1141022"/>
                      <a:pt x="348512" y="1138065"/>
                      <a:pt x="350678" y="1139293"/>
                    </a:cubicBezTo>
                    <a:cubicBezTo>
                      <a:pt x="353539" y="1139438"/>
                      <a:pt x="360116" y="1142428"/>
                      <a:pt x="356690" y="1145677"/>
                    </a:cubicBezTo>
                    <a:cubicBezTo>
                      <a:pt x="357773" y="1146226"/>
                      <a:pt x="358823" y="1146840"/>
                      <a:pt x="359841" y="1147519"/>
                    </a:cubicBezTo>
                    <a:cubicBezTo>
                      <a:pt x="364657" y="1149087"/>
                      <a:pt x="371429" y="1152804"/>
                      <a:pt x="371833" y="1155535"/>
                    </a:cubicBezTo>
                    <a:cubicBezTo>
                      <a:pt x="370330" y="1158509"/>
                      <a:pt x="367890" y="1160933"/>
                      <a:pt x="365078" y="1162710"/>
                    </a:cubicBezTo>
                    <a:cubicBezTo>
                      <a:pt x="367195" y="1164229"/>
                      <a:pt x="368649" y="1164990"/>
                      <a:pt x="367938" y="1166444"/>
                    </a:cubicBezTo>
                    <a:cubicBezTo>
                      <a:pt x="367567" y="1167188"/>
                      <a:pt x="367130" y="1167899"/>
                      <a:pt x="366646" y="1168578"/>
                    </a:cubicBezTo>
                    <a:cubicBezTo>
                      <a:pt x="370330" y="1173119"/>
                      <a:pt x="374225" y="1178000"/>
                      <a:pt x="378944" y="1183947"/>
                    </a:cubicBezTo>
                    <a:cubicBezTo>
                      <a:pt x="391550" y="1208544"/>
                      <a:pt x="407453" y="1231915"/>
                      <a:pt x="432698" y="1245086"/>
                    </a:cubicBezTo>
                    <a:cubicBezTo>
                      <a:pt x="434346" y="1245894"/>
                      <a:pt x="436512" y="1247478"/>
                      <a:pt x="434685" y="1249288"/>
                    </a:cubicBezTo>
                    <a:cubicBezTo>
                      <a:pt x="438807" y="1252844"/>
                      <a:pt x="445740" y="1254168"/>
                      <a:pt x="448326" y="1258694"/>
                    </a:cubicBezTo>
                    <a:cubicBezTo>
                      <a:pt x="446888" y="1262767"/>
                      <a:pt x="441215" y="1257870"/>
                      <a:pt x="438871" y="1256577"/>
                    </a:cubicBezTo>
                    <a:cubicBezTo>
                      <a:pt x="438403" y="1256545"/>
                      <a:pt x="437934" y="1256464"/>
                      <a:pt x="437482" y="1256319"/>
                    </a:cubicBezTo>
                    <a:cubicBezTo>
                      <a:pt x="438936" y="1257401"/>
                      <a:pt x="446322" y="1260132"/>
                      <a:pt x="442863" y="1262573"/>
                    </a:cubicBezTo>
                    <a:cubicBezTo>
                      <a:pt x="439776" y="1262750"/>
                      <a:pt x="437433" y="1260537"/>
                      <a:pt x="434702" y="1259276"/>
                    </a:cubicBezTo>
                    <a:cubicBezTo>
                      <a:pt x="434960" y="1259599"/>
                      <a:pt x="435057" y="1260019"/>
                      <a:pt x="434960" y="1260408"/>
                    </a:cubicBezTo>
                    <a:cubicBezTo>
                      <a:pt x="434766" y="1260828"/>
                      <a:pt x="434411" y="1261135"/>
                      <a:pt x="433974" y="1261264"/>
                    </a:cubicBezTo>
                    <a:cubicBezTo>
                      <a:pt x="433554" y="1261264"/>
                      <a:pt x="433150" y="1261264"/>
                      <a:pt x="432746" y="1261199"/>
                    </a:cubicBezTo>
                    <a:cubicBezTo>
                      <a:pt x="435898" y="1263866"/>
                      <a:pt x="442605" y="1265482"/>
                      <a:pt x="444415" y="1269248"/>
                    </a:cubicBezTo>
                    <a:cubicBezTo>
                      <a:pt x="442621" y="1273708"/>
                      <a:pt x="435623" y="1266888"/>
                      <a:pt x="432892" y="1265854"/>
                    </a:cubicBezTo>
                    <a:cubicBezTo>
                      <a:pt x="432617" y="1265967"/>
                      <a:pt x="432326" y="1266031"/>
                      <a:pt x="432019" y="1266048"/>
                    </a:cubicBezTo>
                    <a:cubicBezTo>
                      <a:pt x="434508" y="1268051"/>
                      <a:pt x="438969" y="1269231"/>
                      <a:pt x="440326" y="1272076"/>
                    </a:cubicBezTo>
                    <a:cubicBezTo>
                      <a:pt x="440116" y="1276504"/>
                      <a:pt x="434249" y="1272205"/>
                      <a:pt x="432359" y="1271090"/>
                    </a:cubicBezTo>
                    <a:cubicBezTo>
                      <a:pt x="431728" y="1273352"/>
                      <a:pt x="428787" y="1272028"/>
                      <a:pt x="427445" y="1271155"/>
                    </a:cubicBezTo>
                    <a:cubicBezTo>
                      <a:pt x="423777" y="1268924"/>
                      <a:pt x="420156" y="1266742"/>
                      <a:pt x="416633" y="1264560"/>
                    </a:cubicBezTo>
                    <a:lnTo>
                      <a:pt x="416585" y="1264560"/>
                    </a:lnTo>
                    <a:cubicBezTo>
                      <a:pt x="386492" y="1247462"/>
                      <a:pt x="357563" y="1219486"/>
                      <a:pt x="345361" y="1187729"/>
                    </a:cubicBezTo>
                    <a:cubicBezTo>
                      <a:pt x="344634" y="1186210"/>
                      <a:pt x="343858" y="1184545"/>
                      <a:pt x="343001" y="1182686"/>
                    </a:cubicBezTo>
                    <a:cubicBezTo>
                      <a:pt x="250218" y="1199010"/>
                      <a:pt x="169491" y="1075811"/>
                      <a:pt x="183874" y="991770"/>
                    </a:cubicBezTo>
                    <a:cubicBezTo>
                      <a:pt x="183180" y="991092"/>
                      <a:pt x="182469" y="990413"/>
                      <a:pt x="181773" y="989718"/>
                    </a:cubicBezTo>
                    <a:cubicBezTo>
                      <a:pt x="148820" y="967642"/>
                      <a:pt x="133063" y="906389"/>
                      <a:pt x="144118" y="867359"/>
                    </a:cubicBezTo>
                    <a:cubicBezTo>
                      <a:pt x="144263" y="866373"/>
                      <a:pt x="144424" y="865339"/>
                      <a:pt x="144586" y="864352"/>
                    </a:cubicBezTo>
                    <a:cubicBezTo>
                      <a:pt x="122687" y="842519"/>
                      <a:pt x="109904" y="808224"/>
                      <a:pt x="123237" y="778664"/>
                    </a:cubicBezTo>
                    <a:cubicBezTo>
                      <a:pt x="109580" y="776580"/>
                      <a:pt x="98704" y="766624"/>
                      <a:pt x="91221" y="755521"/>
                    </a:cubicBezTo>
                    <a:cubicBezTo>
                      <a:pt x="53548" y="724329"/>
                      <a:pt x="42009" y="662398"/>
                      <a:pt x="45904" y="614140"/>
                    </a:cubicBezTo>
                    <a:cubicBezTo>
                      <a:pt x="22955" y="539425"/>
                      <a:pt x="38324" y="458585"/>
                      <a:pt x="69452" y="388493"/>
                    </a:cubicBezTo>
                    <a:cubicBezTo>
                      <a:pt x="88845" y="357301"/>
                      <a:pt x="117370" y="332590"/>
                      <a:pt x="142178" y="305729"/>
                    </a:cubicBezTo>
                    <a:cubicBezTo>
                      <a:pt x="144860" y="302998"/>
                      <a:pt x="145588" y="298893"/>
                      <a:pt x="143989" y="295402"/>
                    </a:cubicBezTo>
                    <a:cubicBezTo>
                      <a:pt x="132465" y="276800"/>
                      <a:pt x="118388" y="305729"/>
                      <a:pt x="108707" y="312792"/>
                    </a:cubicBezTo>
                    <a:lnTo>
                      <a:pt x="108707" y="312808"/>
                    </a:lnTo>
                    <a:cubicBezTo>
                      <a:pt x="98752" y="323120"/>
                      <a:pt x="88457" y="333770"/>
                      <a:pt x="78938" y="344711"/>
                    </a:cubicBezTo>
                    <a:cubicBezTo>
                      <a:pt x="60174" y="345502"/>
                      <a:pt x="40651" y="340654"/>
                      <a:pt x="25347" y="329600"/>
                    </a:cubicBezTo>
                    <a:cubicBezTo>
                      <a:pt x="11560" y="323411"/>
                      <a:pt x="-318" y="309786"/>
                      <a:pt x="958" y="293947"/>
                    </a:cubicBezTo>
                    <a:cubicBezTo>
                      <a:pt x="-868" y="279111"/>
                      <a:pt x="5112" y="262287"/>
                      <a:pt x="17056" y="252994"/>
                    </a:cubicBezTo>
                    <a:lnTo>
                      <a:pt x="17072" y="252994"/>
                    </a:lnTo>
                    <a:cubicBezTo>
                      <a:pt x="17152" y="252962"/>
                      <a:pt x="17217" y="252913"/>
                      <a:pt x="17282" y="252865"/>
                    </a:cubicBezTo>
                    <a:cubicBezTo>
                      <a:pt x="18527" y="251507"/>
                      <a:pt x="19948" y="250279"/>
                      <a:pt x="21451" y="249213"/>
                    </a:cubicBezTo>
                    <a:cubicBezTo>
                      <a:pt x="-9773" y="205754"/>
                      <a:pt x="10106" y="131556"/>
                      <a:pt x="68045" y="126255"/>
                    </a:cubicBezTo>
                    <a:cubicBezTo>
                      <a:pt x="69855" y="92494"/>
                      <a:pt x="77176" y="62983"/>
                      <a:pt x="108465" y="50716"/>
                    </a:cubicBezTo>
                    <a:cubicBezTo>
                      <a:pt x="122380" y="44592"/>
                      <a:pt x="140093" y="45028"/>
                      <a:pt x="152779" y="53868"/>
                    </a:cubicBezTo>
                    <a:cubicBezTo>
                      <a:pt x="179753" y="-321"/>
                      <a:pt x="258201" y="-17356"/>
                      <a:pt x="302694" y="25440"/>
                    </a:cubicBezTo>
                    <a:cubicBezTo>
                      <a:pt x="322492" y="-2584"/>
                      <a:pt x="367324" y="-9308"/>
                      <a:pt x="390306" y="18491"/>
                    </a:cubicBezTo>
                    <a:cubicBezTo>
                      <a:pt x="393926" y="21221"/>
                      <a:pt x="397272" y="24292"/>
                      <a:pt x="400342" y="27622"/>
                    </a:cubicBezTo>
                    <a:cubicBezTo>
                      <a:pt x="450200" y="-21186"/>
                      <a:pt x="516657" y="15985"/>
                      <a:pt x="535809" y="74199"/>
                    </a:cubicBezTo>
                    <a:cubicBezTo>
                      <a:pt x="632616" y="60801"/>
                      <a:pt x="736567" y="85528"/>
                      <a:pt x="803104" y="160373"/>
                    </a:cubicBezTo>
                    <a:cubicBezTo>
                      <a:pt x="818474" y="168809"/>
                      <a:pt x="832550" y="179459"/>
                      <a:pt x="844849" y="191952"/>
                    </a:cubicBezTo>
                    <a:cubicBezTo>
                      <a:pt x="879871" y="171556"/>
                      <a:pt x="918416" y="158885"/>
                      <a:pt x="958836" y="154667"/>
                    </a:cubicBezTo>
                    <a:lnTo>
                      <a:pt x="968727" y="153746"/>
                    </a:lnTo>
                    <a:cubicBezTo>
                      <a:pt x="973204" y="153844"/>
                      <a:pt x="980089" y="153714"/>
                      <a:pt x="983580" y="155379"/>
                    </a:cubicBezTo>
                    <a:cubicBezTo>
                      <a:pt x="987119" y="157075"/>
                      <a:pt x="988444" y="162231"/>
                      <a:pt x="989624" y="165334"/>
                    </a:cubicBezTo>
                    <a:cubicBezTo>
                      <a:pt x="998998" y="190207"/>
                      <a:pt x="995135" y="219313"/>
                      <a:pt x="991434" y="244752"/>
                    </a:cubicBezTo>
                    <a:cubicBezTo>
                      <a:pt x="985438" y="264582"/>
                      <a:pt x="979588" y="284235"/>
                      <a:pt x="971055" y="303095"/>
                    </a:cubicBezTo>
                    <a:cubicBezTo>
                      <a:pt x="975903" y="308169"/>
                      <a:pt x="979750" y="314101"/>
                      <a:pt x="984517" y="319224"/>
                    </a:cubicBezTo>
                    <a:cubicBezTo>
                      <a:pt x="985325" y="317738"/>
                      <a:pt x="987442" y="318077"/>
                      <a:pt x="988137" y="319499"/>
                    </a:cubicBezTo>
                    <a:cubicBezTo>
                      <a:pt x="1007434" y="338747"/>
                      <a:pt x="1013656" y="367499"/>
                      <a:pt x="1017955" y="393535"/>
                    </a:cubicBezTo>
                    <a:cubicBezTo>
                      <a:pt x="1022707" y="414836"/>
                      <a:pt x="1031903" y="434892"/>
                      <a:pt x="1030675" y="454253"/>
                    </a:cubicBezTo>
                    <a:cubicBezTo>
                      <a:pt x="1047854" y="469042"/>
                      <a:pt x="1060153" y="487756"/>
                      <a:pt x="1068735" y="508621"/>
                    </a:cubicBezTo>
                    <a:cubicBezTo>
                      <a:pt x="1080630" y="531651"/>
                      <a:pt x="1085834" y="560968"/>
                      <a:pt x="1075733" y="585502"/>
                    </a:cubicBezTo>
                    <a:cubicBezTo>
                      <a:pt x="1071692" y="603990"/>
                      <a:pt x="1053010" y="626939"/>
                      <a:pt x="1032161" y="619732"/>
                    </a:cubicBezTo>
                    <a:cubicBezTo>
                      <a:pt x="1035022" y="622059"/>
                      <a:pt x="1030044" y="623045"/>
                      <a:pt x="1028315" y="623369"/>
                    </a:cubicBezTo>
                    <a:cubicBezTo>
                      <a:pt x="1028573" y="623643"/>
                      <a:pt x="1028686" y="624015"/>
                      <a:pt x="1028654" y="624387"/>
                    </a:cubicBezTo>
                    <a:cubicBezTo>
                      <a:pt x="1027248" y="626407"/>
                      <a:pt x="1023984" y="626859"/>
                      <a:pt x="1021656" y="626584"/>
                    </a:cubicBezTo>
                    <a:cubicBezTo>
                      <a:pt x="1031337" y="679433"/>
                      <a:pt x="1032614" y="729404"/>
                      <a:pt x="1039692" y="781896"/>
                    </a:cubicBezTo>
                    <a:cubicBezTo>
                      <a:pt x="1044848" y="849694"/>
                      <a:pt x="1068880" y="918155"/>
                      <a:pt x="1075636" y="986340"/>
                    </a:cubicBezTo>
                    <a:cubicBezTo>
                      <a:pt x="1098407" y="1171325"/>
                      <a:pt x="930457" y="1389667"/>
                      <a:pt x="738458" y="1392964"/>
                    </a:cubicBezTo>
                    <a:close/>
                    <a:moveTo>
                      <a:pt x="312617" y="659780"/>
                    </a:moveTo>
                    <a:cubicBezTo>
                      <a:pt x="323414" y="669671"/>
                      <a:pt x="310015" y="689355"/>
                      <a:pt x="309627" y="690406"/>
                    </a:cubicBezTo>
                    <a:cubicBezTo>
                      <a:pt x="293192" y="707860"/>
                      <a:pt x="278468" y="727093"/>
                      <a:pt x="266945" y="748151"/>
                    </a:cubicBezTo>
                    <a:cubicBezTo>
                      <a:pt x="239810" y="793695"/>
                      <a:pt x="227026" y="850050"/>
                      <a:pt x="227397" y="902138"/>
                    </a:cubicBezTo>
                    <a:cubicBezTo>
                      <a:pt x="233862" y="905257"/>
                      <a:pt x="240440" y="908021"/>
                      <a:pt x="247438" y="909750"/>
                    </a:cubicBezTo>
                    <a:cubicBezTo>
                      <a:pt x="259074" y="904870"/>
                      <a:pt x="271583" y="903027"/>
                      <a:pt x="284173" y="904434"/>
                    </a:cubicBezTo>
                    <a:cubicBezTo>
                      <a:pt x="284076" y="903447"/>
                      <a:pt x="284028" y="902510"/>
                      <a:pt x="283963" y="901540"/>
                    </a:cubicBezTo>
                    <a:cubicBezTo>
                      <a:pt x="272811" y="817678"/>
                      <a:pt x="332125" y="740652"/>
                      <a:pt x="374209" y="675246"/>
                    </a:cubicBezTo>
                    <a:cubicBezTo>
                      <a:pt x="423841" y="601340"/>
                      <a:pt x="477983" y="519223"/>
                      <a:pt x="557093" y="480338"/>
                    </a:cubicBezTo>
                    <a:cubicBezTo>
                      <a:pt x="558257" y="479708"/>
                      <a:pt x="568438" y="474876"/>
                      <a:pt x="569360" y="474133"/>
                    </a:cubicBezTo>
                    <a:cubicBezTo>
                      <a:pt x="555962" y="473454"/>
                      <a:pt x="542224" y="472435"/>
                      <a:pt x="528536" y="471110"/>
                    </a:cubicBezTo>
                    <a:cubicBezTo>
                      <a:pt x="485239" y="474343"/>
                      <a:pt x="442831" y="485155"/>
                      <a:pt x="400407" y="474989"/>
                    </a:cubicBezTo>
                    <a:cubicBezTo>
                      <a:pt x="311599" y="536096"/>
                      <a:pt x="221693" y="618778"/>
                      <a:pt x="185555" y="720483"/>
                    </a:cubicBezTo>
                    <a:cubicBezTo>
                      <a:pt x="172093" y="759076"/>
                      <a:pt x="146832" y="810664"/>
                      <a:pt x="178719" y="847512"/>
                    </a:cubicBezTo>
                    <a:cubicBezTo>
                      <a:pt x="181742" y="851197"/>
                      <a:pt x="187463" y="850987"/>
                      <a:pt x="191196" y="848514"/>
                    </a:cubicBezTo>
                    <a:cubicBezTo>
                      <a:pt x="193604" y="850922"/>
                      <a:pt x="195899" y="848223"/>
                      <a:pt x="196998" y="842761"/>
                    </a:cubicBezTo>
                    <a:cubicBezTo>
                      <a:pt x="203721" y="835019"/>
                      <a:pt x="222647" y="814381"/>
                      <a:pt x="204691" y="809485"/>
                    </a:cubicBezTo>
                    <a:cubicBezTo>
                      <a:pt x="218994" y="757719"/>
                      <a:pt x="245887" y="708959"/>
                      <a:pt x="283850" y="671044"/>
                    </a:cubicBezTo>
                    <a:cubicBezTo>
                      <a:pt x="285013" y="670043"/>
                      <a:pt x="304828" y="652652"/>
                      <a:pt x="312617" y="659780"/>
                    </a:cubicBezTo>
                    <a:close/>
                    <a:moveTo>
                      <a:pt x="624309" y="321067"/>
                    </a:moveTo>
                    <a:lnTo>
                      <a:pt x="624309" y="321067"/>
                    </a:lnTo>
                    <a:cubicBezTo>
                      <a:pt x="577553" y="346666"/>
                      <a:pt x="578669" y="410198"/>
                      <a:pt x="604010" y="450973"/>
                    </a:cubicBezTo>
                    <a:lnTo>
                      <a:pt x="604495" y="450973"/>
                    </a:lnTo>
                    <a:cubicBezTo>
                      <a:pt x="615533" y="445010"/>
                      <a:pt x="627056" y="439951"/>
                      <a:pt x="638919" y="435862"/>
                    </a:cubicBezTo>
                    <a:cubicBezTo>
                      <a:pt x="675072" y="411378"/>
                      <a:pt x="716203" y="394796"/>
                      <a:pt x="759161" y="386941"/>
                    </a:cubicBezTo>
                    <a:lnTo>
                      <a:pt x="759209" y="386941"/>
                    </a:lnTo>
                    <a:cubicBezTo>
                      <a:pt x="756268" y="359967"/>
                      <a:pt x="742353" y="335143"/>
                      <a:pt x="721682" y="317721"/>
                    </a:cubicBezTo>
                    <a:cubicBezTo>
                      <a:pt x="700931" y="305665"/>
                      <a:pt x="675121" y="305827"/>
                      <a:pt x="652398" y="311143"/>
                    </a:cubicBezTo>
                    <a:cubicBezTo>
                      <a:pt x="662854" y="322198"/>
                      <a:pt x="680583" y="338408"/>
                      <a:pt x="676074" y="354715"/>
                    </a:cubicBezTo>
                    <a:cubicBezTo>
                      <a:pt x="671436" y="360517"/>
                      <a:pt x="663000" y="361454"/>
                      <a:pt x="657198" y="356832"/>
                    </a:cubicBezTo>
                    <a:cubicBezTo>
                      <a:pt x="648115" y="343272"/>
                      <a:pt x="640713" y="327693"/>
                      <a:pt x="624309" y="321067"/>
                    </a:cubicBezTo>
                    <a:close/>
                    <a:moveTo>
                      <a:pt x="400391" y="442795"/>
                    </a:moveTo>
                    <a:cubicBezTo>
                      <a:pt x="413126" y="449260"/>
                      <a:pt x="422371" y="448387"/>
                      <a:pt x="422500" y="448501"/>
                    </a:cubicBezTo>
                    <a:cubicBezTo>
                      <a:pt x="467364" y="450860"/>
                      <a:pt x="512988" y="438221"/>
                      <a:pt x="557141" y="437139"/>
                    </a:cubicBezTo>
                    <a:cubicBezTo>
                      <a:pt x="559776" y="436185"/>
                      <a:pt x="562410" y="436783"/>
                      <a:pt x="560923" y="432549"/>
                    </a:cubicBezTo>
                    <a:cubicBezTo>
                      <a:pt x="555574" y="417276"/>
                      <a:pt x="553796" y="400371"/>
                      <a:pt x="554249" y="384662"/>
                    </a:cubicBezTo>
                    <a:cubicBezTo>
                      <a:pt x="549432" y="382675"/>
                      <a:pt x="544520" y="380929"/>
                      <a:pt x="539542" y="379442"/>
                    </a:cubicBezTo>
                    <a:cubicBezTo>
                      <a:pt x="525578" y="377729"/>
                      <a:pt x="511065" y="375935"/>
                      <a:pt x="497005" y="374238"/>
                    </a:cubicBezTo>
                    <a:cubicBezTo>
                      <a:pt x="478354" y="375014"/>
                      <a:pt x="461093" y="377002"/>
                      <a:pt x="442605" y="379361"/>
                    </a:cubicBezTo>
                    <a:cubicBezTo>
                      <a:pt x="441199" y="378989"/>
                      <a:pt x="439987" y="378085"/>
                      <a:pt x="439243" y="376840"/>
                    </a:cubicBezTo>
                    <a:cubicBezTo>
                      <a:pt x="436819" y="377244"/>
                      <a:pt x="432714" y="378262"/>
                      <a:pt x="432310" y="374626"/>
                    </a:cubicBezTo>
                    <a:cubicBezTo>
                      <a:pt x="432051" y="371814"/>
                      <a:pt x="436285" y="371895"/>
                      <a:pt x="438176" y="370812"/>
                    </a:cubicBezTo>
                    <a:cubicBezTo>
                      <a:pt x="437579" y="370893"/>
                      <a:pt x="436803" y="370974"/>
                      <a:pt x="436237" y="370714"/>
                    </a:cubicBezTo>
                    <a:cubicBezTo>
                      <a:pt x="433651" y="370440"/>
                      <a:pt x="429191" y="373058"/>
                      <a:pt x="427623" y="370456"/>
                    </a:cubicBezTo>
                    <a:cubicBezTo>
                      <a:pt x="427364" y="368759"/>
                      <a:pt x="428641" y="367321"/>
                      <a:pt x="430241" y="366949"/>
                    </a:cubicBezTo>
                    <a:cubicBezTo>
                      <a:pt x="426411" y="364104"/>
                      <a:pt x="428479" y="361697"/>
                      <a:pt x="432326" y="360937"/>
                    </a:cubicBezTo>
                    <a:cubicBezTo>
                      <a:pt x="432245" y="360646"/>
                      <a:pt x="432261" y="360355"/>
                      <a:pt x="432342" y="360064"/>
                    </a:cubicBezTo>
                    <a:cubicBezTo>
                      <a:pt x="432294" y="360032"/>
                      <a:pt x="428302" y="360630"/>
                      <a:pt x="428302" y="360549"/>
                    </a:cubicBezTo>
                    <a:cubicBezTo>
                      <a:pt x="428803" y="359385"/>
                      <a:pt x="429578" y="358367"/>
                      <a:pt x="430548" y="357559"/>
                    </a:cubicBezTo>
                    <a:lnTo>
                      <a:pt x="430693" y="357494"/>
                    </a:lnTo>
                    <a:lnTo>
                      <a:pt x="432601" y="356913"/>
                    </a:lnTo>
                    <a:cubicBezTo>
                      <a:pt x="433150" y="355798"/>
                      <a:pt x="433959" y="354828"/>
                      <a:pt x="434976" y="354101"/>
                    </a:cubicBezTo>
                    <a:cubicBezTo>
                      <a:pt x="441716" y="351983"/>
                      <a:pt x="448358" y="349947"/>
                      <a:pt x="455389" y="348380"/>
                    </a:cubicBezTo>
                    <a:cubicBezTo>
                      <a:pt x="459251" y="346036"/>
                      <a:pt x="464277" y="346262"/>
                      <a:pt x="469449" y="345066"/>
                    </a:cubicBezTo>
                    <a:cubicBezTo>
                      <a:pt x="498637" y="339054"/>
                      <a:pt x="531041" y="345874"/>
                      <a:pt x="558483" y="357091"/>
                    </a:cubicBezTo>
                    <a:cubicBezTo>
                      <a:pt x="559841" y="352097"/>
                      <a:pt x="561764" y="347410"/>
                      <a:pt x="563703" y="342593"/>
                    </a:cubicBezTo>
                    <a:lnTo>
                      <a:pt x="561344" y="341188"/>
                    </a:lnTo>
                    <a:cubicBezTo>
                      <a:pt x="561020" y="341932"/>
                      <a:pt x="560341" y="342464"/>
                      <a:pt x="559533" y="342610"/>
                    </a:cubicBezTo>
                    <a:cubicBezTo>
                      <a:pt x="472730" y="284881"/>
                      <a:pt x="360811" y="272711"/>
                      <a:pt x="261143" y="301237"/>
                    </a:cubicBezTo>
                    <a:cubicBezTo>
                      <a:pt x="289636" y="360032"/>
                      <a:pt x="324335" y="428654"/>
                      <a:pt x="393603" y="444509"/>
                    </a:cubicBezTo>
                    <a:cubicBezTo>
                      <a:pt x="394718" y="443992"/>
                      <a:pt x="400391" y="442795"/>
                      <a:pt x="400391" y="442795"/>
                    </a:cubicBezTo>
                    <a:close/>
                    <a:moveTo>
                      <a:pt x="945681" y="386488"/>
                    </a:moveTo>
                    <a:cubicBezTo>
                      <a:pt x="946101" y="386424"/>
                      <a:pt x="947475" y="387604"/>
                      <a:pt x="947830" y="387781"/>
                    </a:cubicBezTo>
                    <a:cubicBezTo>
                      <a:pt x="961244" y="391386"/>
                      <a:pt x="973980" y="397139"/>
                      <a:pt x="985551" y="404848"/>
                    </a:cubicBezTo>
                    <a:cubicBezTo>
                      <a:pt x="985471" y="404282"/>
                      <a:pt x="985325" y="403168"/>
                      <a:pt x="985228" y="402569"/>
                    </a:cubicBezTo>
                    <a:cubicBezTo>
                      <a:pt x="986747" y="381527"/>
                      <a:pt x="976937" y="363863"/>
                      <a:pt x="970424" y="342642"/>
                    </a:cubicBezTo>
                    <a:cubicBezTo>
                      <a:pt x="966998" y="337018"/>
                      <a:pt x="963216" y="331621"/>
                      <a:pt x="959127" y="326464"/>
                    </a:cubicBezTo>
                    <a:cubicBezTo>
                      <a:pt x="946812" y="347701"/>
                      <a:pt x="931653" y="366545"/>
                      <a:pt x="913714" y="383176"/>
                    </a:cubicBezTo>
                    <a:cubicBezTo>
                      <a:pt x="924461" y="383143"/>
                      <a:pt x="934384" y="384452"/>
                      <a:pt x="944679" y="386925"/>
                    </a:cubicBezTo>
                    <a:cubicBezTo>
                      <a:pt x="944937" y="386666"/>
                      <a:pt x="945293" y="386521"/>
                      <a:pt x="945681" y="386488"/>
                    </a:cubicBezTo>
                    <a:lnTo>
                      <a:pt x="945681" y="386488"/>
                    </a:lnTo>
                    <a:close/>
                    <a:moveTo>
                      <a:pt x="817229" y="381462"/>
                    </a:moveTo>
                    <a:cubicBezTo>
                      <a:pt x="830287" y="381462"/>
                      <a:pt x="843346" y="382238"/>
                      <a:pt x="856324" y="383774"/>
                    </a:cubicBezTo>
                    <a:cubicBezTo>
                      <a:pt x="921826" y="344291"/>
                      <a:pt x="969002" y="266570"/>
                      <a:pt x="962230" y="189059"/>
                    </a:cubicBezTo>
                    <a:cubicBezTo>
                      <a:pt x="889730" y="202360"/>
                      <a:pt x="819718" y="242974"/>
                      <a:pt x="774029" y="301835"/>
                    </a:cubicBezTo>
                    <a:cubicBezTo>
                      <a:pt x="779799" y="302529"/>
                      <a:pt x="779395" y="313179"/>
                      <a:pt x="775694" y="316429"/>
                    </a:cubicBezTo>
                    <a:cubicBezTo>
                      <a:pt x="771847" y="319903"/>
                      <a:pt x="762490" y="319629"/>
                      <a:pt x="761924" y="319725"/>
                    </a:cubicBezTo>
                    <a:cubicBezTo>
                      <a:pt x="761763" y="319741"/>
                      <a:pt x="760939" y="319434"/>
                      <a:pt x="760793" y="319402"/>
                    </a:cubicBezTo>
                    <a:cubicBezTo>
                      <a:pt x="767969" y="326852"/>
                      <a:pt x="774094" y="335272"/>
                      <a:pt x="779071" y="344355"/>
                    </a:cubicBezTo>
                    <a:cubicBezTo>
                      <a:pt x="781642" y="341996"/>
                      <a:pt x="782902" y="338732"/>
                      <a:pt x="782902" y="338732"/>
                    </a:cubicBezTo>
                    <a:cubicBezTo>
                      <a:pt x="806061" y="315280"/>
                      <a:pt x="839273" y="304743"/>
                      <a:pt x="869915" y="294610"/>
                    </a:cubicBezTo>
                    <a:lnTo>
                      <a:pt x="869932" y="294610"/>
                    </a:lnTo>
                    <a:cubicBezTo>
                      <a:pt x="871338" y="294303"/>
                      <a:pt x="873035" y="293253"/>
                      <a:pt x="874506" y="293349"/>
                    </a:cubicBezTo>
                    <a:cubicBezTo>
                      <a:pt x="874586" y="293495"/>
                      <a:pt x="874602" y="293657"/>
                      <a:pt x="874538" y="293818"/>
                    </a:cubicBezTo>
                    <a:cubicBezTo>
                      <a:pt x="876962" y="292428"/>
                      <a:pt x="881116" y="295402"/>
                      <a:pt x="879791" y="298085"/>
                    </a:cubicBezTo>
                    <a:cubicBezTo>
                      <a:pt x="880728" y="298845"/>
                      <a:pt x="881762" y="299814"/>
                      <a:pt x="882667" y="300751"/>
                    </a:cubicBezTo>
                    <a:cubicBezTo>
                      <a:pt x="885059" y="299556"/>
                      <a:pt x="888469" y="303321"/>
                      <a:pt x="891136" y="306118"/>
                    </a:cubicBezTo>
                    <a:cubicBezTo>
                      <a:pt x="894675" y="309559"/>
                      <a:pt x="892235" y="310513"/>
                      <a:pt x="888582" y="311498"/>
                    </a:cubicBezTo>
                    <a:cubicBezTo>
                      <a:pt x="888744" y="313406"/>
                      <a:pt x="885382" y="313455"/>
                      <a:pt x="884219" y="314166"/>
                    </a:cubicBezTo>
                    <a:cubicBezTo>
                      <a:pt x="887629" y="317479"/>
                      <a:pt x="893108" y="320970"/>
                      <a:pt x="885188" y="322667"/>
                    </a:cubicBezTo>
                    <a:cubicBezTo>
                      <a:pt x="885398" y="323054"/>
                      <a:pt x="885447" y="323523"/>
                      <a:pt x="885302" y="323960"/>
                    </a:cubicBezTo>
                    <a:cubicBezTo>
                      <a:pt x="854094" y="334319"/>
                      <a:pt x="825132" y="351790"/>
                      <a:pt x="793407" y="361034"/>
                    </a:cubicBezTo>
                    <a:cubicBezTo>
                      <a:pt x="791241" y="361664"/>
                      <a:pt x="787524" y="362294"/>
                      <a:pt x="786667" y="362473"/>
                    </a:cubicBezTo>
                    <a:cubicBezTo>
                      <a:pt x="789512" y="370101"/>
                      <a:pt x="790482" y="374432"/>
                      <a:pt x="791548" y="382513"/>
                    </a:cubicBezTo>
                    <a:cubicBezTo>
                      <a:pt x="800454" y="381769"/>
                      <a:pt x="808454" y="381462"/>
                      <a:pt x="817229" y="381462"/>
                    </a:cubicBezTo>
                    <a:close/>
                    <a:moveTo>
                      <a:pt x="356722" y="1057111"/>
                    </a:moveTo>
                    <a:cubicBezTo>
                      <a:pt x="352488" y="1056756"/>
                      <a:pt x="350597" y="1054040"/>
                      <a:pt x="346848" y="1052166"/>
                    </a:cubicBezTo>
                    <a:cubicBezTo>
                      <a:pt x="346848" y="1052166"/>
                      <a:pt x="345571" y="1051407"/>
                      <a:pt x="345587" y="1051407"/>
                    </a:cubicBezTo>
                    <a:cubicBezTo>
                      <a:pt x="324060" y="1037637"/>
                      <a:pt x="299268" y="1028117"/>
                      <a:pt x="275963" y="1019536"/>
                    </a:cubicBezTo>
                    <a:cubicBezTo>
                      <a:pt x="278031" y="1014122"/>
                      <a:pt x="284286" y="1005216"/>
                      <a:pt x="290233" y="1001806"/>
                    </a:cubicBezTo>
                    <a:cubicBezTo>
                      <a:pt x="294177" y="999544"/>
                      <a:pt x="298233" y="999965"/>
                      <a:pt x="298314" y="999834"/>
                    </a:cubicBezTo>
                    <a:cubicBezTo>
                      <a:pt x="309531" y="1003034"/>
                      <a:pt x="348044" y="1019568"/>
                      <a:pt x="361393" y="1031592"/>
                    </a:cubicBezTo>
                    <a:cubicBezTo>
                      <a:pt x="362605" y="1032675"/>
                      <a:pt x="364900" y="1033402"/>
                      <a:pt x="365207" y="1035407"/>
                    </a:cubicBezTo>
                    <a:cubicBezTo>
                      <a:pt x="365078" y="1042048"/>
                      <a:pt x="364561" y="1056368"/>
                      <a:pt x="356722" y="10571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49" name="Graphic 2" descr="Woman holding sign">
              <a:extLst>
                <a:ext uri="{FF2B5EF4-FFF2-40B4-BE49-F238E27FC236}">
                  <a16:creationId xmlns:a16="http://schemas.microsoft.com/office/drawing/2014/main" id="{0566167B-EFA8-7CC7-CE0D-21BE9FBE1E7A}"/>
                </a:ext>
              </a:extLst>
            </p:cNvPr>
            <p:cNvGrpSpPr/>
            <p:nvPr/>
          </p:nvGrpSpPr>
          <p:grpSpPr>
            <a:xfrm>
              <a:off x="5973178" y="2348295"/>
              <a:ext cx="446320" cy="464957"/>
              <a:chOff x="5973178" y="2348295"/>
              <a:chExt cx="446320" cy="464957"/>
            </a:xfrm>
            <a:solidFill>
              <a:srgbClr val="000000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74D14AC-4315-F3C9-3783-4E12035F1BAB}"/>
                  </a:ext>
                </a:extLst>
              </p:cNvPr>
              <p:cNvSpPr/>
              <p:nvPr/>
            </p:nvSpPr>
            <p:spPr>
              <a:xfrm>
                <a:off x="6154461" y="2739391"/>
                <a:ext cx="161538" cy="73861"/>
              </a:xfrm>
              <a:custGeom>
                <a:avLst/>
                <a:gdLst>
                  <a:gd name="connsiteX0" fmla="*/ 80609 w 161538"/>
                  <a:gd name="connsiteY0" fmla="*/ 73850 h 73861"/>
                  <a:gd name="connsiteX1" fmla="*/ 4117 w 161538"/>
                  <a:gd name="connsiteY1" fmla="*/ 34949 h 73861"/>
                  <a:gd name="connsiteX2" fmla="*/ 238 w 161538"/>
                  <a:gd name="connsiteY2" fmla="*/ 20065 h 73861"/>
                  <a:gd name="connsiteX3" fmla="*/ 8594 w 161538"/>
                  <a:gd name="connsiteY3" fmla="*/ 6618 h 73861"/>
                  <a:gd name="connsiteX4" fmla="*/ 36230 w 161538"/>
                  <a:gd name="connsiteY4" fmla="*/ 10933 h 73861"/>
                  <a:gd name="connsiteX5" fmla="*/ 144270 w 161538"/>
                  <a:gd name="connsiteY5" fmla="*/ 3903 h 73861"/>
                  <a:gd name="connsiteX6" fmla="*/ 161465 w 161538"/>
                  <a:gd name="connsiteY6" fmla="*/ 10238 h 73861"/>
                  <a:gd name="connsiteX7" fmla="*/ 80609 w 161538"/>
                  <a:gd name="connsiteY7" fmla="*/ 73850 h 73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538" h="73861">
                    <a:moveTo>
                      <a:pt x="80609" y="73850"/>
                    </a:moveTo>
                    <a:cubicBezTo>
                      <a:pt x="50856" y="73899"/>
                      <a:pt x="21894" y="58674"/>
                      <a:pt x="4117" y="34949"/>
                    </a:cubicBezTo>
                    <a:cubicBezTo>
                      <a:pt x="804" y="30747"/>
                      <a:pt x="-602" y="25349"/>
                      <a:pt x="238" y="20065"/>
                    </a:cubicBezTo>
                    <a:cubicBezTo>
                      <a:pt x="1208" y="14683"/>
                      <a:pt x="4198" y="9867"/>
                      <a:pt x="8594" y="6618"/>
                    </a:cubicBezTo>
                    <a:cubicBezTo>
                      <a:pt x="16998" y="-267"/>
                      <a:pt x="30492" y="1511"/>
                      <a:pt x="36230" y="10933"/>
                    </a:cubicBezTo>
                    <a:cubicBezTo>
                      <a:pt x="65418" y="52355"/>
                      <a:pt x="115098" y="40832"/>
                      <a:pt x="144270" y="3903"/>
                    </a:cubicBezTo>
                    <a:cubicBezTo>
                      <a:pt x="149231" y="-4000"/>
                      <a:pt x="162645" y="1107"/>
                      <a:pt x="161465" y="10238"/>
                    </a:cubicBezTo>
                    <a:cubicBezTo>
                      <a:pt x="158185" y="46925"/>
                      <a:pt x="116472" y="74497"/>
                      <a:pt x="80609" y="738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C08D186-B892-84E8-DFC3-BF3EE08F2190}"/>
                  </a:ext>
                </a:extLst>
              </p:cNvPr>
              <p:cNvSpPr/>
              <p:nvPr/>
            </p:nvSpPr>
            <p:spPr>
              <a:xfrm>
                <a:off x="6188888" y="2558905"/>
                <a:ext cx="128222" cy="114790"/>
              </a:xfrm>
              <a:custGeom>
                <a:avLst/>
                <a:gdLst>
                  <a:gd name="connsiteX0" fmla="*/ 70828 w 128222"/>
                  <a:gd name="connsiteY0" fmla="*/ 114749 h 114790"/>
                  <a:gd name="connsiteX1" fmla="*/ 6893 w 128222"/>
                  <a:gd name="connsiteY1" fmla="*/ 63177 h 114790"/>
                  <a:gd name="connsiteX2" fmla="*/ 16202 w 128222"/>
                  <a:gd name="connsiteY2" fmla="*/ 59541 h 114790"/>
                  <a:gd name="connsiteX3" fmla="*/ 23410 w 128222"/>
                  <a:gd name="connsiteY3" fmla="*/ 61755 h 114790"/>
                  <a:gd name="connsiteX4" fmla="*/ 25802 w 128222"/>
                  <a:gd name="connsiteY4" fmla="*/ 63614 h 114790"/>
                  <a:gd name="connsiteX5" fmla="*/ 25835 w 128222"/>
                  <a:gd name="connsiteY5" fmla="*/ 63630 h 114790"/>
                  <a:gd name="connsiteX6" fmla="*/ 96412 w 128222"/>
                  <a:gd name="connsiteY6" fmla="*/ 77933 h 114790"/>
                  <a:gd name="connsiteX7" fmla="*/ 69907 w 128222"/>
                  <a:gd name="connsiteY7" fmla="*/ 13270 h 114790"/>
                  <a:gd name="connsiteX8" fmla="*/ 68259 w 128222"/>
                  <a:gd name="connsiteY8" fmla="*/ 6272 h 114790"/>
                  <a:gd name="connsiteX9" fmla="*/ 77083 w 128222"/>
                  <a:gd name="connsiteY9" fmla="*/ 2 h 114790"/>
                  <a:gd name="connsiteX10" fmla="*/ 127830 w 128222"/>
                  <a:gd name="connsiteY10" fmla="*/ 61012 h 114790"/>
                  <a:gd name="connsiteX11" fmla="*/ 70828 w 128222"/>
                  <a:gd name="connsiteY11" fmla="*/ 114749 h 114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8222" h="114790">
                    <a:moveTo>
                      <a:pt x="70828" y="114749"/>
                    </a:moveTo>
                    <a:cubicBezTo>
                      <a:pt x="50546" y="115476"/>
                      <a:pt x="-22537" y="90474"/>
                      <a:pt x="6893" y="63177"/>
                    </a:cubicBezTo>
                    <a:cubicBezTo>
                      <a:pt x="9463" y="60899"/>
                      <a:pt x="12776" y="59622"/>
                      <a:pt x="16202" y="59541"/>
                    </a:cubicBezTo>
                    <a:cubicBezTo>
                      <a:pt x="18772" y="59557"/>
                      <a:pt x="21277" y="60333"/>
                      <a:pt x="23410" y="61755"/>
                    </a:cubicBezTo>
                    <a:cubicBezTo>
                      <a:pt x="24170" y="62337"/>
                      <a:pt x="24978" y="62951"/>
                      <a:pt x="25802" y="63614"/>
                    </a:cubicBezTo>
                    <a:lnTo>
                      <a:pt x="25835" y="63630"/>
                    </a:lnTo>
                    <a:cubicBezTo>
                      <a:pt x="43014" y="77642"/>
                      <a:pt x="76016" y="100640"/>
                      <a:pt x="96412" y="77933"/>
                    </a:cubicBezTo>
                    <a:cubicBezTo>
                      <a:pt x="117454" y="52381"/>
                      <a:pt x="84598" y="20559"/>
                      <a:pt x="69907" y="13270"/>
                    </a:cubicBezTo>
                    <a:cubicBezTo>
                      <a:pt x="67887" y="11541"/>
                      <a:pt x="67224" y="8713"/>
                      <a:pt x="68259" y="6272"/>
                    </a:cubicBezTo>
                    <a:cubicBezTo>
                      <a:pt x="69487" y="2458"/>
                      <a:pt x="73075" y="-79"/>
                      <a:pt x="77083" y="2"/>
                    </a:cubicBezTo>
                    <a:cubicBezTo>
                      <a:pt x="107353" y="2313"/>
                      <a:pt x="131628" y="30612"/>
                      <a:pt x="127830" y="61012"/>
                    </a:cubicBezTo>
                    <a:cubicBezTo>
                      <a:pt x="126117" y="90215"/>
                      <a:pt x="100662" y="115977"/>
                      <a:pt x="70828" y="11474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658D9AA4-B305-4F80-4574-6087CD31064E}"/>
                  </a:ext>
                </a:extLst>
              </p:cNvPr>
              <p:cNvSpPr/>
              <p:nvPr/>
            </p:nvSpPr>
            <p:spPr>
              <a:xfrm>
                <a:off x="6042615" y="2447854"/>
                <a:ext cx="48386" cy="89493"/>
              </a:xfrm>
              <a:custGeom>
                <a:avLst/>
                <a:gdLst>
                  <a:gd name="connsiteX0" fmla="*/ 20739 w 48386"/>
                  <a:gd name="connsiteY0" fmla="*/ 89493 h 89493"/>
                  <a:gd name="connsiteX1" fmla="*/ 1927 w 48386"/>
                  <a:gd name="connsiteY1" fmla="*/ 33591 h 89493"/>
                  <a:gd name="connsiteX2" fmla="*/ 11802 w 48386"/>
                  <a:gd name="connsiteY2" fmla="*/ 5744 h 89493"/>
                  <a:gd name="connsiteX3" fmla="*/ 40440 w 48386"/>
                  <a:gd name="connsiteY3" fmla="*/ 3886 h 89493"/>
                  <a:gd name="connsiteX4" fmla="*/ 47244 w 48386"/>
                  <a:gd name="connsiteY4" fmla="*/ 16007 h 89493"/>
                  <a:gd name="connsiteX5" fmla="*/ 36610 w 48386"/>
                  <a:gd name="connsiteY5" fmla="*/ 78746 h 89493"/>
                  <a:gd name="connsiteX6" fmla="*/ 20739 w 48386"/>
                  <a:gd name="connsiteY6" fmla="*/ 89493 h 89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386" h="89493">
                    <a:moveTo>
                      <a:pt x="20739" y="89493"/>
                    </a:moveTo>
                    <a:cubicBezTo>
                      <a:pt x="-6396" y="87457"/>
                      <a:pt x="279" y="52483"/>
                      <a:pt x="1927" y="33591"/>
                    </a:cubicBezTo>
                    <a:cubicBezTo>
                      <a:pt x="3091" y="23974"/>
                      <a:pt x="2784" y="12063"/>
                      <a:pt x="11802" y="5744"/>
                    </a:cubicBezTo>
                    <a:cubicBezTo>
                      <a:pt x="19721" y="-559"/>
                      <a:pt x="31988" y="-2385"/>
                      <a:pt x="40440" y="3886"/>
                    </a:cubicBezTo>
                    <a:cubicBezTo>
                      <a:pt x="44222" y="6876"/>
                      <a:pt x="46662" y="11223"/>
                      <a:pt x="47244" y="16007"/>
                    </a:cubicBezTo>
                    <a:cubicBezTo>
                      <a:pt x="50493" y="37518"/>
                      <a:pt x="46775" y="59498"/>
                      <a:pt x="36610" y="78746"/>
                    </a:cubicBezTo>
                    <a:cubicBezTo>
                      <a:pt x="33168" y="85663"/>
                      <a:pt x="27527" y="89493"/>
                      <a:pt x="20739" y="8949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7F3917F-DE53-283E-E5C0-1816E8A4EA7F}"/>
                  </a:ext>
                </a:extLst>
              </p:cNvPr>
              <p:cNvSpPr/>
              <p:nvPr/>
            </p:nvSpPr>
            <p:spPr>
              <a:xfrm>
                <a:off x="6325309" y="2448854"/>
                <a:ext cx="53585" cy="79889"/>
              </a:xfrm>
              <a:custGeom>
                <a:avLst/>
                <a:gdLst>
                  <a:gd name="connsiteX0" fmla="*/ 26285 w 53585"/>
                  <a:gd name="connsiteY0" fmla="*/ 79879 h 79889"/>
                  <a:gd name="connsiteX1" fmla="*/ 12710 w 53585"/>
                  <a:gd name="connsiteY1" fmla="*/ 74061 h 79889"/>
                  <a:gd name="connsiteX2" fmla="*/ 9995 w 53585"/>
                  <a:gd name="connsiteY2" fmla="*/ 12244 h 79889"/>
                  <a:gd name="connsiteX3" fmla="*/ 33817 w 53585"/>
                  <a:gd name="connsiteY3" fmla="*/ 801 h 79889"/>
                  <a:gd name="connsiteX4" fmla="*/ 44015 w 53585"/>
                  <a:gd name="connsiteY4" fmla="*/ 70037 h 79889"/>
                  <a:gd name="connsiteX5" fmla="*/ 26285 w 53585"/>
                  <a:gd name="connsiteY5" fmla="*/ 79879 h 79889"/>
                  <a:gd name="connsiteX6" fmla="*/ 26285 w 53585"/>
                  <a:gd name="connsiteY6" fmla="*/ 79879 h 79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585" h="79889">
                    <a:moveTo>
                      <a:pt x="26285" y="79879"/>
                    </a:moveTo>
                    <a:cubicBezTo>
                      <a:pt x="21114" y="80057"/>
                      <a:pt x="16136" y="77924"/>
                      <a:pt x="12710" y="74061"/>
                    </a:cubicBezTo>
                    <a:cubicBezTo>
                      <a:pt x="-914" y="57981"/>
                      <a:pt x="-6135" y="26692"/>
                      <a:pt x="9995" y="12244"/>
                    </a:cubicBezTo>
                    <a:cubicBezTo>
                      <a:pt x="14035" y="4987"/>
                      <a:pt x="23780" y="-2496"/>
                      <a:pt x="33817" y="801"/>
                    </a:cubicBezTo>
                    <a:cubicBezTo>
                      <a:pt x="62293" y="9528"/>
                      <a:pt x="54617" y="48510"/>
                      <a:pt x="44015" y="70037"/>
                    </a:cubicBezTo>
                    <a:cubicBezTo>
                      <a:pt x="40702" y="76453"/>
                      <a:pt x="33332" y="79847"/>
                      <a:pt x="26285" y="79879"/>
                    </a:cubicBezTo>
                    <a:lnTo>
                      <a:pt x="26285" y="79879"/>
                    </a:lnTo>
                    <a:close/>
                  </a:path>
                </a:pathLst>
              </a:custGeom>
              <a:solidFill>
                <a:srgbClr val="000000"/>
              </a:solidFill>
              <a:ln w="16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B0E8B2D-D21D-5A67-9527-5ADF40F63E57}"/>
                  </a:ext>
                </a:extLst>
              </p:cNvPr>
              <p:cNvSpPr/>
              <p:nvPr/>
            </p:nvSpPr>
            <p:spPr>
              <a:xfrm>
                <a:off x="5973178" y="2357017"/>
                <a:ext cx="156529" cy="81325"/>
              </a:xfrm>
              <a:custGeom>
                <a:avLst/>
                <a:gdLst>
                  <a:gd name="connsiteX0" fmla="*/ 3178 w 156529"/>
                  <a:gd name="connsiteY0" fmla="*/ 81325 h 81325"/>
                  <a:gd name="connsiteX1" fmla="*/ 560 w 156529"/>
                  <a:gd name="connsiteY1" fmla="*/ 79725 h 81325"/>
                  <a:gd name="connsiteX2" fmla="*/ 350 w 156529"/>
                  <a:gd name="connsiteY2" fmla="*/ 76283 h 81325"/>
                  <a:gd name="connsiteX3" fmla="*/ 110216 w 156529"/>
                  <a:gd name="connsiteY3" fmla="*/ 2150 h 81325"/>
                  <a:gd name="connsiteX4" fmla="*/ 128818 w 156529"/>
                  <a:gd name="connsiteY4" fmla="*/ 130 h 81325"/>
                  <a:gd name="connsiteX5" fmla="*/ 151767 w 156529"/>
                  <a:gd name="connsiteY5" fmla="*/ 31596 h 81325"/>
                  <a:gd name="connsiteX6" fmla="*/ 121723 w 156529"/>
                  <a:gd name="connsiteY6" fmla="*/ 38610 h 81325"/>
                  <a:gd name="connsiteX7" fmla="*/ 121659 w 156529"/>
                  <a:gd name="connsiteY7" fmla="*/ 38610 h 81325"/>
                  <a:gd name="connsiteX8" fmla="*/ 4859 w 156529"/>
                  <a:gd name="connsiteY8" fmla="*/ 80776 h 81325"/>
                  <a:gd name="connsiteX9" fmla="*/ 3178 w 156529"/>
                  <a:gd name="connsiteY9" fmla="*/ 81325 h 81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6529" h="81325">
                    <a:moveTo>
                      <a:pt x="3178" y="81325"/>
                    </a:moveTo>
                    <a:cubicBezTo>
                      <a:pt x="2079" y="81277"/>
                      <a:pt x="1094" y="80679"/>
                      <a:pt x="560" y="79725"/>
                    </a:cubicBezTo>
                    <a:cubicBezTo>
                      <a:pt x="-103" y="78691"/>
                      <a:pt x="-183" y="77382"/>
                      <a:pt x="350" y="76283"/>
                    </a:cubicBezTo>
                    <a:cubicBezTo>
                      <a:pt x="22217" y="36040"/>
                      <a:pt x="65772" y="9843"/>
                      <a:pt x="110216" y="2150"/>
                    </a:cubicBezTo>
                    <a:cubicBezTo>
                      <a:pt x="116341" y="954"/>
                      <a:pt x="122564" y="275"/>
                      <a:pt x="128818" y="130"/>
                    </a:cubicBezTo>
                    <a:cubicBezTo>
                      <a:pt x="147339" y="-1729"/>
                      <a:pt x="165375" y="16792"/>
                      <a:pt x="151767" y="31596"/>
                    </a:cubicBezTo>
                    <a:cubicBezTo>
                      <a:pt x="143137" y="38804"/>
                      <a:pt x="132584" y="38982"/>
                      <a:pt x="121723" y="38610"/>
                    </a:cubicBezTo>
                    <a:lnTo>
                      <a:pt x="121659" y="38610"/>
                    </a:lnTo>
                    <a:cubicBezTo>
                      <a:pt x="78119" y="36913"/>
                      <a:pt x="40204" y="56081"/>
                      <a:pt x="4859" y="80776"/>
                    </a:cubicBezTo>
                    <a:cubicBezTo>
                      <a:pt x="4374" y="81115"/>
                      <a:pt x="3792" y="81309"/>
                      <a:pt x="3178" y="813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F20122E-F8A3-AFBC-94DB-782E20B60C9A}"/>
                  </a:ext>
                </a:extLst>
              </p:cNvPr>
              <p:cNvSpPr/>
              <p:nvPr/>
            </p:nvSpPr>
            <p:spPr>
              <a:xfrm>
                <a:off x="6287274" y="2348295"/>
                <a:ext cx="132224" cy="71687"/>
              </a:xfrm>
              <a:custGeom>
                <a:avLst/>
                <a:gdLst>
                  <a:gd name="connsiteX0" fmla="*/ 127965 w 132224"/>
                  <a:gd name="connsiteY0" fmla="*/ 71687 h 71687"/>
                  <a:gd name="connsiteX1" fmla="*/ 127965 w 132224"/>
                  <a:gd name="connsiteY1" fmla="*/ 71687 h 71687"/>
                  <a:gd name="connsiteX2" fmla="*/ 104999 w 132224"/>
                  <a:gd name="connsiteY2" fmla="*/ 62993 h 71687"/>
                  <a:gd name="connsiteX3" fmla="*/ 18163 w 132224"/>
                  <a:gd name="connsiteY3" fmla="*/ 36956 h 71687"/>
                  <a:gd name="connsiteX4" fmla="*/ 774 w 132224"/>
                  <a:gd name="connsiteY4" fmla="*/ 23219 h 71687"/>
                  <a:gd name="connsiteX5" fmla="*/ 2697 w 132224"/>
                  <a:gd name="connsiteY5" fmla="*/ 8981 h 71687"/>
                  <a:gd name="connsiteX6" fmla="*/ 26826 w 132224"/>
                  <a:gd name="connsiteY6" fmla="*/ 1110 h 71687"/>
                  <a:gd name="connsiteX7" fmla="*/ 131941 w 132224"/>
                  <a:gd name="connsiteY7" fmla="*/ 62104 h 71687"/>
                  <a:gd name="connsiteX8" fmla="*/ 131116 w 132224"/>
                  <a:gd name="connsiteY8" fmla="*/ 69473 h 71687"/>
                  <a:gd name="connsiteX9" fmla="*/ 130955 w 132224"/>
                  <a:gd name="connsiteY9" fmla="*/ 69716 h 71687"/>
                  <a:gd name="connsiteX10" fmla="*/ 127965 w 132224"/>
                  <a:gd name="connsiteY10" fmla="*/ 71687 h 71687"/>
                  <a:gd name="connsiteX11" fmla="*/ 127965 w 132224"/>
                  <a:gd name="connsiteY11" fmla="*/ 71687 h 71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2224" h="71687">
                    <a:moveTo>
                      <a:pt x="127965" y="71687"/>
                    </a:moveTo>
                    <a:lnTo>
                      <a:pt x="127965" y="71687"/>
                    </a:lnTo>
                    <a:cubicBezTo>
                      <a:pt x="119997" y="69716"/>
                      <a:pt x="112304" y="66742"/>
                      <a:pt x="104999" y="62993"/>
                    </a:cubicBezTo>
                    <a:cubicBezTo>
                      <a:pt x="78171" y="48512"/>
                      <a:pt x="48337" y="40560"/>
                      <a:pt x="18163" y="36956"/>
                    </a:cubicBezTo>
                    <a:cubicBezTo>
                      <a:pt x="10357" y="36245"/>
                      <a:pt x="2519" y="31203"/>
                      <a:pt x="774" y="23219"/>
                    </a:cubicBezTo>
                    <a:cubicBezTo>
                      <a:pt x="-729" y="18419"/>
                      <a:pt x="-18" y="13215"/>
                      <a:pt x="2697" y="8981"/>
                    </a:cubicBezTo>
                    <a:cubicBezTo>
                      <a:pt x="7432" y="528"/>
                      <a:pt x="18083" y="-1605"/>
                      <a:pt x="26826" y="1110"/>
                    </a:cubicBezTo>
                    <a:cubicBezTo>
                      <a:pt x="71610" y="11809"/>
                      <a:pt x="110026" y="22589"/>
                      <a:pt x="131941" y="62104"/>
                    </a:cubicBezTo>
                    <a:cubicBezTo>
                      <a:pt x="132571" y="67469"/>
                      <a:pt x="132086" y="68245"/>
                      <a:pt x="131116" y="69473"/>
                    </a:cubicBezTo>
                    <a:cubicBezTo>
                      <a:pt x="131068" y="69554"/>
                      <a:pt x="131003" y="69619"/>
                      <a:pt x="130955" y="69716"/>
                    </a:cubicBezTo>
                    <a:cubicBezTo>
                      <a:pt x="130244" y="70718"/>
                      <a:pt x="129177" y="71429"/>
                      <a:pt x="127965" y="71687"/>
                    </a:cubicBezTo>
                    <a:lnTo>
                      <a:pt x="127965" y="71687"/>
                    </a:lnTo>
                    <a:close/>
                  </a:path>
                </a:pathLst>
              </a:custGeom>
              <a:solidFill>
                <a:srgbClr val="000000"/>
              </a:solidFill>
              <a:ln w="16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pic>
        <p:nvPicPr>
          <p:cNvPr id="568" name="Audio 567">
            <a:hlinkClick r:id="" action="ppaction://media"/>
            <a:extLst>
              <a:ext uri="{FF2B5EF4-FFF2-40B4-BE49-F238E27FC236}">
                <a16:creationId xmlns:a16="http://schemas.microsoft.com/office/drawing/2014/main" id="{94CB0EA6-2984-6B0C-7D6B-2F45623F055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86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1166"/>
    </mc:Choice>
    <mc:Fallback xmlns="">
      <p:transition advTm="61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1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1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1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1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1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1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251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1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751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1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8"/>
                </p:tgtEl>
              </p:cMediaNode>
            </p:audio>
          </p:childTnLst>
        </p:cTn>
      </p:par>
    </p:tnLst>
    <p:bldLst>
      <p:bldP spid="420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214100" cy="640080"/>
          </a:xfrm>
        </p:spPr>
        <p:txBody>
          <a:bodyPr>
            <a:noAutofit/>
          </a:bodyPr>
          <a:lstStyle/>
          <a:p>
            <a:r>
              <a:rPr lang="en-US" dirty="0"/>
              <a:t>Let’s Review</a:t>
            </a:r>
            <a:endParaRPr lang="en-CA" sz="2800" dirty="0">
              <a:ea typeface="+mj-ea"/>
              <a:cs typeface="+mj-cs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D546B14-21DD-BD4D-B440-E711E83D4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1207" y="5347411"/>
            <a:ext cx="1114653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7" name="Graphic 153" descr="illustration of a house plant">
            <a:extLst>
              <a:ext uri="{FF2B5EF4-FFF2-40B4-BE49-F238E27FC236}">
                <a16:creationId xmlns:a16="http://schemas.microsoft.com/office/drawing/2014/main" id="{A6C335C6-A0ED-824C-B665-8972E7FEA75A}"/>
              </a:ext>
            </a:extLst>
          </p:cNvPr>
          <p:cNvGrpSpPr/>
          <p:nvPr/>
        </p:nvGrpSpPr>
        <p:grpSpPr>
          <a:xfrm>
            <a:off x="9673582" y="3654220"/>
            <a:ext cx="1782150" cy="2062941"/>
            <a:chOff x="9673582" y="3654220"/>
            <a:chExt cx="1782150" cy="2062941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1CD0784-EE0A-4A48-AC47-F9C2907DFA05}"/>
                </a:ext>
              </a:extLst>
            </p:cNvPr>
            <p:cNvSpPr/>
            <p:nvPr/>
          </p:nvSpPr>
          <p:spPr>
            <a:xfrm>
              <a:off x="10367402" y="5457094"/>
              <a:ext cx="403386" cy="247090"/>
            </a:xfrm>
            <a:custGeom>
              <a:avLst/>
              <a:gdLst>
                <a:gd name="connsiteX0" fmla="*/ 4056 w 403386"/>
                <a:gd name="connsiteY0" fmla="*/ 1942 h 247090"/>
                <a:gd name="connsiteX1" fmla="*/ 14387 w 403386"/>
                <a:gd name="connsiteY1" fmla="*/ 1034 h 247090"/>
                <a:gd name="connsiteX2" fmla="*/ 388620 w 403386"/>
                <a:gd name="connsiteY2" fmla="*/ 1499 h 247090"/>
                <a:gd name="connsiteX3" fmla="*/ 399010 w 403386"/>
                <a:gd name="connsiteY3" fmla="*/ 2008 h 247090"/>
                <a:gd name="connsiteX4" fmla="*/ 403297 w 403386"/>
                <a:gd name="connsiteY4" fmla="*/ 11555 h 247090"/>
                <a:gd name="connsiteX5" fmla="*/ 393415 w 403386"/>
                <a:gd name="connsiteY5" fmla="*/ 47695 h 247090"/>
                <a:gd name="connsiteX6" fmla="*/ 279320 w 403386"/>
                <a:gd name="connsiteY6" fmla="*/ 242070 h 247090"/>
                <a:gd name="connsiteX7" fmla="*/ 273574 w 403386"/>
                <a:gd name="connsiteY7" fmla="*/ 233271 h 247090"/>
                <a:gd name="connsiteX8" fmla="*/ 198227 w 403386"/>
                <a:gd name="connsiteY8" fmla="*/ 247091 h 247090"/>
                <a:gd name="connsiteX9" fmla="*/ 62683 w 403386"/>
                <a:gd name="connsiteY9" fmla="*/ 211175 h 247090"/>
                <a:gd name="connsiteX10" fmla="*/ 54575 w 403386"/>
                <a:gd name="connsiteY10" fmla="*/ 201904 h 247090"/>
                <a:gd name="connsiteX11" fmla="*/ 5530 w 403386"/>
                <a:gd name="connsiteY11" fmla="*/ 64435 h 247090"/>
                <a:gd name="connsiteX12" fmla="*/ 125 w 403386"/>
                <a:gd name="connsiteY12" fmla="*/ 11533 h 247090"/>
                <a:gd name="connsiteX13" fmla="*/ 4056 w 403386"/>
                <a:gd name="connsiteY13" fmla="*/ 1942 h 24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386" h="247090">
                  <a:moveTo>
                    <a:pt x="4056" y="1942"/>
                  </a:moveTo>
                  <a:cubicBezTo>
                    <a:pt x="7056" y="-266"/>
                    <a:pt x="11045" y="-622"/>
                    <a:pt x="14387" y="1034"/>
                  </a:cubicBezTo>
                  <a:cubicBezTo>
                    <a:pt x="128148" y="57351"/>
                    <a:pt x="284886" y="58623"/>
                    <a:pt x="388620" y="1499"/>
                  </a:cubicBezTo>
                  <a:cubicBezTo>
                    <a:pt x="391890" y="-317"/>
                    <a:pt x="395959" y="-121"/>
                    <a:pt x="399010" y="2008"/>
                  </a:cubicBezTo>
                  <a:cubicBezTo>
                    <a:pt x="402134" y="4136"/>
                    <a:pt x="403805" y="7827"/>
                    <a:pt x="403297" y="11555"/>
                  </a:cubicBezTo>
                  <a:cubicBezTo>
                    <a:pt x="402134" y="20049"/>
                    <a:pt x="394433" y="39172"/>
                    <a:pt x="393415" y="47695"/>
                  </a:cubicBezTo>
                  <a:cubicBezTo>
                    <a:pt x="384159" y="125061"/>
                    <a:pt x="378964" y="221638"/>
                    <a:pt x="279320" y="242070"/>
                  </a:cubicBezTo>
                  <a:cubicBezTo>
                    <a:pt x="279175" y="242099"/>
                    <a:pt x="273719" y="233242"/>
                    <a:pt x="273574" y="233271"/>
                  </a:cubicBezTo>
                  <a:cubicBezTo>
                    <a:pt x="250098" y="237006"/>
                    <a:pt x="224987" y="247091"/>
                    <a:pt x="198227" y="247091"/>
                  </a:cubicBezTo>
                  <a:cubicBezTo>
                    <a:pt x="150047" y="247091"/>
                    <a:pt x="96513" y="240028"/>
                    <a:pt x="62683" y="211175"/>
                  </a:cubicBezTo>
                  <a:cubicBezTo>
                    <a:pt x="62560" y="211067"/>
                    <a:pt x="54691" y="202021"/>
                    <a:pt x="54575" y="201904"/>
                  </a:cubicBezTo>
                  <a:cubicBezTo>
                    <a:pt x="15034" y="164682"/>
                    <a:pt x="10929" y="113123"/>
                    <a:pt x="5530" y="64435"/>
                  </a:cubicBezTo>
                  <a:cubicBezTo>
                    <a:pt x="4099" y="51546"/>
                    <a:pt x="2007" y="23311"/>
                    <a:pt x="125" y="11533"/>
                  </a:cubicBezTo>
                  <a:cubicBezTo>
                    <a:pt x="-463" y="7857"/>
                    <a:pt x="1055" y="4158"/>
                    <a:pt x="4056" y="194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9A543596-6B1E-0948-AE99-F1F24136741A}"/>
                </a:ext>
              </a:extLst>
            </p:cNvPr>
            <p:cNvSpPr/>
            <p:nvPr/>
          </p:nvSpPr>
          <p:spPr>
            <a:xfrm>
              <a:off x="10403251" y="5280087"/>
              <a:ext cx="339430" cy="63459"/>
            </a:xfrm>
            <a:custGeom>
              <a:avLst/>
              <a:gdLst>
                <a:gd name="connsiteX0" fmla="*/ 12935 w 339430"/>
                <a:gd name="connsiteY0" fmla="*/ 32929 h 63459"/>
                <a:gd name="connsiteX1" fmla="*/ 102718 w 339430"/>
                <a:gd name="connsiteY1" fmla="*/ 12025 h 63459"/>
                <a:gd name="connsiteX2" fmla="*/ 149634 w 339430"/>
                <a:gd name="connsiteY2" fmla="*/ 4352 h 63459"/>
                <a:gd name="connsiteX3" fmla="*/ 205944 w 339430"/>
                <a:gd name="connsiteY3" fmla="*/ 73 h 63459"/>
                <a:gd name="connsiteX4" fmla="*/ 236743 w 339430"/>
                <a:gd name="connsiteY4" fmla="*/ 1344 h 63459"/>
                <a:gd name="connsiteX5" fmla="*/ 328285 w 339430"/>
                <a:gd name="connsiteY5" fmla="*/ 18797 h 63459"/>
                <a:gd name="connsiteX6" fmla="*/ 339431 w 339430"/>
                <a:gd name="connsiteY6" fmla="*/ 28489 h 63459"/>
                <a:gd name="connsiteX7" fmla="*/ 328220 w 339430"/>
                <a:gd name="connsiteY7" fmla="*/ 37949 h 63459"/>
                <a:gd name="connsiteX8" fmla="*/ 145746 w 339430"/>
                <a:gd name="connsiteY8" fmla="*/ 63460 h 63459"/>
                <a:gd name="connsiteX9" fmla="*/ 100502 w 339430"/>
                <a:gd name="connsiteY9" fmla="*/ 61876 h 63459"/>
                <a:gd name="connsiteX10" fmla="*/ 19648 w 339430"/>
                <a:gd name="connsiteY10" fmla="*/ 48259 h 63459"/>
                <a:gd name="connsiteX11" fmla="*/ 2 w 339430"/>
                <a:gd name="connsiteY11" fmla="*/ 39679 h 63459"/>
                <a:gd name="connsiteX12" fmla="*/ 12935 w 339430"/>
                <a:gd name="connsiteY12" fmla="*/ 32929 h 6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9430" h="63459">
                  <a:moveTo>
                    <a:pt x="12935" y="32929"/>
                  </a:moveTo>
                  <a:cubicBezTo>
                    <a:pt x="45703" y="21282"/>
                    <a:pt x="75007" y="16900"/>
                    <a:pt x="102718" y="12025"/>
                  </a:cubicBezTo>
                  <a:cubicBezTo>
                    <a:pt x="104295" y="11749"/>
                    <a:pt x="148340" y="4512"/>
                    <a:pt x="149634" y="4352"/>
                  </a:cubicBezTo>
                  <a:cubicBezTo>
                    <a:pt x="172346" y="1533"/>
                    <a:pt x="180099" y="-407"/>
                    <a:pt x="205944" y="73"/>
                  </a:cubicBezTo>
                  <a:cubicBezTo>
                    <a:pt x="208756" y="123"/>
                    <a:pt x="231745" y="1097"/>
                    <a:pt x="236743" y="1344"/>
                  </a:cubicBezTo>
                  <a:cubicBezTo>
                    <a:pt x="270173" y="3023"/>
                    <a:pt x="301780" y="11110"/>
                    <a:pt x="328285" y="18797"/>
                  </a:cubicBezTo>
                  <a:cubicBezTo>
                    <a:pt x="332558" y="20032"/>
                    <a:pt x="339446" y="24042"/>
                    <a:pt x="339431" y="28489"/>
                  </a:cubicBezTo>
                  <a:cubicBezTo>
                    <a:pt x="339416" y="32936"/>
                    <a:pt x="332499" y="36743"/>
                    <a:pt x="328220" y="37949"/>
                  </a:cubicBezTo>
                  <a:cubicBezTo>
                    <a:pt x="268291" y="54893"/>
                    <a:pt x="206968" y="63460"/>
                    <a:pt x="145746" y="63460"/>
                  </a:cubicBezTo>
                  <a:cubicBezTo>
                    <a:pt x="141997" y="63460"/>
                    <a:pt x="100502" y="61876"/>
                    <a:pt x="100502" y="61876"/>
                  </a:cubicBezTo>
                  <a:cubicBezTo>
                    <a:pt x="70814" y="59725"/>
                    <a:pt x="44367" y="55271"/>
                    <a:pt x="19648" y="48259"/>
                  </a:cubicBezTo>
                  <a:cubicBezTo>
                    <a:pt x="15478" y="47075"/>
                    <a:pt x="140" y="44016"/>
                    <a:pt x="2" y="39679"/>
                  </a:cubicBezTo>
                  <a:cubicBezTo>
                    <a:pt x="-144" y="35348"/>
                    <a:pt x="8852" y="34375"/>
                    <a:pt x="12935" y="32929"/>
                  </a:cubicBezTo>
                  <a:close/>
                </a:path>
              </a:pathLst>
            </a:custGeom>
            <a:solidFill>
              <a:srgbClr val="FFFFFF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E243864-612F-9849-ABCD-222D5409FDE0}"/>
                </a:ext>
              </a:extLst>
            </p:cNvPr>
            <p:cNvSpPr/>
            <p:nvPr/>
          </p:nvSpPr>
          <p:spPr>
            <a:xfrm>
              <a:off x="10335951" y="5230768"/>
              <a:ext cx="460643" cy="272233"/>
            </a:xfrm>
            <a:custGeom>
              <a:avLst/>
              <a:gdLst>
                <a:gd name="connsiteX0" fmla="*/ 732 w 460643"/>
                <a:gd name="connsiteY0" fmla="*/ 58823 h 272233"/>
                <a:gd name="connsiteX1" fmla="*/ 1524 w 460643"/>
                <a:gd name="connsiteY1" fmla="*/ 61780 h 272233"/>
                <a:gd name="connsiteX2" fmla="*/ 16906 w 460643"/>
                <a:gd name="connsiteY2" fmla="*/ 171443 h 272233"/>
                <a:gd name="connsiteX3" fmla="*/ 28488 w 460643"/>
                <a:gd name="connsiteY3" fmla="*/ 212763 h 272233"/>
                <a:gd name="connsiteX4" fmla="*/ 33748 w 460643"/>
                <a:gd name="connsiteY4" fmla="*/ 220385 h 272233"/>
                <a:gd name="connsiteX5" fmla="*/ 240104 w 460643"/>
                <a:gd name="connsiteY5" fmla="*/ 272234 h 272233"/>
                <a:gd name="connsiteX6" fmla="*/ 423704 w 460643"/>
                <a:gd name="connsiteY6" fmla="*/ 226024 h 272233"/>
                <a:gd name="connsiteX7" fmla="*/ 436273 w 460643"/>
                <a:gd name="connsiteY7" fmla="*/ 217014 h 272233"/>
                <a:gd name="connsiteX8" fmla="*/ 460614 w 460643"/>
                <a:gd name="connsiteY8" fmla="*/ 64098 h 272233"/>
                <a:gd name="connsiteX9" fmla="*/ 450006 w 460643"/>
                <a:gd name="connsiteY9" fmla="*/ 50750 h 272233"/>
                <a:gd name="connsiteX10" fmla="*/ 372494 w 460643"/>
                <a:gd name="connsiteY10" fmla="*/ 18091 h 272233"/>
                <a:gd name="connsiteX11" fmla="*/ 310481 w 460643"/>
                <a:gd name="connsiteY11" fmla="*/ 5753 h 272233"/>
                <a:gd name="connsiteX12" fmla="*/ 280851 w 460643"/>
                <a:gd name="connsiteY12" fmla="*/ 2288 h 272233"/>
                <a:gd name="connsiteX13" fmla="*/ 197810 w 460643"/>
                <a:gd name="connsiteY13" fmla="*/ 1096 h 272233"/>
                <a:gd name="connsiteX14" fmla="*/ 169248 w 460643"/>
                <a:gd name="connsiteY14" fmla="*/ 3734 h 272233"/>
                <a:gd name="connsiteX15" fmla="*/ 119128 w 460643"/>
                <a:gd name="connsiteY15" fmla="*/ 12031 h 272233"/>
                <a:gd name="connsiteX16" fmla="*/ 57805 w 460643"/>
                <a:gd name="connsiteY16" fmla="*/ 28721 h 272233"/>
                <a:gd name="connsiteX17" fmla="*/ 16928 w 460643"/>
                <a:gd name="connsiteY17" fmla="*/ 40760 h 272233"/>
                <a:gd name="connsiteX18" fmla="*/ 1066 w 460643"/>
                <a:gd name="connsiteY18" fmla="*/ 50584 h 272233"/>
                <a:gd name="connsiteX19" fmla="*/ 732 w 460643"/>
                <a:gd name="connsiteY19" fmla="*/ 58823 h 272233"/>
                <a:gd name="connsiteX20" fmla="*/ 70927 w 460643"/>
                <a:gd name="connsiteY20" fmla="*/ 101894 h 272233"/>
                <a:gd name="connsiteX21" fmla="*/ 58612 w 460643"/>
                <a:gd name="connsiteY21" fmla="*/ 90742 h 272233"/>
                <a:gd name="connsiteX22" fmla="*/ 80234 w 460643"/>
                <a:gd name="connsiteY22" fmla="*/ 79930 h 272233"/>
                <a:gd name="connsiteX23" fmla="*/ 175954 w 460643"/>
                <a:gd name="connsiteY23" fmla="*/ 60422 h 272233"/>
                <a:gd name="connsiteX24" fmla="*/ 246796 w 460643"/>
                <a:gd name="connsiteY24" fmla="*/ 50387 h 272233"/>
                <a:gd name="connsiteX25" fmla="*/ 308780 w 460643"/>
                <a:gd name="connsiteY25" fmla="*/ 48912 h 272233"/>
                <a:gd name="connsiteX26" fmla="*/ 409143 w 460643"/>
                <a:gd name="connsiteY26" fmla="*/ 77249 h 272233"/>
                <a:gd name="connsiteX27" fmla="*/ 407980 w 460643"/>
                <a:gd name="connsiteY27" fmla="*/ 89121 h 272233"/>
                <a:gd name="connsiteX28" fmla="*/ 70927 w 460643"/>
                <a:gd name="connsiteY28" fmla="*/ 101894 h 27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0643" h="272233">
                  <a:moveTo>
                    <a:pt x="732" y="58823"/>
                  </a:moveTo>
                  <a:cubicBezTo>
                    <a:pt x="1074" y="59666"/>
                    <a:pt x="1408" y="61257"/>
                    <a:pt x="1524" y="61780"/>
                  </a:cubicBezTo>
                  <a:cubicBezTo>
                    <a:pt x="1829" y="63218"/>
                    <a:pt x="16354" y="166967"/>
                    <a:pt x="16906" y="171443"/>
                  </a:cubicBezTo>
                  <a:cubicBezTo>
                    <a:pt x="18294" y="182603"/>
                    <a:pt x="28488" y="212763"/>
                    <a:pt x="28488" y="212763"/>
                  </a:cubicBezTo>
                  <a:cubicBezTo>
                    <a:pt x="28880" y="216011"/>
                    <a:pt x="30849" y="218866"/>
                    <a:pt x="33748" y="220385"/>
                  </a:cubicBezTo>
                  <a:cubicBezTo>
                    <a:pt x="96510" y="253321"/>
                    <a:pt x="170541" y="272227"/>
                    <a:pt x="240104" y="272234"/>
                  </a:cubicBezTo>
                  <a:cubicBezTo>
                    <a:pt x="301907" y="272234"/>
                    <a:pt x="364465" y="252231"/>
                    <a:pt x="423704" y="226024"/>
                  </a:cubicBezTo>
                  <a:cubicBezTo>
                    <a:pt x="426828" y="224621"/>
                    <a:pt x="435837" y="220451"/>
                    <a:pt x="436273" y="217014"/>
                  </a:cubicBezTo>
                  <a:cubicBezTo>
                    <a:pt x="441795" y="175323"/>
                    <a:pt x="460033" y="67767"/>
                    <a:pt x="460614" y="64098"/>
                  </a:cubicBezTo>
                  <a:cubicBezTo>
                    <a:pt x="461195" y="60429"/>
                    <a:pt x="452985" y="52959"/>
                    <a:pt x="450006" y="50750"/>
                  </a:cubicBezTo>
                  <a:cubicBezTo>
                    <a:pt x="426537" y="33422"/>
                    <a:pt x="398891" y="24812"/>
                    <a:pt x="372494" y="18091"/>
                  </a:cubicBezTo>
                  <a:cubicBezTo>
                    <a:pt x="352092" y="12881"/>
                    <a:pt x="331224" y="8732"/>
                    <a:pt x="310481" y="5753"/>
                  </a:cubicBezTo>
                  <a:cubicBezTo>
                    <a:pt x="309049" y="5550"/>
                    <a:pt x="281686" y="2360"/>
                    <a:pt x="280851" y="2288"/>
                  </a:cubicBezTo>
                  <a:cubicBezTo>
                    <a:pt x="253015" y="-292"/>
                    <a:pt x="225078" y="-691"/>
                    <a:pt x="197810" y="1096"/>
                  </a:cubicBezTo>
                  <a:cubicBezTo>
                    <a:pt x="194431" y="1314"/>
                    <a:pt x="171820" y="3428"/>
                    <a:pt x="169248" y="3734"/>
                  </a:cubicBezTo>
                  <a:cubicBezTo>
                    <a:pt x="152260" y="5732"/>
                    <a:pt x="135397" y="8529"/>
                    <a:pt x="119128" y="12031"/>
                  </a:cubicBezTo>
                  <a:cubicBezTo>
                    <a:pt x="98116" y="16027"/>
                    <a:pt x="77626" y="22479"/>
                    <a:pt x="57805" y="28721"/>
                  </a:cubicBezTo>
                  <a:cubicBezTo>
                    <a:pt x="44407" y="32942"/>
                    <a:pt x="30558" y="37302"/>
                    <a:pt x="16928" y="40760"/>
                  </a:cubicBezTo>
                  <a:cubicBezTo>
                    <a:pt x="14138" y="41472"/>
                    <a:pt x="2367" y="48019"/>
                    <a:pt x="1066" y="50584"/>
                  </a:cubicBezTo>
                  <a:cubicBezTo>
                    <a:pt x="-227" y="53148"/>
                    <a:pt x="-351" y="56156"/>
                    <a:pt x="732" y="58823"/>
                  </a:cubicBezTo>
                  <a:close/>
                  <a:moveTo>
                    <a:pt x="70927" y="101894"/>
                  </a:moveTo>
                  <a:cubicBezTo>
                    <a:pt x="67490" y="98465"/>
                    <a:pt x="57369" y="94556"/>
                    <a:pt x="58612" y="90742"/>
                  </a:cubicBezTo>
                  <a:cubicBezTo>
                    <a:pt x="60828" y="83941"/>
                    <a:pt x="79465" y="80119"/>
                    <a:pt x="80234" y="79930"/>
                  </a:cubicBezTo>
                  <a:cubicBezTo>
                    <a:pt x="115372" y="71436"/>
                    <a:pt x="149812" y="65732"/>
                    <a:pt x="175954" y="60422"/>
                  </a:cubicBezTo>
                  <a:cubicBezTo>
                    <a:pt x="176550" y="60298"/>
                    <a:pt x="232715" y="52138"/>
                    <a:pt x="246796" y="50387"/>
                  </a:cubicBezTo>
                  <a:cubicBezTo>
                    <a:pt x="255624" y="49290"/>
                    <a:pt x="306818" y="48774"/>
                    <a:pt x="308780" y="48912"/>
                  </a:cubicBezTo>
                  <a:cubicBezTo>
                    <a:pt x="343031" y="51317"/>
                    <a:pt x="380588" y="64657"/>
                    <a:pt x="409143" y="77249"/>
                  </a:cubicBezTo>
                  <a:cubicBezTo>
                    <a:pt x="409906" y="78382"/>
                    <a:pt x="415929" y="83744"/>
                    <a:pt x="407980" y="89121"/>
                  </a:cubicBezTo>
                  <a:cubicBezTo>
                    <a:pt x="310757" y="123111"/>
                    <a:pt x="174835" y="135986"/>
                    <a:pt x="70927" y="101894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1" name="Graphic 153">
              <a:extLst>
                <a:ext uri="{FF2B5EF4-FFF2-40B4-BE49-F238E27FC236}">
                  <a16:creationId xmlns:a16="http://schemas.microsoft.com/office/drawing/2014/main" id="{B825CDAB-2352-534E-9EC5-04EE58BA541F}"/>
                </a:ext>
              </a:extLst>
            </p:cNvPr>
            <p:cNvGrpSpPr/>
            <p:nvPr/>
          </p:nvGrpSpPr>
          <p:grpSpPr>
            <a:xfrm>
              <a:off x="9687796" y="3662442"/>
              <a:ext cx="1760912" cy="1416942"/>
              <a:chOff x="9687796" y="3662442"/>
              <a:chExt cx="1760912" cy="1416942"/>
            </a:xfrm>
            <a:solidFill>
              <a:srgbClr val="FFFFFF"/>
            </a:solidFill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04D289B-DF65-F342-AC8B-92849F2CEFC3}"/>
                  </a:ext>
                </a:extLst>
              </p:cNvPr>
              <p:cNvSpPr/>
              <p:nvPr/>
            </p:nvSpPr>
            <p:spPr>
              <a:xfrm>
                <a:off x="9687796" y="4540201"/>
                <a:ext cx="781023" cy="298351"/>
              </a:xfrm>
              <a:custGeom>
                <a:avLst/>
                <a:gdLst>
                  <a:gd name="connsiteX0" fmla="*/ 720230 w 781023"/>
                  <a:gd name="connsiteY0" fmla="*/ 227000 h 298351"/>
                  <a:gd name="connsiteX1" fmla="*/ 777789 w 781023"/>
                  <a:gd name="connsiteY1" fmla="*/ 135459 h 298351"/>
                  <a:gd name="connsiteX2" fmla="*/ 715645 w 781023"/>
                  <a:gd name="connsiteY2" fmla="*/ 79846 h 298351"/>
                  <a:gd name="connsiteX3" fmla="*/ 668207 w 781023"/>
                  <a:gd name="connsiteY3" fmla="*/ 119656 h 298351"/>
                  <a:gd name="connsiteX4" fmla="*/ 671752 w 781023"/>
                  <a:gd name="connsiteY4" fmla="*/ 66819 h 298351"/>
                  <a:gd name="connsiteX5" fmla="*/ 631674 w 781023"/>
                  <a:gd name="connsiteY5" fmla="*/ 29196 h 298351"/>
                  <a:gd name="connsiteX6" fmla="*/ 563594 w 781023"/>
                  <a:gd name="connsiteY6" fmla="*/ 3105 h 298351"/>
                  <a:gd name="connsiteX7" fmla="*/ 563049 w 781023"/>
                  <a:gd name="connsiteY7" fmla="*/ 15914 h 298351"/>
                  <a:gd name="connsiteX8" fmla="*/ 565047 w 781023"/>
                  <a:gd name="connsiteY8" fmla="*/ 113451 h 298351"/>
                  <a:gd name="connsiteX9" fmla="*/ 549694 w 781023"/>
                  <a:gd name="connsiteY9" fmla="*/ 30620 h 298351"/>
                  <a:gd name="connsiteX10" fmla="*/ 472284 w 781023"/>
                  <a:gd name="connsiteY10" fmla="*/ 9273 h 298351"/>
                  <a:gd name="connsiteX11" fmla="*/ 420850 w 781023"/>
                  <a:gd name="connsiteY11" fmla="*/ 8380 h 298351"/>
                  <a:gd name="connsiteX12" fmla="*/ 428006 w 781023"/>
                  <a:gd name="connsiteY12" fmla="*/ 29196 h 298351"/>
                  <a:gd name="connsiteX13" fmla="*/ 450145 w 781023"/>
                  <a:gd name="connsiteY13" fmla="*/ 100038 h 298351"/>
                  <a:gd name="connsiteX14" fmla="*/ 412995 w 781023"/>
                  <a:gd name="connsiteY14" fmla="*/ 56683 h 298351"/>
                  <a:gd name="connsiteX15" fmla="*/ 328378 w 781023"/>
                  <a:gd name="connsiteY15" fmla="*/ 57976 h 298351"/>
                  <a:gd name="connsiteX16" fmla="*/ 247618 w 781023"/>
                  <a:gd name="connsiteY16" fmla="*/ 56683 h 298351"/>
                  <a:gd name="connsiteX17" fmla="*/ 257173 w 781023"/>
                  <a:gd name="connsiteY17" fmla="*/ 79272 h 298351"/>
                  <a:gd name="connsiteX18" fmla="*/ 222711 w 781023"/>
                  <a:gd name="connsiteY18" fmla="*/ 79272 h 298351"/>
                  <a:gd name="connsiteX19" fmla="*/ 171189 w 781023"/>
                  <a:gd name="connsiteY19" fmla="*/ 95613 h 298351"/>
                  <a:gd name="connsiteX20" fmla="*/ 123083 w 781023"/>
                  <a:gd name="connsiteY20" fmla="*/ 116342 h 298351"/>
                  <a:gd name="connsiteX21" fmla="*/ 140462 w 781023"/>
                  <a:gd name="connsiteY21" fmla="*/ 135168 h 298351"/>
                  <a:gd name="connsiteX22" fmla="*/ 139176 w 781023"/>
                  <a:gd name="connsiteY22" fmla="*/ 141148 h 298351"/>
                  <a:gd name="connsiteX23" fmla="*/ 58504 w 781023"/>
                  <a:gd name="connsiteY23" fmla="*/ 165001 h 298351"/>
                  <a:gd name="connsiteX24" fmla="*/ 0 w 781023"/>
                  <a:gd name="connsiteY24" fmla="*/ 212498 h 298351"/>
                  <a:gd name="connsiteX25" fmla="*/ 86303 w 781023"/>
                  <a:gd name="connsiteY25" fmla="*/ 202943 h 298351"/>
                  <a:gd name="connsiteX26" fmla="*/ 178114 w 781023"/>
                  <a:gd name="connsiteY26" fmla="*/ 179482 h 298351"/>
                  <a:gd name="connsiteX27" fmla="*/ 196939 w 781023"/>
                  <a:gd name="connsiteY27" fmla="*/ 187881 h 298351"/>
                  <a:gd name="connsiteX28" fmla="*/ 146842 w 781023"/>
                  <a:gd name="connsiteY28" fmla="*/ 215164 h 298351"/>
                  <a:gd name="connsiteX29" fmla="*/ 116427 w 781023"/>
                  <a:gd name="connsiteY29" fmla="*/ 231905 h 298351"/>
                  <a:gd name="connsiteX30" fmla="*/ 169351 w 781023"/>
                  <a:gd name="connsiteY30" fmla="*/ 245114 h 298351"/>
                  <a:gd name="connsiteX31" fmla="*/ 282371 w 781023"/>
                  <a:gd name="connsiteY31" fmla="*/ 195699 h 298351"/>
                  <a:gd name="connsiteX32" fmla="*/ 350509 w 781023"/>
                  <a:gd name="connsiteY32" fmla="*/ 179736 h 298351"/>
                  <a:gd name="connsiteX33" fmla="*/ 326154 w 781023"/>
                  <a:gd name="connsiteY33" fmla="*/ 215157 h 298351"/>
                  <a:gd name="connsiteX34" fmla="*/ 277452 w 781023"/>
                  <a:gd name="connsiteY34" fmla="*/ 250578 h 298351"/>
                  <a:gd name="connsiteX35" fmla="*/ 376783 w 781023"/>
                  <a:gd name="connsiteY35" fmla="*/ 260278 h 298351"/>
                  <a:gd name="connsiteX36" fmla="*/ 495818 w 781023"/>
                  <a:gd name="connsiteY36" fmla="*/ 212338 h 298351"/>
                  <a:gd name="connsiteX37" fmla="*/ 443497 w 781023"/>
                  <a:gd name="connsiteY37" fmla="*/ 270501 h 298351"/>
                  <a:gd name="connsiteX38" fmla="*/ 562722 w 781023"/>
                  <a:gd name="connsiteY38" fmla="*/ 296193 h 298351"/>
                  <a:gd name="connsiteX39" fmla="*/ 608773 w 781023"/>
                  <a:gd name="connsiteY39" fmla="*/ 241743 h 298351"/>
                  <a:gd name="connsiteX40" fmla="*/ 622672 w 781023"/>
                  <a:gd name="connsiteY40" fmla="*/ 277948 h 298351"/>
                  <a:gd name="connsiteX41" fmla="*/ 684802 w 781023"/>
                  <a:gd name="connsiteY41" fmla="*/ 288215 h 298351"/>
                  <a:gd name="connsiteX42" fmla="*/ 717629 w 781023"/>
                  <a:gd name="connsiteY42" fmla="*/ 236809 h 298351"/>
                  <a:gd name="connsiteX43" fmla="*/ 720230 w 781023"/>
                  <a:gd name="connsiteY43" fmla="*/ 227000 h 298351"/>
                  <a:gd name="connsiteX44" fmla="*/ 317842 w 781023"/>
                  <a:gd name="connsiteY44" fmla="*/ 117999 h 298351"/>
                  <a:gd name="connsiteX45" fmla="*/ 290196 w 781023"/>
                  <a:gd name="connsiteY45" fmla="*/ 106781 h 298351"/>
                  <a:gd name="connsiteX46" fmla="*/ 272751 w 781023"/>
                  <a:gd name="connsiteY46" fmla="*/ 86800 h 298351"/>
                  <a:gd name="connsiteX47" fmla="*/ 276296 w 781023"/>
                  <a:gd name="connsiteY47" fmla="*/ 82447 h 298351"/>
                  <a:gd name="connsiteX48" fmla="*/ 301785 w 781023"/>
                  <a:gd name="connsiteY48" fmla="*/ 90847 h 298351"/>
                  <a:gd name="connsiteX49" fmla="*/ 320727 w 781023"/>
                  <a:gd name="connsiteY49" fmla="*/ 114780 h 298351"/>
                  <a:gd name="connsiteX50" fmla="*/ 317842 w 781023"/>
                  <a:gd name="connsiteY50" fmla="*/ 117999 h 29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781023" h="298351">
                    <a:moveTo>
                      <a:pt x="720230" y="227000"/>
                    </a:moveTo>
                    <a:cubicBezTo>
                      <a:pt x="801556" y="200451"/>
                      <a:pt x="777789" y="135459"/>
                      <a:pt x="777789" y="135459"/>
                    </a:cubicBezTo>
                    <a:cubicBezTo>
                      <a:pt x="754444" y="92227"/>
                      <a:pt x="732676" y="77594"/>
                      <a:pt x="715645" y="79846"/>
                    </a:cubicBezTo>
                    <a:cubicBezTo>
                      <a:pt x="689060" y="83370"/>
                      <a:pt x="672566" y="122845"/>
                      <a:pt x="668207" y="119656"/>
                    </a:cubicBezTo>
                    <a:cubicBezTo>
                      <a:pt x="656559" y="111125"/>
                      <a:pt x="677528" y="88144"/>
                      <a:pt x="671752" y="66819"/>
                    </a:cubicBezTo>
                    <a:cubicBezTo>
                      <a:pt x="667349" y="50579"/>
                      <a:pt x="646032" y="42594"/>
                      <a:pt x="631674" y="29196"/>
                    </a:cubicBezTo>
                    <a:cubicBezTo>
                      <a:pt x="605866" y="5110"/>
                      <a:pt x="570256" y="-85"/>
                      <a:pt x="563594" y="3105"/>
                    </a:cubicBezTo>
                    <a:cubicBezTo>
                      <a:pt x="560164" y="4747"/>
                      <a:pt x="563012" y="11213"/>
                      <a:pt x="563049" y="15914"/>
                    </a:cubicBezTo>
                    <a:cubicBezTo>
                      <a:pt x="563143" y="29916"/>
                      <a:pt x="595817" y="110595"/>
                      <a:pt x="565047" y="113451"/>
                    </a:cubicBezTo>
                    <a:cubicBezTo>
                      <a:pt x="534109" y="116320"/>
                      <a:pt x="554126" y="68257"/>
                      <a:pt x="549694" y="30620"/>
                    </a:cubicBezTo>
                    <a:cubicBezTo>
                      <a:pt x="545269" y="-7016"/>
                      <a:pt x="472284" y="9273"/>
                      <a:pt x="472284" y="9273"/>
                    </a:cubicBezTo>
                    <a:cubicBezTo>
                      <a:pt x="444594" y="-4568"/>
                      <a:pt x="425275" y="-1255"/>
                      <a:pt x="420850" y="8380"/>
                    </a:cubicBezTo>
                    <a:cubicBezTo>
                      <a:pt x="418198" y="14149"/>
                      <a:pt x="423858" y="23391"/>
                      <a:pt x="428006" y="29196"/>
                    </a:cubicBezTo>
                    <a:cubicBezTo>
                      <a:pt x="439079" y="44694"/>
                      <a:pt x="472284" y="88972"/>
                      <a:pt x="450145" y="100038"/>
                    </a:cubicBezTo>
                    <a:cubicBezTo>
                      <a:pt x="428006" y="111104"/>
                      <a:pt x="412995" y="56683"/>
                      <a:pt x="412995" y="56683"/>
                    </a:cubicBezTo>
                    <a:cubicBezTo>
                      <a:pt x="399670" y="33222"/>
                      <a:pt x="328378" y="57976"/>
                      <a:pt x="328378" y="57976"/>
                    </a:cubicBezTo>
                    <a:cubicBezTo>
                      <a:pt x="328378" y="57976"/>
                      <a:pt x="249980" y="47826"/>
                      <a:pt x="247618" y="56683"/>
                    </a:cubicBezTo>
                    <a:cubicBezTo>
                      <a:pt x="246238" y="61849"/>
                      <a:pt x="272554" y="72602"/>
                      <a:pt x="257173" y="79272"/>
                    </a:cubicBezTo>
                    <a:cubicBezTo>
                      <a:pt x="251680" y="81655"/>
                      <a:pt x="238267" y="77194"/>
                      <a:pt x="222711" y="79272"/>
                    </a:cubicBezTo>
                    <a:cubicBezTo>
                      <a:pt x="207155" y="81350"/>
                      <a:pt x="189456" y="89968"/>
                      <a:pt x="171189" y="95613"/>
                    </a:cubicBezTo>
                    <a:cubicBezTo>
                      <a:pt x="143085" y="104303"/>
                      <a:pt x="126418" y="109483"/>
                      <a:pt x="123083" y="116342"/>
                    </a:cubicBezTo>
                    <a:cubicBezTo>
                      <a:pt x="119377" y="123964"/>
                      <a:pt x="133051" y="130634"/>
                      <a:pt x="140462" y="135168"/>
                    </a:cubicBezTo>
                    <a:cubicBezTo>
                      <a:pt x="143092" y="136781"/>
                      <a:pt x="142235" y="140763"/>
                      <a:pt x="139176" y="141148"/>
                    </a:cubicBezTo>
                    <a:cubicBezTo>
                      <a:pt x="113085" y="144439"/>
                      <a:pt x="79342" y="153689"/>
                      <a:pt x="58504" y="165001"/>
                    </a:cubicBezTo>
                    <a:cubicBezTo>
                      <a:pt x="18295" y="186821"/>
                      <a:pt x="0" y="212498"/>
                      <a:pt x="0" y="212498"/>
                    </a:cubicBezTo>
                    <a:cubicBezTo>
                      <a:pt x="8973" y="221653"/>
                      <a:pt x="47235" y="213806"/>
                      <a:pt x="86303" y="202943"/>
                    </a:cubicBezTo>
                    <a:cubicBezTo>
                      <a:pt x="122123" y="192982"/>
                      <a:pt x="159056" y="180543"/>
                      <a:pt x="178114" y="179482"/>
                    </a:cubicBezTo>
                    <a:cubicBezTo>
                      <a:pt x="190865" y="178770"/>
                      <a:pt x="200943" y="182933"/>
                      <a:pt x="196939" y="187881"/>
                    </a:cubicBezTo>
                    <a:cubicBezTo>
                      <a:pt x="188424" y="198402"/>
                      <a:pt x="146842" y="215164"/>
                      <a:pt x="146842" y="215164"/>
                    </a:cubicBezTo>
                    <a:cubicBezTo>
                      <a:pt x="146842" y="215164"/>
                      <a:pt x="114879" y="223629"/>
                      <a:pt x="116427" y="231905"/>
                    </a:cubicBezTo>
                    <a:cubicBezTo>
                      <a:pt x="117975" y="240181"/>
                      <a:pt x="144851" y="245703"/>
                      <a:pt x="169351" y="245114"/>
                    </a:cubicBezTo>
                    <a:cubicBezTo>
                      <a:pt x="186208" y="244707"/>
                      <a:pt x="237773" y="218006"/>
                      <a:pt x="282371" y="195699"/>
                    </a:cubicBezTo>
                    <a:cubicBezTo>
                      <a:pt x="311172" y="181299"/>
                      <a:pt x="339945" y="179736"/>
                      <a:pt x="350509" y="179736"/>
                    </a:cubicBezTo>
                    <a:cubicBezTo>
                      <a:pt x="377081" y="179736"/>
                      <a:pt x="346084" y="208516"/>
                      <a:pt x="326154" y="215157"/>
                    </a:cubicBezTo>
                    <a:cubicBezTo>
                      <a:pt x="306232" y="221798"/>
                      <a:pt x="273020" y="239512"/>
                      <a:pt x="277452" y="250578"/>
                    </a:cubicBezTo>
                    <a:cubicBezTo>
                      <a:pt x="281884" y="261644"/>
                      <a:pt x="341456" y="263656"/>
                      <a:pt x="376783" y="260278"/>
                    </a:cubicBezTo>
                    <a:cubicBezTo>
                      <a:pt x="422252" y="255933"/>
                      <a:pt x="471202" y="205247"/>
                      <a:pt x="495818" y="212338"/>
                    </a:cubicBezTo>
                    <a:cubicBezTo>
                      <a:pt x="515428" y="217984"/>
                      <a:pt x="458988" y="252787"/>
                      <a:pt x="443497" y="270501"/>
                    </a:cubicBezTo>
                    <a:cubicBezTo>
                      <a:pt x="427999" y="288215"/>
                      <a:pt x="537814" y="304301"/>
                      <a:pt x="562722" y="296193"/>
                    </a:cubicBezTo>
                    <a:cubicBezTo>
                      <a:pt x="593558" y="286151"/>
                      <a:pt x="603243" y="242033"/>
                      <a:pt x="608773" y="241743"/>
                    </a:cubicBezTo>
                    <a:cubicBezTo>
                      <a:pt x="614302" y="241460"/>
                      <a:pt x="622098" y="255170"/>
                      <a:pt x="622672" y="277948"/>
                    </a:cubicBezTo>
                    <a:cubicBezTo>
                      <a:pt x="623253" y="300828"/>
                      <a:pt x="684802" y="288215"/>
                      <a:pt x="684802" y="288215"/>
                    </a:cubicBezTo>
                    <a:cubicBezTo>
                      <a:pt x="744578" y="276590"/>
                      <a:pt x="729101" y="249583"/>
                      <a:pt x="717629" y="236809"/>
                    </a:cubicBezTo>
                    <a:cubicBezTo>
                      <a:pt x="714708" y="233547"/>
                      <a:pt x="716059" y="228367"/>
                      <a:pt x="720230" y="227000"/>
                    </a:cubicBezTo>
                    <a:close/>
                    <a:moveTo>
                      <a:pt x="317842" y="117999"/>
                    </a:moveTo>
                    <a:cubicBezTo>
                      <a:pt x="311594" y="116451"/>
                      <a:pt x="299598" y="112913"/>
                      <a:pt x="290196" y="106781"/>
                    </a:cubicBezTo>
                    <a:cubicBezTo>
                      <a:pt x="281419" y="101055"/>
                      <a:pt x="275657" y="92184"/>
                      <a:pt x="272751" y="86800"/>
                    </a:cubicBezTo>
                    <a:cubicBezTo>
                      <a:pt x="271748" y="84947"/>
                      <a:pt x="274248" y="81968"/>
                      <a:pt x="276296" y="82447"/>
                    </a:cubicBezTo>
                    <a:cubicBezTo>
                      <a:pt x="283628" y="84169"/>
                      <a:pt x="293378" y="86545"/>
                      <a:pt x="301785" y="90847"/>
                    </a:cubicBezTo>
                    <a:cubicBezTo>
                      <a:pt x="310242" y="95177"/>
                      <a:pt x="318504" y="108590"/>
                      <a:pt x="320727" y="114780"/>
                    </a:cubicBezTo>
                    <a:cubicBezTo>
                      <a:pt x="321388" y="116640"/>
                      <a:pt x="319746" y="118471"/>
                      <a:pt x="317842" y="11799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574FD5AA-A447-8D4D-8CF4-BBBF60B4D668}"/>
                  </a:ext>
                </a:extLst>
              </p:cNvPr>
              <p:cNvSpPr/>
              <p:nvPr/>
            </p:nvSpPr>
            <p:spPr>
              <a:xfrm>
                <a:off x="9790673" y="3662442"/>
                <a:ext cx="715687" cy="243384"/>
              </a:xfrm>
              <a:custGeom>
                <a:avLst/>
                <a:gdLst>
                  <a:gd name="connsiteX0" fmla="*/ 696987 w 715687"/>
                  <a:gd name="connsiteY0" fmla="*/ 196891 h 243384"/>
                  <a:gd name="connsiteX1" fmla="*/ 679273 w 715687"/>
                  <a:gd name="connsiteY1" fmla="*/ 125453 h 243384"/>
                  <a:gd name="connsiteX2" fmla="*/ 619613 w 715687"/>
                  <a:gd name="connsiteY2" fmla="*/ 127807 h 243384"/>
                  <a:gd name="connsiteX3" fmla="*/ 618646 w 715687"/>
                  <a:gd name="connsiteY3" fmla="*/ 119793 h 243384"/>
                  <a:gd name="connsiteX4" fmla="*/ 650565 w 715687"/>
                  <a:gd name="connsiteY4" fmla="*/ 56835 h 243384"/>
                  <a:gd name="connsiteX5" fmla="*/ 613154 w 715687"/>
                  <a:gd name="connsiteY5" fmla="*/ 35132 h 243384"/>
                  <a:gd name="connsiteX6" fmla="*/ 575292 w 715687"/>
                  <a:gd name="connsiteY6" fmla="*/ 78974 h 243384"/>
                  <a:gd name="connsiteX7" fmla="*/ 526371 w 715687"/>
                  <a:gd name="connsiteY7" fmla="*/ 141983 h 243384"/>
                  <a:gd name="connsiteX8" fmla="*/ 523181 w 715687"/>
                  <a:gd name="connsiteY8" fmla="*/ 85470 h 243384"/>
                  <a:gd name="connsiteX9" fmla="*/ 560251 w 715687"/>
                  <a:gd name="connsiteY9" fmla="*/ 45697 h 243384"/>
                  <a:gd name="connsiteX10" fmla="*/ 508068 w 715687"/>
                  <a:gd name="connsiteY10" fmla="*/ 15645 h 243384"/>
                  <a:gd name="connsiteX11" fmla="*/ 435134 w 715687"/>
                  <a:gd name="connsiteY11" fmla="*/ 86632 h 243384"/>
                  <a:gd name="connsiteX12" fmla="*/ 442088 w 715687"/>
                  <a:gd name="connsiteY12" fmla="*/ 37973 h 243384"/>
                  <a:gd name="connsiteX13" fmla="*/ 415974 w 715687"/>
                  <a:gd name="connsiteY13" fmla="*/ 10922 h 243384"/>
                  <a:gd name="connsiteX14" fmla="*/ 358335 w 715687"/>
                  <a:gd name="connsiteY14" fmla="*/ 8125 h 243384"/>
                  <a:gd name="connsiteX15" fmla="*/ 341304 w 715687"/>
                  <a:gd name="connsiteY15" fmla="*/ 125 h 243384"/>
                  <a:gd name="connsiteX16" fmla="*/ 336196 w 715687"/>
                  <a:gd name="connsiteY16" fmla="*/ 30257 h 243384"/>
                  <a:gd name="connsiteX17" fmla="*/ 311841 w 715687"/>
                  <a:gd name="connsiteY17" fmla="*/ 59037 h 243384"/>
                  <a:gd name="connsiteX18" fmla="*/ 292645 w 715687"/>
                  <a:gd name="connsiteY18" fmla="*/ 21748 h 243384"/>
                  <a:gd name="connsiteX19" fmla="*/ 228829 w 715687"/>
                  <a:gd name="connsiteY19" fmla="*/ 16815 h 243384"/>
                  <a:gd name="connsiteX20" fmla="*/ 185736 w 715687"/>
                  <a:gd name="connsiteY20" fmla="*/ 24488 h 243384"/>
                  <a:gd name="connsiteX21" fmla="*/ 190088 w 715687"/>
                  <a:gd name="connsiteY21" fmla="*/ 43539 h 243384"/>
                  <a:gd name="connsiteX22" fmla="*/ 203450 w 715687"/>
                  <a:gd name="connsiteY22" fmla="*/ 64224 h 243384"/>
                  <a:gd name="connsiteX23" fmla="*/ 159092 w 715687"/>
                  <a:gd name="connsiteY23" fmla="*/ 61253 h 243384"/>
                  <a:gd name="connsiteX24" fmla="*/ 363 w 715687"/>
                  <a:gd name="connsiteY24" fmla="*/ 48109 h 243384"/>
                  <a:gd name="connsiteX25" fmla="*/ 94935 w 715687"/>
                  <a:gd name="connsiteY25" fmla="*/ 87780 h 243384"/>
                  <a:gd name="connsiteX26" fmla="*/ 99323 w 715687"/>
                  <a:gd name="connsiteY26" fmla="*/ 98860 h 243384"/>
                  <a:gd name="connsiteX27" fmla="*/ 94819 w 715687"/>
                  <a:gd name="connsiteY27" fmla="*/ 108328 h 243384"/>
                  <a:gd name="connsiteX28" fmla="*/ 260929 w 715687"/>
                  <a:gd name="connsiteY28" fmla="*/ 121028 h 243384"/>
                  <a:gd name="connsiteX29" fmla="*/ 271930 w 715687"/>
                  <a:gd name="connsiteY29" fmla="*/ 141387 h 243384"/>
                  <a:gd name="connsiteX30" fmla="*/ 208761 w 715687"/>
                  <a:gd name="connsiteY30" fmla="*/ 160867 h 243384"/>
                  <a:gd name="connsiteX31" fmla="*/ 362767 w 715687"/>
                  <a:gd name="connsiteY31" fmla="*/ 185229 h 243384"/>
                  <a:gd name="connsiteX32" fmla="*/ 421881 w 715687"/>
                  <a:gd name="connsiteY32" fmla="*/ 188615 h 243384"/>
                  <a:gd name="connsiteX33" fmla="*/ 380481 w 715687"/>
                  <a:gd name="connsiteY33" fmla="*/ 220650 h 243384"/>
                  <a:gd name="connsiteX34" fmla="*/ 504537 w 715687"/>
                  <a:gd name="connsiteY34" fmla="*/ 237020 h 243384"/>
                  <a:gd name="connsiteX35" fmla="*/ 696987 w 715687"/>
                  <a:gd name="connsiteY35" fmla="*/ 196891 h 243384"/>
                  <a:gd name="connsiteX36" fmla="*/ 398849 w 715687"/>
                  <a:gd name="connsiteY36" fmla="*/ 103612 h 243384"/>
                  <a:gd name="connsiteX37" fmla="*/ 406558 w 715687"/>
                  <a:gd name="connsiteY37" fmla="*/ 135291 h 243384"/>
                  <a:gd name="connsiteX38" fmla="*/ 391815 w 715687"/>
                  <a:gd name="connsiteY38" fmla="*/ 132872 h 243384"/>
                  <a:gd name="connsiteX39" fmla="*/ 383002 w 715687"/>
                  <a:gd name="connsiteY39" fmla="*/ 104404 h 243384"/>
                  <a:gd name="connsiteX40" fmla="*/ 398849 w 715687"/>
                  <a:gd name="connsiteY40" fmla="*/ 103612 h 243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715687" h="243384">
                    <a:moveTo>
                      <a:pt x="696987" y="196891"/>
                    </a:moveTo>
                    <a:cubicBezTo>
                      <a:pt x="727982" y="161470"/>
                      <a:pt x="719336" y="112447"/>
                      <a:pt x="679273" y="125453"/>
                    </a:cubicBezTo>
                    <a:cubicBezTo>
                      <a:pt x="648821" y="135342"/>
                      <a:pt x="629226" y="131448"/>
                      <a:pt x="619613" y="127807"/>
                    </a:cubicBezTo>
                    <a:cubicBezTo>
                      <a:pt x="616198" y="126514"/>
                      <a:pt x="615661" y="121900"/>
                      <a:pt x="618646" y="119793"/>
                    </a:cubicBezTo>
                    <a:cubicBezTo>
                      <a:pt x="641745" y="103481"/>
                      <a:pt x="670394" y="88906"/>
                      <a:pt x="650565" y="56835"/>
                    </a:cubicBezTo>
                    <a:cubicBezTo>
                      <a:pt x="641483" y="42143"/>
                      <a:pt x="627322" y="31034"/>
                      <a:pt x="613154" y="35132"/>
                    </a:cubicBezTo>
                    <a:cubicBezTo>
                      <a:pt x="599603" y="39048"/>
                      <a:pt x="586118" y="57329"/>
                      <a:pt x="575292" y="78974"/>
                    </a:cubicBezTo>
                    <a:cubicBezTo>
                      <a:pt x="553153" y="123252"/>
                      <a:pt x="526371" y="141983"/>
                      <a:pt x="526371" y="141983"/>
                    </a:cubicBezTo>
                    <a:cubicBezTo>
                      <a:pt x="499625" y="138757"/>
                      <a:pt x="504893" y="108829"/>
                      <a:pt x="523181" y="85470"/>
                    </a:cubicBezTo>
                    <a:cubicBezTo>
                      <a:pt x="538498" y="65917"/>
                      <a:pt x="559242" y="57801"/>
                      <a:pt x="560251" y="45697"/>
                    </a:cubicBezTo>
                    <a:cubicBezTo>
                      <a:pt x="562467" y="19133"/>
                      <a:pt x="545705" y="4572"/>
                      <a:pt x="508068" y="15645"/>
                    </a:cubicBezTo>
                    <a:cubicBezTo>
                      <a:pt x="470431" y="26711"/>
                      <a:pt x="466174" y="85186"/>
                      <a:pt x="435134" y="86632"/>
                    </a:cubicBezTo>
                    <a:cubicBezTo>
                      <a:pt x="409748" y="87816"/>
                      <a:pt x="419804" y="61093"/>
                      <a:pt x="442088" y="37973"/>
                    </a:cubicBezTo>
                    <a:cubicBezTo>
                      <a:pt x="464764" y="14453"/>
                      <a:pt x="437815" y="1477"/>
                      <a:pt x="415974" y="10922"/>
                    </a:cubicBezTo>
                    <a:cubicBezTo>
                      <a:pt x="395550" y="19750"/>
                      <a:pt x="389331" y="23623"/>
                      <a:pt x="358335" y="8125"/>
                    </a:cubicBezTo>
                    <a:cubicBezTo>
                      <a:pt x="351098" y="4507"/>
                      <a:pt x="344813" y="-892"/>
                      <a:pt x="341304" y="125"/>
                    </a:cubicBezTo>
                    <a:cubicBezTo>
                      <a:pt x="329780" y="3475"/>
                      <a:pt x="336196" y="30257"/>
                      <a:pt x="336196" y="30257"/>
                    </a:cubicBezTo>
                    <a:cubicBezTo>
                      <a:pt x="338412" y="65677"/>
                      <a:pt x="311841" y="59037"/>
                      <a:pt x="311841" y="59037"/>
                    </a:cubicBezTo>
                    <a:cubicBezTo>
                      <a:pt x="301909" y="54568"/>
                      <a:pt x="301298" y="29588"/>
                      <a:pt x="292645" y="21748"/>
                    </a:cubicBezTo>
                    <a:cubicBezTo>
                      <a:pt x="280917" y="11133"/>
                      <a:pt x="261932" y="10450"/>
                      <a:pt x="228829" y="16815"/>
                    </a:cubicBezTo>
                    <a:cubicBezTo>
                      <a:pt x="209815" y="20470"/>
                      <a:pt x="191512" y="20564"/>
                      <a:pt x="185736" y="24488"/>
                    </a:cubicBezTo>
                    <a:cubicBezTo>
                      <a:pt x="174016" y="32451"/>
                      <a:pt x="190088" y="43539"/>
                      <a:pt x="190088" y="43539"/>
                    </a:cubicBezTo>
                    <a:cubicBezTo>
                      <a:pt x="199083" y="53914"/>
                      <a:pt x="206298" y="61143"/>
                      <a:pt x="203450" y="64224"/>
                    </a:cubicBezTo>
                    <a:cubicBezTo>
                      <a:pt x="196460" y="71788"/>
                      <a:pt x="159092" y="61253"/>
                      <a:pt x="159092" y="61253"/>
                    </a:cubicBezTo>
                    <a:cubicBezTo>
                      <a:pt x="74969" y="28048"/>
                      <a:pt x="4497" y="36890"/>
                      <a:pt x="363" y="48109"/>
                    </a:cubicBezTo>
                    <a:cubicBezTo>
                      <a:pt x="-5776" y="64769"/>
                      <a:pt x="67565" y="81197"/>
                      <a:pt x="94935" y="87780"/>
                    </a:cubicBezTo>
                    <a:cubicBezTo>
                      <a:pt x="99839" y="88957"/>
                      <a:pt x="102084" y="94639"/>
                      <a:pt x="99323" y="98860"/>
                    </a:cubicBezTo>
                    <a:lnTo>
                      <a:pt x="94819" y="108328"/>
                    </a:lnTo>
                    <a:cubicBezTo>
                      <a:pt x="74380" y="144918"/>
                      <a:pt x="225509" y="121028"/>
                      <a:pt x="260929" y="121028"/>
                    </a:cubicBezTo>
                    <a:cubicBezTo>
                      <a:pt x="296350" y="121028"/>
                      <a:pt x="271930" y="141387"/>
                      <a:pt x="271930" y="141387"/>
                    </a:cubicBezTo>
                    <a:cubicBezTo>
                      <a:pt x="224113" y="144933"/>
                      <a:pt x="208761" y="160867"/>
                      <a:pt x="208761" y="160867"/>
                    </a:cubicBezTo>
                    <a:cubicBezTo>
                      <a:pt x="205223" y="205144"/>
                      <a:pt x="302991" y="205152"/>
                      <a:pt x="362767" y="185229"/>
                    </a:cubicBezTo>
                    <a:cubicBezTo>
                      <a:pt x="422543" y="165306"/>
                      <a:pt x="421881" y="188615"/>
                      <a:pt x="421881" y="188615"/>
                    </a:cubicBezTo>
                    <a:cubicBezTo>
                      <a:pt x="387638" y="198649"/>
                      <a:pt x="380481" y="220650"/>
                      <a:pt x="380481" y="220650"/>
                    </a:cubicBezTo>
                    <a:cubicBezTo>
                      <a:pt x="376448" y="259238"/>
                      <a:pt x="504537" y="237020"/>
                      <a:pt x="504537" y="237020"/>
                    </a:cubicBezTo>
                    <a:cubicBezTo>
                      <a:pt x="601935" y="245884"/>
                      <a:pt x="665991" y="232311"/>
                      <a:pt x="696987" y="196891"/>
                    </a:cubicBezTo>
                    <a:close/>
                    <a:moveTo>
                      <a:pt x="398849" y="103612"/>
                    </a:moveTo>
                    <a:cubicBezTo>
                      <a:pt x="406173" y="110188"/>
                      <a:pt x="426641" y="123092"/>
                      <a:pt x="406558" y="135291"/>
                    </a:cubicBezTo>
                    <a:cubicBezTo>
                      <a:pt x="402801" y="137573"/>
                      <a:pt x="395601" y="135109"/>
                      <a:pt x="391815" y="132872"/>
                    </a:cubicBezTo>
                    <a:cubicBezTo>
                      <a:pt x="383380" y="127887"/>
                      <a:pt x="369038" y="116429"/>
                      <a:pt x="383002" y="104404"/>
                    </a:cubicBezTo>
                    <a:cubicBezTo>
                      <a:pt x="383002" y="104397"/>
                      <a:pt x="393174" y="98512"/>
                      <a:pt x="398849" y="10361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959974F2-A966-594A-8E90-4EE753FBF86F}"/>
                  </a:ext>
                </a:extLst>
              </p:cNvPr>
              <p:cNvSpPr/>
              <p:nvPr/>
            </p:nvSpPr>
            <p:spPr>
              <a:xfrm>
                <a:off x="9764521" y="3900654"/>
                <a:ext cx="592909" cy="300065"/>
              </a:xfrm>
              <a:custGeom>
                <a:avLst/>
                <a:gdLst>
                  <a:gd name="connsiteX0" fmla="*/ 300 w 592909"/>
                  <a:gd name="connsiteY0" fmla="*/ 159999 h 300065"/>
                  <a:gd name="connsiteX1" fmla="*/ 6469 w 592909"/>
                  <a:gd name="connsiteY1" fmla="*/ 168014 h 300065"/>
                  <a:gd name="connsiteX2" fmla="*/ 76758 w 592909"/>
                  <a:gd name="connsiteY2" fmla="*/ 163988 h 300065"/>
                  <a:gd name="connsiteX3" fmla="*/ 165488 w 592909"/>
                  <a:gd name="connsiteY3" fmla="*/ 196350 h 300065"/>
                  <a:gd name="connsiteX4" fmla="*/ 275158 w 592909"/>
                  <a:gd name="connsiteY4" fmla="*/ 184768 h 300065"/>
                  <a:gd name="connsiteX5" fmla="*/ 298328 w 592909"/>
                  <a:gd name="connsiteY5" fmla="*/ 231110 h 300065"/>
                  <a:gd name="connsiteX6" fmla="*/ 229834 w 592909"/>
                  <a:gd name="connsiteY6" fmla="*/ 282733 h 300065"/>
                  <a:gd name="connsiteX7" fmla="*/ 230858 w 592909"/>
                  <a:gd name="connsiteY7" fmla="*/ 292106 h 300065"/>
                  <a:gd name="connsiteX8" fmla="*/ 362355 w 592909"/>
                  <a:gd name="connsiteY8" fmla="*/ 272467 h 300065"/>
                  <a:gd name="connsiteX9" fmla="*/ 415489 w 592909"/>
                  <a:gd name="connsiteY9" fmla="*/ 254753 h 300065"/>
                  <a:gd name="connsiteX10" fmla="*/ 468625 w 592909"/>
                  <a:gd name="connsiteY10" fmla="*/ 287957 h 300065"/>
                  <a:gd name="connsiteX11" fmla="*/ 537773 w 592909"/>
                  <a:gd name="connsiteY11" fmla="*/ 277466 h 300065"/>
                  <a:gd name="connsiteX12" fmla="*/ 589120 w 592909"/>
                  <a:gd name="connsiteY12" fmla="*/ 248860 h 300065"/>
                  <a:gd name="connsiteX13" fmla="*/ 475265 w 592909"/>
                  <a:gd name="connsiteY13" fmla="*/ 214900 h 300065"/>
                  <a:gd name="connsiteX14" fmla="*/ 448702 w 592909"/>
                  <a:gd name="connsiteY14" fmla="*/ 199402 h 300065"/>
                  <a:gd name="connsiteX15" fmla="*/ 497985 w 592909"/>
                  <a:gd name="connsiteY15" fmla="*/ 116797 h 300065"/>
                  <a:gd name="connsiteX16" fmla="*/ 391403 w 592909"/>
                  <a:gd name="connsiteY16" fmla="*/ 45745 h 300065"/>
                  <a:gd name="connsiteX17" fmla="*/ 286274 w 592909"/>
                  <a:gd name="connsiteY17" fmla="*/ 25386 h 300065"/>
                  <a:gd name="connsiteX18" fmla="*/ 169746 w 592909"/>
                  <a:gd name="connsiteY18" fmla="*/ 7519 h 300065"/>
                  <a:gd name="connsiteX19" fmla="*/ 45769 w 592909"/>
                  <a:gd name="connsiteY19" fmla="*/ 48862 h 300065"/>
                  <a:gd name="connsiteX20" fmla="*/ 3708 w 592909"/>
                  <a:gd name="connsiteY20" fmla="*/ 110846 h 300065"/>
                  <a:gd name="connsiteX21" fmla="*/ 300 w 592909"/>
                  <a:gd name="connsiteY21" fmla="*/ 159999 h 300065"/>
                  <a:gd name="connsiteX22" fmla="*/ 392530 w 592909"/>
                  <a:gd name="connsiteY22" fmla="*/ 73725 h 300065"/>
                  <a:gd name="connsiteX23" fmla="*/ 407606 w 592909"/>
                  <a:gd name="connsiteY23" fmla="*/ 151171 h 300065"/>
                  <a:gd name="connsiteX24" fmla="*/ 400268 w 592909"/>
                  <a:gd name="connsiteY24" fmla="*/ 153489 h 300065"/>
                  <a:gd name="connsiteX25" fmla="*/ 392530 w 592909"/>
                  <a:gd name="connsiteY25" fmla="*/ 73725 h 300065"/>
                  <a:gd name="connsiteX26" fmla="*/ 248514 w 592909"/>
                  <a:gd name="connsiteY26" fmla="*/ 64280 h 300065"/>
                  <a:gd name="connsiteX27" fmla="*/ 313601 w 592909"/>
                  <a:gd name="connsiteY27" fmla="*/ 129984 h 300065"/>
                  <a:gd name="connsiteX28" fmla="*/ 308290 w 592909"/>
                  <a:gd name="connsiteY28" fmla="*/ 131757 h 300065"/>
                  <a:gd name="connsiteX29" fmla="*/ 248514 w 592909"/>
                  <a:gd name="connsiteY29" fmla="*/ 64280 h 300065"/>
                  <a:gd name="connsiteX30" fmla="*/ 160373 w 592909"/>
                  <a:gd name="connsiteY30" fmla="*/ 104787 h 300065"/>
                  <a:gd name="connsiteX31" fmla="*/ 165095 w 592909"/>
                  <a:gd name="connsiteY31" fmla="*/ 98291 h 300065"/>
                  <a:gd name="connsiteX32" fmla="*/ 194021 w 592909"/>
                  <a:gd name="connsiteY32" fmla="*/ 127071 h 300065"/>
                  <a:gd name="connsiteX33" fmla="*/ 160373 w 592909"/>
                  <a:gd name="connsiteY33" fmla="*/ 104787 h 30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92909" h="300065">
                    <a:moveTo>
                      <a:pt x="300" y="159999"/>
                    </a:moveTo>
                    <a:cubicBezTo>
                      <a:pt x="-1015" y="164105"/>
                      <a:pt x="2167" y="168261"/>
                      <a:pt x="6469" y="168014"/>
                    </a:cubicBezTo>
                    <a:lnTo>
                      <a:pt x="76758" y="163988"/>
                    </a:lnTo>
                    <a:cubicBezTo>
                      <a:pt x="76758" y="163988"/>
                      <a:pt x="107856" y="163581"/>
                      <a:pt x="165488" y="196350"/>
                    </a:cubicBezTo>
                    <a:cubicBezTo>
                      <a:pt x="193905" y="212509"/>
                      <a:pt x="248587" y="182552"/>
                      <a:pt x="275158" y="184768"/>
                    </a:cubicBezTo>
                    <a:cubicBezTo>
                      <a:pt x="301729" y="186984"/>
                      <a:pt x="329325" y="204539"/>
                      <a:pt x="298328" y="231110"/>
                    </a:cubicBezTo>
                    <a:cubicBezTo>
                      <a:pt x="275855" y="250371"/>
                      <a:pt x="246567" y="273513"/>
                      <a:pt x="229834" y="282733"/>
                    </a:cubicBezTo>
                    <a:cubicBezTo>
                      <a:pt x="225859" y="284920"/>
                      <a:pt x="226506" y="290806"/>
                      <a:pt x="230858" y="292106"/>
                    </a:cubicBezTo>
                    <a:cubicBezTo>
                      <a:pt x="255933" y="299590"/>
                      <a:pt x="317532" y="312116"/>
                      <a:pt x="362355" y="272467"/>
                    </a:cubicBezTo>
                    <a:cubicBezTo>
                      <a:pt x="362355" y="272467"/>
                      <a:pt x="402207" y="234830"/>
                      <a:pt x="415489" y="254753"/>
                    </a:cubicBezTo>
                    <a:cubicBezTo>
                      <a:pt x="428771" y="274675"/>
                      <a:pt x="430988" y="292389"/>
                      <a:pt x="468625" y="287957"/>
                    </a:cubicBezTo>
                    <a:cubicBezTo>
                      <a:pt x="506261" y="283532"/>
                      <a:pt x="513389" y="266480"/>
                      <a:pt x="537773" y="277466"/>
                    </a:cubicBezTo>
                    <a:cubicBezTo>
                      <a:pt x="579689" y="296357"/>
                      <a:pt x="602402" y="295354"/>
                      <a:pt x="589120" y="248860"/>
                    </a:cubicBezTo>
                    <a:cubicBezTo>
                      <a:pt x="575839" y="202366"/>
                      <a:pt x="508477" y="214900"/>
                      <a:pt x="475265" y="214900"/>
                    </a:cubicBezTo>
                    <a:cubicBezTo>
                      <a:pt x="442053" y="214900"/>
                      <a:pt x="448702" y="199402"/>
                      <a:pt x="448702" y="199402"/>
                    </a:cubicBezTo>
                    <a:cubicBezTo>
                      <a:pt x="448702" y="199402"/>
                      <a:pt x="531198" y="174356"/>
                      <a:pt x="497985" y="116797"/>
                    </a:cubicBezTo>
                    <a:cubicBezTo>
                      <a:pt x="464773" y="59237"/>
                      <a:pt x="391403" y="45745"/>
                      <a:pt x="391403" y="45745"/>
                    </a:cubicBezTo>
                    <a:cubicBezTo>
                      <a:pt x="391403" y="45745"/>
                      <a:pt x="310630" y="38668"/>
                      <a:pt x="286274" y="25386"/>
                    </a:cubicBezTo>
                    <a:cubicBezTo>
                      <a:pt x="261919" y="12104"/>
                      <a:pt x="211807" y="-12411"/>
                      <a:pt x="169746" y="7519"/>
                    </a:cubicBezTo>
                    <a:cubicBezTo>
                      <a:pt x="127684" y="27442"/>
                      <a:pt x="132189" y="47234"/>
                      <a:pt x="45769" y="48862"/>
                    </a:cubicBezTo>
                    <a:cubicBezTo>
                      <a:pt x="-1182" y="49748"/>
                      <a:pt x="-2933" y="82066"/>
                      <a:pt x="3708" y="110846"/>
                    </a:cubicBezTo>
                    <a:cubicBezTo>
                      <a:pt x="8132" y="130042"/>
                      <a:pt x="3729" y="149297"/>
                      <a:pt x="300" y="159999"/>
                    </a:cubicBezTo>
                    <a:close/>
                    <a:moveTo>
                      <a:pt x="392530" y="73725"/>
                    </a:moveTo>
                    <a:cubicBezTo>
                      <a:pt x="413012" y="68530"/>
                      <a:pt x="410367" y="131953"/>
                      <a:pt x="407606" y="151171"/>
                    </a:cubicBezTo>
                    <a:cubicBezTo>
                      <a:pt x="407352" y="152944"/>
                      <a:pt x="400827" y="155189"/>
                      <a:pt x="400268" y="153489"/>
                    </a:cubicBezTo>
                    <a:cubicBezTo>
                      <a:pt x="394099" y="134562"/>
                      <a:pt x="365443" y="80591"/>
                      <a:pt x="392530" y="73725"/>
                    </a:cubicBezTo>
                    <a:close/>
                    <a:moveTo>
                      <a:pt x="248514" y="64280"/>
                    </a:moveTo>
                    <a:cubicBezTo>
                      <a:pt x="276161" y="36633"/>
                      <a:pt x="317256" y="123358"/>
                      <a:pt x="313601" y="129984"/>
                    </a:cubicBezTo>
                    <a:cubicBezTo>
                      <a:pt x="311392" y="133988"/>
                      <a:pt x="308464" y="131837"/>
                      <a:pt x="308290" y="131757"/>
                    </a:cubicBezTo>
                    <a:cubicBezTo>
                      <a:pt x="301606" y="128793"/>
                      <a:pt x="223803" y="88998"/>
                      <a:pt x="248514" y="64280"/>
                    </a:cubicBezTo>
                    <a:close/>
                    <a:moveTo>
                      <a:pt x="160373" y="104787"/>
                    </a:moveTo>
                    <a:cubicBezTo>
                      <a:pt x="159980" y="103217"/>
                      <a:pt x="163541" y="98719"/>
                      <a:pt x="165095" y="98291"/>
                    </a:cubicBezTo>
                    <a:cubicBezTo>
                      <a:pt x="173604" y="95944"/>
                      <a:pt x="209511" y="104823"/>
                      <a:pt x="194021" y="127071"/>
                    </a:cubicBezTo>
                    <a:cubicBezTo>
                      <a:pt x="180143" y="147015"/>
                      <a:pt x="163047" y="115562"/>
                      <a:pt x="160373" y="104787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691B7A9E-60B9-6C49-9E64-5B28BC6676B4}"/>
                  </a:ext>
                </a:extLst>
              </p:cNvPr>
              <p:cNvSpPr/>
              <p:nvPr/>
            </p:nvSpPr>
            <p:spPr>
              <a:xfrm>
                <a:off x="10597673" y="4113613"/>
                <a:ext cx="421388" cy="365469"/>
              </a:xfrm>
              <a:custGeom>
                <a:avLst/>
                <a:gdLst>
                  <a:gd name="connsiteX0" fmla="*/ 47829 w 421388"/>
                  <a:gd name="connsiteY0" fmla="*/ 322805 h 365469"/>
                  <a:gd name="connsiteX1" fmla="*/ 148395 w 421388"/>
                  <a:gd name="connsiteY1" fmla="*/ 314231 h 365469"/>
                  <a:gd name="connsiteX2" fmla="*/ 153873 w 421388"/>
                  <a:gd name="connsiteY2" fmla="*/ 315924 h 365469"/>
                  <a:gd name="connsiteX3" fmla="*/ 156314 w 421388"/>
                  <a:gd name="connsiteY3" fmla="*/ 323938 h 365469"/>
                  <a:gd name="connsiteX4" fmla="*/ 188938 w 421388"/>
                  <a:gd name="connsiteY4" fmla="*/ 364329 h 365469"/>
                  <a:gd name="connsiteX5" fmla="*/ 193588 w 421388"/>
                  <a:gd name="connsiteY5" fmla="*/ 365470 h 365469"/>
                  <a:gd name="connsiteX6" fmla="*/ 202380 w 421388"/>
                  <a:gd name="connsiteY6" fmla="*/ 360267 h 365469"/>
                  <a:gd name="connsiteX7" fmla="*/ 306862 w 421388"/>
                  <a:gd name="connsiteY7" fmla="*/ 327440 h 365469"/>
                  <a:gd name="connsiteX8" fmla="*/ 307152 w 421388"/>
                  <a:gd name="connsiteY8" fmla="*/ 327484 h 365469"/>
                  <a:gd name="connsiteX9" fmla="*/ 331711 w 421388"/>
                  <a:gd name="connsiteY9" fmla="*/ 336639 h 365469"/>
                  <a:gd name="connsiteX10" fmla="*/ 345226 w 421388"/>
                  <a:gd name="connsiteY10" fmla="*/ 336872 h 365469"/>
                  <a:gd name="connsiteX11" fmla="*/ 368330 w 421388"/>
                  <a:gd name="connsiteY11" fmla="*/ 317748 h 365469"/>
                  <a:gd name="connsiteX12" fmla="*/ 413742 w 421388"/>
                  <a:gd name="connsiteY12" fmla="*/ 275694 h 365469"/>
                  <a:gd name="connsiteX13" fmla="*/ 412216 w 421388"/>
                  <a:gd name="connsiteY13" fmla="*/ 227935 h 365469"/>
                  <a:gd name="connsiteX14" fmla="*/ 404514 w 421388"/>
                  <a:gd name="connsiteY14" fmla="*/ 200870 h 365469"/>
                  <a:gd name="connsiteX15" fmla="*/ 404587 w 421388"/>
                  <a:gd name="connsiteY15" fmla="*/ 200609 h 365469"/>
                  <a:gd name="connsiteX16" fmla="*/ 407275 w 421388"/>
                  <a:gd name="connsiteY16" fmla="*/ 192776 h 365469"/>
                  <a:gd name="connsiteX17" fmla="*/ 411490 w 421388"/>
                  <a:gd name="connsiteY17" fmla="*/ 171829 h 365469"/>
                  <a:gd name="connsiteX18" fmla="*/ 402770 w 421388"/>
                  <a:gd name="connsiteY18" fmla="*/ 154783 h 365469"/>
                  <a:gd name="connsiteX19" fmla="*/ 379955 w 421388"/>
                  <a:gd name="connsiteY19" fmla="*/ 154507 h 365469"/>
                  <a:gd name="connsiteX20" fmla="*/ 285501 w 421388"/>
                  <a:gd name="connsiteY20" fmla="*/ 176537 h 365469"/>
                  <a:gd name="connsiteX21" fmla="*/ 240234 w 421388"/>
                  <a:gd name="connsiteY21" fmla="*/ 182371 h 365469"/>
                  <a:gd name="connsiteX22" fmla="*/ 234277 w 421388"/>
                  <a:gd name="connsiteY22" fmla="*/ 175999 h 365469"/>
                  <a:gd name="connsiteX23" fmla="*/ 301921 w 421388"/>
                  <a:gd name="connsiteY23" fmla="*/ 126374 h 365469"/>
                  <a:gd name="connsiteX24" fmla="*/ 351329 w 421388"/>
                  <a:gd name="connsiteY24" fmla="*/ 106393 h 365469"/>
                  <a:gd name="connsiteX25" fmla="*/ 358231 w 421388"/>
                  <a:gd name="connsiteY25" fmla="*/ 98437 h 365469"/>
                  <a:gd name="connsiteX26" fmla="*/ 354816 w 421388"/>
                  <a:gd name="connsiteY26" fmla="*/ 69061 h 365469"/>
                  <a:gd name="connsiteX27" fmla="*/ 335998 w 421388"/>
                  <a:gd name="connsiteY27" fmla="*/ 56760 h 365469"/>
                  <a:gd name="connsiteX28" fmla="*/ 308678 w 421388"/>
                  <a:gd name="connsiteY28" fmla="*/ 77584 h 365469"/>
                  <a:gd name="connsiteX29" fmla="*/ 284338 w 421388"/>
                  <a:gd name="connsiteY29" fmla="*/ 92900 h 365469"/>
                  <a:gd name="connsiteX30" fmla="*/ 229045 w 421388"/>
                  <a:gd name="connsiteY30" fmla="*/ 111479 h 365469"/>
                  <a:gd name="connsiteX31" fmla="*/ 224468 w 421388"/>
                  <a:gd name="connsiteY31" fmla="*/ 110498 h 365469"/>
                  <a:gd name="connsiteX32" fmla="*/ 223233 w 421388"/>
                  <a:gd name="connsiteY32" fmla="*/ 105449 h 365469"/>
                  <a:gd name="connsiteX33" fmla="*/ 242995 w 421388"/>
                  <a:gd name="connsiteY33" fmla="*/ 67020 h 365469"/>
                  <a:gd name="connsiteX34" fmla="*/ 259489 w 421388"/>
                  <a:gd name="connsiteY34" fmla="*/ 40688 h 365469"/>
                  <a:gd name="connsiteX35" fmla="*/ 259852 w 421388"/>
                  <a:gd name="connsiteY35" fmla="*/ 39860 h 365469"/>
                  <a:gd name="connsiteX36" fmla="*/ 260070 w 421388"/>
                  <a:gd name="connsiteY36" fmla="*/ 39243 h 365469"/>
                  <a:gd name="connsiteX37" fmla="*/ 256365 w 421388"/>
                  <a:gd name="connsiteY37" fmla="*/ 20453 h 365469"/>
                  <a:gd name="connsiteX38" fmla="*/ 201944 w 421388"/>
                  <a:gd name="connsiteY38" fmla="*/ 0 h 365469"/>
                  <a:gd name="connsiteX39" fmla="*/ 130150 w 421388"/>
                  <a:gd name="connsiteY39" fmla="*/ 770 h 365469"/>
                  <a:gd name="connsiteX40" fmla="*/ 90697 w 421388"/>
                  <a:gd name="connsiteY40" fmla="*/ 9954 h 365469"/>
                  <a:gd name="connsiteX41" fmla="*/ 85357 w 421388"/>
                  <a:gd name="connsiteY41" fmla="*/ 20075 h 365469"/>
                  <a:gd name="connsiteX42" fmla="*/ 96677 w 421388"/>
                  <a:gd name="connsiteY42" fmla="*/ 48797 h 365469"/>
                  <a:gd name="connsiteX43" fmla="*/ 105824 w 421388"/>
                  <a:gd name="connsiteY43" fmla="*/ 62166 h 365469"/>
                  <a:gd name="connsiteX44" fmla="*/ 125130 w 421388"/>
                  <a:gd name="connsiteY44" fmla="*/ 113913 h 365469"/>
                  <a:gd name="connsiteX45" fmla="*/ 81586 w 421388"/>
                  <a:gd name="connsiteY45" fmla="*/ 113986 h 365469"/>
                  <a:gd name="connsiteX46" fmla="*/ 66408 w 421388"/>
                  <a:gd name="connsiteY46" fmla="*/ 109205 h 365469"/>
                  <a:gd name="connsiteX47" fmla="*/ 34423 w 421388"/>
                  <a:gd name="connsiteY47" fmla="*/ 109764 h 365469"/>
                  <a:gd name="connsiteX48" fmla="*/ 15445 w 421388"/>
                  <a:gd name="connsiteY48" fmla="*/ 145665 h 365469"/>
                  <a:gd name="connsiteX49" fmla="*/ 47829 w 421388"/>
                  <a:gd name="connsiteY49" fmla="*/ 322805 h 365469"/>
                  <a:gd name="connsiteX50" fmla="*/ 260070 w 421388"/>
                  <a:gd name="connsiteY50" fmla="*/ 239670 h 365469"/>
                  <a:gd name="connsiteX51" fmla="*/ 299887 w 421388"/>
                  <a:gd name="connsiteY51" fmla="*/ 213106 h 365469"/>
                  <a:gd name="connsiteX52" fmla="*/ 365860 w 421388"/>
                  <a:gd name="connsiteY52" fmla="*/ 214879 h 365469"/>
                  <a:gd name="connsiteX53" fmla="*/ 324300 w 421388"/>
                  <a:gd name="connsiteY53" fmla="*/ 245431 h 365469"/>
                  <a:gd name="connsiteX54" fmla="*/ 260070 w 421388"/>
                  <a:gd name="connsiteY54" fmla="*/ 239670 h 365469"/>
                  <a:gd name="connsiteX55" fmla="*/ 206594 w 421388"/>
                  <a:gd name="connsiteY55" fmla="*/ 292703 h 365469"/>
                  <a:gd name="connsiteX56" fmla="*/ 236601 w 421388"/>
                  <a:gd name="connsiteY56" fmla="*/ 274204 h 365469"/>
                  <a:gd name="connsiteX57" fmla="*/ 264502 w 421388"/>
                  <a:gd name="connsiteY57" fmla="*/ 286520 h 365469"/>
                  <a:gd name="connsiteX58" fmla="*/ 232169 w 421388"/>
                  <a:gd name="connsiteY58" fmla="*/ 302098 h 365469"/>
                  <a:gd name="connsiteX59" fmla="*/ 206594 w 421388"/>
                  <a:gd name="connsiteY59" fmla="*/ 292703 h 365469"/>
                  <a:gd name="connsiteX60" fmla="*/ 74996 w 421388"/>
                  <a:gd name="connsiteY60" fmla="*/ 149784 h 365469"/>
                  <a:gd name="connsiteX61" fmla="*/ 101116 w 421388"/>
                  <a:gd name="connsiteY61" fmla="*/ 173253 h 365469"/>
                  <a:gd name="connsiteX62" fmla="*/ 102889 w 421388"/>
                  <a:gd name="connsiteY62" fmla="*/ 201146 h 365469"/>
                  <a:gd name="connsiteX63" fmla="*/ 74996 w 421388"/>
                  <a:gd name="connsiteY63" fmla="*/ 185648 h 365469"/>
                  <a:gd name="connsiteX64" fmla="*/ 74996 w 421388"/>
                  <a:gd name="connsiteY64" fmla="*/ 149784 h 365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21388" h="365469">
                    <a:moveTo>
                      <a:pt x="47829" y="322805"/>
                    </a:moveTo>
                    <a:cubicBezTo>
                      <a:pt x="77015" y="337976"/>
                      <a:pt x="122834" y="335346"/>
                      <a:pt x="148395" y="314231"/>
                    </a:cubicBezTo>
                    <a:cubicBezTo>
                      <a:pt x="150298" y="312662"/>
                      <a:pt x="153183" y="313556"/>
                      <a:pt x="153873" y="315924"/>
                    </a:cubicBezTo>
                    <a:cubicBezTo>
                      <a:pt x="154701" y="318772"/>
                      <a:pt x="155442" y="321802"/>
                      <a:pt x="156314" y="323938"/>
                    </a:cubicBezTo>
                    <a:cubicBezTo>
                      <a:pt x="162272" y="339567"/>
                      <a:pt x="169974" y="354375"/>
                      <a:pt x="188938" y="364329"/>
                    </a:cubicBezTo>
                    <a:cubicBezTo>
                      <a:pt x="190464" y="365099"/>
                      <a:pt x="192062" y="365470"/>
                      <a:pt x="193588" y="365470"/>
                    </a:cubicBezTo>
                    <a:cubicBezTo>
                      <a:pt x="197148" y="365470"/>
                      <a:pt x="200563" y="363588"/>
                      <a:pt x="202380" y="360267"/>
                    </a:cubicBezTo>
                    <a:cubicBezTo>
                      <a:pt x="224177" y="320218"/>
                      <a:pt x="259053" y="318990"/>
                      <a:pt x="306862" y="327440"/>
                    </a:cubicBezTo>
                    <a:cubicBezTo>
                      <a:pt x="307007" y="327455"/>
                      <a:pt x="307080" y="327470"/>
                      <a:pt x="307152" y="327484"/>
                    </a:cubicBezTo>
                    <a:cubicBezTo>
                      <a:pt x="318560" y="329170"/>
                      <a:pt x="327279" y="332425"/>
                      <a:pt x="331711" y="336639"/>
                    </a:cubicBezTo>
                    <a:cubicBezTo>
                      <a:pt x="335489" y="340243"/>
                      <a:pt x="341375" y="340345"/>
                      <a:pt x="345226" y="336872"/>
                    </a:cubicBezTo>
                    <a:cubicBezTo>
                      <a:pt x="352564" y="330332"/>
                      <a:pt x="360556" y="323931"/>
                      <a:pt x="368330" y="317748"/>
                    </a:cubicBezTo>
                    <a:cubicBezTo>
                      <a:pt x="384243" y="305084"/>
                      <a:pt x="400664" y="291991"/>
                      <a:pt x="413742" y="275694"/>
                    </a:cubicBezTo>
                    <a:cubicBezTo>
                      <a:pt x="427983" y="259883"/>
                      <a:pt x="419264" y="242176"/>
                      <a:pt x="412216" y="227935"/>
                    </a:cubicBezTo>
                    <a:cubicBezTo>
                      <a:pt x="407348" y="218098"/>
                      <a:pt x="402697" y="208804"/>
                      <a:pt x="404514" y="200870"/>
                    </a:cubicBezTo>
                    <a:cubicBezTo>
                      <a:pt x="404587" y="200783"/>
                      <a:pt x="404587" y="200696"/>
                      <a:pt x="404587" y="200609"/>
                    </a:cubicBezTo>
                    <a:cubicBezTo>
                      <a:pt x="405096" y="198298"/>
                      <a:pt x="406113" y="195617"/>
                      <a:pt x="407275" y="192776"/>
                    </a:cubicBezTo>
                    <a:cubicBezTo>
                      <a:pt x="409673" y="186717"/>
                      <a:pt x="412362" y="179850"/>
                      <a:pt x="411490" y="171829"/>
                    </a:cubicBezTo>
                    <a:cubicBezTo>
                      <a:pt x="411126" y="168813"/>
                      <a:pt x="410109" y="159622"/>
                      <a:pt x="402770" y="154783"/>
                    </a:cubicBezTo>
                    <a:cubicBezTo>
                      <a:pt x="395287" y="149850"/>
                      <a:pt x="386422" y="152538"/>
                      <a:pt x="379955" y="154507"/>
                    </a:cubicBezTo>
                    <a:cubicBezTo>
                      <a:pt x="374071" y="156287"/>
                      <a:pt x="307516" y="174394"/>
                      <a:pt x="285501" y="176537"/>
                    </a:cubicBezTo>
                    <a:cubicBezTo>
                      <a:pt x="270606" y="177983"/>
                      <a:pt x="255275" y="179472"/>
                      <a:pt x="240234" y="182371"/>
                    </a:cubicBezTo>
                    <a:cubicBezTo>
                      <a:pt x="238854" y="182648"/>
                      <a:pt x="233986" y="178390"/>
                      <a:pt x="234277" y="175999"/>
                    </a:cubicBezTo>
                    <a:cubicBezTo>
                      <a:pt x="240089" y="145004"/>
                      <a:pt x="270170" y="135950"/>
                      <a:pt x="301921" y="126374"/>
                    </a:cubicBezTo>
                    <a:cubicBezTo>
                      <a:pt x="319286" y="121143"/>
                      <a:pt x="337233" y="115730"/>
                      <a:pt x="351329" y="106393"/>
                    </a:cubicBezTo>
                    <a:cubicBezTo>
                      <a:pt x="352055" y="105892"/>
                      <a:pt x="357795" y="99454"/>
                      <a:pt x="358231" y="98437"/>
                    </a:cubicBezTo>
                    <a:cubicBezTo>
                      <a:pt x="361791" y="90910"/>
                      <a:pt x="360629" y="81021"/>
                      <a:pt x="354816" y="69061"/>
                    </a:cubicBezTo>
                    <a:cubicBezTo>
                      <a:pt x="354743" y="68909"/>
                      <a:pt x="347042" y="55053"/>
                      <a:pt x="335998" y="56760"/>
                    </a:cubicBezTo>
                    <a:cubicBezTo>
                      <a:pt x="325317" y="58410"/>
                      <a:pt x="311512" y="75579"/>
                      <a:pt x="308678" y="77584"/>
                    </a:cubicBezTo>
                    <a:cubicBezTo>
                      <a:pt x="300541" y="83324"/>
                      <a:pt x="292911" y="88744"/>
                      <a:pt x="284338" y="92900"/>
                    </a:cubicBezTo>
                    <a:cubicBezTo>
                      <a:pt x="267336" y="101162"/>
                      <a:pt x="248736" y="107410"/>
                      <a:pt x="229045" y="111479"/>
                    </a:cubicBezTo>
                    <a:cubicBezTo>
                      <a:pt x="227665" y="111755"/>
                      <a:pt x="225775" y="111813"/>
                      <a:pt x="224468" y="110498"/>
                    </a:cubicBezTo>
                    <a:cubicBezTo>
                      <a:pt x="223305" y="109372"/>
                      <a:pt x="222869" y="107534"/>
                      <a:pt x="223233" y="105449"/>
                    </a:cubicBezTo>
                    <a:cubicBezTo>
                      <a:pt x="225703" y="91375"/>
                      <a:pt x="234059" y="79546"/>
                      <a:pt x="242995" y="67020"/>
                    </a:cubicBezTo>
                    <a:cubicBezTo>
                      <a:pt x="248881" y="58758"/>
                      <a:pt x="254911" y="50221"/>
                      <a:pt x="259489" y="40688"/>
                    </a:cubicBezTo>
                    <a:cubicBezTo>
                      <a:pt x="259634" y="40420"/>
                      <a:pt x="259707" y="40144"/>
                      <a:pt x="259852" y="39860"/>
                    </a:cubicBezTo>
                    <a:lnTo>
                      <a:pt x="260070" y="39243"/>
                    </a:lnTo>
                    <a:cubicBezTo>
                      <a:pt x="262177" y="33532"/>
                      <a:pt x="263558" y="27792"/>
                      <a:pt x="256365" y="20453"/>
                    </a:cubicBezTo>
                    <a:cubicBezTo>
                      <a:pt x="242705" y="6452"/>
                      <a:pt x="218728" y="908"/>
                      <a:pt x="201944" y="0"/>
                    </a:cubicBezTo>
                    <a:cubicBezTo>
                      <a:pt x="201944" y="0"/>
                      <a:pt x="131502" y="719"/>
                      <a:pt x="130150" y="770"/>
                    </a:cubicBezTo>
                    <a:cubicBezTo>
                      <a:pt x="119455" y="1192"/>
                      <a:pt x="101537" y="4381"/>
                      <a:pt x="90697" y="9954"/>
                    </a:cubicBezTo>
                    <a:cubicBezTo>
                      <a:pt x="86977" y="11865"/>
                      <a:pt x="84783" y="15934"/>
                      <a:pt x="85357" y="20075"/>
                    </a:cubicBezTo>
                    <a:cubicBezTo>
                      <a:pt x="86803" y="30574"/>
                      <a:pt x="91881" y="41648"/>
                      <a:pt x="96677" y="48797"/>
                    </a:cubicBezTo>
                    <a:cubicBezTo>
                      <a:pt x="97701" y="50323"/>
                      <a:pt x="103659" y="59122"/>
                      <a:pt x="105824" y="62166"/>
                    </a:cubicBezTo>
                    <a:cubicBezTo>
                      <a:pt x="117711" y="78856"/>
                      <a:pt x="134662" y="98393"/>
                      <a:pt x="125130" y="113913"/>
                    </a:cubicBezTo>
                    <a:cubicBezTo>
                      <a:pt x="117958" y="125553"/>
                      <a:pt x="104037" y="121717"/>
                      <a:pt x="81586" y="113986"/>
                    </a:cubicBezTo>
                    <a:cubicBezTo>
                      <a:pt x="76129" y="112111"/>
                      <a:pt x="70970" y="110331"/>
                      <a:pt x="66408" y="109205"/>
                    </a:cubicBezTo>
                    <a:cubicBezTo>
                      <a:pt x="52413" y="105172"/>
                      <a:pt x="42249" y="105347"/>
                      <a:pt x="34423" y="109764"/>
                    </a:cubicBezTo>
                    <a:cubicBezTo>
                      <a:pt x="23350" y="116013"/>
                      <a:pt x="15445" y="145665"/>
                      <a:pt x="15445" y="145665"/>
                    </a:cubicBezTo>
                    <a:cubicBezTo>
                      <a:pt x="-13117" y="234489"/>
                      <a:pt x="-1920" y="295740"/>
                      <a:pt x="47829" y="322805"/>
                    </a:cubicBezTo>
                    <a:close/>
                    <a:moveTo>
                      <a:pt x="260070" y="239670"/>
                    </a:moveTo>
                    <a:cubicBezTo>
                      <a:pt x="260070" y="230813"/>
                      <a:pt x="278671" y="217974"/>
                      <a:pt x="299887" y="213106"/>
                    </a:cubicBezTo>
                    <a:cubicBezTo>
                      <a:pt x="321175" y="208238"/>
                      <a:pt x="361864" y="207351"/>
                      <a:pt x="365860" y="214879"/>
                    </a:cubicBezTo>
                    <a:cubicBezTo>
                      <a:pt x="368984" y="220750"/>
                      <a:pt x="355688" y="242329"/>
                      <a:pt x="324300" y="245431"/>
                    </a:cubicBezTo>
                    <a:cubicBezTo>
                      <a:pt x="292839" y="248519"/>
                      <a:pt x="260070" y="248519"/>
                      <a:pt x="260070" y="239670"/>
                    </a:cubicBezTo>
                    <a:close/>
                    <a:moveTo>
                      <a:pt x="206594" y="292703"/>
                    </a:moveTo>
                    <a:cubicBezTo>
                      <a:pt x="206957" y="286214"/>
                      <a:pt x="227301" y="275977"/>
                      <a:pt x="236601" y="274204"/>
                    </a:cubicBezTo>
                    <a:cubicBezTo>
                      <a:pt x="245902" y="272431"/>
                      <a:pt x="264502" y="280322"/>
                      <a:pt x="264502" y="286520"/>
                    </a:cubicBezTo>
                    <a:cubicBezTo>
                      <a:pt x="264502" y="292717"/>
                      <a:pt x="246774" y="301211"/>
                      <a:pt x="232169" y="302098"/>
                    </a:cubicBezTo>
                    <a:cubicBezTo>
                      <a:pt x="217565" y="302984"/>
                      <a:pt x="206376" y="297186"/>
                      <a:pt x="206594" y="292703"/>
                    </a:cubicBezTo>
                    <a:close/>
                    <a:moveTo>
                      <a:pt x="74996" y="149784"/>
                    </a:moveTo>
                    <a:cubicBezTo>
                      <a:pt x="82523" y="146246"/>
                      <a:pt x="91823" y="160850"/>
                      <a:pt x="101116" y="173253"/>
                    </a:cubicBezTo>
                    <a:cubicBezTo>
                      <a:pt x="110417" y="185648"/>
                      <a:pt x="109530" y="194949"/>
                      <a:pt x="102889" y="201146"/>
                    </a:cubicBezTo>
                    <a:cubicBezTo>
                      <a:pt x="96248" y="207344"/>
                      <a:pt x="82080" y="195835"/>
                      <a:pt x="74996" y="185648"/>
                    </a:cubicBezTo>
                    <a:cubicBezTo>
                      <a:pt x="67911" y="175462"/>
                      <a:pt x="64780" y="154587"/>
                      <a:pt x="74996" y="14978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567B43E1-7E08-8743-B558-7B5F4424C277}"/>
                  </a:ext>
                </a:extLst>
              </p:cNvPr>
              <p:cNvSpPr/>
              <p:nvPr/>
            </p:nvSpPr>
            <p:spPr>
              <a:xfrm>
                <a:off x="10731223" y="4435305"/>
                <a:ext cx="717485" cy="525995"/>
              </a:xfrm>
              <a:custGeom>
                <a:avLst/>
                <a:gdLst>
                  <a:gd name="connsiteX0" fmla="*/ 13944 w 717485"/>
                  <a:gd name="connsiteY0" fmla="*/ 147534 h 525995"/>
                  <a:gd name="connsiteX1" fmla="*/ 35843 w 717485"/>
                  <a:gd name="connsiteY1" fmla="*/ 157183 h 525995"/>
                  <a:gd name="connsiteX2" fmla="*/ 74206 w 717485"/>
                  <a:gd name="connsiteY2" fmla="*/ 137987 h 525995"/>
                  <a:gd name="connsiteX3" fmla="*/ 100000 w 717485"/>
                  <a:gd name="connsiteY3" fmla="*/ 123055 h 525995"/>
                  <a:gd name="connsiteX4" fmla="*/ 115912 w 717485"/>
                  <a:gd name="connsiteY4" fmla="*/ 122474 h 525995"/>
                  <a:gd name="connsiteX5" fmla="*/ 109155 w 717485"/>
                  <a:gd name="connsiteY5" fmla="*/ 143436 h 525995"/>
                  <a:gd name="connsiteX6" fmla="*/ 97239 w 717485"/>
                  <a:gd name="connsiteY6" fmla="*/ 166236 h 525995"/>
                  <a:gd name="connsiteX7" fmla="*/ 115912 w 717485"/>
                  <a:gd name="connsiteY7" fmla="*/ 212032 h 525995"/>
                  <a:gd name="connsiteX8" fmla="*/ 155656 w 717485"/>
                  <a:gd name="connsiteY8" fmla="*/ 245259 h 525995"/>
                  <a:gd name="connsiteX9" fmla="*/ 174111 w 717485"/>
                  <a:gd name="connsiteY9" fmla="*/ 244402 h 525995"/>
                  <a:gd name="connsiteX10" fmla="*/ 185155 w 717485"/>
                  <a:gd name="connsiteY10" fmla="*/ 222023 h 525995"/>
                  <a:gd name="connsiteX11" fmla="*/ 196054 w 717485"/>
                  <a:gd name="connsiteY11" fmla="*/ 200247 h 525995"/>
                  <a:gd name="connsiteX12" fmla="*/ 231293 w 717485"/>
                  <a:gd name="connsiteY12" fmla="*/ 183841 h 525995"/>
                  <a:gd name="connsiteX13" fmla="*/ 233037 w 717485"/>
                  <a:gd name="connsiteY13" fmla="*/ 185519 h 525995"/>
                  <a:gd name="connsiteX14" fmla="*/ 232601 w 717485"/>
                  <a:gd name="connsiteY14" fmla="*/ 187903 h 525995"/>
                  <a:gd name="connsiteX15" fmla="*/ 280628 w 717485"/>
                  <a:gd name="connsiteY15" fmla="*/ 363597 h 525995"/>
                  <a:gd name="connsiteX16" fmla="*/ 299155 w 717485"/>
                  <a:gd name="connsiteY16" fmla="*/ 372469 h 525995"/>
                  <a:gd name="connsiteX17" fmla="*/ 308165 w 717485"/>
                  <a:gd name="connsiteY17" fmla="*/ 369577 h 525995"/>
                  <a:gd name="connsiteX18" fmla="*/ 308456 w 717485"/>
                  <a:gd name="connsiteY18" fmla="*/ 369337 h 525995"/>
                  <a:gd name="connsiteX19" fmla="*/ 311144 w 717485"/>
                  <a:gd name="connsiteY19" fmla="*/ 365813 h 525995"/>
                  <a:gd name="connsiteX20" fmla="*/ 311289 w 717485"/>
                  <a:gd name="connsiteY20" fmla="*/ 365646 h 525995"/>
                  <a:gd name="connsiteX21" fmla="*/ 317030 w 717485"/>
                  <a:gd name="connsiteY21" fmla="*/ 310114 h 525995"/>
                  <a:gd name="connsiteX22" fmla="*/ 317974 w 717485"/>
                  <a:gd name="connsiteY22" fmla="*/ 265799 h 525995"/>
                  <a:gd name="connsiteX23" fmla="*/ 325022 w 717485"/>
                  <a:gd name="connsiteY23" fmla="*/ 250497 h 525995"/>
                  <a:gd name="connsiteX24" fmla="*/ 328437 w 717485"/>
                  <a:gd name="connsiteY24" fmla="*/ 251965 h 525995"/>
                  <a:gd name="connsiteX25" fmla="*/ 356701 w 717485"/>
                  <a:gd name="connsiteY25" fmla="*/ 310375 h 525995"/>
                  <a:gd name="connsiteX26" fmla="*/ 378498 w 717485"/>
                  <a:gd name="connsiteY26" fmla="*/ 368886 h 525995"/>
                  <a:gd name="connsiteX27" fmla="*/ 378716 w 717485"/>
                  <a:gd name="connsiteY27" fmla="*/ 369148 h 525995"/>
                  <a:gd name="connsiteX28" fmla="*/ 468158 w 717485"/>
                  <a:gd name="connsiteY28" fmla="*/ 444524 h 525995"/>
                  <a:gd name="connsiteX29" fmla="*/ 486322 w 717485"/>
                  <a:gd name="connsiteY29" fmla="*/ 446856 h 525995"/>
                  <a:gd name="connsiteX30" fmla="*/ 479928 w 717485"/>
                  <a:gd name="connsiteY30" fmla="*/ 429614 h 525995"/>
                  <a:gd name="connsiteX31" fmla="*/ 468957 w 717485"/>
                  <a:gd name="connsiteY31" fmla="*/ 413680 h 525995"/>
                  <a:gd name="connsiteX32" fmla="*/ 458930 w 717485"/>
                  <a:gd name="connsiteY32" fmla="*/ 399069 h 525995"/>
                  <a:gd name="connsiteX33" fmla="*/ 456824 w 717485"/>
                  <a:gd name="connsiteY33" fmla="*/ 352313 h 525995"/>
                  <a:gd name="connsiteX34" fmla="*/ 459875 w 717485"/>
                  <a:gd name="connsiteY34" fmla="*/ 352575 h 525995"/>
                  <a:gd name="connsiteX35" fmla="*/ 508120 w 717485"/>
                  <a:gd name="connsiteY35" fmla="*/ 407221 h 525995"/>
                  <a:gd name="connsiteX36" fmla="*/ 598434 w 717485"/>
                  <a:gd name="connsiteY36" fmla="*/ 500201 h 525995"/>
                  <a:gd name="connsiteX37" fmla="*/ 645516 w 717485"/>
                  <a:gd name="connsiteY37" fmla="*/ 525290 h 525995"/>
                  <a:gd name="connsiteX38" fmla="*/ 649222 w 717485"/>
                  <a:gd name="connsiteY38" fmla="*/ 525995 h 525995"/>
                  <a:gd name="connsiteX39" fmla="*/ 657214 w 717485"/>
                  <a:gd name="connsiteY39" fmla="*/ 522108 h 525995"/>
                  <a:gd name="connsiteX40" fmla="*/ 659322 w 717485"/>
                  <a:gd name="connsiteY40" fmla="*/ 516026 h 525995"/>
                  <a:gd name="connsiteX41" fmla="*/ 663681 w 717485"/>
                  <a:gd name="connsiteY41" fmla="*/ 475301 h 525995"/>
                  <a:gd name="connsiteX42" fmla="*/ 666877 w 717485"/>
                  <a:gd name="connsiteY42" fmla="*/ 451673 h 525995"/>
                  <a:gd name="connsiteX43" fmla="*/ 647768 w 717485"/>
                  <a:gd name="connsiteY43" fmla="*/ 362950 h 525995"/>
                  <a:gd name="connsiteX44" fmla="*/ 504341 w 717485"/>
                  <a:gd name="connsiteY44" fmla="*/ 315381 h 525995"/>
                  <a:gd name="connsiteX45" fmla="*/ 502380 w 717485"/>
                  <a:gd name="connsiteY45" fmla="*/ 311792 h 525995"/>
                  <a:gd name="connsiteX46" fmla="*/ 503034 w 717485"/>
                  <a:gd name="connsiteY46" fmla="*/ 310462 h 525995"/>
                  <a:gd name="connsiteX47" fmla="*/ 606934 w 717485"/>
                  <a:gd name="connsiteY47" fmla="*/ 291012 h 525995"/>
                  <a:gd name="connsiteX48" fmla="*/ 654018 w 717485"/>
                  <a:gd name="connsiteY48" fmla="*/ 320416 h 525995"/>
                  <a:gd name="connsiteX49" fmla="*/ 689838 w 717485"/>
                  <a:gd name="connsiteY49" fmla="*/ 346072 h 525995"/>
                  <a:gd name="connsiteX50" fmla="*/ 709383 w 717485"/>
                  <a:gd name="connsiteY50" fmla="*/ 344437 h 525995"/>
                  <a:gd name="connsiteX51" fmla="*/ 707421 w 717485"/>
                  <a:gd name="connsiteY51" fmla="*/ 288374 h 525995"/>
                  <a:gd name="connsiteX52" fmla="*/ 706622 w 717485"/>
                  <a:gd name="connsiteY52" fmla="*/ 286434 h 525995"/>
                  <a:gd name="connsiteX53" fmla="*/ 663100 w 717485"/>
                  <a:gd name="connsiteY53" fmla="*/ 229630 h 525995"/>
                  <a:gd name="connsiteX54" fmla="*/ 658013 w 717485"/>
                  <a:gd name="connsiteY54" fmla="*/ 206823 h 525995"/>
                  <a:gd name="connsiteX55" fmla="*/ 574966 w 717485"/>
                  <a:gd name="connsiteY55" fmla="*/ 133794 h 525995"/>
                  <a:gd name="connsiteX56" fmla="*/ 570896 w 717485"/>
                  <a:gd name="connsiteY56" fmla="*/ 113813 h 525995"/>
                  <a:gd name="connsiteX57" fmla="*/ 487194 w 717485"/>
                  <a:gd name="connsiteY57" fmla="*/ 64290 h 525995"/>
                  <a:gd name="connsiteX58" fmla="*/ 445416 w 717485"/>
                  <a:gd name="connsiteY58" fmla="*/ 45115 h 525995"/>
                  <a:gd name="connsiteX59" fmla="*/ 445126 w 717485"/>
                  <a:gd name="connsiteY59" fmla="*/ 44963 h 525995"/>
                  <a:gd name="connsiteX60" fmla="*/ 409886 w 717485"/>
                  <a:gd name="connsiteY60" fmla="*/ 29537 h 525995"/>
                  <a:gd name="connsiteX61" fmla="*/ 351397 w 717485"/>
                  <a:gd name="connsiteY61" fmla="*/ 26064 h 525995"/>
                  <a:gd name="connsiteX62" fmla="*/ 324876 w 717485"/>
                  <a:gd name="connsiteY62" fmla="*/ 11656 h 525995"/>
                  <a:gd name="connsiteX63" fmla="*/ 320590 w 717485"/>
                  <a:gd name="connsiteY63" fmla="*/ 9956 h 525995"/>
                  <a:gd name="connsiteX64" fmla="*/ 251710 w 717485"/>
                  <a:gd name="connsiteY64" fmla="*/ 11809 h 525995"/>
                  <a:gd name="connsiteX65" fmla="*/ 229258 w 717485"/>
                  <a:gd name="connsiteY65" fmla="*/ 35401 h 525995"/>
                  <a:gd name="connsiteX66" fmla="*/ 191186 w 717485"/>
                  <a:gd name="connsiteY66" fmla="*/ 66033 h 525995"/>
                  <a:gd name="connsiteX67" fmla="*/ 184574 w 717485"/>
                  <a:gd name="connsiteY67" fmla="*/ 64297 h 525995"/>
                  <a:gd name="connsiteX68" fmla="*/ 197725 w 717485"/>
                  <a:gd name="connsiteY68" fmla="*/ 31971 h 525995"/>
                  <a:gd name="connsiteX69" fmla="*/ 202011 w 717485"/>
                  <a:gd name="connsiteY69" fmla="*/ 25200 h 525995"/>
                  <a:gd name="connsiteX70" fmla="*/ 195981 w 717485"/>
                  <a:gd name="connsiteY70" fmla="*/ 14381 h 525995"/>
                  <a:gd name="connsiteX71" fmla="*/ 163431 w 717485"/>
                  <a:gd name="connsiteY71" fmla="*/ 6367 h 525995"/>
                  <a:gd name="connsiteX72" fmla="*/ 157327 w 717485"/>
                  <a:gd name="connsiteY72" fmla="*/ 6476 h 525995"/>
                  <a:gd name="connsiteX73" fmla="*/ 62944 w 717485"/>
                  <a:gd name="connsiteY73" fmla="*/ 59509 h 525995"/>
                  <a:gd name="connsiteX74" fmla="*/ 47250 w 717485"/>
                  <a:gd name="connsiteY74" fmla="*/ 76177 h 525995"/>
                  <a:gd name="connsiteX75" fmla="*/ 12876 w 717485"/>
                  <a:gd name="connsiteY75" fmla="*/ 85622 h 525995"/>
                  <a:gd name="connsiteX76" fmla="*/ 12868 w 717485"/>
                  <a:gd name="connsiteY76" fmla="*/ 85629 h 525995"/>
                  <a:gd name="connsiteX77" fmla="*/ 30 w 717485"/>
                  <a:gd name="connsiteY77" fmla="*/ 112745 h 525995"/>
                  <a:gd name="connsiteX78" fmla="*/ 13944 w 717485"/>
                  <a:gd name="connsiteY78" fmla="*/ 147534 h 525995"/>
                  <a:gd name="connsiteX79" fmla="*/ 303878 w 717485"/>
                  <a:gd name="connsiteY79" fmla="*/ 115237 h 525995"/>
                  <a:gd name="connsiteX80" fmla="*/ 418895 w 717485"/>
                  <a:gd name="connsiteY80" fmla="*/ 121610 h 525995"/>
                  <a:gd name="connsiteX81" fmla="*/ 417952 w 717485"/>
                  <a:gd name="connsiteY81" fmla="*/ 129427 h 525995"/>
                  <a:gd name="connsiteX82" fmla="*/ 298647 w 717485"/>
                  <a:gd name="connsiteY82" fmla="*/ 144889 h 525995"/>
                  <a:gd name="connsiteX83" fmla="*/ 292399 w 717485"/>
                  <a:gd name="connsiteY83" fmla="*/ 134666 h 525995"/>
                  <a:gd name="connsiteX84" fmla="*/ 303878 w 717485"/>
                  <a:gd name="connsiteY84" fmla="*/ 115237 h 525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717485" h="525995">
                    <a:moveTo>
                      <a:pt x="13944" y="147534"/>
                    </a:moveTo>
                    <a:cubicBezTo>
                      <a:pt x="20606" y="153586"/>
                      <a:pt x="30611" y="158164"/>
                      <a:pt x="35843" y="157183"/>
                    </a:cubicBezTo>
                    <a:cubicBezTo>
                      <a:pt x="47904" y="155563"/>
                      <a:pt x="60692" y="147025"/>
                      <a:pt x="74206" y="137987"/>
                    </a:cubicBezTo>
                    <a:cubicBezTo>
                      <a:pt x="84960" y="130859"/>
                      <a:pt x="90773" y="125802"/>
                      <a:pt x="100000" y="123055"/>
                    </a:cubicBezTo>
                    <a:cubicBezTo>
                      <a:pt x="108646" y="120469"/>
                      <a:pt x="112570" y="117693"/>
                      <a:pt x="115912" y="122474"/>
                    </a:cubicBezTo>
                    <a:cubicBezTo>
                      <a:pt x="118164" y="127727"/>
                      <a:pt x="116130" y="133206"/>
                      <a:pt x="109155" y="143436"/>
                    </a:cubicBezTo>
                    <a:cubicBezTo>
                      <a:pt x="104141" y="150724"/>
                      <a:pt x="98982" y="158258"/>
                      <a:pt x="97239" y="166236"/>
                    </a:cubicBezTo>
                    <a:cubicBezTo>
                      <a:pt x="93388" y="184357"/>
                      <a:pt x="110535" y="205871"/>
                      <a:pt x="115912" y="212032"/>
                    </a:cubicBezTo>
                    <a:cubicBezTo>
                      <a:pt x="125721" y="223236"/>
                      <a:pt x="139090" y="238545"/>
                      <a:pt x="155656" y="245259"/>
                    </a:cubicBezTo>
                    <a:cubicBezTo>
                      <a:pt x="162340" y="248005"/>
                      <a:pt x="171640" y="247635"/>
                      <a:pt x="174111" y="244402"/>
                    </a:cubicBezTo>
                    <a:cubicBezTo>
                      <a:pt x="174257" y="244256"/>
                      <a:pt x="182176" y="229470"/>
                      <a:pt x="185155" y="222023"/>
                    </a:cubicBezTo>
                    <a:cubicBezTo>
                      <a:pt x="188424" y="214081"/>
                      <a:pt x="191404" y="206576"/>
                      <a:pt x="196054" y="200247"/>
                    </a:cubicBezTo>
                    <a:cubicBezTo>
                      <a:pt x="205136" y="187808"/>
                      <a:pt x="215090" y="179830"/>
                      <a:pt x="231293" y="183841"/>
                    </a:cubicBezTo>
                    <a:cubicBezTo>
                      <a:pt x="231801" y="184030"/>
                      <a:pt x="232746" y="184902"/>
                      <a:pt x="233037" y="185519"/>
                    </a:cubicBezTo>
                    <a:lnTo>
                      <a:pt x="232601" y="187903"/>
                    </a:lnTo>
                    <a:cubicBezTo>
                      <a:pt x="220394" y="255838"/>
                      <a:pt x="209859" y="314516"/>
                      <a:pt x="280628" y="363597"/>
                    </a:cubicBezTo>
                    <a:cubicBezTo>
                      <a:pt x="285859" y="367295"/>
                      <a:pt x="292108" y="371357"/>
                      <a:pt x="299155" y="372469"/>
                    </a:cubicBezTo>
                    <a:cubicBezTo>
                      <a:pt x="302498" y="373035"/>
                      <a:pt x="305767" y="371982"/>
                      <a:pt x="308165" y="369577"/>
                    </a:cubicBezTo>
                    <a:cubicBezTo>
                      <a:pt x="308310" y="369497"/>
                      <a:pt x="308383" y="369417"/>
                      <a:pt x="308456" y="369337"/>
                    </a:cubicBezTo>
                    <a:cubicBezTo>
                      <a:pt x="309618" y="368087"/>
                      <a:pt x="310563" y="366736"/>
                      <a:pt x="311144" y="365813"/>
                    </a:cubicBezTo>
                    <a:cubicBezTo>
                      <a:pt x="311217" y="365755"/>
                      <a:pt x="311217" y="365704"/>
                      <a:pt x="311289" y="365646"/>
                    </a:cubicBezTo>
                    <a:cubicBezTo>
                      <a:pt x="317102" y="356927"/>
                      <a:pt x="317247" y="339736"/>
                      <a:pt x="317030" y="310114"/>
                    </a:cubicBezTo>
                    <a:cubicBezTo>
                      <a:pt x="316884" y="294717"/>
                      <a:pt x="316739" y="278805"/>
                      <a:pt x="317974" y="265799"/>
                    </a:cubicBezTo>
                    <a:cubicBezTo>
                      <a:pt x="319500" y="250011"/>
                      <a:pt x="324295" y="251319"/>
                      <a:pt x="325022" y="250497"/>
                    </a:cubicBezTo>
                    <a:cubicBezTo>
                      <a:pt x="325530" y="250585"/>
                      <a:pt x="326693" y="250941"/>
                      <a:pt x="328437" y="251965"/>
                    </a:cubicBezTo>
                    <a:cubicBezTo>
                      <a:pt x="347037" y="267739"/>
                      <a:pt x="350815" y="285642"/>
                      <a:pt x="356701" y="310375"/>
                    </a:cubicBezTo>
                    <a:cubicBezTo>
                      <a:pt x="361424" y="330400"/>
                      <a:pt x="366291" y="351100"/>
                      <a:pt x="378498" y="368886"/>
                    </a:cubicBezTo>
                    <a:cubicBezTo>
                      <a:pt x="378571" y="368974"/>
                      <a:pt x="378644" y="369061"/>
                      <a:pt x="378716" y="369148"/>
                    </a:cubicBezTo>
                    <a:cubicBezTo>
                      <a:pt x="394846" y="391178"/>
                      <a:pt x="427906" y="430261"/>
                      <a:pt x="468158" y="444524"/>
                    </a:cubicBezTo>
                    <a:cubicBezTo>
                      <a:pt x="472808" y="446187"/>
                      <a:pt x="483998" y="451513"/>
                      <a:pt x="486322" y="446856"/>
                    </a:cubicBezTo>
                    <a:cubicBezTo>
                      <a:pt x="487921" y="443724"/>
                      <a:pt x="481745" y="432637"/>
                      <a:pt x="479928" y="429614"/>
                    </a:cubicBezTo>
                    <a:cubicBezTo>
                      <a:pt x="476586" y="423947"/>
                      <a:pt x="472735" y="418723"/>
                      <a:pt x="468957" y="413680"/>
                    </a:cubicBezTo>
                    <a:cubicBezTo>
                      <a:pt x="465251" y="408689"/>
                      <a:pt x="461764" y="403980"/>
                      <a:pt x="458930" y="399069"/>
                    </a:cubicBezTo>
                    <a:cubicBezTo>
                      <a:pt x="450066" y="383883"/>
                      <a:pt x="449412" y="368589"/>
                      <a:pt x="456824" y="352313"/>
                    </a:cubicBezTo>
                    <a:cubicBezTo>
                      <a:pt x="457405" y="352139"/>
                      <a:pt x="458713" y="352124"/>
                      <a:pt x="459875" y="352575"/>
                    </a:cubicBezTo>
                    <a:cubicBezTo>
                      <a:pt x="485741" y="366823"/>
                      <a:pt x="496131" y="385554"/>
                      <a:pt x="508120" y="407221"/>
                    </a:cubicBezTo>
                    <a:cubicBezTo>
                      <a:pt x="524178" y="436095"/>
                      <a:pt x="542342" y="468813"/>
                      <a:pt x="598434" y="500201"/>
                    </a:cubicBezTo>
                    <a:cubicBezTo>
                      <a:pt x="613038" y="509342"/>
                      <a:pt x="628805" y="518686"/>
                      <a:pt x="645516" y="525290"/>
                    </a:cubicBezTo>
                    <a:cubicBezTo>
                      <a:pt x="646752" y="525762"/>
                      <a:pt x="647986" y="525995"/>
                      <a:pt x="649222" y="525995"/>
                    </a:cubicBezTo>
                    <a:cubicBezTo>
                      <a:pt x="652201" y="525995"/>
                      <a:pt x="655180" y="524665"/>
                      <a:pt x="657214" y="522108"/>
                    </a:cubicBezTo>
                    <a:cubicBezTo>
                      <a:pt x="658522" y="520386"/>
                      <a:pt x="659249" y="518221"/>
                      <a:pt x="659322" y="516026"/>
                    </a:cubicBezTo>
                    <a:cubicBezTo>
                      <a:pt x="659757" y="502577"/>
                      <a:pt x="661792" y="488714"/>
                      <a:pt x="663681" y="475301"/>
                    </a:cubicBezTo>
                    <a:cubicBezTo>
                      <a:pt x="664844" y="467585"/>
                      <a:pt x="666005" y="459607"/>
                      <a:pt x="666877" y="451673"/>
                    </a:cubicBezTo>
                    <a:cubicBezTo>
                      <a:pt x="673199" y="415300"/>
                      <a:pt x="666806" y="385453"/>
                      <a:pt x="647768" y="362950"/>
                    </a:cubicBezTo>
                    <a:cubicBezTo>
                      <a:pt x="621902" y="332296"/>
                      <a:pt x="573657" y="316311"/>
                      <a:pt x="504341" y="315381"/>
                    </a:cubicBezTo>
                    <a:cubicBezTo>
                      <a:pt x="502525" y="315359"/>
                      <a:pt x="501436" y="313354"/>
                      <a:pt x="502380" y="311792"/>
                    </a:cubicBezTo>
                    <a:cubicBezTo>
                      <a:pt x="502598" y="311371"/>
                      <a:pt x="502816" y="310927"/>
                      <a:pt x="503034" y="310462"/>
                    </a:cubicBezTo>
                    <a:cubicBezTo>
                      <a:pt x="516185" y="278798"/>
                      <a:pt x="571550" y="280142"/>
                      <a:pt x="606934" y="291012"/>
                    </a:cubicBezTo>
                    <a:cubicBezTo>
                      <a:pt x="624736" y="296199"/>
                      <a:pt x="638977" y="307963"/>
                      <a:pt x="654018" y="320416"/>
                    </a:cubicBezTo>
                    <a:cubicBezTo>
                      <a:pt x="665134" y="329593"/>
                      <a:pt x="676541" y="339053"/>
                      <a:pt x="689838" y="346072"/>
                    </a:cubicBezTo>
                    <a:cubicBezTo>
                      <a:pt x="695505" y="349051"/>
                      <a:pt x="704369" y="348368"/>
                      <a:pt x="709383" y="344437"/>
                    </a:cubicBezTo>
                    <a:cubicBezTo>
                      <a:pt x="725440" y="331860"/>
                      <a:pt x="713742" y="303603"/>
                      <a:pt x="707421" y="288374"/>
                    </a:cubicBezTo>
                    <a:lnTo>
                      <a:pt x="706622" y="286434"/>
                    </a:lnTo>
                    <a:cubicBezTo>
                      <a:pt x="688893" y="241800"/>
                      <a:pt x="663173" y="233300"/>
                      <a:pt x="663100" y="229630"/>
                    </a:cubicBezTo>
                    <a:cubicBezTo>
                      <a:pt x="662954" y="222757"/>
                      <a:pt x="661792" y="212563"/>
                      <a:pt x="658013" y="206823"/>
                    </a:cubicBezTo>
                    <a:cubicBezTo>
                      <a:pt x="632365" y="167994"/>
                      <a:pt x="616817" y="150818"/>
                      <a:pt x="574966" y="133794"/>
                    </a:cubicBezTo>
                    <a:cubicBezTo>
                      <a:pt x="574021" y="133402"/>
                      <a:pt x="573004" y="117519"/>
                      <a:pt x="570896" y="113813"/>
                    </a:cubicBezTo>
                    <a:cubicBezTo>
                      <a:pt x="552659" y="80747"/>
                      <a:pt x="520108" y="72914"/>
                      <a:pt x="487194" y="64290"/>
                    </a:cubicBezTo>
                    <a:cubicBezTo>
                      <a:pt x="471428" y="60141"/>
                      <a:pt x="458204" y="51553"/>
                      <a:pt x="445416" y="45115"/>
                    </a:cubicBezTo>
                    <a:cubicBezTo>
                      <a:pt x="445343" y="45064"/>
                      <a:pt x="445270" y="45014"/>
                      <a:pt x="445126" y="44963"/>
                    </a:cubicBezTo>
                    <a:cubicBezTo>
                      <a:pt x="439458" y="42332"/>
                      <a:pt x="409959" y="29574"/>
                      <a:pt x="409886" y="29537"/>
                    </a:cubicBezTo>
                    <a:cubicBezTo>
                      <a:pt x="372685" y="13480"/>
                      <a:pt x="355248" y="26609"/>
                      <a:pt x="351397" y="26064"/>
                    </a:cubicBezTo>
                    <a:cubicBezTo>
                      <a:pt x="345148" y="25170"/>
                      <a:pt x="328509" y="13087"/>
                      <a:pt x="324876" y="11656"/>
                    </a:cubicBezTo>
                    <a:cubicBezTo>
                      <a:pt x="323424" y="11097"/>
                      <a:pt x="322043" y="10523"/>
                      <a:pt x="320590" y="9956"/>
                    </a:cubicBezTo>
                    <a:cubicBezTo>
                      <a:pt x="300100" y="1760"/>
                      <a:pt x="274670" y="-8434"/>
                      <a:pt x="251710" y="11809"/>
                    </a:cubicBezTo>
                    <a:cubicBezTo>
                      <a:pt x="243063" y="19024"/>
                      <a:pt x="236089" y="27350"/>
                      <a:pt x="229258" y="35401"/>
                    </a:cubicBezTo>
                    <a:cubicBezTo>
                      <a:pt x="215744" y="51429"/>
                      <a:pt x="211893" y="64151"/>
                      <a:pt x="191186" y="66033"/>
                    </a:cubicBezTo>
                    <a:cubicBezTo>
                      <a:pt x="189369" y="65852"/>
                      <a:pt x="185300" y="66840"/>
                      <a:pt x="184574" y="64297"/>
                    </a:cubicBezTo>
                    <a:cubicBezTo>
                      <a:pt x="181377" y="53355"/>
                      <a:pt x="191258" y="36687"/>
                      <a:pt x="197725" y="31971"/>
                    </a:cubicBezTo>
                    <a:cubicBezTo>
                      <a:pt x="199978" y="30336"/>
                      <a:pt x="201576" y="27946"/>
                      <a:pt x="202011" y="25200"/>
                    </a:cubicBezTo>
                    <a:cubicBezTo>
                      <a:pt x="202738" y="20499"/>
                      <a:pt x="200122" y="16125"/>
                      <a:pt x="195981" y="14381"/>
                    </a:cubicBezTo>
                    <a:cubicBezTo>
                      <a:pt x="188134" y="11118"/>
                      <a:pt x="171786" y="6054"/>
                      <a:pt x="163431" y="6367"/>
                    </a:cubicBezTo>
                    <a:cubicBezTo>
                      <a:pt x="160960" y="6461"/>
                      <a:pt x="158635" y="6541"/>
                      <a:pt x="157327" y="6476"/>
                    </a:cubicBezTo>
                    <a:cubicBezTo>
                      <a:pt x="108210" y="2523"/>
                      <a:pt x="81618" y="9476"/>
                      <a:pt x="62944" y="59509"/>
                    </a:cubicBezTo>
                    <a:cubicBezTo>
                      <a:pt x="62000" y="62132"/>
                      <a:pt x="60547" y="74309"/>
                      <a:pt x="47250" y="76177"/>
                    </a:cubicBezTo>
                    <a:cubicBezTo>
                      <a:pt x="37005" y="77622"/>
                      <a:pt x="20505" y="79584"/>
                      <a:pt x="12876" y="85622"/>
                    </a:cubicBezTo>
                    <a:cubicBezTo>
                      <a:pt x="12876" y="85622"/>
                      <a:pt x="12868" y="85629"/>
                      <a:pt x="12868" y="85629"/>
                    </a:cubicBezTo>
                    <a:cubicBezTo>
                      <a:pt x="4985" y="91885"/>
                      <a:pt x="422" y="101512"/>
                      <a:pt x="30" y="112745"/>
                    </a:cubicBezTo>
                    <a:cubicBezTo>
                      <a:pt x="-450" y="125904"/>
                      <a:pt x="4891" y="139251"/>
                      <a:pt x="13944" y="147534"/>
                    </a:cubicBezTo>
                    <a:close/>
                    <a:moveTo>
                      <a:pt x="303878" y="115237"/>
                    </a:moveTo>
                    <a:cubicBezTo>
                      <a:pt x="330399" y="100510"/>
                      <a:pt x="387072" y="107972"/>
                      <a:pt x="418895" y="121610"/>
                    </a:cubicBezTo>
                    <a:cubicBezTo>
                      <a:pt x="419696" y="121958"/>
                      <a:pt x="422238" y="127894"/>
                      <a:pt x="417952" y="129427"/>
                    </a:cubicBezTo>
                    <a:cubicBezTo>
                      <a:pt x="386708" y="139614"/>
                      <a:pt x="322043" y="159791"/>
                      <a:pt x="298647" y="144889"/>
                    </a:cubicBezTo>
                    <a:cubicBezTo>
                      <a:pt x="294869" y="142506"/>
                      <a:pt x="292907" y="139353"/>
                      <a:pt x="292399" y="134666"/>
                    </a:cubicBezTo>
                    <a:cubicBezTo>
                      <a:pt x="292180" y="133162"/>
                      <a:pt x="299373" y="118035"/>
                      <a:pt x="303878" y="115237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639CCAD1-10ED-E045-9FC9-E542088F3EFF}"/>
                  </a:ext>
                </a:extLst>
              </p:cNvPr>
              <p:cNvSpPr/>
              <p:nvPr/>
            </p:nvSpPr>
            <p:spPr>
              <a:xfrm>
                <a:off x="10500178" y="4557665"/>
                <a:ext cx="561526" cy="521718"/>
              </a:xfrm>
              <a:custGeom>
                <a:avLst/>
                <a:gdLst>
                  <a:gd name="connsiteX0" fmla="*/ 59333 w 561526"/>
                  <a:gd name="connsiteY0" fmla="*/ 275909 h 521718"/>
                  <a:gd name="connsiteX1" fmla="*/ 66075 w 561526"/>
                  <a:gd name="connsiteY1" fmla="*/ 288283 h 521718"/>
                  <a:gd name="connsiteX2" fmla="*/ 66315 w 561526"/>
                  <a:gd name="connsiteY2" fmla="*/ 288697 h 521718"/>
                  <a:gd name="connsiteX3" fmla="*/ 75775 w 561526"/>
                  <a:gd name="connsiteY3" fmla="*/ 305089 h 521718"/>
                  <a:gd name="connsiteX4" fmla="*/ 191730 w 561526"/>
                  <a:gd name="connsiteY4" fmla="*/ 423827 h 521718"/>
                  <a:gd name="connsiteX5" fmla="*/ 202157 w 561526"/>
                  <a:gd name="connsiteY5" fmla="*/ 420927 h 521718"/>
                  <a:gd name="connsiteX6" fmla="*/ 221273 w 561526"/>
                  <a:gd name="connsiteY6" fmla="*/ 338679 h 521718"/>
                  <a:gd name="connsiteX7" fmla="*/ 240390 w 561526"/>
                  <a:gd name="connsiteY7" fmla="*/ 255849 h 521718"/>
                  <a:gd name="connsiteX8" fmla="*/ 250235 w 561526"/>
                  <a:gd name="connsiteY8" fmla="*/ 250639 h 521718"/>
                  <a:gd name="connsiteX9" fmla="*/ 261657 w 561526"/>
                  <a:gd name="connsiteY9" fmla="*/ 272625 h 521718"/>
                  <a:gd name="connsiteX10" fmla="*/ 265217 w 561526"/>
                  <a:gd name="connsiteY10" fmla="*/ 306135 h 521718"/>
                  <a:gd name="connsiteX11" fmla="*/ 349936 w 561526"/>
                  <a:gd name="connsiteY11" fmla="*/ 457983 h 521718"/>
                  <a:gd name="connsiteX12" fmla="*/ 366647 w 561526"/>
                  <a:gd name="connsiteY12" fmla="*/ 463803 h 521718"/>
                  <a:gd name="connsiteX13" fmla="*/ 363596 w 561526"/>
                  <a:gd name="connsiteY13" fmla="*/ 445646 h 521718"/>
                  <a:gd name="connsiteX14" fmla="*/ 350372 w 561526"/>
                  <a:gd name="connsiteY14" fmla="*/ 412412 h 521718"/>
                  <a:gd name="connsiteX15" fmla="*/ 346739 w 561526"/>
                  <a:gd name="connsiteY15" fmla="*/ 311149 h 521718"/>
                  <a:gd name="connsiteX16" fmla="*/ 349936 w 561526"/>
                  <a:gd name="connsiteY16" fmla="*/ 308787 h 521718"/>
                  <a:gd name="connsiteX17" fmla="*/ 354077 w 561526"/>
                  <a:gd name="connsiteY17" fmla="*/ 310131 h 521718"/>
                  <a:gd name="connsiteX18" fmla="*/ 383940 w 561526"/>
                  <a:gd name="connsiteY18" fmla="*/ 375109 h 521718"/>
                  <a:gd name="connsiteX19" fmla="*/ 491183 w 561526"/>
                  <a:gd name="connsiteY19" fmla="*/ 515928 h 521718"/>
                  <a:gd name="connsiteX20" fmla="*/ 502808 w 561526"/>
                  <a:gd name="connsiteY20" fmla="*/ 521719 h 521718"/>
                  <a:gd name="connsiteX21" fmla="*/ 507967 w 561526"/>
                  <a:gd name="connsiteY21" fmla="*/ 520280 h 521718"/>
                  <a:gd name="connsiteX22" fmla="*/ 512763 w 561526"/>
                  <a:gd name="connsiteY22" fmla="*/ 510914 h 521718"/>
                  <a:gd name="connsiteX23" fmla="*/ 537176 w 561526"/>
                  <a:gd name="connsiteY23" fmla="*/ 423427 h 521718"/>
                  <a:gd name="connsiteX24" fmla="*/ 559554 w 561526"/>
                  <a:gd name="connsiteY24" fmla="*/ 377827 h 521718"/>
                  <a:gd name="connsiteX25" fmla="*/ 559627 w 561526"/>
                  <a:gd name="connsiteY25" fmla="*/ 377529 h 521718"/>
                  <a:gd name="connsiteX26" fmla="*/ 546985 w 561526"/>
                  <a:gd name="connsiteY26" fmla="*/ 331544 h 521718"/>
                  <a:gd name="connsiteX27" fmla="*/ 537830 w 561526"/>
                  <a:gd name="connsiteY27" fmla="*/ 316729 h 521718"/>
                  <a:gd name="connsiteX28" fmla="*/ 535868 w 561526"/>
                  <a:gd name="connsiteY28" fmla="*/ 264226 h 521718"/>
                  <a:gd name="connsiteX29" fmla="*/ 529111 w 561526"/>
                  <a:gd name="connsiteY29" fmla="*/ 253262 h 521718"/>
                  <a:gd name="connsiteX30" fmla="*/ 456525 w 561526"/>
                  <a:gd name="connsiteY30" fmla="*/ 175307 h 521718"/>
                  <a:gd name="connsiteX31" fmla="*/ 452675 w 561526"/>
                  <a:gd name="connsiteY31" fmla="*/ 156976 h 521718"/>
                  <a:gd name="connsiteX32" fmla="*/ 458487 w 561526"/>
                  <a:gd name="connsiteY32" fmla="*/ 82726 h 521718"/>
                  <a:gd name="connsiteX33" fmla="*/ 459650 w 561526"/>
                  <a:gd name="connsiteY33" fmla="*/ 76078 h 521718"/>
                  <a:gd name="connsiteX34" fmla="*/ 458778 w 561526"/>
                  <a:gd name="connsiteY34" fmla="*/ 65281 h 521718"/>
                  <a:gd name="connsiteX35" fmla="*/ 446862 w 561526"/>
                  <a:gd name="connsiteY35" fmla="*/ 64765 h 521718"/>
                  <a:gd name="connsiteX36" fmla="*/ 419542 w 561526"/>
                  <a:gd name="connsiteY36" fmla="*/ 100324 h 521718"/>
                  <a:gd name="connsiteX37" fmla="*/ 403630 w 561526"/>
                  <a:gd name="connsiteY37" fmla="*/ 126394 h 521718"/>
                  <a:gd name="connsiteX38" fmla="*/ 390988 w 561526"/>
                  <a:gd name="connsiteY38" fmla="*/ 128305 h 521718"/>
                  <a:gd name="connsiteX39" fmla="*/ 327630 w 561526"/>
                  <a:gd name="connsiteY39" fmla="*/ 60609 h 521718"/>
                  <a:gd name="connsiteX40" fmla="*/ 339401 w 561526"/>
                  <a:gd name="connsiteY40" fmla="*/ 20102 h 521718"/>
                  <a:gd name="connsiteX41" fmla="*/ 346376 w 561526"/>
                  <a:gd name="connsiteY41" fmla="*/ 1567 h 521718"/>
                  <a:gd name="connsiteX42" fmla="*/ 324724 w 561526"/>
                  <a:gd name="connsiteY42" fmla="*/ 3413 h 521718"/>
                  <a:gd name="connsiteX43" fmla="*/ 308957 w 561526"/>
                  <a:gd name="connsiteY43" fmla="*/ 13839 h 521718"/>
                  <a:gd name="connsiteX44" fmla="*/ 269504 w 561526"/>
                  <a:gd name="connsiteY44" fmla="*/ 34365 h 521718"/>
                  <a:gd name="connsiteX45" fmla="*/ 233080 w 561526"/>
                  <a:gd name="connsiteY45" fmla="*/ 11761 h 521718"/>
                  <a:gd name="connsiteX46" fmla="*/ 228219 w 561526"/>
                  <a:gd name="connsiteY46" fmla="*/ 405 h 521718"/>
                  <a:gd name="connsiteX47" fmla="*/ 216478 w 561526"/>
                  <a:gd name="connsiteY47" fmla="*/ 7685 h 521718"/>
                  <a:gd name="connsiteX48" fmla="*/ 188962 w 561526"/>
                  <a:gd name="connsiteY48" fmla="*/ 51200 h 521718"/>
                  <a:gd name="connsiteX49" fmla="*/ 184995 w 561526"/>
                  <a:gd name="connsiteY49" fmla="*/ 59418 h 521718"/>
                  <a:gd name="connsiteX50" fmla="*/ 180854 w 561526"/>
                  <a:gd name="connsiteY50" fmla="*/ 61263 h 521718"/>
                  <a:gd name="connsiteX51" fmla="*/ 149640 w 561526"/>
                  <a:gd name="connsiteY51" fmla="*/ 44893 h 521718"/>
                  <a:gd name="connsiteX52" fmla="*/ 50498 w 561526"/>
                  <a:gd name="connsiteY52" fmla="*/ 28000 h 521718"/>
                  <a:gd name="connsiteX53" fmla="*/ 49924 w 561526"/>
                  <a:gd name="connsiteY53" fmla="*/ 28284 h 521718"/>
                  <a:gd name="connsiteX54" fmla="*/ 4164 w 561526"/>
                  <a:gd name="connsiteY54" fmla="*/ 82094 h 521718"/>
                  <a:gd name="connsiteX55" fmla="*/ 59333 w 561526"/>
                  <a:gd name="connsiteY55" fmla="*/ 275909 h 521718"/>
                  <a:gd name="connsiteX56" fmla="*/ 423393 w 561526"/>
                  <a:gd name="connsiteY56" fmla="*/ 234422 h 521718"/>
                  <a:gd name="connsiteX57" fmla="*/ 468224 w 561526"/>
                  <a:gd name="connsiteY57" fmla="*/ 252186 h 521718"/>
                  <a:gd name="connsiteX58" fmla="*/ 477887 w 561526"/>
                  <a:gd name="connsiteY58" fmla="*/ 297750 h 521718"/>
                  <a:gd name="connsiteX59" fmla="*/ 435528 w 561526"/>
                  <a:gd name="connsiteY59" fmla="*/ 274485 h 521718"/>
                  <a:gd name="connsiteX60" fmla="*/ 423393 w 561526"/>
                  <a:gd name="connsiteY60" fmla="*/ 234422 h 521718"/>
                  <a:gd name="connsiteX61" fmla="*/ 370135 w 561526"/>
                  <a:gd name="connsiteY61" fmla="*/ 161822 h 521718"/>
                  <a:gd name="connsiteX62" fmla="*/ 391206 w 561526"/>
                  <a:gd name="connsiteY62" fmla="*/ 147327 h 521718"/>
                  <a:gd name="connsiteX63" fmla="*/ 411041 w 561526"/>
                  <a:gd name="connsiteY63" fmla="*/ 148307 h 521718"/>
                  <a:gd name="connsiteX64" fmla="*/ 429715 w 561526"/>
                  <a:gd name="connsiteY64" fmla="*/ 160819 h 521718"/>
                  <a:gd name="connsiteX65" fmla="*/ 413367 w 561526"/>
                  <a:gd name="connsiteY65" fmla="*/ 180357 h 521718"/>
                  <a:gd name="connsiteX66" fmla="*/ 408353 w 561526"/>
                  <a:gd name="connsiteY66" fmla="*/ 182289 h 521718"/>
                  <a:gd name="connsiteX67" fmla="*/ 374785 w 561526"/>
                  <a:gd name="connsiteY67" fmla="*/ 177269 h 521718"/>
                  <a:gd name="connsiteX68" fmla="*/ 370135 w 561526"/>
                  <a:gd name="connsiteY68" fmla="*/ 161822 h 521718"/>
                  <a:gd name="connsiteX69" fmla="*/ 132253 w 561526"/>
                  <a:gd name="connsiteY69" fmla="*/ 240597 h 521718"/>
                  <a:gd name="connsiteX70" fmla="*/ 179749 w 561526"/>
                  <a:gd name="connsiteY70" fmla="*/ 185762 h 521718"/>
                  <a:gd name="connsiteX71" fmla="*/ 164302 w 561526"/>
                  <a:gd name="connsiteY71" fmla="*/ 258748 h 521718"/>
                  <a:gd name="connsiteX72" fmla="*/ 110622 w 561526"/>
                  <a:gd name="connsiteY72" fmla="*/ 311265 h 521718"/>
                  <a:gd name="connsiteX73" fmla="*/ 132253 w 561526"/>
                  <a:gd name="connsiteY73" fmla="*/ 240597 h 52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561526" h="521718">
                    <a:moveTo>
                      <a:pt x="59333" y="275909"/>
                    </a:moveTo>
                    <a:cubicBezTo>
                      <a:pt x="61702" y="280233"/>
                      <a:pt x="63961" y="284367"/>
                      <a:pt x="66075" y="288283"/>
                    </a:cubicBezTo>
                    <a:cubicBezTo>
                      <a:pt x="66148" y="288421"/>
                      <a:pt x="66228" y="288566"/>
                      <a:pt x="66315" y="288697"/>
                    </a:cubicBezTo>
                    <a:cubicBezTo>
                      <a:pt x="68902" y="292991"/>
                      <a:pt x="72084" y="298593"/>
                      <a:pt x="75775" y="305089"/>
                    </a:cubicBezTo>
                    <a:cubicBezTo>
                      <a:pt x="102441" y="352062"/>
                      <a:pt x="146515" y="433258"/>
                      <a:pt x="191730" y="423827"/>
                    </a:cubicBezTo>
                    <a:cubicBezTo>
                      <a:pt x="193852" y="423383"/>
                      <a:pt x="200726" y="422555"/>
                      <a:pt x="202157" y="420927"/>
                    </a:cubicBezTo>
                    <a:cubicBezTo>
                      <a:pt x="219072" y="401724"/>
                      <a:pt x="219530" y="371317"/>
                      <a:pt x="221273" y="338679"/>
                    </a:cubicBezTo>
                    <a:cubicBezTo>
                      <a:pt x="222959" y="307123"/>
                      <a:pt x="224100" y="274304"/>
                      <a:pt x="240390" y="255849"/>
                    </a:cubicBezTo>
                    <a:cubicBezTo>
                      <a:pt x="242983" y="253160"/>
                      <a:pt x="246558" y="249389"/>
                      <a:pt x="250235" y="250639"/>
                    </a:cubicBezTo>
                    <a:cubicBezTo>
                      <a:pt x="255263" y="252339"/>
                      <a:pt x="260203" y="259503"/>
                      <a:pt x="261657" y="272625"/>
                    </a:cubicBezTo>
                    <a:cubicBezTo>
                      <a:pt x="263110" y="284091"/>
                      <a:pt x="264127" y="295295"/>
                      <a:pt x="265217" y="306135"/>
                    </a:cubicBezTo>
                    <a:cubicBezTo>
                      <a:pt x="270957" y="367059"/>
                      <a:pt x="276406" y="424604"/>
                      <a:pt x="349936" y="457983"/>
                    </a:cubicBezTo>
                    <a:cubicBezTo>
                      <a:pt x="353569" y="459633"/>
                      <a:pt x="363668" y="466477"/>
                      <a:pt x="366647" y="463803"/>
                    </a:cubicBezTo>
                    <a:cubicBezTo>
                      <a:pt x="369626" y="461129"/>
                      <a:pt x="364831" y="449438"/>
                      <a:pt x="363596" y="445646"/>
                    </a:cubicBezTo>
                    <a:cubicBezTo>
                      <a:pt x="359672" y="433984"/>
                      <a:pt x="354950" y="423020"/>
                      <a:pt x="350372" y="412412"/>
                    </a:cubicBezTo>
                    <a:cubicBezTo>
                      <a:pt x="334823" y="376323"/>
                      <a:pt x="322544" y="347819"/>
                      <a:pt x="346739" y="311149"/>
                    </a:cubicBezTo>
                    <a:cubicBezTo>
                      <a:pt x="347611" y="309768"/>
                      <a:pt x="348701" y="308969"/>
                      <a:pt x="349936" y="308787"/>
                    </a:cubicBezTo>
                    <a:cubicBezTo>
                      <a:pt x="351171" y="308598"/>
                      <a:pt x="352697" y="309085"/>
                      <a:pt x="354077" y="310131"/>
                    </a:cubicBezTo>
                    <a:cubicBezTo>
                      <a:pt x="377038" y="334385"/>
                      <a:pt x="380234" y="353268"/>
                      <a:pt x="383940" y="375109"/>
                    </a:cubicBezTo>
                    <a:cubicBezTo>
                      <a:pt x="390334" y="412630"/>
                      <a:pt x="393167" y="454030"/>
                      <a:pt x="491183" y="515928"/>
                    </a:cubicBezTo>
                    <a:cubicBezTo>
                      <a:pt x="492854" y="516960"/>
                      <a:pt x="500920" y="521719"/>
                      <a:pt x="502808" y="521719"/>
                    </a:cubicBezTo>
                    <a:cubicBezTo>
                      <a:pt x="504553" y="521719"/>
                      <a:pt x="506369" y="521239"/>
                      <a:pt x="507967" y="520280"/>
                    </a:cubicBezTo>
                    <a:cubicBezTo>
                      <a:pt x="511164" y="518326"/>
                      <a:pt x="513053" y="514700"/>
                      <a:pt x="512763" y="510914"/>
                    </a:cubicBezTo>
                    <a:cubicBezTo>
                      <a:pt x="510583" y="481989"/>
                      <a:pt x="522208" y="450020"/>
                      <a:pt x="537176" y="423427"/>
                    </a:cubicBezTo>
                    <a:cubicBezTo>
                      <a:pt x="545314" y="408844"/>
                      <a:pt x="553814" y="393768"/>
                      <a:pt x="559554" y="377827"/>
                    </a:cubicBezTo>
                    <a:cubicBezTo>
                      <a:pt x="559554" y="377725"/>
                      <a:pt x="559627" y="377623"/>
                      <a:pt x="559627" y="377529"/>
                    </a:cubicBezTo>
                    <a:cubicBezTo>
                      <a:pt x="565876" y="358158"/>
                      <a:pt x="555413" y="343401"/>
                      <a:pt x="546985" y="331544"/>
                    </a:cubicBezTo>
                    <a:cubicBezTo>
                      <a:pt x="543425" y="326443"/>
                      <a:pt x="540010" y="321626"/>
                      <a:pt x="537830" y="316729"/>
                    </a:cubicBezTo>
                    <a:cubicBezTo>
                      <a:pt x="530709" y="300453"/>
                      <a:pt x="533325" y="282034"/>
                      <a:pt x="535868" y="264226"/>
                    </a:cubicBezTo>
                    <a:cubicBezTo>
                      <a:pt x="536594" y="259401"/>
                      <a:pt x="533760" y="254780"/>
                      <a:pt x="529111" y="253262"/>
                    </a:cubicBezTo>
                    <a:cubicBezTo>
                      <a:pt x="498303" y="243148"/>
                      <a:pt x="468441" y="211091"/>
                      <a:pt x="456525" y="175307"/>
                    </a:cubicBezTo>
                    <a:cubicBezTo>
                      <a:pt x="454781" y="169734"/>
                      <a:pt x="453474" y="163515"/>
                      <a:pt x="452675" y="156976"/>
                    </a:cubicBezTo>
                    <a:cubicBezTo>
                      <a:pt x="449696" y="133013"/>
                      <a:pt x="454128" y="107452"/>
                      <a:pt x="458487" y="82726"/>
                    </a:cubicBezTo>
                    <a:lnTo>
                      <a:pt x="459650" y="76078"/>
                    </a:lnTo>
                    <a:cubicBezTo>
                      <a:pt x="460231" y="72656"/>
                      <a:pt x="461321" y="67584"/>
                      <a:pt x="458778" y="65281"/>
                    </a:cubicBezTo>
                    <a:cubicBezTo>
                      <a:pt x="456162" y="62978"/>
                      <a:pt x="450204" y="63763"/>
                      <a:pt x="446862" y="64765"/>
                    </a:cubicBezTo>
                    <a:cubicBezTo>
                      <a:pt x="430659" y="69633"/>
                      <a:pt x="424774" y="85938"/>
                      <a:pt x="419542" y="100324"/>
                    </a:cubicBezTo>
                    <a:cubicBezTo>
                      <a:pt x="415328" y="111840"/>
                      <a:pt x="411405" y="122710"/>
                      <a:pt x="403630" y="126394"/>
                    </a:cubicBezTo>
                    <a:cubicBezTo>
                      <a:pt x="401233" y="127556"/>
                      <a:pt x="393022" y="128966"/>
                      <a:pt x="390988" y="128305"/>
                    </a:cubicBezTo>
                    <a:cubicBezTo>
                      <a:pt x="364468" y="119658"/>
                      <a:pt x="336640" y="89927"/>
                      <a:pt x="327630" y="60609"/>
                    </a:cubicBezTo>
                    <a:cubicBezTo>
                      <a:pt x="323489" y="47771"/>
                      <a:pt x="327703" y="37918"/>
                      <a:pt x="339401" y="20102"/>
                    </a:cubicBezTo>
                    <a:cubicBezTo>
                      <a:pt x="342016" y="16179"/>
                      <a:pt x="349645" y="4946"/>
                      <a:pt x="346376" y="1567"/>
                    </a:cubicBezTo>
                    <a:cubicBezTo>
                      <a:pt x="343106" y="-1811"/>
                      <a:pt x="328720" y="964"/>
                      <a:pt x="324724" y="3413"/>
                    </a:cubicBezTo>
                    <a:cubicBezTo>
                      <a:pt x="319274" y="6697"/>
                      <a:pt x="314043" y="10330"/>
                      <a:pt x="308957" y="13839"/>
                    </a:cubicBezTo>
                    <a:cubicBezTo>
                      <a:pt x="295879" y="22863"/>
                      <a:pt x="283527" y="31386"/>
                      <a:pt x="269504" y="34365"/>
                    </a:cubicBezTo>
                    <a:cubicBezTo>
                      <a:pt x="253446" y="37962"/>
                      <a:pt x="238508" y="28661"/>
                      <a:pt x="233080" y="11761"/>
                    </a:cubicBezTo>
                    <a:cubicBezTo>
                      <a:pt x="232012" y="8441"/>
                      <a:pt x="231605" y="1233"/>
                      <a:pt x="228219" y="405"/>
                    </a:cubicBezTo>
                    <a:cubicBezTo>
                      <a:pt x="224834" y="-424"/>
                      <a:pt x="218955" y="5237"/>
                      <a:pt x="216478" y="7685"/>
                    </a:cubicBezTo>
                    <a:cubicBezTo>
                      <a:pt x="203784" y="20211"/>
                      <a:pt x="196250" y="35964"/>
                      <a:pt x="188962" y="51200"/>
                    </a:cubicBezTo>
                    <a:cubicBezTo>
                      <a:pt x="187661" y="53925"/>
                      <a:pt x="186347" y="56671"/>
                      <a:pt x="184995" y="59418"/>
                    </a:cubicBezTo>
                    <a:cubicBezTo>
                      <a:pt x="184428" y="60311"/>
                      <a:pt x="181943" y="61423"/>
                      <a:pt x="180854" y="61263"/>
                    </a:cubicBezTo>
                    <a:cubicBezTo>
                      <a:pt x="170274" y="56911"/>
                      <a:pt x="159783" y="50800"/>
                      <a:pt x="149640" y="44893"/>
                    </a:cubicBezTo>
                    <a:cubicBezTo>
                      <a:pt x="121608" y="28567"/>
                      <a:pt x="89835" y="10068"/>
                      <a:pt x="50498" y="28000"/>
                    </a:cubicBezTo>
                    <a:cubicBezTo>
                      <a:pt x="50302" y="28087"/>
                      <a:pt x="50113" y="28182"/>
                      <a:pt x="49924" y="28284"/>
                    </a:cubicBezTo>
                    <a:cubicBezTo>
                      <a:pt x="26448" y="40853"/>
                      <a:pt x="11052" y="58960"/>
                      <a:pt x="4164" y="82094"/>
                    </a:cubicBezTo>
                    <a:cubicBezTo>
                      <a:pt x="-13761" y="142306"/>
                      <a:pt x="30226" y="222709"/>
                      <a:pt x="59333" y="275909"/>
                    </a:cubicBezTo>
                    <a:close/>
                    <a:moveTo>
                      <a:pt x="423393" y="234422"/>
                    </a:moveTo>
                    <a:cubicBezTo>
                      <a:pt x="436181" y="233572"/>
                      <a:pt x="456308" y="241128"/>
                      <a:pt x="468224" y="252186"/>
                    </a:cubicBezTo>
                    <a:cubicBezTo>
                      <a:pt x="480139" y="263238"/>
                      <a:pt x="488059" y="291800"/>
                      <a:pt x="477887" y="297750"/>
                    </a:cubicBezTo>
                    <a:cubicBezTo>
                      <a:pt x="467642" y="303701"/>
                      <a:pt x="446571" y="287237"/>
                      <a:pt x="435528" y="274485"/>
                    </a:cubicBezTo>
                    <a:cubicBezTo>
                      <a:pt x="424483" y="261727"/>
                      <a:pt x="406464" y="235555"/>
                      <a:pt x="423393" y="234422"/>
                    </a:cubicBezTo>
                    <a:close/>
                    <a:moveTo>
                      <a:pt x="370135" y="161822"/>
                    </a:moveTo>
                    <a:cubicBezTo>
                      <a:pt x="371080" y="156038"/>
                      <a:pt x="380307" y="151112"/>
                      <a:pt x="391206" y="147327"/>
                    </a:cubicBezTo>
                    <a:cubicBezTo>
                      <a:pt x="393894" y="146382"/>
                      <a:pt x="407554" y="147545"/>
                      <a:pt x="411041" y="148307"/>
                    </a:cubicBezTo>
                    <a:cubicBezTo>
                      <a:pt x="419542" y="150160"/>
                      <a:pt x="429134" y="157012"/>
                      <a:pt x="429715" y="160819"/>
                    </a:cubicBezTo>
                    <a:cubicBezTo>
                      <a:pt x="430441" y="165498"/>
                      <a:pt x="424556" y="175925"/>
                      <a:pt x="413367" y="180357"/>
                    </a:cubicBezTo>
                    <a:cubicBezTo>
                      <a:pt x="413294" y="180393"/>
                      <a:pt x="408426" y="182253"/>
                      <a:pt x="408353" y="182289"/>
                    </a:cubicBezTo>
                    <a:cubicBezTo>
                      <a:pt x="394984" y="188029"/>
                      <a:pt x="381179" y="182311"/>
                      <a:pt x="374785" y="177269"/>
                    </a:cubicBezTo>
                    <a:cubicBezTo>
                      <a:pt x="370208" y="173701"/>
                      <a:pt x="369481" y="165912"/>
                      <a:pt x="370135" y="161822"/>
                    </a:cubicBezTo>
                    <a:close/>
                    <a:moveTo>
                      <a:pt x="132253" y="240597"/>
                    </a:moveTo>
                    <a:cubicBezTo>
                      <a:pt x="158119" y="204915"/>
                      <a:pt x="172956" y="181585"/>
                      <a:pt x="179749" y="185762"/>
                    </a:cubicBezTo>
                    <a:cubicBezTo>
                      <a:pt x="189791" y="191938"/>
                      <a:pt x="188308" y="221438"/>
                      <a:pt x="164302" y="258748"/>
                    </a:cubicBezTo>
                    <a:cubicBezTo>
                      <a:pt x="140296" y="296058"/>
                      <a:pt x="122597" y="322076"/>
                      <a:pt x="110622" y="311265"/>
                    </a:cubicBezTo>
                    <a:cubicBezTo>
                      <a:pt x="101722" y="303222"/>
                      <a:pt x="106386" y="276280"/>
                      <a:pt x="132253" y="240597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2" name="Graphic 153">
              <a:extLst>
                <a:ext uri="{FF2B5EF4-FFF2-40B4-BE49-F238E27FC236}">
                  <a16:creationId xmlns:a16="http://schemas.microsoft.com/office/drawing/2014/main" id="{8FE6508B-257A-0343-9FC8-96C1814A5E9A}"/>
                </a:ext>
              </a:extLst>
            </p:cNvPr>
            <p:cNvGrpSpPr/>
            <p:nvPr/>
          </p:nvGrpSpPr>
          <p:grpSpPr>
            <a:xfrm>
              <a:off x="9673582" y="3654220"/>
              <a:ext cx="1782150" cy="2062941"/>
              <a:chOff x="9673582" y="3654220"/>
              <a:chExt cx="1782150" cy="2062941"/>
            </a:xfrm>
            <a:solidFill>
              <a:srgbClr val="000000"/>
            </a:solidFill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A7A50D07-81F1-AB45-8D95-688B24FC1761}"/>
                  </a:ext>
                </a:extLst>
              </p:cNvPr>
              <p:cNvSpPr/>
              <p:nvPr/>
            </p:nvSpPr>
            <p:spPr>
              <a:xfrm>
                <a:off x="9673582" y="3654220"/>
                <a:ext cx="1782150" cy="2062941"/>
              </a:xfrm>
              <a:custGeom>
                <a:avLst/>
                <a:gdLst>
                  <a:gd name="connsiteX0" fmla="*/ 1769785 w 1782150"/>
                  <a:gd name="connsiteY0" fmla="*/ 1061387 h 2062941"/>
                  <a:gd name="connsiteX1" fmla="*/ 1532556 w 1782150"/>
                  <a:gd name="connsiteY1" fmla="*/ 978673 h 2062941"/>
                  <a:gd name="connsiteX2" fmla="*/ 1462223 w 1782150"/>
                  <a:gd name="connsiteY2" fmla="*/ 976849 h 2062941"/>
                  <a:gd name="connsiteX3" fmla="*/ 1462223 w 1782150"/>
                  <a:gd name="connsiteY3" fmla="*/ 993342 h 2062941"/>
                  <a:gd name="connsiteX4" fmla="*/ 1750748 w 1782150"/>
                  <a:gd name="connsiteY4" fmla="*/ 1059185 h 2062941"/>
                  <a:gd name="connsiteX5" fmla="*/ 1762228 w 1782150"/>
                  <a:gd name="connsiteY5" fmla="*/ 1119891 h 2062941"/>
                  <a:gd name="connsiteX6" fmla="*/ 1735417 w 1782150"/>
                  <a:gd name="connsiteY6" fmla="*/ 1110264 h 2062941"/>
                  <a:gd name="connsiteX7" fmla="*/ 1687100 w 1782150"/>
                  <a:gd name="connsiteY7" fmla="*/ 1072976 h 2062941"/>
                  <a:gd name="connsiteX8" fmla="*/ 1552683 w 1782150"/>
                  <a:gd name="connsiteY8" fmla="*/ 1091540 h 2062941"/>
                  <a:gd name="connsiteX9" fmla="*/ 1550575 w 1782150"/>
                  <a:gd name="connsiteY9" fmla="*/ 1103921 h 2062941"/>
                  <a:gd name="connsiteX10" fmla="*/ 1713619 w 1782150"/>
                  <a:gd name="connsiteY10" fmla="*/ 1175293 h 2062941"/>
                  <a:gd name="connsiteX11" fmla="*/ 1708170 w 1782150"/>
                  <a:gd name="connsiteY11" fmla="*/ 1301514 h 2062941"/>
                  <a:gd name="connsiteX12" fmla="*/ 1590029 w 1782150"/>
                  <a:gd name="connsiteY12" fmla="*/ 1218241 h 2062941"/>
                  <a:gd name="connsiteX13" fmla="*/ 1561110 w 1782150"/>
                  <a:gd name="connsiteY13" fmla="*/ 1170272 h 2062941"/>
                  <a:gd name="connsiteX14" fmla="*/ 1508506 w 1782150"/>
                  <a:gd name="connsiteY14" fmla="*/ 1131444 h 2062941"/>
                  <a:gd name="connsiteX15" fmla="*/ 1511922 w 1782150"/>
                  <a:gd name="connsiteY15" fmla="*/ 1184753 h 2062941"/>
                  <a:gd name="connsiteX16" fmla="*/ 1535680 w 1782150"/>
                  <a:gd name="connsiteY16" fmla="*/ 1220915 h 2062941"/>
                  <a:gd name="connsiteX17" fmla="*/ 1432724 w 1782150"/>
                  <a:gd name="connsiteY17" fmla="*/ 1131865 h 2062941"/>
                  <a:gd name="connsiteX18" fmla="*/ 1388112 w 1782150"/>
                  <a:gd name="connsiteY18" fmla="*/ 1023844 h 2062941"/>
                  <a:gd name="connsiteX19" fmla="*/ 1375978 w 1782150"/>
                  <a:gd name="connsiteY19" fmla="*/ 1025407 h 2062941"/>
                  <a:gd name="connsiteX20" fmla="*/ 1365733 w 1782150"/>
                  <a:gd name="connsiteY20" fmla="*/ 1142618 h 2062941"/>
                  <a:gd name="connsiteX21" fmla="*/ 1363190 w 1782150"/>
                  <a:gd name="connsiteY21" fmla="*/ 1146978 h 2062941"/>
                  <a:gd name="connsiteX22" fmla="*/ 1358612 w 1782150"/>
                  <a:gd name="connsiteY22" fmla="*/ 1148177 h 2062941"/>
                  <a:gd name="connsiteX23" fmla="*/ 1291840 w 1782150"/>
                  <a:gd name="connsiteY23" fmla="*/ 1074058 h 2062941"/>
                  <a:gd name="connsiteX24" fmla="*/ 1298089 w 1782150"/>
                  <a:gd name="connsiteY24" fmla="*/ 969620 h 2062941"/>
                  <a:gd name="connsiteX25" fmla="*/ 1291986 w 1782150"/>
                  <a:gd name="connsiteY25" fmla="*/ 961635 h 2062941"/>
                  <a:gd name="connsiteX26" fmla="*/ 1222670 w 1782150"/>
                  <a:gd name="connsiteY26" fmla="*/ 1023321 h 2062941"/>
                  <a:gd name="connsiteX27" fmla="*/ 1194841 w 1782150"/>
                  <a:gd name="connsiteY27" fmla="*/ 1006261 h 2062941"/>
                  <a:gd name="connsiteX28" fmla="*/ 1163381 w 1782150"/>
                  <a:gd name="connsiteY28" fmla="*/ 951419 h 2062941"/>
                  <a:gd name="connsiteX29" fmla="*/ 1184451 w 1782150"/>
                  <a:gd name="connsiteY29" fmla="*/ 911210 h 2062941"/>
                  <a:gd name="connsiteX30" fmla="*/ 1159167 w 1782150"/>
                  <a:gd name="connsiteY30" fmla="*/ 894985 h 2062941"/>
                  <a:gd name="connsiteX31" fmla="*/ 1090723 w 1782150"/>
                  <a:gd name="connsiteY31" fmla="*/ 930660 h 2062941"/>
                  <a:gd name="connsiteX32" fmla="*/ 1069913 w 1782150"/>
                  <a:gd name="connsiteY32" fmla="*/ 909975 h 2062941"/>
                  <a:gd name="connsiteX33" fmla="*/ 1074244 w 1782150"/>
                  <a:gd name="connsiteY33" fmla="*/ 878238 h 2062941"/>
                  <a:gd name="connsiteX34" fmla="*/ 1137805 w 1782150"/>
                  <a:gd name="connsiteY34" fmla="*/ 870253 h 2062941"/>
                  <a:gd name="connsiteX35" fmla="*/ 1145652 w 1782150"/>
                  <a:gd name="connsiteY35" fmla="*/ 856804 h 2062941"/>
                  <a:gd name="connsiteX36" fmla="*/ 1126834 w 1782150"/>
                  <a:gd name="connsiteY36" fmla="*/ 850010 h 2062941"/>
                  <a:gd name="connsiteX37" fmla="*/ 1222742 w 1782150"/>
                  <a:gd name="connsiteY37" fmla="*/ 797406 h 2062941"/>
                  <a:gd name="connsiteX38" fmla="*/ 1252895 w 1782150"/>
                  <a:gd name="connsiteY38" fmla="*/ 803618 h 2062941"/>
                  <a:gd name="connsiteX39" fmla="*/ 1234803 w 1782150"/>
                  <a:gd name="connsiteY39" fmla="*/ 850424 h 2062941"/>
                  <a:gd name="connsiteX40" fmla="*/ 1243377 w 1782150"/>
                  <a:gd name="connsiteY40" fmla="*/ 856942 h 2062941"/>
                  <a:gd name="connsiteX41" fmla="*/ 1314146 w 1782150"/>
                  <a:gd name="connsiteY41" fmla="*/ 801315 h 2062941"/>
                  <a:gd name="connsiteX42" fmla="*/ 1390509 w 1782150"/>
                  <a:gd name="connsiteY42" fmla="*/ 805405 h 2062941"/>
                  <a:gd name="connsiteX43" fmla="*/ 1357523 w 1782150"/>
                  <a:gd name="connsiteY43" fmla="*/ 825444 h 2062941"/>
                  <a:gd name="connsiteX44" fmla="*/ 1323664 w 1782150"/>
                  <a:gd name="connsiteY44" fmla="*/ 861904 h 2062941"/>
                  <a:gd name="connsiteX45" fmla="*/ 1332674 w 1782150"/>
                  <a:gd name="connsiteY45" fmla="*/ 868807 h 2062941"/>
                  <a:gd name="connsiteX46" fmla="*/ 1363263 w 1782150"/>
                  <a:gd name="connsiteY46" fmla="*/ 841872 h 2062941"/>
                  <a:gd name="connsiteX47" fmla="*/ 1396322 w 1782150"/>
                  <a:gd name="connsiteY47" fmla="*/ 819792 h 2062941"/>
                  <a:gd name="connsiteX48" fmla="*/ 1526380 w 1782150"/>
                  <a:gd name="connsiteY48" fmla="*/ 845687 h 2062941"/>
                  <a:gd name="connsiteX49" fmla="*/ 1627447 w 1782150"/>
                  <a:gd name="connsiteY49" fmla="*/ 905325 h 2062941"/>
                  <a:gd name="connsiteX50" fmla="*/ 1483294 w 1782150"/>
                  <a:gd name="connsiteY50" fmla="*/ 900515 h 2062941"/>
                  <a:gd name="connsiteX51" fmla="*/ 1418338 w 1782150"/>
                  <a:gd name="connsiteY51" fmla="*/ 885307 h 2062941"/>
                  <a:gd name="connsiteX52" fmla="*/ 1352364 w 1782150"/>
                  <a:gd name="connsiteY52" fmla="*/ 892326 h 2062941"/>
                  <a:gd name="connsiteX53" fmla="*/ 1344808 w 1782150"/>
                  <a:gd name="connsiteY53" fmla="*/ 918396 h 2062941"/>
                  <a:gd name="connsiteX54" fmla="*/ 1376269 w 1782150"/>
                  <a:gd name="connsiteY54" fmla="*/ 937774 h 2062941"/>
                  <a:gd name="connsiteX55" fmla="*/ 1531539 w 1782150"/>
                  <a:gd name="connsiteY55" fmla="*/ 904453 h 2062941"/>
                  <a:gd name="connsiteX56" fmla="*/ 1652805 w 1782150"/>
                  <a:gd name="connsiteY56" fmla="*/ 932353 h 2062941"/>
                  <a:gd name="connsiteX57" fmla="*/ 1719869 w 1782150"/>
                  <a:gd name="connsiteY57" fmla="*/ 1001102 h 2062941"/>
                  <a:gd name="connsiteX58" fmla="*/ 1721830 w 1782150"/>
                  <a:gd name="connsiteY58" fmla="*/ 1000281 h 2062941"/>
                  <a:gd name="connsiteX59" fmla="*/ 1637111 w 1782150"/>
                  <a:gd name="connsiteY59" fmla="*/ 909590 h 2062941"/>
                  <a:gd name="connsiteX60" fmla="*/ 1507416 w 1782150"/>
                  <a:gd name="connsiteY60" fmla="*/ 824914 h 2062941"/>
                  <a:gd name="connsiteX61" fmla="*/ 1421316 w 1782150"/>
                  <a:gd name="connsiteY61" fmla="*/ 796519 h 2062941"/>
                  <a:gd name="connsiteX62" fmla="*/ 1308769 w 1782150"/>
                  <a:gd name="connsiteY62" fmla="*/ 784378 h 2062941"/>
                  <a:gd name="connsiteX63" fmla="*/ 1251515 w 1782150"/>
                  <a:gd name="connsiteY63" fmla="*/ 837295 h 2062941"/>
                  <a:gd name="connsiteX64" fmla="*/ 1267136 w 1782150"/>
                  <a:gd name="connsiteY64" fmla="*/ 806132 h 2062941"/>
                  <a:gd name="connsiteX65" fmla="*/ 1267427 w 1782150"/>
                  <a:gd name="connsiteY65" fmla="*/ 802579 h 2062941"/>
                  <a:gd name="connsiteX66" fmla="*/ 1356869 w 1782150"/>
                  <a:gd name="connsiteY66" fmla="*/ 710848 h 2062941"/>
                  <a:gd name="connsiteX67" fmla="*/ 1340666 w 1782150"/>
                  <a:gd name="connsiteY67" fmla="*/ 666592 h 2062941"/>
                  <a:gd name="connsiteX68" fmla="*/ 1343718 w 1782150"/>
                  <a:gd name="connsiteY68" fmla="*/ 654502 h 2062941"/>
                  <a:gd name="connsiteX69" fmla="*/ 1343427 w 1782150"/>
                  <a:gd name="connsiteY69" fmla="*/ 615506 h 2062941"/>
                  <a:gd name="connsiteX70" fmla="*/ 1275056 w 1782150"/>
                  <a:gd name="connsiteY70" fmla="*/ 610362 h 2062941"/>
                  <a:gd name="connsiteX71" fmla="*/ 1176096 w 1782150"/>
                  <a:gd name="connsiteY71" fmla="*/ 626325 h 2062941"/>
                  <a:gd name="connsiteX72" fmla="*/ 1297508 w 1782150"/>
                  <a:gd name="connsiteY72" fmla="*/ 549300 h 2062941"/>
                  <a:gd name="connsiteX73" fmla="*/ 1251515 w 1782150"/>
                  <a:gd name="connsiteY73" fmla="*/ 509077 h 2062941"/>
                  <a:gd name="connsiteX74" fmla="*/ 1209228 w 1782150"/>
                  <a:gd name="connsiteY74" fmla="*/ 536360 h 2062941"/>
                  <a:gd name="connsiteX75" fmla="*/ 1164761 w 1782150"/>
                  <a:gd name="connsiteY75" fmla="*/ 554314 h 2062941"/>
                  <a:gd name="connsiteX76" fmla="*/ 1186122 w 1782150"/>
                  <a:gd name="connsiteY76" fmla="*/ 521828 h 2062941"/>
                  <a:gd name="connsiteX77" fmla="*/ 1068206 w 1782150"/>
                  <a:gd name="connsiteY77" fmla="*/ 450638 h 2062941"/>
                  <a:gd name="connsiteX78" fmla="*/ 1002966 w 1782150"/>
                  <a:gd name="connsiteY78" fmla="*/ 493412 h 2062941"/>
                  <a:gd name="connsiteX79" fmla="*/ 1041642 w 1782150"/>
                  <a:gd name="connsiteY79" fmla="*/ 568482 h 2062941"/>
                  <a:gd name="connsiteX80" fmla="*/ 1021283 w 1782150"/>
                  <a:gd name="connsiteY80" fmla="*/ 565460 h 2062941"/>
                  <a:gd name="connsiteX81" fmla="*/ 937727 w 1782150"/>
                  <a:gd name="connsiteY81" fmla="*/ 573394 h 2062941"/>
                  <a:gd name="connsiteX82" fmla="*/ 917099 w 1782150"/>
                  <a:gd name="connsiteY82" fmla="*/ 644635 h 2062941"/>
                  <a:gd name="connsiteX83" fmla="*/ 969812 w 1782150"/>
                  <a:gd name="connsiteY83" fmla="*/ 790852 h 2062941"/>
                  <a:gd name="connsiteX84" fmla="*/ 1073677 w 1782150"/>
                  <a:gd name="connsiteY84" fmla="*/ 778863 h 2062941"/>
                  <a:gd name="connsiteX85" fmla="*/ 1075668 w 1782150"/>
                  <a:gd name="connsiteY85" fmla="*/ 783731 h 2062941"/>
                  <a:gd name="connsiteX86" fmla="*/ 993383 w 1782150"/>
                  <a:gd name="connsiteY86" fmla="*/ 944843 h 2062941"/>
                  <a:gd name="connsiteX87" fmla="*/ 949461 w 1782150"/>
                  <a:gd name="connsiteY87" fmla="*/ 920248 h 2062941"/>
                  <a:gd name="connsiteX88" fmla="*/ 839536 w 1782150"/>
                  <a:gd name="connsiteY88" fmla="*/ 948948 h 2062941"/>
                  <a:gd name="connsiteX89" fmla="*/ 664089 w 1782150"/>
                  <a:gd name="connsiteY89" fmla="*/ 260252 h 2062941"/>
                  <a:gd name="connsiteX90" fmla="*/ 839464 w 1782150"/>
                  <a:gd name="connsiteY90" fmla="*/ 172380 h 2062941"/>
                  <a:gd name="connsiteX91" fmla="*/ 775183 w 1782150"/>
                  <a:gd name="connsiteY91" fmla="*/ 126525 h 2062941"/>
                  <a:gd name="connsiteX92" fmla="*/ 741681 w 1782150"/>
                  <a:gd name="connsiteY92" fmla="*/ 131284 h 2062941"/>
                  <a:gd name="connsiteX93" fmla="*/ 768753 w 1782150"/>
                  <a:gd name="connsiteY93" fmla="*/ 52487 h 2062941"/>
                  <a:gd name="connsiteX94" fmla="*/ 678962 w 1782150"/>
                  <a:gd name="connsiteY94" fmla="*/ 91780 h 2062941"/>
                  <a:gd name="connsiteX95" fmla="*/ 638695 w 1782150"/>
                  <a:gd name="connsiteY95" fmla="*/ 141108 h 2062941"/>
                  <a:gd name="connsiteX96" fmla="*/ 635680 w 1782150"/>
                  <a:gd name="connsiteY96" fmla="*/ 124818 h 2062941"/>
                  <a:gd name="connsiteX97" fmla="*/ 648148 w 1782150"/>
                  <a:gd name="connsiteY97" fmla="*/ 97745 h 2062941"/>
                  <a:gd name="connsiteX98" fmla="*/ 684368 w 1782150"/>
                  <a:gd name="connsiteY98" fmla="*/ 59418 h 2062941"/>
                  <a:gd name="connsiteX99" fmla="*/ 656155 w 1782150"/>
                  <a:gd name="connsiteY99" fmla="*/ 14530 h 2062941"/>
                  <a:gd name="connsiteX100" fmla="*/ 597629 w 1782150"/>
                  <a:gd name="connsiteY100" fmla="*/ 34613 h 2062941"/>
                  <a:gd name="connsiteX101" fmla="*/ 551811 w 1782150"/>
                  <a:gd name="connsiteY101" fmla="*/ 88547 h 2062941"/>
                  <a:gd name="connsiteX102" fmla="*/ 551440 w 1782150"/>
                  <a:gd name="connsiteY102" fmla="*/ 88467 h 2062941"/>
                  <a:gd name="connsiteX103" fmla="*/ 563603 w 1782150"/>
                  <a:gd name="connsiteY103" fmla="*/ 55851 h 2062941"/>
                  <a:gd name="connsiteX104" fmla="*/ 573419 w 1782150"/>
                  <a:gd name="connsiteY104" fmla="*/ 19471 h 2062941"/>
                  <a:gd name="connsiteX105" fmla="*/ 550263 w 1782150"/>
                  <a:gd name="connsiteY105" fmla="*/ 7010 h 2062941"/>
                  <a:gd name="connsiteX106" fmla="*/ 494963 w 1782150"/>
                  <a:gd name="connsiteY106" fmla="*/ 16804 h 2062941"/>
                  <a:gd name="connsiteX107" fmla="*/ 442897 w 1782150"/>
                  <a:gd name="connsiteY107" fmla="*/ 17197 h 2062941"/>
                  <a:gd name="connsiteX108" fmla="*/ 439605 w 1782150"/>
                  <a:gd name="connsiteY108" fmla="*/ 57108 h 2062941"/>
                  <a:gd name="connsiteX109" fmla="*/ 437847 w 1782150"/>
                  <a:gd name="connsiteY109" fmla="*/ 61889 h 2062941"/>
                  <a:gd name="connsiteX110" fmla="*/ 437621 w 1782150"/>
                  <a:gd name="connsiteY110" fmla="*/ 61751 h 2062941"/>
                  <a:gd name="connsiteX111" fmla="*/ 427239 w 1782150"/>
                  <a:gd name="connsiteY111" fmla="*/ 52312 h 2062941"/>
                  <a:gd name="connsiteX112" fmla="*/ 407846 w 1782150"/>
                  <a:gd name="connsiteY112" fmla="*/ 20292 h 2062941"/>
                  <a:gd name="connsiteX113" fmla="*/ 333989 w 1782150"/>
                  <a:gd name="connsiteY113" fmla="*/ 19849 h 2062941"/>
                  <a:gd name="connsiteX114" fmla="*/ 293003 w 1782150"/>
                  <a:gd name="connsiteY114" fmla="*/ 23700 h 2062941"/>
                  <a:gd name="connsiteX115" fmla="*/ 284197 w 1782150"/>
                  <a:gd name="connsiteY115" fmla="*/ 32506 h 2062941"/>
                  <a:gd name="connsiteX116" fmla="*/ 311262 w 1782150"/>
                  <a:gd name="connsiteY116" fmla="*/ 68668 h 2062941"/>
                  <a:gd name="connsiteX117" fmla="*/ 233700 w 1782150"/>
                  <a:gd name="connsiteY117" fmla="*/ 49682 h 2062941"/>
                  <a:gd name="connsiteX118" fmla="*/ 107093 w 1782150"/>
                  <a:gd name="connsiteY118" fmla="*/ 50089 h 2062941"/>
                  <a:gd name="connsiteX119" fmla="*/ 103002 w 1782150"/>
                  <a:gd name="connsiteY119" fmla="*/ 65587 h 2062941"/>
                  <a:gd name="connsiteX120" fmla="*/ 209926 w 1782150"/>
                  <a:gd name="connsiteY120" fmla="*/ 105222 h 2062941"/>
                  <a:gd name="connsiteX121" fmla="*/ 230575 w 1782150"/>
                  <a:gd name="connsiteY121" fmla="*/ 142045 h 2062941"/>
                  <a:gd name="connsiteX122" fmla="*/ 390408 w 1782150"/>
                  <a:gd name="connsiteY122" fmla="*/ 135171 h 2062941"/>
                  <a:gd name="connsiteX123" fmla="*/ 356985 w 1782150"/>
                  <a:gd name="connsiteY123" fmla="*/ 147465 h 2062941"/>
                  <a:gd name="connsiteX124" fmla="*/ 317918 w 1782150"/>
                  <a:gd name="connsiteY124" fmla="*/ 177357 h 2062941"/>
                  <a:gd name="connsiteX125" fmla="*/ 362340 w 1782150"/>
                  <a:gd name="connsiteY125" fmla="*/ 211361 h 2062941"/>
                  <a:gd name="connsiteX126" fmla="*/ 529301 w 1782150"/>
                  <a:gd name="connsiteY126" fmla="*/ 194678 h 2062941"/>
                  <a:gd name="connsiteX127" fmla="*/ 491868 w 1782150"/>
                  <a:gd name="connsiteY127" fmla="*/ 242756 h 2062941"/>
                  <a:gd name="connsiteX128" fmla="*/ 589157 w 1782150"/>
                  <a:gd name="connsiteY128" fmla="*/ 254723 h 2062941"/>
                  <a:gd name="connsiteX129" fmla="*/ 636407 w 1782150"/>
                  <a:gd name="connsiteY129" fmla="*/ 253866 h 2062941"/>
                  <a:gd name="connsiteX130" fmla="*/ 639131 w 1782150"/>
                  <a:gd name="connsiteY130" fmla="*/ 263238 h 2062941"/>
                  <a:gd name="connsiteX131" fmla="*/ 661524 w 1782150"/>
                  <a:gd name="connsiteY131" fmla="*/ 297286 h 2062941"/>
                  <a:gd name="connsiteX132" fmla="*/ 710605 w 1782150"/>
                  <a:gd name="connsiteY132" fmla="*/ 390252 h 2062941"/>
                  <a:gd name="connsiteX133" fmla="*/ 819846 w 1782150"/>
                  <a:gd name="connsiteY133" fmla="*/ 994076 h 2062941"/>
                  <a:gd name="connsiteX134" fmla="*/ 590981 w 1782150"/>
                  <a:gd name="connsiteY134" fmla="*/ 531368 h 2062941"/>
                  <a:gd name="connsiteX135" fmla="*/ 638666 w 1782150"/>
                  <a:gd name="connsiteY135" fmla="*/ 536600 h 2062941"/>
                  <a:gd name="connsiteX136" fmla="*/ 680234 w 1782150"/>
                  <a:gd name="connsiteY136" fmla="*/ 479069 h 2062941"/>
                  <a:gd name="connsiteX137" fmla="*/ 578317 w 1782150"/>
                  <a:gd name="connsiteY137" fmla="*/ 450863 h 2062941"/>
                  <a:gd name="connsiteX138" fmla="*/ 559825 w 1782150"/>
                  <a:gd name="connsiteY138" fmla="*/ 452861 h 2062941"/>
                  <a:gd name="connsiteX139" fmla="*/ 542053 w 1782150"/>
                  <a:gd name="connsiteY139" fmla="*/ 458710 h 2062941"/>
                  <a:gd name="connsiteX140" fmla="*/ 542765 w 1782150"/>
                  <a:gd name="connsiteY140" fmla="*/ 463964 h 2062941"/>
                  <a:gd name="connsiteX141" fmla="*/ 662004 w 1782150"/>
                  <a:gd name="connsiteY141" fmla="*/ 481169 h 2062941"/>
                  <a:gd name="connsiteX142" fmla="*/ 674385 w 1782150"/>
                  <a:gd name="connsiteY142" fmla="*/ 522497 h 2062941"/>
                  <a:gd name="connsiteX143" fmla="*/ 629555 w 1782150"/>
                  <a:gd name="connsiteY143" fmla="*/ 516226 h 2062941"/>
                  <a:gd name="connsiteX144" fmla="*/ 575127 w 1782150"/>
                  <a:gd name="connsiteY144" fmla="*/ 520361 h 2062941"/>
                  <a:gd name="connsiteX145" fmla="*/ 528095 w 1782150"/>
                  <a:gd name="connsiteY145" fmla="*/ 515187 h 2062941"/>
                  <a:gd name="connsiteX146" fmla="*/ 467992 w 1782150"/>
                  <a:gd name="connsiteY146" fmla="*/ 499319 h 2062941"/>
                  <a:gd name="connsiteX147" fmla="*/ 423889 w 1782150"/>
                  <a:gd name="connsiteY147" fmla="*/ 532407 h 2062941"/>
                  <a:gd name="connsiteX148" fmla="*/ 329513 w 1782150"/>
                  <a:gd name="connsiteY148" fmla="*/ 532313 h 2062941"/>
                  <a:gd name="connsiteX149" fmla="*/ 409510 w 1782150"/>
                  <a:gd name="connsiteY149" fmla="*/ 458819 h 2062941"/>
                  <a:gd name="connsiteX150" fmla="*/ 319654 w 1782150"/>
                  <a:gd name="connsiteY150" fmla="*/ 433513 h 2062941"/>
                  <a:gd name="connsiteX151" fmla="*/ 235116 w 1782150"/>
                  <a:gd name="connsiteY151" fmla="*/ 422519 h 2062941"/>
                  <a:gd name="connsiteX152" fmla="*/ 100561 w 1782150"/>
                  <a:gd name="connsiteY152" fmla="*/ 406077 h 2062941"/>
                  <a:gd name="connsiteX153" fmla="*/ 165815 w 1782150"/>
                  <a:gd name="connsiteY153" fmla="*/ 298587 h 2062941"/>
                  <a:gd name="connsiteX154" fmla="*/ 242455 w 1782150"/>
                  <a:gd name="connsiteY154" fmla="*/ 273759 h 2062941"/>
                  <a:gd name="connsiteX155" fmla="*/ 271409 w 1782150"/>
                  <a:gd name="connsiteY155" fmla="*/ 258007 h 2062941"/>
                  <a:gd name="connsiteX156" fmla="*/ 390234 w 1782150"/>
                  <a:gd name="connsiteY156" fmla="*/ 287383 h 2062941"/>
                  <a:gd name="connsiteX157" fmla="*/ 466953 w 1782150"/>
                  <a:gd name="connsiteY157" fmla="*/ 298681 h 2062941"/>
                  <a:gd name="connsiteX158" fmla="*/ 578070 w 1782150"/>
                  <a:gd name="connsiteY158" fmla="*/ 363899 h 2062941"/>
                  <a:gd name="connsiteX159" fmla="*/ 531735 w 1782150"/>
                  <a:gd name="connsiteY159" fmla="*/ 444484 h 2062941"/>
                  <a:gd name="connsiteX160" fmla="*/ 536124 w 1782150"/>
                  <a:gd name="connsiteY160" fmla="*/ 460389 h 2062941"/>
                  <a:gd name="connsiteX161" fmla="*/ 514334 w 1782150"/>
                  <a:gd name="connsiteY161" fmla="*/ 294888 h 2062941"/>
                  <a:gd name="connsiteX162" fmla="*/ 471597 w 1782150"/>
                  <a:gd name="connsiteY162" fmla="*/ 281861 h 2062941"/>
                  <a:gd name="connsiteX163" fmla="*/ 391200 w 1782150"/>
                  <a:gd name="connsiteY163" fmla="*/ 269131 h 2062941"/>
                  <a:gd name="connsiteX164" fmla="*/ 307491 w 1782150"/>
                  <a:gd name="connsiteY164" fmla="*/ 238913 h 2062941"/>
                  <a:gd name="connsiteX165" fmla="*/ 192691 w 1782150"/>
                  <a:gd name="connsiteY165" fmla="*/ 281723 h 2062941"/>
                  <a:gd name="connsiteX166" fmla="*/ 140516 w 1782150"/>
                  <a:gd name="connsiteY166" fmla="*/ 283757 h 2062941"/>
                  <a:gd name="connsiteX167" fmla="*/ 86458 w 1782150"/>
                  <a:gd name="connsiteY167" fmla="*/ 344608 h 2062941"/>
                  <a:gd name="connsiteX168" fmla="*/ 82927 w 1782150"/>
                  <a:gd name="connsiteY168" fmla="*/ 408700 h 2062941"/>
                  <a:gd name="connsiteX169" fmla="*/ 87606 w 1782150"/>
                  <a:gd name="connsiteY169" fmla="*/ 420202 h 2062941"/>
                  <a:gd name="connsiteX170" fmla="*/ 211248 w 1782150"/>
                  <a:gd name="connsiteY170" fmla="*/ 428150 h 2062941"/>
                  <a:gd name="connsiteX171" fmla="*/ 306212 w 1782150"/>
                  <a:gd name="connsiteY171" fmla="*/ 453566 h 2062941"/>
                  <a:gd name="connsiteX172" fmla="*/ 392014 w 1782150"/>
                  <a:gd name="connsiteY172" fmla="*/ 450115 h 2062941"/>
                  <a:gd name="connsiteX173" fmla="*/ 306815 w 1782150"/>
                  <a:gd name="connsiteY173" fmla="*/ 528113 h 2062941"/>
                  <a:gd name="connsiteX174" fmla="*/ 308559 w 1782150"/>
                  <a:gd name="connsiteY174" fmla="*/ 541657 h 2062941"/>
                  <a:gd name="connsiteX175" fmla="*/ 441342 w 1782150"/>
                  <a:gd name="connsiteY175" fmla="*/ 541759 h 2062941"/>
                  <a:gd name="connsiteX176" fmla="*/ 491417 w 1782150"/>
                  <a:gd name="connsiteY176" fmla="*/ 506316 h 2062941"/>
                  <a:gd name="connsiteX177" fmla="*/ 503588 w 1782150"/>
                  <a:gd name="connsiteY177" fmla="*/ 513247 h 2062941"/>
                  <a:gd name="connsiteX178" fmla="*/ 525603 w 1782150"/>
                  <a:gd name="connsiteY178" fmla="*/ 534391 h 2062941"/>
                  <a:gd name="connsiteX179" fmla="*/ 574604 w 1782150"/>
                  <a:gd name="connsiteY179" fmla="*/ 538787 h 2062941"/>
                  <a:gd name="connsiteX180" fmla="*/ 776920 w 1782150"/>
                  <a:gd name="connsiteY180" fmla="*/ 921498 h 2062941"/>
                  <a:gd name="connsiteX181" fmla="*/ 843707 w 1782150"/>
                  <a:gd name="connsiteY181" fmla="*/ 1325753 h 2062941"/>
                  <a:gd name="connsiteX182" fmla="*/ 723792 w 1782150"/>
                  <a:gd name="connsiteY182" fmla="*/ 1175111 h 2062941"/>
                  <a:gd name="connsiteX183" fmla="*/ 738411 w 1782150"/>
                  <a:gd name="connsiteY183" fmla="*/ 1119441 h 2062941"/>
                  <a:gd name="connsiteX184" fmla="*/ 738549 w 1782150"/>
                  <a:gd name="connsiteY184" fmla="*/ 1118685 h 2062941"/>
                  <a:gd name="connsiteX185" fmla="*/ 780306 w 1782150"/>
                  <a:gd name="connsiteY185" fmla="*/ 987443 h 2062941"/>
                  <a:gd name="connsiteX186" fmla="*/ 723378 w 1782150"/>
                  <a:gd name="connsiteY186" fmla="*/ 958183 h 2062941"/>
                  <a:gd name="connsiteX187" fmla="*/ 686351 w 1782150"/>
                  <a:gd name="connsiteY187" fmla="*/ 993713 h 2062941"/>
                  <a:gd name="connsiteX188" fmla="*/ 685610 w 1782150"/>
                  <a:gd name="connsiteY188" fmla="*/ 993321 h 2062941"/>
                  <a:gd name="connsiteX189" fmla="*/ 694366 w 1782150"/>
                  <a:gd name="connsiteY189" fmla="*/ 962172 h 2062941"/>
                  <a:gd name="connsiteX190" fmla="*/ 625740 w 1782150"/>
                  <a:gd name="connsiteY190" fmla="*/ 894542 h 2062941"/>
                  <a:gd name="connsiteX191" fmla="*/ 570869 w 1782150"/>
                  <a:gd name="connsiteY191" fmla="*/ 883651 h 2062941"/>
                  <a:gd name="connsiteX192" fmla="*/ 577474 w 1782150"/>
                  <a:gd name="connsiteY192" fmla="*/ 994970 h 2062941"/>
                  <a:gd name="connsiteX193" fmla="*/ 576798 w 1782150"/>
                  <a:gd name="connsiteY193" fmla="*/ 994919 h 2062941"/>
                  <a:gd name="connsiteX194" fmla="*/ 539888 w 1782150"/>
                  <a:gd name="connsiteY194" fmla="*/ 887647 h 2062941"/>
                  <a:gd name="connsiteX195" fmla="*/ 501124 w 1782150"/>
                  <a:gd name="connsiteY195" fmla="*/ 887000 h 2062941"/>
                  <a:gd name="connsiteX196" fmla="*/ 481892 w 1782150"/>
                  <a:gd name="connsiteY196" fmla="*/ 887167 h 2062941"/>
                  <a:gd name="connsiteX197" fmla="*/ 462427 w 1782150"/>
                  <a:gd name="connsiteY197" fmla="*/ 880439 h 2062941"/>
                  <a:gd name="connsiteX198" fmla="*/ 428423 w 1782150"/>
                  <a:gd name="connsiteY198" fmla="*/ 907097 h 2062941"/>
                  <a:gd name="connsiteX199" fmla="*/ 458227 w 1782150"/>
                  <a:gd name="connsiteY199" fmla="*/ 956287 h 2062941"/>
                  <a:gd name="connsiteX200" fmla="*/ 463241 w 1782150"/>
                  <a:gd name="connsiteY200" fmla="*/ 981376 h 2062941"/>
                  <a:gd name="connsiteX201" fmla="*/ 463103 w 1782150"/>
                  <a:gd name="connsiteY201" fmla="*/ 981666 h 2062941"/>
                  <a:gd name="connsiteX202" fmla="*/ 462819 w 1782150"/>
                  <a:gd name="connsiteY202" fmla="*/ 981732 h 2062941"/>
                  <a:gd name="connsiteX203" fmla="*/ 427660 w 1782150"/>
                  <a:gd name="connsiteY203" fmla="*/ 934802 h 2062941"/>
                  <a:gd name="connsiteX204" fmla="*/ 347555 w 1782150"/>
                  <a:gd name="connsiteY204" fmla="*/ 934482 h 2062941"/>
                  <a:gd name="connsiteX205" fmla="*/ 255744 w 1782150"/>
                  <a:gd name="connsiteY205" fmla="*/ 936204 h 2062941"/>
                  <a:gd name="connsiteX206" fmla="*/ 264535 w 1782150"/>
                  <a:gd name="connsiteY206" fmla="*/ 958764 h 2062941"/>
                  <a:gd name="connsiteX207" fmla="*/ 264179 w 1782150"/>
                  <a:gd name="connsiteY207" fmla="*/ 959527 h 2062941"/>
                  <a:gd name="connsiteX208" fmla="*/ 160620 w 1782150"/>
                  <a:gd name="connsiteY208" fmla="*/ 984130 h 2062941"/>
                  <a:gd name="connsiteX209" fmla="*/ 126631 w 1782150"/>
                  <a:gd name="connsiteY209" fmla="*/ 999293 h 2062941"/>
                  <a:gd name="connsiteX210" fmla="*/ 146197 w 1782150"/>
                  <a:gd name="connsiteY210" fmla="*/ 1023932 h 2062941"/>
                  <a:gd name="connsiteX211" fmla="*/ 76162 w 1782150"/>
                  <a:gd name="connsiteY211" fmla="*/ 1040265 h 2062941"/>
                  <a:gd name="connsiteX212" fmla="*/ 2342 w 1782150"/>
                  <a:gd name="connsiteY212" fmla="*/ 1094490 h 2062941"/>
                  <a:gd name="connsiteX213" fmla="*/ 5807 w 1782150"/>
                  <a:gd name="connsiteY213" fmla="*/ 1107626 h 2062941"/>
                  <a:gd name="connsiteX214" fmla="*/ 54837 w 1782150"/>
                  <a:gd name="connsiteY214" fmla="*/ 1103964 h 2062941"/>
                  <a:gd name="connsiteX215" fmla="*/ 201730 w 1782150"/>
                  <a:gd name="connsiteY215" fmla="*/ 1072373 h 2062941"/>
                  <a:gd name="connsiteX216" fmla="*/ 118725 w 1782150"/>
                  <a:gd name="connsiteY216" fmla="*/ 1111419 h 2062941"/>
                  <a:gd name="connsiteX217" fmla="*/ 120535 w 1782150"/>
                  <a:gd name="connsiteY217" fmla="*/ 1125435 h 2062941"/>
                  <a:gd name="connsiteX218" fmla="*/ 217627 w 1782150"/>
                  <a:gd name="connsiteY218" fmla="*/ 1128021 h 2062941"/>
                  <a:gd name="connsiteX219" fmla="*/ 365051 w 1782150"/>
                  <a:gd name="connsiteY219" fmla="*/ 1073339 h 2062941"/>
                  <a:gd name="connsiteX220" fmla="*/ 326941 w 1782150"/>
                  <a:gd name="connsiteY220" fmla="*/ 1098355 h 2062941"/>
                  <a:gd name="connsiteX221" fmla="*/ 279401 w 1782150"/>
                  <a:gd name="connsiteY221" fmla="*/ 1131327 h 2062941"/>
                  <a:gd name="connsiteX222" fmla="*/ 282300 w 1782150"/>
                  <a:gd name="connsiteY222" fmla="*/ 1142386 h 2062941"/>
                  <a:gd name="connsiteX223" fmla="*/ 354305 w 1782150"/>
                  <a:gd name="connsiteY223" fmla="*/ 1157056 h 2062941"/>
                  <a:gd name="connsiteX224" fmla="*/ 466685 w 1782150"/>
                  <a:gd name="connsiteY224" fmla="*/ 1121170 h 2062941"/>
                  <a:gd name="connsiteX225" fmla="*/ 506451 w 1782150"/>
                  <a:gd name="connsiteY225" fmla="*/ 1103754 h 2062941"/>
                  <a:gd name="connsiteX226" fmla="*/ 482052 w 1782150"/>
                  <a:gd name="connsiteY226" fmla="*/ 1127244 h 2062941"/>
                  <a:gd name="connsiteX227" fmla="*/ 450337 w 1782150"/>
                  <a:gd name="connsiteY227" fmla="*/ 1168790 h 2062941"/>
                  <a:gd name="connsiteX228" fmla="*/ 599925 w 1782150"/>
                  <a:gd name="connsiteY228" fmla="*/ 1180321 h 2062941"/>
                  <a:gd name="connsiteX229" fmla="*/ 623444 w 1782150"/>
                  <a:gd name="connsiteY229" fmla="*/ 1140148 h 2062941"/>
                  <a:gd name="connsiteX230" fmla="*/ 632222 w 1782150"/>
                  <a:gd name="connsiteY230" fmla="*/ 1175503 h 2062941"/>
                  <a:gd name="connsiteX231" fmla="*/ 703710 w 1782150"/>
                  <a:gd name="connsiteY231" fmla="*/ 1181941 h 2062941"/>
                  <a:gd name="connsiteX232" fmla="*/ 708004 w 1782150"/>
                  <a:gd name="connsiteY232" fmla="*/ 1188044 h 2062941"/>
                  <a:gd name="connsiteX233" fmla="*/ 801783 w 1782150"/>
                  <a:gd name="connsiteY233" fmla="*/ 1284120 h 2062941"/>
                  <a:gd name="connsiteX234" fmla="*/ 839246 w 1782150"/>
                  <a:gd name="connsiteY234" fmla="*/ 1378009 h 2062941"/>
                  <a:gd name="connsiteX235" fmla="*/ 844397 w 1782150"/>
                  <a:gd name="connsiteY235" fmla="*/ 1414265 h 2062941"/>
                  <a:gd name="connsiteX236" fmla="*/ 836674 w 1782150"/>
                  <a:gd name="connsiteY236" fmla="*/ 1570363 h 2062941"/>
                  <a:gd name="connsiteX237" fmla="*/ 660391 w 1782150"/>
                  <a:gd name="connsiteY237" fmla="*/ 1622997 h 2062941"/>
                  <a:gd name="connsiteX238" fmla="*/ 651752 w 1782150"/>
                  <a:gd name="connsiteY238" fmla="*/ 1638364 h 2062941"/>
                  <a:gd name="connsiteX239" fmla="*/ 665107 w 1782150"/>
                  <a:gd name="connsiteY239" fmla="*/ 1718680 h 2062941"/>
                  <a:gd name="connsiteX240" fmla="*/ 750800 w 1782150"/>
                  <a:gd name="connsiteY240" fmla="*/ 2025551 h 2062941"/>
                  <a:gd name="connsiteX241" fmla="*/ 972726 w 1782150"/>
                  <a:gd name="connsiteY241" fmla="*/ 2055378 h 2062941"/>
                  <a:gd name="connsiteX242" fmla="*/ 1104891 w 1782150"/>
                  <a:gd name="connsiteY242" fmla="*/ 1869111 h 2062941"/>
                  <a:gd name="connsiteX243" fmla="*/ 1134754 w 1782150"/>
                  <a:gd name="connsiteY243" fmla="*/ 1672695 h 2062941"/>
                  <a:gd name="connsiteX244" fmla="*/ 1136497 w 1782150"/>
                  <a:gd name="connsiteY244" fmla="*/ 1646625 h 2062941"/>
                  <a:gd name="connsiteX245" fmla="*/ 1136570 w 1782150"/>
                  <a:gd name="connsiteY245" fmla="*/ 1640050 h 2062941"/>
                  <a:gd name="connsiteX246" fmla="*/ 969870 w 1782150"/>
                  <a:gd name="connsiteY246" fmla="*/ 1571846 h 2062941"/>
                  <a:gd name="connsiteX247" fmla="*/ 987832 w 1782150"/>
                  <a:gd name="connsiteY247" fmla="*/ 1331311 h 2062941"/>
                  <a:gd name="connsiteX248" fmla="*/ 1057983 w 1782150"/>
                  <a:gd name="connsiteY248" fmla="*/ 1231116 h 2062941"/>
                  <a:gd name="connsiteX249" fmla="*/ 1073619 w 1782150"/>
                  <a:gd name="connsiteY249" fmla="*/ 1165753 h 2062941"/>
                  <a:gd name="connsiteX250" fmla="*/ 1088543 w 1782150"/>
                  <a:gd name="connsiteY250" fmla="*/ 1272015 h 2062941"/>
                  <a:gd name="connsiteX251" fmla="*/ 1194624 w 1782150"/>
                  <a:gd name="connsiteY251" fmla="*/ 1380326 h 2062941"/>
                  <a:gd name="connsiteX252" fmla="*/ 1182199 w 1782150"/>
                  <a:gd name="connsiteY252" fmla="*/ 1295854 h 2062941"/>
                  <a:gd name="connsiteX253" fmla="*/ 1178929 w 1782150"/>
                  <a:gd name="connsiteY253" fmla="*/ 1232482 h 2062941"/>
                  <a:gd name="connsiteX254" fmla="*/ 1210972 w 1782150"/>
                  <a:gd name="connsiteY254" fmla="*/ 1332416 h 2062941"/>
                  <a:gd name="connsiteX255" fmla="*/ 1340302 w 1782150"/>
                  <a:gd name="connsiteY255" fmla="*/ 1440669 h 2062941"/>
                  <a:gd name="connsiteX256" fmla="*/ 1351928 w 1782150"/>
                  <a:gd name="connsiteY256" fmla="*/ 1429051 h 2062941"/>
                  <a:gd name="connsiteX257" fmla="*/ 1355707 w 1782150"/>
                  <a:gd name="connsiteY257" fmla="*/ 1366848 h 2062941"/>
                  <a:gd name="connsiteX258" fmla="*/ 1397267 w 1782150"/>
                  <a:gd name="connsiteY258" fmla="*/ 1254672 h 2062941"/>
                  <a:gd name="connsiteX259" fmla="*/ 1371764 w 1782150"/>
                  <a:gd name="connsiteY259" fmla="*/ 1212370 h 2062941"/>
                  <a:gd name="connsiteX260" fmla="*/ 1369584 w 1782150"/>
                  <a:gd name="connsiteY260" fmla="*/ 1162352 h 2062941"/>
                  <a:gd name="connsiteX261" fmla="*/ 1386514 w 1782150"/>
                  <a:gd name="connsiteY261" fmla="*/ 1044559 h 2062941"/>
                  <a:gd name="connsiteX262" fmla="*/ 1420444 w 1782150"/>
                  <a:gd name="connsiteY262" fmla="*/ 1142059 h 2062941"/>
                  <a:gd name="connsiteX263" fmla="*/ 1494338 w 1782150"/>
                  <a:gd name="connsiteY263" fmla="*/ 1219948 h 2062941"/>
                  <a:gd name="connsiteX264" fmla="*/ 1548251 w 1782150"/>
                  <a:gd name="connsiteY264" fmla="*/ 1235664 h 2062941"/>
                  <a:gd name="connsiteX265" fmla="*/ 1553627 w 1782150"/>
                  <a:gd name="connsiteY265" fmla="*/ 1226175 h 2062941"/>
                  <a:gd name="connsiteX266" fmla="*/ 1519259 w 1782150"/>
                  <a:gd name="connsiteY266" fmla="*/ 1146680 h 2062941"/>
                  <a:gd name="connsiteX267" fmla="*/ 1577458 w 1782150"/>
                  <a:gd name="connsiteY267" fmla="*/ 1227679 h 2062941"/>
                  <a:gd name="connsiteX268" fmla="*/ 1714274 w 1782150"/>
                  <a:gd name="connsiteY268" fmla="*/ 1319730 h 2062941"/>
                  <a:gd name="connsiteX269" fmla="*/ 1724155 w 1782150"/>
                  <a:gd name="connsiteY269" fmla="*/ 1312210 h 2062941"/>
                  <a:gd name="connsiteX270" fmla="*/ 1728878 w 1782150"/>
                  <a:gd name="connsiteY270" fmla="*/ 1173186 h 2062941"/>
                  <a:gd name="connsiteX271" fmla="*/ 1570483 w 1782150"/>
                  <a:gd name="connsiteY271" fmla="*/ 1090675 h 2062941"/>
                  <a:gd name="connsiteX272" fmla="*/ 1569975 w 1782150"/>
                  <a:gd name="connsiteY272" fmla="*/ 1089019 h 2062941"/>
                  <a:gd name="connsiteX273" fmla="*/ 1684629 w 1782150"/>
                  <a:gd name="connsiteY273" fmla="*/ 1091365 h 2062941"/>
                  <a:gd name="connsiteX274" fmla="*/ 1737016 w 1782150"/>
                  <a:gd name="connsiteY274" fmla="*/ 1131516 h 2062941"/>
                  <a:gd name="connsiteX275" fmla="*/ 1779883 w 1782150"/>
                  <a:gd name="connsiteY275" fmla="*/ 1121584 h 2062941"/>
                  <a:gd name="connsiteX276" fmla="*/ 1769785 w 1782150"/>
                  <a:gd name="connsiteY276" fmla="*/ 1061387 h 2062941"/>
                  <a:gd name="connsiteX277" fmla="*/ 1388693 w 1782150"/>
                  <a:gd name="connsiteY277" fmla="*/ 921702 h 2062941"/>
                  <a:gd name="connsiteX278" fmla="*/ 1360429 w 1782150"/>
                  <a:gd name="connsiteY278" fmla="*/ 917335 h 2062941"/>
                  <a:gd name="connsiteX279" fmla="*/ 1358976 w 1782150"/>
                  <a:gd name="connsiteY279" fmla="*/ 914777 h 2062941"/>
                  <a:gd name="connsiteX280" fmla="*/ 1369076 w 1782150"/>
                  <a:gd name="connsiteY280" fmla="*/ 901859 h 2062941"/>
                  <a:gd name="connsiteX281" fmla="*/ 1471814 w 1782150"/>
                  <a:gd name="connsiteY281" fmla="*/ 903929 h 2062941"/>
                  <a:gd name="connsiteX282" fmla="*/ 1388693 w 1782150"/>
                  <a:gd name="connsiteY282" fmla="*/ 921702 h 2062941"/>
                  <a:gd name="connsiteX283" fmla="*/ 616040 w 1782150"/>
                  <a:gd name="connsiteY283" fmla="*/ 235781 h 2062941"/>
                  <a:gd name="connsiteX284" fmla="*/ 555109 w 1782150"/>
                  <a:gd name="connsiteY284" fmla="*/ 239320 h 2062941"/>
                  <a:gd name="connsiteX285" fmla="*/ 512263 w 1782150"/>
                  <a:gd name="connsiteY285" fmla="*/ 239239 h 2062941"/>
                  <a:gd name="connsiteX286" fmla="*/ 511478 w 1782150"/>
                  <a:gd name="connsiteY286" fmla="*/ 219665 h 2062941"/>
                  <a:gd name="connsiteX287" fmla="*/ 546950 w 1782150"/>
                  <a:gd name="connsiteY287" fmla="*/ 192324 h 2062941"/>
                  <a:gd name="connsiteX288" fmla="*/ 513861 w 1782150"/>
                  <a:gd name="connsiteY288" fmla="*/ 175300 h 2062941"/>
                  <a:gd name="connsiteX289" fmla="*/ 476719 w 1782150"/>
                  <a:gd name="connsiteY289" fmla="*/ 185807 h 2062941"/>
                  <a:gd name="connsiteX290" fmla="*/ 427784 w 1782150"/>
                  <a:gd name="connsiteY290" fmla="*/ 199350 h 2062941"/>
                  <a:gd name="connsiteX291" fmla="*/ 335529 w 1782150"/>
                  <a:gd name="connsiteY291" fmla="*/ 178599 h 2062941"/>
                  <a:gd name="connsiteX292" fmla="*/ 397660 w 1782150"/>
                  <a:gd name="connsiteY292" fmla="*/ 151796 h 2062941"/>
                  <a:gd name="connsiteX293" fmla="*/ 396897 w 1782150"/>
                  <a:gd name="connsiteY293" fmla="*/ 120008 h 2062941"/>
                  <a:gd name="connsiteX294" fmla="*/ 325481 w 1782150"/>
                  <a:gd name="connsiteY294" fmla="*/ 125304 h 2062941"/>
                  <a:gd name="connsiteX295" fmla="*/ 249517 w 1782150"/>
                  <a:gd name="connsiteY295" fmla="*/ 128872 h 2062941"/>
                  <a:gd name="connsiteX296" fmla="*/ 219495 w 1782150"/>
                  <a:gd name="connsiteY296" fmla="*/ 120553 h 2062941"/>
                  <a:gd name="connsiteX297" fmla="*/ 219160 w 1782150"/>
                  <a:gd name="connsiteY297" fmla="*/ 119594 h 2062941"/>
                  <a:gd name="connsiteX298" fmla="*/ 219568 w 1782150"/>
                  <a:gd name="connsiteY298" fmla="*/ 118300 h 2062941"/>
                  <a:gd name="connsiteX299" fmla="*/ 226092 w 1782150"/>
                  <a:gd name="connsiteY299" fmla="*/ 96743 h 2062941"/>
                  <a:gd name="connsiteX300" fmla="*/ 130365 w 1782150"/>
                  <a:gd name="connsiteY300" fmla="*/ 62935 h 2062941"/>
                  <a:gd name="connsiteX301" fmla="*/ 286130 w 1782150"/>
                  <a:gd name="connsiteY301" fmla="*/ 81717 h 2062941"/>
                  <a:gd name="connsiteX302" fmla="*/ 331533 w 1782150"/>
                  <a:gd name="connsiteY302" fmla="*/ 66938 h 2062941"/>
                  <a:gd name="connsiteX303" fmla="*/ 304774 w 1782150"/>
                  <a:gd name="connsiteY303" fmla="*/ 40810 h 2062941"/>
                  <a:gd name="connsiteX304" fmla="*/ 404983 w 1782150"/>
                  <a:gd name="connsiteY304" fmla="*/ 33930 h 2062941"/>
                  <a:gd name="connsiteX305" fmla="*/ 432681 w 1782150"/>
                  <a:gd name="connsiteY305" fmla="*/ 77837 h 2062941"/>
                  <a:gd name="connsiteX306" fmla="*/ 459782 w 1782150"/>
                  <a:gd name="connsiteY306" fmla="*/ 16099 h 2062941"/>
                  <a:gd name="connsiteX307" fmla="*/ 459935 w 1782150"/>
                  <a:gd name="connsiteY307" fmla="*/ 15729 h 2062941"/>
                  <a:gd name="connsiteX308" fmla="*/ 486310 w 1782150"/>
                  <a:gd name="connsiteY308" fmla="*/ 30108 h 2062941"/>
                  <a:gd name="connsiteX309" fmla="*/ 540760 w 1782150"/>
                  <a:gd name="connsiteY309" fmla="*/ 24048 h 2062941"/>
                  <a:gd name="connsiteX310" fmla="*/ 560247 w 1782150"/>
                  <a:gd name="connsiteY310" fmla="*/ 32557 h 2062941"/>
                  <a:gd name="connsiteX311" fmla="*/ 533072 w 1782150"/>
                  <a:gd name="connsiteY311" fmla="*/ 74989 h 2062941"/>
                  <a:gd name="connsiteX312" fmla="*/ 553671 w 1782150"/>
                  <a:gd name="connsiteY312" fmla="*/ 104582 h 2062941"/>
                  <a:gd name="connsiteX313" fmla="*/ 610758 w 1782150"/>
                  <a:gd name="connsiteY313" fmla="*/ 44175 h 2062941"/>
                  <a:gd name="connsiteX314" fmla="*/ 667693 w 1782150"/>
                  <a:gd name="connsiteY314" fmla="*/ 40767 h 2062941"/>
                  <a:gd name="connsiteX315" fmla="*/ 630739 w 1782150"/>
                  <a:gd name="connsiteY315" fmla="*/ 94316 h 2062941"/>
                  <a:gd name="connsiteX316" fmla="*/ 643331 w 1782150"/>
                  <a:gd name="connsiteY316" fmla="*/ 156722 h 2062941"/>
                  <a:gd name="connsiteX317" fmla="*/ 722325 w 1782150"/>
                  <a:gd name="connsiteY317" fmla="*/ 53809 h 2062941"/>
                  <a:gd name="connsiteX318" fmla="*/ 766588 w 1782150"/>
                  <a:gd name="connsiteY318" fmla="*/ 77198 h 2062941"/>
                  <a:gd name="connsiteX319" fmla="*/ 722601 w 1782150"/>
                  <a:gd name="connsiteY319" fmla="*/ 128363 h 2062941"/>
                  <a:gd name="connsiteX320" fmla="*/ 755827 w 1782150"/>
                  <a:gd name="connsiteY320" fmla="*/ 149311 h 2062941"/>
                  <a:gd name="connsiteX321" fmla="*/ 791481 w 1782150"/>
                  <a:gd name="connsiteY321" fmla="*/ 141405 h 2062941"/>
                  <a:gd name="connsiteX322" fmla="*/ 821575 w 1782150"/>
                  <a:gd name="connsiteY322" fmla="*/ 163007 h 2062941"/>
                  <a:gd name="connsiteX323" fmla="*/ 691300 w 1782150"/>
                  <a:gd name="connsiteY323" fmla="*/ 241688 h 2062941"/>
                  <a:gd name="connsiteX324" fmla="*/ 616040 w 1782150"/>
                  <a:gd name="connsiteY324" fmla="*/ 235781 h 2062941"/>
                  <a:gd name="connsiteX325" fmla="*/ 661256 w 1782150"/>
                  <a:gd name="connsiteY325" fmla="*/ 1170766 h 2062941"/>
                  <a:gd name="connsiteX326" fmla="*/ 645285 w 1782150"/>
                  <a:gd name="connsiteY326" fmla="*/ 1165389 h 2062941"/>
                  <a:gd name="connsiteX327" fmla="*/ 644166 w 1782150"/>
                  <a:gd name="connsiteY327" fmla="*/ 1162716 h 2062941"/>
                  <a:gd name="connsiteX328" fmla="*/ 610736 w 1782150"/>
                  <a:gd name="connsiteY328" fmla="*/ 1129402 h 2062941"/>
                  <a:gd name="connsiteX329" fmla="*/ 595587 w 1782150"/>
                  <a:gd name="connsiteY329" fmla="*/ 1160354 h 2062941"/>
                  <a:gd name="connsiteX330" fmla="*/ 466343 w 1782150"/>
                  <a:gd name="connsiteY330" fmla="*/ 1158967 h 2062941"/>
                  <a:gd name="connsiteX331" fmla="*/ 524259 w 1782150"/>
                  <a:gd name="connsiteY331" fmla="*/ 1095609 h 2062941"/>
                  <a:gd name="connsiteX332" fmla="*/ 516237 w 1782150"/>
                  <a:gd name="connsiteY332" fmla="*/ 1087587 h 2062941"/>
                  <a:gd name="connsiteX333" fmla="*/ 421404 w 1782150"/>
                  <a:gd name="connsiteY333" fmla="*/ 1131451 h 2062941"/>
                  <a:gd name="connsiteX334" fmla="*/ 298867 w 1782150"/>
                  <a:gd name="connsiteY334" fmla="*/ 1131494 h 2062941"/>
                  <a:gd name="connsiteX335" fmla="*/ 382670 w 1782150"/>
                  <a:gd name="connsiteY335" fmla="*/ 1066873 h 2062941"/>
                  <a:gd name="connsiteX336" fmla="*/ 376879 w 1782150"/>
                  <a:gd name="connsiteY336" fmla="*/ 1059272 h 2062941"/>
                  <a:gd name="connsiteX337" fmla="*/ 141453 w 1782150"/>
                  <a:gd name="connsiteY337" fmla="*/ 1116977 h 2062941"/>
                  <a:gd name="connsiteX338" fmla="*/ 221565 w 1782150"/>
                  <a:gd name="connsiteY338" fmla="*/ 1070331 h 2062941"/>
                  <a:gd name="connsiteX339" fmla="*/ 215651 w 1782150"/>
                  <a:gd name="connsiteY339" fmla="*/ 1060028 h 2062941"/>
                  <a:gd name="connsiteX340" fmla="*/ 25752 w 1782150"/>
                  <a:gd name="connsiteY340" fmla="*/ 1096640 h 2062941"/>
                  <a:gd name="connsiteX341" fmla="*/ 25541 w 1782150"/>
                  <a:gd name="connsiteY341" fmla="*/ 1095870 h 2062941"/>
                  <a:gd name="connsiteX342" fmla="*/ 83297 w 1782150"/>
                  <a:gd name="connsiteY342" fmla="*/ 1052479 h 2062941"/>
                  <a:gd name="connsiteX343" fmla="*/ 164086 w 1782150"/>
                  <a:gd name="connsiteY343" fmla="*/ 1030260 h 2062941"/>
                  <a:gd name="connsiteX344" fmla="*/ 165416 w 1782150"/>
                  <a:gd name="connsiteY344" fmla="*/ 1020066 h 2062941"/>
                  <a:gd name="connsiteX345" fmla="*/ 143596 w 1782150"/>
                  <a:gd name="connsiteY345" fmla="*/ 1006632 h 2062941"/>
                  <a:gd name="connsiteX346" fmla="*/ 176598 w 1782150"/>
                  <a:gd name="connsiteY346" fmla="*/ 995028 h 2062941"/>
                  <a:gd name="connsiteX347" fmla="*/ 231461 w 1782150"/>
                  <a:gd name="connsiteY347" fmla="*/ 973035 h 2062941"/>
                  <a:gd name="connsiteX348" fmla="*/ 337208 w 1782150"/>
                  <a:gd name="connsiteY348" fmla="*/ 1014413 h 2062941"/>
                  <a:gd name="connsiteX349" fmla="*/ 344416 w 1782150"/>
                  <a:gd name="connsiteY349" fmla="*/ 1007206 h 2062941"/>
                  <a:gd name="connsiteX350" fmla="*/ 272448 w 1782150"/>
                  <a:gd name="connsiteY350" fmla="*/ 946841 h 2062941"/>
                  <a:gd name="connsiteX351" fmla="*/ 339315 w 1782150"/>
                  <a:gd name="connsiteY351" fmla="*/ 949806 h 2062941"/>
                  <a:gd name="connsiteX352" fmla="*/ 379873 w 1782150"/>
                  <a:gd name="connsiteY352" fmla="*/ 940963 h 2062941"/>
                  <a:gd name="connsiteX353" fmla="*/ 415279 w 1782150"/>
                  <a:gd name="connsiteY353" fmla="*/ 942278 h 2062941"/>
                  <a:gd name="connsiteX354" fmla="*/ 441450 w 1782150"/>
                  <a:gd name="connsiteY354" fmla="*/ 986658 h 2062941"/>
                  <a:gd name="connsiteX355" fmla="*/ 478172 w 1782150"/>
                  <a:gd name="connsiteY355" fmla="*/ 982676 h 2062941"/>
                  <a:gd name="connsiteX356" fmla="*/ 448280 w 1782150"/>
                  <a:gd name="connsiteY356" fmla="*/ 912169 h 2062941"/>
                  <a:gd name="connsiteX357" fmla="*/ 441865 w 1782150"/>
                  <a:gd name="connsiteY357" fmla="*/ 894789 h 2062941"/>
                  <a:gd name="connsiteX358" fmla="*/ 474459 w 1782150"/>
                  <a:gd name="connsiteY358" fmla="*/ 899476 h 2062941"/>
                  <a:gd name="connsiteX359" fmla="*/ 513251 w 1782150"/>
                  <a:gd name="connsiteY359" fmla="*/ 898822 h 2062941"/>
                  <a:gd name="connsiteX360" fmla="*/ 570499 w 1782150"/>
                  <a:gd name="connsiteY360" fmla="*/ 1010395 h 2062941"/>
                  <a:gd name="connsiteX361" fmla="*/ 579748 w 1782150"/>
                  <a:gd name="connsiteY361" fmla="*/ 1011587 h 2062941"/>
                  <a:gd name="connsiteX362" fmla="*/ 584216 w 1782150"/>
                  <a:gd name="connsiteY362" fmla="*/ 894157 h 2062941"/>
                  <a:gd name="connsiteX363" fmla="*/ 678701 w 1782150"/>
                  <a:gd name="connsiteY363" fmla="*/ 965413 h 2062941"/>
                  <a:gd name="connsiteX364" fmla="*/ 670156 w 1782150"/>
                  <a:gd name="connsiteY364" fmla="*/ 1009422 h 2062941"/>
                  <a:gd name="connsiteX365" fmla="*/ 681302 w 1782150"/>
                  <a:gd name="connsiteY365" fmla="*/ 1015816 h 2062941"/>
                  <a:gd name="connsiteX366" fmla="*/ 761916 w 1782150"/>
                  <a:gd name="connsiteY366" fmla="*/ 989288 h 2062941"/>
                  <a:gd name="connsiteX367" fmla="*/ 721402 w 1782150"/>
                  <a:gd name="connsiteY367" fmla="*/ 1110315 h 2062941"/>
                  <a:gd name="connsiteX368" fmla="*/ 698863 w 1782150"/>
                  <a:gd name="connsiteY368" fmla="*/ 1114565 h 2062941"/>
                  <a:gd name="connsiteX369" fmla="*/ 697454 w 1782150"/>
                  <a:gd name="connsiteY369" fmla="*/ 1125122 h 2062941"/>
                  <a:gd name="connsiteX370" fmla="*/ 713511 w 1782150"/>
                  <a:gd name="connsiteY370" fmla="*/ 1123945 h 2062941"/>
                  <a:gd name="connsiteX371" fmla="*/ 661256 w 1782150"/>
                  <a:gd name="connsiteY371" fmla="*/ 1170766 h 2062941"/>
                  <a:gd name="connsiteX372" fmla="*/ 294325 w 1782150"/>
                  <a:gd name="connsiteY372" fmla="*/ 974292 h 2062941"/>
                  <a:gd name="connsiteX373" fmla="*/ 326171 w 1782150"/>
                  <a:gd name="connsiteY373" fmla="*/ 996220 h 2062941"/>
                  <a:gd name="connsiteX374" fmla="*/ 325626 w 1782150"/>
                  <a:gd name="connsiteY374" fmla="*/ 996874 h 2062941"/>
                  <a:gd name="connsiteX375" fmla="*/ 294027 w 1782150"/>
                  <a:gd name="connsiteY375" fmla="*/ 974786 h 2062941"/>
                  <a:gd name="connsiteX376" fmla="*/ 294325 w 1782150"/>
                  <a:gd name="connsiteY376" fmla="*/ 974292 h 2062941"/>
                  <a:gd name="connsiteX377" fmla="*/ 1074498 w 1782150"/>
                  <a:gd name="connsiteY377" fmla="*/ 762719 h 2062941"/>
                  <a:gd name="connsiteX378" fmla="*/ 1071694 w 1782150"/>
                  <a:gd name="connsiteY378" fmla="*/ 766293 h 2062941"/>
                  <a:gd name="connsiteX379" fmla="*/ 1039077 w 1782150"/>
                  <a:gd name="connsiteY379" fmla="*/ 783513 h 2062941"/>
                  <a:gd name="connsiteX380" fmla="*/ 943728 w 1782150"/>
                  <a:gd name="connsiteY380" fmla="*/ 748892 h 2062941"/>
                  <a:gd name="connsiteX381" fmla="*/ 954917 w 1782150"/>
                  <a:gd name="connsiteY381" fmla="*/ 578959 h 2062941"/>
                  <a:gd name="connsiteX382" fmla="*/ 1044272 w 1782150"/>
                  <a:gd name="connsiteY382" fmla="*/ 586283 h 2062941"/>
                  <a:gd name="connsiteX383" fmla="*/ 1059530 w 1782150"/>
                  <a:gd name="connsiteY383" fmla="*/ 558368 h 2062941"/>
                  <a:gd name="connsiteX384" fmla="*/ 1020368 w 1782150"/>
                  <a:gd name="connsiteY384" fmla="*/ 475698 h 2062941"/>
                  <a:gd name="connsiteX385" fmla="*/ 1154226 w 1782150"/>
                  <a:gd name="connsiteY385" fmla="*/ 473809 h 2062941"/>
                  <a:gd name="connsiteX386" fmla="*/ 1177985 w 1782150"/>
                  <a:gd name="connsiteY386" fmla="*/ 486124 h 2062941"/>
                  <a:gd name="connsiteX387" fmla="*/ 1150738 w 1782150"/>
                  <a:gd name="connsiteY387" fmla="*/ 541163 h 2062941"/>
                  <a:gd name="connsiteX388" fmla="*/ 1153063 w 1782150"/>
                  <a:gd name="connsiteY388" fmla="*/ 576409 h 2062941"/>
                  <a:gd name="connsiteX389" fmla="*/ 1247518 w 1782150"/>
                  <a:gd name="connsiteY389" fmla="*/ 532989 h 2062941"/>
                  <a:gd name="connsiteX390" fmla="*/ 1268734 w 1782150"/>
                  <a:gd name="connsiteY390" fmla="*/ 525737 h 2062941"/>
                  <a:gd name="connsiteX391" fmla="*/ 1278399 w 1782150"/>
                  <a:gd name="connsiteY391" fmla="*/ 551763 h 2062941"/>
                  <a:gd name="connsiteX392" fmla="*/ 1248609 w 1782150"/>
                  <a:gd name="connsiteY392" fmla="*/ 573445 h 2062941"/>
                  <a:gd name="connsiteX393" fmla="*/ 1152191 w 1782150"/>
                  <a:gd name="connsiteY393" fmla="*/ 638110 h 2062941"/>
                  <a:gd name="connsiteX394" fmla="*/ 1164107 w 1782150"/>
                  <a:gd name="connsiteY394" fmla="*/ 647192 h 2062941"/>
                  <a:gd name="connsiteX395" fmla="*/ 1297652 w 1782150"/>
                  <a:gd name="connsiteY395" fmla="*/ 621522 h 2062941"/>
                  <a:gd name="connsiteX396" fmla="*/ 1329476 w 1782150"/>
                  <a:gd name="connsiteY396" fmla="*/ 635269 h 2062941"/>
                  <a:gd name="connsiteX397" fmla="*/ 1322066 w 1782150"/>
                  <a:gd name="connsiteY397" fmla="*/ 663373 h 2062941"/>
                  <a:gd name="connsiteX398" fmla="*/ 1338051 w 1782150"/>
                  <a:gd name="connsiteY398" fmla="*/ 707906 h 2062941"/>
                  <a:gd name="connsiteX399" fmla="*/ 1307171 w 1782150"/>
                  <a:gd name="connsiteY399" fmla="*/ 756383 h 2062941"/>
                  <a:gd name="connsiteX400" fmla="*/ 1261251 w 1782150"/>
                  <a:gd name="connsiteY400" fmla="*/ 793533 h 2062941"/>
                  <a:gd name="connsiteX401" fmla="*/ 1201018 w 1782150"/>
                  <a:gd name="connsiteY401" fmla="*/ 778253 h 2062941"/>
                  <a:gd name="connsiteX402" fmla="*/ 1118986 w 1782150"/>
                  <a:gd name="connsiteY402" fmla="*/ 820744 h 2062941"/>
                  <a:gd name="connsiteX403" fmla="*/ 1081495 w 1782150"/>
                  <a:gd name="connsiteY403" fmla="*/ 769185 h 2062941"/>
                  <a:gd name="connsiteX404" fmla="*/ 1074498 w 1782150"/>
                  <a:gd name="connsiteY404" fmla="*/ 762719 h 2062941"/>
                  <a:gd name="connsiteX405" fmla="*/ 1066026 w 1782150"/>
                  <a:gd name="connsiteY405" fmla="*/ 827232 h 2062941"/>
                  <a:gd name="connsiteX406" fmla="*/ 1080042 w 1782150"/>
                  <a:gd name="connsiteY406" fmla="*/ 793540 h 2062941"/>
                  <a:gd name="connsiteX407" fmla="*/ 1115063 w 1782150"/>
                  <a:gd name="connsiteY407" fmla="*/ 828314 h 2062941"/>
                  <a:gd name="connsiteX408" fmla="*/ 1106344 w 1782150"/>
                  <a:gd name="connsiteY408" fmla="*/ 848760 h 2062941"/>
                  <a:gd name="connsiteX409" fmla="*/ 1051771 w 1782150"/>
                  <a:gd name="connsiteY409" fmla="*/ 891599 h 2062941"/>
                  <a:gd name="connsiteX410" fmla="*/ 1039092 w 1782150"/>
                  <a:gd name="connsiteY410" fmla="*/ 900122 h 2062941"/>
                  <a:gd name="connsiteX411" fmla="*/ 1066026 w 1782150"/>
                  <a:gd name="connsiteY411" fmla="*/ 827232 h 2062941"/>
                  <a:gd name="connsiteX412" fmla="*/ 841302 w 1782150"/>
                  <a:gd name="connsiteY412" fmla="*/ 1111928 h 2062941"/>
                  <a:gd name="connsiteX413" fmla="*/ 905343 w 1782150"/>
                  <a:gd name="connsiteY413" fmla="*/ 1233681 h 2062941"/>
                  <a:gd name="connsiteX414" fmla="*/ 863594 w 1782150"/>
                  <a:gd name="connsiteY414" fmla="*/ 1320086 h 2062941"/>
                  <a:gd name="connsiteX415" fmla="*/ 841302 w 1782150"/>
                  <a:gd name="connsiteY415" fmla="*/ 1111928 h 2062941"/>
                  <a:gd name="connsiteX416" fmla="*/ 840256 w 1782150"/>
                  <a:gd name="connsiteY416" fmla="*/ 1680368 h 2062941"/>
                  <a:gd name="connsiteX417" fmla="*/ 840764 w 1782150"/>
                  <a:gd name="connsiteY417" fmla="*/ 1681930 h 2062941"/>
                  <a:gd name="connsiteX418" fmla="*/ 739784 w 1782150"/>
                  <a:gd name="connsiteY418" fmla="*/ 1664724 h 2062941"/>
                  <a:gd name="connsiteX419" fmla="*/ 788749 w 1782150"/>
                  <a:gd name="connsiteY419" fmla="*/ 1649292 h 2062941"/>
                  <a:gd name="connsiteX420" fmla="*/ 838061 w 1782150"/>
                  <a:gd name="connsiteY420" fmla="*/ 1638567 h 2062941"/>
                  <a:gd name="connsiteX421" fmla="*/ 840256 w 1782150"/>
                  <a:gd name="connsiteY421" fmla="*/ 1680368 h 2062941"/>
                  <a:gd name="connsiteX422" fmla="*/ 673978 w 1782150"/>
                  <a:gd name="connsiteY422" fmla="*/ 1625642 h 2062941"/>
                  <a:gd name="connsiteX423" fmla="*/ 689905 w 1782150"/>
                  <a:gd name="connsiteY423" fmla="*/ 1621340 h 2062941"/>
                  <a:gd name="connsiteX424" fmla="*/ 836856 w 1782150"/>
                  <a:gd name="connsiteY424" fmla="*/ 1585295 h 2062941"/>
                  <a:gd name="connsiteX425" fmla="*/ 837967 w 1782150"/>
                  <a:gd name="connsiteY425" fmla="*/ 1634833 h 2062941"/>
                  <a:gd name="connsiteX426" fmla="*/ 738745 w 1782150"/>
                  <a:gd name="connsiteY426" fmla="*/ 1652917 h 2062941"/>
                  <a:gd name="connsiteX427" fmla="*/ 717544 w 1782150"/>
                  <a:gd name="connsiteY427" fmla="*/ 1656550 h 2062941"/>
                  <a:gd name="connsiteX428" fmla="*/ 677240 w 1782150"/>
                  <a:gd name="connsiteY428" fmla="*/ 1633075 h 2062941"/>
                  <a:gd name="connsiteX429" fmla="*/ 673978 w 1782150"/>
                  <a:gd name="connsiteY429" fmla="*/ 1625642 h 2062941"/>
                  <a:gd name="connsiteX430" fmla="*/ 1068380 w 1782150"/>
                  <a:gd name="connsiteY430" fmla="*/ 1928335 h 2062941"/>
                  <a:gd name="connsiteX431" fmla="*/ 891952 w 1782150"/>
                  <a:gd name="connsiteY431" fmla="*/ 2035658 h 2062941"/>
                  <a:gd name="connsiteX432" fmla="*/ 786947 w 1782150"/>
                  <a:gd name="connsiteY432" fmla="*/ 2017232 h 2062941"/>
                  <a:gd name="connsiteX433" fmla="*/ 703666 w 1782150"/>
                  <a:gd name="connsiteY433" fmla="*/ 1811821 h 2062941"/>
                  <a:gd name="connsiteX434" fmla="*/ 1086654 w 1782150"/>
                  <a:gd name="connsiteY434" fmla="*/ 1811588 h 2062941"/>
                  <a:gd name="connsiteX435" fmla="*/ 1068380 w 1782150"/>
                  <a:gd name="connsiteY435" fmla="*/ 1928335 h 2062941"/>
                  <a:gd name="connsiteX436" fmla="*/ 1089051 w 1782150"/>
                  <a:gd name="connsiteY436" fmla="*/ 1793831 h 2062941"/>
                  <a:gd name="connsiteX437" fmla="*/ 700462 w 1782150"/>
                  <a:gd name="connsiteY437" fmla="*/ 1786041 h 2062941"/>
                  <a:gd name="connsiteX438" fmla="*/ 682494 w 1782150"/>
                  <a:gd name="connsiteY438" fmla="*/ 1660699 h 2062941"/>
                  <a:gd name="connsiteX439" fmla="*/ 1112012 w 1782150"/>
                  <a:gd name="connsiteY439" fmla="*/ 1654058 h 2062941"/>
                  <a:gd name="connsiteX440" fmla="*/ 1089051 w 1782150"/>
                  <a:gd name="connsiteY440" fmla="*/ 1793831 h 2062941"/>
                  <a:gd name="connsiteX441" fmla="*/ 1047985 w 1782150"/>
                  <a:gd name="connsiteY441" fmla="*/ 1603772 h 2062941"/>
                  <a:gd name="connsiteX442" fmla="*/ 1114845 w 1782150"/>
                  <a:gd name="connsiteY442" fmla="*/ 1636337 h 2062941"/>
                  <a:gd name="connsiteX443" fmla="*/ 856764 w 1782150"/>
                  <a:gd name="connsiteY443" fmla="*/ 1682518 h 2062941"/>
                  <a:gd name="connsiteX444" fmla="*/ 857912 w 1782150"/>
                  <a:gd name="connsiteY444" fmla="*/ 1635865 h 2062941"/>
                  <a:gd name="connsiteX445" fmla="*/ 938017 w 1782150"/>
                  <a:gd name="connsiteY445" fmla="*/ 1631433 h 2062941"/>
                  <a:gd name="connsiteX446" fmla="*/ 960120 w 1782150"/>
                  <a:gd name="connsiteY446" fmla="*/ 1632311 h 2062941"/>
                  <a:gd name="connsiteX447" fmla="*/ 1063701 w 1782150"/>
                  <a:gd name="connsiteY447" fmla="*/ 1653048 h 2062941"/>
                  <a:gd name="connsiteX448" fmla="*/ 1065743 w 1782150"/>
                  <a:gd name="connsiteY448" fmla="*/ 1645637 h 2062941"/>
                  <a:gd name="connsiteX449" fmla="*/ 962154 w 1782150"/>
                  <a:gd name="connsiteY449" fmla="*/ 1622329 h 2062941"/>
                  <a:gd name="connsiteX450" fmla="*/ 968076 w 1782150"/>
                  <a:gd name="connsiteY450" fmla="*/ 1587191 h 2062941"/>
                  <a:gd name="connsiteX451" fmla="*/ 1047985 w 1782150"/>
                  <a:gd name="connsiteY451" fmla="*/ 1603772 h 2062941"/>
                  <a:gd name="connsiteX452" fmla="*/ 857222 w 1782150"/>
                  <a:gd name="connsiteY452" fmla="*/ 1583449 h 2062941"/>
                  <a:gd name="connsiteX453" fmla="*/ 947441 w 1782150"/>
                  <a:gd name="connsiteY453" fmla="*/ 1584772 h 2062941"/>
                  <a:gd name="connsiteX454" fmla="*/ 942631 w 1782150"/>
                  <a:gd name="connsiteY454" fmla="*/ 1613660 h 2062941"/>
                  <a:gd name="connsiteX455" fmla="*/ 940517 w 1782150"/>
                  <a:gd name="connsiteY455" fmla="*/ 1621747 h 2062941"/>
                  <a:gd name="connsiteX456" fmla="*/ 857825 w 1782150"/>
                  <a:gd name="connsiteY456" fmla="*/ 1630953 h 2062941"/>
                  <a:gd name="connsiteX457" fmla="*/ 857222 w 1782150"/>
                  <a:gd name="connsiteY457" fmla="*/ 1583449 h 2062941"/>
                  <a:gd name="connsiteX458" fmla="*/ 968940 w 1782150"/>
                  <a:gd name="connsiteY458" fmla="*/ 1340750 h 2062941"/>
                  <a:gd name="connsiteX459" fmla="*/ 949337 w 1782150"/>
                  <a:gd name="connsiteY459" fmla="*/ 1569492 h 2062941"/>
                  <a:gd name="connsiteX460" fmla="*/ 857163 w 1782150"/>
                  <a:gd name="connsiteY460" fmla="*/ 1568467 h 2062941"/>
                  <a:gd name="connsiteX461" fmla="*/ 912158 w 1782150"/>
                  <a:gd name="connsiteY461" fmla="*/ 1244921 h 2062941"/>
                  <a:gd name="connsiteX462" fmla="*/ 973787 w 1782150"/>
                  <a:gd name="connsiteY462" fmla="*/ 1321851 h 2062941"/>
                  <a:gd name="connsiteX463" fmla="*/ 968940 w 1782150"/>
                  <a:gd name="connsiteY463" fmla="*/ 1340750 h 2062941"/>
                  <a:gd name="connsiteX464" fmla="*/ 1377213 w 1782150"/>
                  <a:gd name="connsiteY464" fmla="*/ 1254047 h 2062941"/>
                  <a:gd name="connsiteX465" fmla="*/ 1330639 w 1782150"/>
                  <a:gd name="connsiteY465" fmla="*/ 1415878 h 2062941"/>
                  <a:gd name="connsiteX466" fmla="*/ 1227174 w 1782150"/>
                  <a:gd name="connsiteY466" fmla="*/ 1322941 h 2062941"/>
                  <a:gd name="connsiteX467" fmla="*/ 1213151 w 1782150"/>
                  <a:gd name="connsiteY467" fmla="*/ 1266769 h 2062941"/>
                  <a:gd name="connsiteX468" fmla="*/ 1183652 w 1782150"/>
                  <a:gd name="connsiteY468" fmla="*/ 1210583 h 2062941"/>
                  <a:gd name="connsiteX469" fmla="*/ 1169048 w 1782150"/>
                  <a:gd name="connsiteY469" fmla="*/ 1212465 h 2062941"/>
                  <a:gd name="connsiteX470" fmla="*/ 1186995 w 1782150"/>
                  <a:gd name="connsiteY470" fmla="*/ 1359539 h 2062941"/>
                  <a:gd name="connsiteX471" fmla="*/ 1111067 w 1782150"/>
                  <a:gd name="connsiteY471" fmla="*/ 1287528 h 2062941"/>
                  <a:gd name="connsiteX472" fmla="*/ 1068809 w 1782150"/>
                  <a:gd name="connsiteY472" fmla="*/ 1147574 h 2062941"/>
                  <a:gd name="connsiteX473" fmla="*/ 1047077 w 1782150"/>
                  <a:gd name="connsiteY473" fmla="*/ 1182457 h 2062941"/>
                  <a:gd name="connsiteX474" fmla="*/ 1037203 w 1782150"/>
                  <a:gd name="connsiteY474" fmla="*/ 1273606 h 2062941"/>
                  <a:gd name="connsiteX475" fmla="*/ 1025984 w 1782150"/>
                  <a:gd name="connsiteY475" fmla="*/ 1313590 h 2062941"/>
                  <a:gd name="connsiteX476" fmla="*/ 908220 w 1782150"/>
                  <a:gd name="connsiteY476" fmla="*/ 1205075 h 2062941"/>
                  <a:gd name="connsiteX477" fmla="*/ 835489 w 1782150"/>
                  <a:gd name="connsiteY477" fmla="*/ 1020408 h 2062941"/>
                  <a:gd name="connsiteX478" fmla="*/ 914200 w 1782150"/>
                  <a:gd name="connsiteY478" fmla="*/ 932528 h 2062941"/>
                  <a:gd name="connsiteX479" fmla="*/ 1006570 w 1782150"/>
                  <a:gd name="connsiteY479" fmla="*/ 972250 h 2062941"/>
                  <a:gd name="connsiteX480" fmla="*/ 1053115 w 1782150"/>
                  <a:gd name="connsiteY480" fmla="*/ 913084 h 2062941"/>
                  <a:gd name="connsiteX481" fmla="*/ 1138168 w 1782150"/>
                  <a:gd name="connsiteY481" fmla="*/ 926039 h 2062941"/>
                  <a:gd name="connsiteX482" fmla="*/ 1166432 w 1782150"/>
                  <a:gd name="connsiteY482" fmla="*/ 909604 h 2062941"/>
                  <a:gd name="connsiteX483" fmla="*/ 1147105 w 1782150"/>
                  <a:gd name="connsiteY483" fmla="*/ 947968 h 2062941"/>
                  <a:gd name="connsiteX484" fmla="*/ 1191281 w 1782150"/>
                  <a:gd name="connsiteY484" fmla="*/ 1025886 h 2062941"/>
                  <a:gd name="connsiteX485" fmla="*/ 1255511 w 1782150"/>
                  <a:gd name="connsiteY485" fmla="*/ 996445 h 2062941"/>
                  <a:gd name="connsiteX486" fmla="*/ 1280432 w 1782150"/>
                  <a:gd name="connsiteY486" fmla="*/ 976391 h 2062941"/>
                  <a:gd name="connsiteX487" fmla="*/ 1273676 w 1782150"/>
                  <a:gd name="connsiteY487" fmla="*/ 1069939 h 2062941"/>
                  <a:gd name="connsiteX488" fmla="*/ 1355125 w 1782150"/>
                  <a:gd name="connsiteY488" fmla="*/ 1164009 h 2062941"/>
                  <a:gd name="connsiteX489" fmla="*/ 1377213 w 1782150"/>
                  <a:gd name="connsiteY489" fmla="*/ 1254047 h 2062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</a:cxnLst>
                <a:rect l="l" t="t" r="r" b="b"/>
                <a:pathLst>
                  <a:path w="1782150" h="2062941">
                    <a:moveTo>
                      <a:pt x="1769785" y="1061387"/>
                    </a:moveTo>
                    <a:cubicBezTo>
                      <a:pt x="1731567" y="971436"/>
                      <a:pt x="1613933" y="982168"/>
                      <a:pt x="1532556" y="978673"/>
                    </a:cubicBezTo>
                    <a:cubicBezTo>
                      <a:pt x="1509088" y="978433"/>
                      <a:pt x="1485618" y="976849"/>
                      <a:pt x="1462223" y="976849"/>
                    </a:cubicBezTo>
                    <a:cubicBezTo>
                      <a:pt x="1451615" y="976849"/>
                      <a:pt x="1451542" y="993342"/>
                      <a:pt x="1462223" y="993342"/>
                    </a:cubicBezTo>
                    <a:cubicBezTo>
                      <a:pt x="1542219" y="1000412"/>
                      <a:pt x="1709478" y="976348"/>
                      <a:pt x="1750748" y="1059185"/>
                    </a:cubicBezTo>
                    <a:cubicBezTo>
                      <a:pt x="1758377" y="1076572"/>
                      <a:pt x="1771964" y="1101262"/>
                      <a:pt x="1762228" y="1119891"/>
                    </a:cubicBezTo>
                    <a:cubicBezTo>
                      <a:pt x="1754236" y="1128007"/>
                      <a:pt x="1742174" y="1114500"/>
                      <a:pt x="1735417" y="1110264"/>
                    </a:cubicBezTo>
                    <a:cubicBezTo>
                      <a:pt x="1719141" y="1098261"/>
                      <a:pt x="1704465" y="1083497"/>
                      <a:pt x="1687100" y="1072976"/>
                    </a:cubicBezTo>
                    <a:cubicBezTo>
                      <a:pt x="1653967" y="1052486"/>
                      <a:pt x="1569393" y="1048577"/>
                      <a:pt x="1552683" y="1091540"/>
                    </a:cubicBezTo>
                    <a:cubicBezTo>
                      <a:pt x="1544036" y="1090385"/>
                      <a:pt x="1541202" y="1103441"/>
                      <a:pt x="1550575" y="1103921"/>
                    </a:cubicBezTo>
                    <a:cubicBezTo>
                      <a:pt x="1609501" y="1103797"/>
                      <a:pt x="1691241" y="1110162"/>
                      <a:pt x="1713619" y="1175293"/>
                    </a:cubicBezTo>
                    <a:cubicBezTo>
                      <a:pt x="1725027" y="1216948"/>
                      <a:pt x="1707953" y="1259496"/>
                      <a:pt x="1708170" y="1301514"/>
                    </a:cubicBezTo>
                    <a:cubicBezTo>
                      <a:pt x="1668935" y="1285493"/>
                      <a:pt x="1614805" y="1252928"/>
                      <a:pt x="1590029" y="1218241"/>
                    </a:cubicBezTo>
                    <a:cubicBezTo>
                      <a:pt x="1579638" y="1202692"/>
                      <a:pt x="1571210" y="1185959"/>
                      <a:pt x="1561110" y="1170272"/>
                    </a:cubicBezTo>
                    <a:cubicBezTo>
                      <a:pt x="1555444" y="1159570"/>
                      <a:pt x="1520349" y="1115197"/>
                      <a:pt x="1508506" y="1131444"/>
                    </a:cubicBezTo>
                    <a:cubicBezTo>
                      <a:pt x="1499860" y="1149746"/>
                      <a:pt x="1501386" y="1167613"/>
                      <a:pt x="1511922" y="1184753"/>
                    </a:cubicBezTo>
                    <a:cubicBezTo>
                      <a:pt x="1519405" y="1196945"/>
                      <a:pt x="1529941" y="1207771"/>
                      <a:pt x="1535680" y="1220915"/>
                    </a:cubicBezTo>
                    <a:cubicBezTo>
                      <a:pt x="1498552" y="1215051"/>
                      <a:pt x="1448563" y="1165041"/>
                      <a:pt x="1432724" y="1131865"/>
                    </a:cubicBezTo>
                    <a:cubicBezTo>
                      <a:pt x="1417683" y="1096183"/>
                      <a:pt x="1419791" y="1050619"/>
                      <a:pt x="1388112" y="1023844"/>
                    </a:cubicBezTo>
                    <a:cubicBezTo>
                      <a:pt x="1384625" y="1021040"/>
                      <a:pt x="1378231" y="1020459"/>
                      <a:pt x="1375978" y="1025407"/>
                    </a:cubicBezTo>
                    <a:cubicBezTo>
                      <a:pt x="1361228" y="1062251"/>
                      <a:pt x="1377649" y="1105534"/>
                      <a:pt x="1365733" y="1142618"/>
                    </a:cubicBezTo>
                    <a:cubicBezTo>
                      <a:pt x="1365370" y="1143963"/>
                      <a:pt x="1364062" y="1146251"/>
                      <a:pt x="1363190" y="1146978"/>
                    </a:cubicBezTo>
                    <a:cubicBezTo>
                      <a:pt x="1362245" y="1147850"/>
                      <a:pt x="1360139" y="1148525"/>
                      <a:pt x="1358612" y="1148177"/>
                    </a:cubicBezTo>
                    <a:cubicBezTo>
                      <a:pt x="1331511" y="1140025"/>
                      <a:pt x="1298380" y="1101581"/>
                      <a:pt x="1291840" y="1074058"/>
                    </a:cubicBezTo>
                    <a:cubicBezTo>
                      <a:pt x="1282831" y="1040105"/>
                      <a:pt x="1293584" y="1003478"/>
                      <a:pt x="1298089" y="969620"/>
                    </a:cubicBezTo>
                    <a:cubicBezTo>
                      <a:pt x="1298524" y="966139"/>
                      <a:pt x="1295182" y="962456"/>
                      <a:pt x="1291986" y="961635"/>
                    </a:cubicBezTo>
                    <a:cubicBezTo>
                      <a:pt x="1237783" y="949406"/>
                      <a:pt x="1242360" y="1010025"/>
                      <a:pt x="1222670" y="1023321"/>
                    </a:cubicBezTo>
                    <a:cubicBezTo>
                      <a:pt x="1212352" y="1023496"/>
                      <a:pt x="1202834" y="1013396"/>
                      <a:pt x="1194841" y="1006261"/>
                    </a:cubicBezTo>
                    <a:cubicBezTo>
                      <a:pt x="1180019" y="992318"/>
                      <a:pt x="1162291" y="972831"/>
                      <a:pt x="1163381" y="951419"/>
                    </a:cubicBezTo>
                    <a:cubicBezTo>
                      <a:pt x="1167522" y="936858"/>
                      <a:pt x="1179656" y="925531"/>
                      <a:pt x="1184451" y="911210"/>
                    </a:cubicBezTo>
                    <a:cubicBezTo>
                      <a:pt x="1189174" y="896177"/>
                      <a:pt x="1170864" y="888744"/>
                      <a:pt x="1159167" y="894985"/>
                    </a:cubicBezTo>
                    <a:cubicBezTo>
                      <a:pt x="1135407" y="904271"/>
                      <a:pt x="1116589" y="926853"/>
                      <a:pt x="1090723" y="930660"/>
                    </a:cubicBezTo>
                    <a:cubicBezTo>
                      <a:pt x="1078276" y="931808"/>
                      <a:pt x="1073350" y="920314"/>
                      <a:pt x="1069913" y="909975"/>
                    </a:cubicBezTo>
                    <a:cubicBezTo>
                      <a:pt x="1066382" y="898829"/>
                      <a:pt x="1066055" y="887422"/>
                      <a:pt x="1074244" y="878238"/>
                    </a:cubicBezTo>
                    <a:cubicBezTo>
                      <a:pt x="1088979" y="861759"/>
                      <a:pt x="1119277" y="860051"/>
                      <a:pt x="1137805" y="870253"/>
                    </a:cubicBezTo>
                    <a:cubicBezTo>
                      <a:pt x="1146597" y="875092"/>
                      <a:pt x="1154444" y="861643"/>
                      <a:pt x="1145652" y="856804"/>
                    </a:cubicBezTo>
                    <a:cubicBezTo>
                      <a:pt x="1139767" y="853570"/>
                      <a:pt x="1133445" y="851347"/>
                      <a:pt x="1126834" y="850010"/>
                    </a:cubicBezTo>
                    <a:cubicBezTo>
                      <a:pt x="1146887" y="797696"/>
                      <a:pt x="1169992" y="792182"/>
                      <a:pt x="1222742" y="797406"/>
                    </a:cubicBezTo>
                    <a:cubicBezTo>
                      <a:pt x="1232478" y="798575"/>
                      <a:pt x="1245775" y="795546"/>
                      <a:pt x="1252895" y="803618"/>
                    </a:cubicBezTo>
                    <a:cubicBezTo>
                      <a:pt x="1238218" y="813122"/>
                      <a:pt x="1231389" y="833895"/>
                      <a:pt x="1234803" y="850424"/>
                    </a:cubicBezTo>
                    <a:cubicBezTo>
                      <a:pt x="1235603" y="853992"/>
                      <a:pt x="1239672" y="857203"/>
                      <a:pt x="1243377" y="856942"/>
                    </a:cubicBezTo>
                    <a:cubicBezTo>
                      <a:pt x="1277454" y="854558"/>
                      <a:pt x="1291114" y="821063"/>
                      <a:pt x="1314146" y="801315"/>
                    </a:cubicBezTo>
                    <a:cubicBezTo>
                      <a:pt x="1339359" y="778239"/>
                      <a:pt x="1363626" y="797239"/>
                      <a:pt x="1390509" y="805405"/>
                    </a:cubicBezTo>
                    <a:cubicBezTo>
                      <a:pt x="1378666" y="810593"/>
                      <a:pt x="1367767" y="817437"/>
                      <a:pt x="1357523" y="825444"/>
                    </a:cubicBezTo>
                    <a:cubicBezTo>
                      <a:pt x="1345171" y="836285"/>
                      <a:pt x="1330276" y="846392"/>
                      <a:pt x="1323664" y="861904"/>
                    </a:cubicBezTo>
                    <a:cubicBezTo>
                      <a:pt x="1321702" y="867477"/>
                      <a:pt x="1328315" y="870747"/>
                      <a:pt x="1332674" y="868807"/>
                    </a:cubicBezTo>
                    <a:cubicBezTo>
                      <a:pt x="1344808" y="862427"/>
                      <a:pt x="1352509" y="850235"/>
                      <a:pt x="1363263" y="841872"/>
                    </a:cubicBezTo>
                    <a:cubicBezTo>
                      <a:pt x="1373217" y="833103"/>
                      <a:pt x="1384261" y="825444"/>
                      <a:pt x="1396322" y="819792"/>
                    </a:cubicBezTo>
                    <a:cubicBezTo>
                      <a:pt x="1456919" y="791971"/>
                      <a:pt x="1473993" y="830966"/>
                      <a:pt x="1526380" y="845687"/>
                    </a:cubicBezTo>
                    <a:cubicBezTo>
                      <a:pt x="1563581" y="857102"/>
                      <a:pt x="1611826" y="864113"/>
                      <a:pt x="1627447" y="905325"/>
                    </a:cubicBezTo>
                    <a:cubicBezTo>
                      <a:pt x="1581673" y="885976"/>
                      <a:pt x="1530158" y="884166"/>
                      <a:pt x="1483294" y="900515"/>
                    </a:cubicBezTo>
                    <a:cubicBezTo>
                      <a:pt x="1462949" y="892377"/>
                      <a:pt x="1440135" y="888897"/>
                      <a:pt x="1418338" y="885307"/>
                    </a:cubicBezTo>
                    <a:cubicBezTo>
                      <a:pt x="1398212" y="882525"/>
                      <a:pt x="1369584" y="878136"/>
                      <a:pt x="1352364" y="892326"/>
                    </a:cubicBezTo>
                    <a:cubicBezTo>
                      <a:pt x="1346261" y="897361"/>
                      <a:pt x="1339431" y="910905"/>
                      <a:pt x="1344808" y="918396"/>
                    </a:cubicBezTo>
                    <a:cubicBezTo>
                      <a:pt x="1341320" y="932506"/>
                      <a:pt x="1366096" y="937047"/>
                      <a:pt x="1376269" y="937774"/>
                    </a:cubicBezTo>
                    <a:cubicBezTo>
                      <a:pt x="1430326" y="942228"/>
                      <a:pt x="1479443" y="913201"/>
                      <a:pt x="1531539" y="904453"/>
                    </a:cubicBezTo>
                    <a:cubicBezTo>
                      <a:pt x="1573390" y="900072"/>
                      <a:pt x="1616912" y="910570"/>
                      <a:pt x="1652805" y="932353"/>
                    </a:cubicBezTo>
                    <a:cubicBezTo>
                      <a:pt x="1680197" y="949152"/>
                      <a:pt x="1703375" y="973558"/>
                      <a:pt x="1719869" y="1001102"/>
                    </a:cubicBezTo>
                    <a:cubicBezTo>
                      <a:pt x="1720450" y="1002120"/>
                      <a:pt x="1722193" y="1001458"/>
                      <a:pt x="1721830" y="1000281"/>
                    </a:cubicBezTo>
                    <a:cubicBezTo>
                      <a:pt x="1708897" y="958416"/>
                      <a:pt x="1675910" y="927899"/>
                      <a:pt x="1637111" y="909590"/>
                    </a:cubicBezTo>
                    <a:cubicBezTo>
                      <a:pt x="1626430" y="848659"/>
                      <a:pt x="1553191" y="846115"/>
                      <a:pt x="1507416" y="824914"/>
                    </a:cubicBezTo>
                    <a:cubicBezTo>
                      <a:pt x="1478281" y="808072"/>
                      <a:pt x="1457064" y="790721"/>
                      <a:pt x="1421316" y="796519"/>
                    </a:cubicBezTo>
                    <a:cubicBezTo>
                      <a:pt x="1381427" y="795306"/>
                      <a:pt x="1348077" y="755838"/>
                      <a:pt x="1308769" y="784378"/>
                    </a:cubicBezTo>
                    <a:cubicBezTo>
                      <a:pt x="1286682" y="798641"/>
                      <a:pt x="1275565" y="826055"/>
                      <a:pt x="1251515" y="837295"/>
                    </a:cubicBezTo>
                    <a:cubicBezTo>
                      <a:pt x="1252823" y="825641"/>
                      <a:pt x="1262268" y="817190"/>
                      <a:pt x="1267136" y="806132"/>
                    </a:cubicBezTo>
                    <a:cubicBezTo>
                      <a:pt x="1267644" y="804962"/>
                      <a:pt x="1267717" y="803698"/>
                      <a:pt x="1267427" y="802579"/>
                    </a:cubicBezTo>
                    <a:cubicBezTo>
                      <a:pt x="1295473" y="783361"/>
                      <a:pt x="1360574" y="749931"/>
                      <a:pt x="1356869" y="710848"/>
                    </a:cubicBezTo>
                    <a:cubicBezTo>
                      <a:pt x="1354253" y="695299"/>
                      <a:pt x="1344226" y="681872"/>
                      <a:pt x="1340666" y="666592"/>
                    </a:cubicBezTo>
                    <a:cubicBezTo>
                      <a:pt x="1340012" y="663243"/>
                      <a:pt x="1342192" y="658462"/>
                      <a:pt x="1343718" y="654502"/>
                    </a:cubicBezTo>
                    <a:cubicBezTo>
                      <a:pt x="1348586" y="641409"/>
                      <a:pt x="1349603" y="628439"/>
                      <a:pt x="1343427" y="615506"/>
                    </a:cubicBezTo>
                    <a:cubicBezTo>
                      <a:pt x="1329404" y="586203"/>
                      <a:pt x="1297652" y="601818"/>
                      <a:pt x="1275056" y="610362"/>
                    </a:cubicBezTo>
                    <a:cubicBezTo>
                      <a:pt x="1243813" y="622169"/>
                      <a:pt x="1209228" y="622038"/>
                      <a:pt x="1176096" y="626325"/>
                    </a:cubicBezTo>
                    <a:cubicBezTo>
                      <a:pt x="1203706" y="590803"/>
                      <a:pt x="1293875" y="602936"/>
                      <a:pt x="1297508" y="549300"/>
                    </a:cubicBezTo>
                    <a:cubicBezTo>
                      <a:pt x="1297289" y="523768"/>
                      <a:pt x="1279851" y="496747"/>
                      <a:pt x="1251515" y="509077"/>
                    </a:cubicBezTo>
                    <a:cubicBezTo>
                      <a:pt x="1235966" y="515434"/>
                      <a:pt x="1223832" y="528164"/>
                      <a:pt x="1209228" y="536360"/>
                    </a:cubicBezTo>
                    <a:cubicBezTo>
                      <a:pt x="1195205" y="544229"/>
                      <a:pt x="1180237" y="550034"/>
                      <a:pt x="1164761" y="554314"/>
                    </a:cubicBezTo>
                    <a:cubicBezTo>
                      <a:pt x="1170428" y="542732"/>
                      <a:pt x="1179075" y="532364"/>
                      <a:pt x="1186122" y="521828"/>
                    </a:cubicBezTo>
                    <a:cubicBezTo>
                      <a:pt x="1236475" y="447506"/>
                      <a:pt x="1113174" y="448073"/>
                      <a:pt x="1068206" y="450638"/>
                    </a:cubicBezTo>
                    <a:cubicBezTo>
                      <a:pt x="1040538" y="450144"/>
                      <a:pt x="987635" y="451888"/>
                      <a:pt x="1002966" y="493412"/>
                    </a:cubicBezTo>
                    <a:cubicBezTo>
                      <a:pt x="1009593" y="515115"/>
                      <a:pt x="1045994" y="548501"/>
                      <a:pt x="1041642" y="568482"/>
                    </a:cubicBezTo>
                    <a:cubicBezTo>
                      <a:pt x="1035771" y="570240"/>
                      <a:pt x="1028244" y="567116"/>
                      <a:pt x="1021283" y="565460"/>
                    </a:cubicBezTo>
                    <a:cubicBezTo>
                      <a:pt x="994683" y="557053"/>
                      <a:pt x="954881" y="541940"/>
                      <a:pt x="937727" y="573394"/>
                    </a:cubicBezTo>
                    <a:cubicBezTo>
                      <a:pt x="927634" y="595838"/>
                      <a:pt x="922090" y="620600"/>
                      <a:pt x="917099" y="644635"/>
                    </a:cubicBezTo>
                    <a:cubicBezTo>
                      <a:pt x="907421" y="698387"/>
                      <a:pt x="912870" y="766010"/>
                      <a:pt x="969812" y="790852"/>
                    </a:cubicBezTo>
                    <a:cubicBezTo>
                      <a:pt x="1001128" y="804512"/>
                      <a:pt x="1047564" y="803938"/>
                      <a:pt x="1073677" y="778863"/>
                    </a:cubicBezTo>
                    <a:cubicBezTo>
                      <a:pt x="1074287" y="780505"/>
                      <a:pt x="1074970" y="782126"/>
                      <a:pt x="1075668" y="783731"/>
                    </a:cubicBezTo>
                    <a:cubicBezTo>
                      <a:pt x="1041751" y="807069"/>
                      <a:pt x="1025686" y="905630"/>
                      <a:pt x="993383" y="944843"/>
                    </a:cubicBezTo>
                    <a:cubicBezTo>
                      <a:pt x="978793" y="936560"/>
                      <a:pt x="965060" y="926628"/>
                      <a:pt x="949461" y="920248"/>
                    </a:cubicBezTo>
                    <a:cubicBezTo>
                      <a:pt x="911737" y="904758"/>
                      <a:pt x="865701" y="918490"/>
                      <a:pt x="839536" y="948948"/>
                    </a:cubicBezTo>
                    <a:cubicBezTo>
                      <a:pt x="830687" y="711887"/>
                      <a:pt x="795985" y="462728"/>
                      <a:pt x="664089" y="260252"/>
                    </a:cubicBezTo>
                    <a:cubicBezTo>
                      <a:pt x="730477" y="262708"/>
                      <a:pt x="815683" y="242589"/>
                      <a:pt x="839464" y="172380"/>
                    </a:cubicBezTo>
                    <a:cubicBezTo>
                      <a:pt x="850246" y="131989"/>
                      <a:pt x="808235" y="114558"/>
                      <a:pt x="775183" y="126525"/>
                    </a:cubicBezTo>
                    <a:cubicBezTo>
                      <a:pt x="764009" y="129657"/>
                      <a:pt x="752550" y="133994"/>
                      <a:pt x="741681" y="131284"/>
                    </a:cubicBezTo>
                    <a:cubicBezTo>
                      <a:pt x="772023" y="106733"/>
                      <a:pt x="800948" y="93633"/>
                      <a:pt x="768753" y="52487"/>
                    </a:cubicBezTo>
                    <a:cubicBezTo>
                      <a:pt x="730753" y="10890"/>
                      <a:pt x="692876" y="52174"/>
                      <a:pt x="678962" y="91780"/>
                    </a:cubicBezTo>
                    <a:cubicBezTo>
                      <a:pt x="670795" y="109618"/>
                      <a:pt x="659824" y="136661"/>
                      <a:pt x="638695" y="141108"/>
                    </a:cubicBezTo>
                    <a:cubicBezTo>
                      <a:pt x="633515" y="139967"/>
                      <a:pt x="635070" y="128523"/>
                      <a:pt x="635680" y="124818"/>
                    </a:cubicBezTo>
                    <a:cubicBezTo>
                      <a:pt x="637337" y="114813"/>
                      <a:pt x="641028" y="105062"/>
                      <a:pt x="648148" y="97745"/>
                    </a:cubicBezTo>
                    <a:cubicBezTo>
                      <a:pt x="660130" y="85437"/>
                      <a:pt x="677655" y="75984"/>
                      <a:pt x="684368" y="59418"/>
                    </a:cubicBezTo>
                    <a:cubicBezTo>
                      <a:pt x="692470" y="39423"/>
                      <a:pt x="674523" y="19987"/>
                      <a:pt x="656155" y="14530"/>
                    </a:cubicBezTo>
                    <a:cubicBezTo>
                      <a:pt x="634844" y="8201"/>
                      <a:pt x="612691" y="20226"/>
                      <a:pt x="597629" y="34613"/>
                    </a:cubicBezTo>
                    <a:cubicBezTo>
                      <a:pt x="580395" y="50409"/>
                      <a:pt x="573172" y="77445"/>
                      <a:pt x="551811" y="88547"/>
                    </a:cubicBezTo>
                    <a:cubicBezTo>
                      <a:pt x="551680" y="88518"/>
                      <a:pt x="551571" y="88496"/>
                      <a:pt x="551440" y="88467"/>
                    </a:cubicBezTo>
                    <a:cubicBezTo>
                      <a:pt x="542627" y="77699"/>
                      <a:pt x="557006" y="64068"/>
                      <a:pt x="563603" y="55851"/>
                    </a:cubicBezTo>
                    <a:cubicBezTo>
                      <a:pt x="571559" y="45868"/>
                      <a:pt x="581993" y="32302"/>
                      <a:pt x="573419" y="19471"/>
                    </a:cubicBezTo>
                    <a:cubicBezTo>
                      <a:pt x="568486" y="12089"/>
                      <a:pt x="558939" y="7540"/>
                      <a:pt x="550263" y="7010"/>
                    </a:cubicBezTo>
                    <a:cubicBezTo>
                      <a:pt x="531052" y="4678"/>
                      <a:pt x="512234" y="27994"/>
                      <a:pt x="494963" y="16804"/>
                    </a:cubicBezTo>
                    <a:cubicBezTo>
                      <a:pt x="478179" y="6843"/>
                      <a:pt x="448891" y="-15630"/>
                      <a:pt x="442897" y="17197"/>
                    </a:cubicBezTo>
                    <a:cubicBezTo>
                      <a:pt x="440550" y="30333"/>
                      <a:pt x="442708" y="44138"/>
                      <a:pt x="439605" y="57108"/>
                    </a:cubicBezTo>
                    <a:cubicBezTo>
                      <a:pt x="439038" y="59491"/>
                      <a:pt x="438334" y="60755"/>
                      <a:pt x="437847" y="61889"/>
                    </a:cubicBezTo>
                    <a:cubicBezTo>
                      <a:pt x="437781" y="62041"/>
                      <a:pt x="437752" y="61794"/>
                      <a:pt x="437621" y="61751"/>
                    </a:cubicBezTo>
                    <a:cubicBezTo>
                      <a:pt x="432172" y="59890"/>
                      <a:pt x="428946" y="58001"/>
                      <a:pt x="427239" y="52312"/>
                    </a:cubicBezTo>
                    <a:cubicBezTo>
                      <a:pt x="424747" y="39357"/>
                      <a:pt x="421971" y="25203"/>
                      <a:pt x="407846" y="20292"/>
                    </a:cubicBezTo>
                    <a:cubicBezTo>
                      <a:pt x="384182" y="12670"/>
                      <a:pt x="358177" y="16775"/>
                      <a:pt x="333989" y="19849"/>
                    </a:cubicBezTo>
                    <a:cubicBezTo>
                      <a:pt x="320388" y="21810"/>
                      <a:pt x="306771" y="23641"/>
                      <a:pt x="293003" y="23700"/>
                    </a:cubicBezTo>
                    <a:cubicBezTo>
                      <a:pt x="288375" y="23721"/>
                      <a:pt x="284015" y="27717"/>
                      <a:pt x="284197" y="32506"/>
                    </a:cubicBezTo>
                    <a:cubicBezTo>
                      <a:pt x="284880" y="50583"/>
                      <a:pt x="298917" y="58684"/>
                      <a:pt x="311262" y="68668"/>
                    </a:cubicBezTo>
                    <a:cubicBezTo>
                      <a:pt x="283841" y="69002"/>
                      <a:pt x="259239" y="57435"/>
                      <a:pt x="233700" y="49682"/>
                    </a:cubicBezTo>
                    <a:cubicBezTo>
                      <a:pt x="192590" y="36269"/>
                      <a:pt x="147970" y="35303"/>
                      <a:pt x="107093" y="50089"/>
                    </a:cubicBezTo>
                    <a:cubicBezTo>
                      <a:pt x="101048" y="52276"/>
                      <a:pt x="97327" y="60653"/>
                      <a:pt x="103002" y="65587"/>
                    </a:cubicBezTo>
                    <a:cubicBezTo>
                      <a:pt x="133446" y="90726"/>
                      <a:pt x="175319" y="88634"/>
                      <a:pt x="209926" y="105222"/>
                    </a:cubicBezTo>
                    <a:cubicBezTo>
                      <a:pt x="194355" y="124120"/>
                      <a:pt x="211074" y="138979"/>
                      <a:pt x="230575" y="142045"/>
                    </a:cubicBezTo>
                    <a:cubicBezTo>
                      <a:pt x="284255" y="151389"/>
                      <a:pt x="336794" y="133922"/>
                      <a:pt x="390408" y="135171"/>
                    </a:cubicBezTo>
                    <a:cubicBezTo>
                      <a:pt x="388359" y="146448"/>
                      <a:pt x="366249" y="145576"/>
                      <a:pt x="356985" y="147465"/>
                    </a:cubicBezTo>
                    <a:cubicBezTo>
                      <a:pt x="339540" y="149674"/>
                      <a:pt x="317271" y="155007"/>
                      <a:pt x="317918" y="177357"/>
                    </a:cubicBezTo>
                    <a:cubicBezTo>
                      <a:pt x="318535" y="198725"/>
                      <a:pt x="345382" y="207415"/>
                      <a:pt x="362340" y="211361"/>
                    </a:cubicBezTo>
                    <a:cubicBezTo>
                      <a:pt x="447481" y="233252"/>
                      <a:pt x="503748" y="175155"/>
                      <a:pt x="529301" y="194678"/>
                    </a:cubicBezTo>
                    <a:cubicBezTo>
                      <a:pt x="508478" y="202416"/>
                      <a:pt x="477147" y="215103"/>
                      <a:pt x="491868" y="242756"/>
                    </a:cubicBezTo>
                    <a:cubicBezTo>
                      <a:pt x="509698" y="270141"/>
                      <a:pt x="561111" y="253807"/>
                      <a:pt x="589157" y="254723"/>
                    </a:cubicBezTo>
                    <a:cubicBezTo>
                      <a:pt x="604836" y="254040"/>
                      <a:pt x="620632" y="253589"/>
                      <a:pt x="636407" y="253866"/>
                    </a:cubicBezTo>
                    <a:cubicBezTo>
                      <a:pt x="635694" y="256910"/>
                      <a:pt x="636341" y="260289"/>
                      <a:pt x="639131" y="263238"/>
                    </a:cubicBezTo>
                    <a:cubicBezTo>
                      <a:pt x="648555" y="273200"/>
                      <a:pt x="654528" y="285624"/>
                      <a:pt x="661524" y="297286"/>
                    </a:cubicBezTo>
                    <a:cubicBezTo>
                      <a:pt x="680379" y="326880"/>
                      <a:pt x="696625" y="358064"/>
                      <a:pt x="710605" y="390252"/>
                    </a:cubicBezTo>
                    <a:cubicBezTo>
                      <a:pt x="789708" y="580042"/>
                      <a:pt x="819345" y="789900"/>
                      <a:pt x="819846" y="994076"/>
                    </a:cubicBezTo>
                    <a:cubicBezTo>
                      <a:pt x="781105" y="824231"/>
                      <a:pt x="695674" y="669150"/>
                      <a:pt x="590981" y="531368"/>
                    </a:cubicBezTo>
                    <a:cubicBezTo>
                      <a:pt x="607111" y="524241"/>
                      <a:pt x="623589" y="530010"/>
                      <a:pt x="638666" y="536600"/>
                    </a:cubicBezTo>
                    <a:cubicBezTo>
                      <a:pt x="686947" y="558223"/>
                      <a:pt x="707066" y="517905"/>
                      <a:pt x="680234" y="479069"/>
                    </a:cubicBezTo>
                    <a:cubicBezTo>
                      <a:pt x="657528" y="447790"/>
                      <a:pt x="613243" y="448473"/>
                      <a:pt x="578317" y="450863"/>
                    </a:cubicBezTo>
                    <a:cubicBezTo>
                      <a:pt x="572228" y="451401"/>
                      <a:pt x="565819" y="451662"/>
                      <a:pt x="559825" y="452861"/>
                    </a:cubicBezTo>
                    <a:cubicBezTo>
                      <a:pt x="553853" y="454053"/>
                      <a:pt x="547851" y="456727"/>
                      <a:pt x="542053" y="458710"/>
                    </a:cubicBezTo>
                    <a:cubicBezTo>
                      <a:pt x="539117" y="459713"/>
                      <a:pt x="539772" y="463680"/>
                      <a:pt x="542765" y="463964"/>
                    </a:cubicBezTo>
                    <a:cubicBezTo>
                      <a:pt x="581346" y="469507"/>
                      <a:pt x="629206" y="453632"/>
                      <a:pt x="662004" y="481169"/>
                    </a:cubicBezTo>
                    <a:cubicBezTo>
                      <a:pt x="670439" y="489459"/>
                      <a:pt x="682327" y="510835"/>
                      <a:pt x="674385" y="522497"/>
                    </a:cubicBezTo>
                    <a:cubicBezTo>
                      <a:pt x="664373" y="535176"/>
                      <a:pt x="641790" y="519307"/>
                      <a:pt x="629555" y="516226"/>
                    </a:cubicBezTo>
                    <a:cubicBezTo>
                      <a:pt x="610722" y="509658"/>
                      <a:pt x="593102" y="512114"/>
                      <a:pt x="575127" y="520361"/>
                    </a:cubicBezTo>
                    <a:cubicBezTo>
                      <a:pt x="555916" y="531964"/>
                      <a:pt x="544560" y="530329"/>
                      <a:pt x="528095" y="515187"/>
                    </a:cubicBezTo>
                    <a:cubicBezTo>
                      <a:pt x="506988" y="490970"/>
                      <a:pt x="499693" y="478045"/>
                      <a:pt x="467992" y="499319"/>
                    </a:cubicBezTo>
                    <a:cubicBezTo>
                      <a:pt x="452153" y="508837"/>
                      <a:pt x="439954" y="523311"/>
                      <a:pt x="423889" y="532407"/>
                    </a:cubicBezTo>
                    <a:cubicBezTo>
                      <a:pt x="400849" y="543248"/>
                      <a:pt x="353643" y="540254"/>
                      <a:pt x="329513" y="532313"/>
                    </a:cubicBezTo>
                    <a:cubicBezTo>
                      <a:pt x="353425" y="514991"/>
                      <a:pt x="405267" y="489793"/>
                      <a:pt x="409510" y="458819"/>
                    </a:cubicBezTo>
                    <a:cubicBezTo>
                      <a:pt x="410832" y="410378"/>
                      <a:pt x="349058" y="423900"/>
                      <a:pt x="319654" y="433513"/>
                    </a:cubicBezTo>
                    <a:cubicBezTo>
                      <a:pt x="285904" y="443968"/>
                      <a:pt x="264899" y="441846"/>
                      <a:pt x="235116" y="422519"/>
                    </a:cubicBezTo>
                    <a:cubicBezTo>
                      <a:pt x="190984" y="391727"/>
                      <a:pt x="149184" y="408337"/>
                      <a:pt x="100561" y="406077"/>
                    </a:cubicBezTo>
                    <a:cubicBezTo>
                      <a:pt x="117505" y="346664"/>
                      <a:pt x="58696" y="295259"/>
                      <a:pt x="165815" y="298587"/>
                    </a:cubicBezTo>
                    <a:cubicBezTo>
                      <a:pt x="194878" y="301529"/>
                      <a:pt x="219749" y="291248"/>
                      <a:pt x="242455" y="273759"/>
                    </a:cubicBezTo>
                    <a:cubicBezTo>
                      <a:pt x="251457" y="267257"/>
                      <a:pt x="260576" y="260993"/>
                      <a:pt x="271409" y="258007"/>
                    </a:cubicBezTo>
                    <a:cubicBezTo>
                      <a:pt x="315723" y="246600"/>
                      <a:pt x="351486" y="271274"/>
                      <a:pt x="390234" y="287383"/>
                    </a:cubicBezTo>
                    <a:cubicBezTo>
                      <a:pt x="415003" y="296189"/>
                      <a:pt x="441465" y="293740"/>
                      <a:pt x="466953" y="298681"/>
                    </a:cubicBezTo>
                    <a:cubicBezTo>
                      <a:pt x="509240" y="307385"/>
                      <a:pt x="552690" y="327802"/>
                      <a:pt x="578070" y="363899"/>
                    </a:cubicBezTo>
                    <a:cubicBezTo>
                      <a:pt x="607692" y="407603"/>
                      <a:pt x="569576" y="430744"/>
                      <a:pt x="531735" y="444484"/>
                    </a:cubicBezTo>
                    <a:cubicBezTo>
                      <a:pt x="522035" y="448407"/>
                      <a:pt x="526235" y="464341"/>
                      <a:pt x="536124" y="460389"/>
                    </a:cubicBezTo>
                    <a:cubicBezTo>
                      <a:pt x="654658" y="421183"/>
                      <a:pt x="602083" y="331181"/>
                      <a:pt x="514334" y="294888"/>
                    </a:cubicBezTo>
                    <a:cubicBezTo>
                      <a:pt x="500558" y="289126"/>
                      <a:pt x="486259" y="284709"/>
                      <a:pt x="471597" y="281861"/>
                    </a:cubicBezTo>
                    <a:cubicBezTo>
                      <a:pt x="444902" y="276593"/>
                      <a:pt x="416776" y="279674"/>
                      <a:pt x="391200" y="269131"/>
                    </a:cubicBezTo>
                    <a:cubicBezTo>
                      <a:pt x="363961" y="257012"/>
                      <a:pt x="338211" y="240170"/>
                      <a:pt x="307491" y="238913"/>
                    </a:cubicBezTo>
                    <a:cubicBezTo>
                      <a:pt x="247875" y="230978"/>
                      <a:pt x="239221" y="267533"/>
                      <a:pt x="192691" y="281723"/>
                    </a:cubicBezTo>
                    <a:cubicBezTo>
                      <a:pt x="175617" y="285479"/>
                      <a:pt x="157787" y="281744"/>
                      <a:pt x="140516" y="283757"/>
                    </a:cubicBezTo>
                    <a:cubicBezTo>
                      <a:pt x="104121" y="287049"/>
                      <a:pt x="80732" y="305743"/>
                      <a:pt x="86458" y="344608"/>
                    </a:cubicBezTo>
                    <a:cubicBezTo>
                      <a:pt x="88623" y="366042"/>
                      <a:pt x="93433" y="388610"/>
                      <a:pt x="82927" y="408700"/>
                    </a:cubicBezTo>
                    <a:cubicBezTo>
                      <a:pt x="80790" y="412791"/>
                      <a:pt x="82375" y="419264"/>
                      <a:pt x="87606" y="420202"/>
                    </a:cubicBezTo>
                    <a:cubicBezTo>
                      <a:pt x="128142" y="427438"/>
                      <a:pt x="173008" y="409172"/>
                      <a:pt x="211248" y="428150"/>
                    </a:cubicBezTo>
                    <a:cubicBezTo>
                      <a:pt x="243421" y="445966"/>
                      <a:pt x="267420" y="462823"/>
                      <a:pt x="306212" y="453566"/>
                    </a:cubicBezTo>
                    <a:cubicBezTo>
                      <a:pt x="326222" y="450718"/>
                      <a:pt x="379720" y="427707"/>
                      <a:pt x="392014" y="450115"/>
                    </a:cubicBezTo>
                    <a:cubicBezTo>
                      <a:pt x="399759" y="479084"/>
                      <a:pt x="325139" y="509150"/>
                      <a:pt x="306815" y="528113"/>
                    </a:cubicBezTo>
                    <a:cubicBezTo>
                      <a:pt x="302507" y="531753"/>
                      <a:pt x="304091" y="539034"/>
                      <a:pt x="308559" y="541657"/>
                    </a:cubicBezTo>
                    <a:cubicBezTo>
                      <a:pt x="339620" y="559582"/>
                      <a:pt x="411908" y="563738"/>
                      <a:pt x="441342" y="541759"/>
                    </a:cubicBezTo>
                    <a:cubicBezTo>
                      <a:pt x="457719" y="530024"/>
                      <a:pt x="471836" y="512848"/>
                      <a:pt x="491417" y="506316"/>
                    </a:cubicBezTo>
                    <a:cubicBezTo>
                      <a:pt x="497470" y="504528"/>
                      <a:pt x="499621" y="508408"/>
                      <a:pt x="503588" y="513247"/>
                    </a:cubicBezTo>
                    <a:cubicBezTo>
                      <a:pt x="510149" y="521247"/>
                      <a:pt x="516986" y="528535"/>
                      <a:pt x="525603" y="534391"/>
                    </a:cubicBezTo>
                    <a:cubicBezTo>
                      <a:pt x="539953" y="545261"/>
                      <a:pt x="558721" y="548399"/>
                      <a:pt x="574604" y="538787"/>
                    </a:cubicBezTo>
                    <a:cubicBezTo>
                      <a:pt x="656090" y="657851"/>
                      <a:pt x="734822" y="781683"/>
                      <a:pt x="776920" y="921498"/>
                    </a:cubicBezTo>
                    <a:cubicBezTo>
                      <a:pt x="815785" y="1052639"/>
                      <a:pt x="833934" y="1189585"/>
                      <a:pt x="843707" y="1325753"/>
                    </a:cubicBezTo>
                    <a:cubicBezTo>
                      <a:pt x="821169" y="1264495"/>
                      <a:pt x="777487" y="1211782"/>
                      <a:pt x="723792" y="1175111"/>
                    </a:cubicBezTo>
                    <a:cubicBezTo>
                      <a:pt x="749339" y="1165099"/>
                      <a:pt x="764481" y="1138629"/>
                      <a:pt x="738411" y="1119441"/>
                    </a:cubicBezTo>
                    <a:cubicBezTo>
                      <a:pt x="738120" y="1119230"/>
                      <a:pt x="738201" y="1118779"/>
                      <a:pt x="738549" y="1118685"/>
                    </a:cubicBezTo>
                    <a:cubicBezTo>
                      <a:pt x="806237" y="1100150"/>
                      <a:pt x="823901" y="1040883"/>
                      <a:pt x="780306" y="987443"/>
                    </a:cubicBezTo>
                    <a:cubicBezTo>
                      <a:pt x="767700" y="971175"/>
                      <a:pt x="745895" y="952160"/>
                      <a:pt x="723378" y="958183"/>
                    </a:cubicBezTo>
                    <a:cubicBezTo>
                      <a:pt x="705831" y="963160"/>
                      <a:pt x="698624" y="982037"/>
                      <a:pt x="686351" y="993713"/>
                    </a:cubicBezTo>
                    <a:cubicBezTo>
                      <a:pt x="686054" y="993997"/>
                      <a:pt x="685538" y="993728"/>
                      <a:pt x="685610" y="993321"/>
                    </a:cubicBezTo>
                    <a:cubicBezTo>
                      <a:pt x="687376" y="982727"/>
                      <a:pt x="693312" y="972969"/>
                      <a:pt x="694366" y="962172"/>
                    </a:cubicBezTo>
                    <a:cubicBezTo>
                      <a:pt x="695834" y="929294"/>
                      <a:pt x="650488" y="908180"/>
                      <a:pt x="625740" y="894542"/>
                    </a:cubicBezTo>
                    <a:cubicBezTo>
                      <a:pt x="616433" y="890393"/>
                      <a:pt x="574836" y="868538"/>
                      <a:pt x="570869" y="883651"/>
                    </a:cubicBezTo>
                    <a:cubicBezTo>
                      <a:pt x="558096" y="918105"/>
                      <a:pt x="606588" y="967745"/>
                      <a:pt x="577474" y="994970"/>
                    </a:cubicBezTo>
                    <a:cubicBezTo>
                      <a:pt x="577285" y="995152"/>
                      <a:pt x="576965" y="995123"/>
                      <a:pt x="576798" y="994919"/>
                    </a:cubicBezTo>
                    <a:cubicBezTo>
                      <a:pt x="551360" y="961743"/>
                      <a:pt x="600768" y="901147"/>
                      <a:pt x="539888" y="887647"/>
                    </a:cubicBezTo>
                    <a:cubicBezTo>
                      <a:pt x="526889" y="884857"/>
                      <a:pt x="514174" y="884741"/>
                      <a:pt x="501124" y="887000"/>
                    </a:cubicBezTo>
                    <a:cubicBezTo>
                      <a:pt x="494672" y="888119"/>
                      <a:pt x="488351" y="888439"/>
                      <a:pt x="481892" y="887167"/>
                    </a:cubicBezTo>
                    <a:cubicBezTo>
                      <a:pt x="475171" y="885845"/>
                      <a:pt x="468937" y="882459"/>
                      <a:pt x="462427" y="880439"/>
                    </a:cubicBezTo>
                    <a:cubicBezTo>
                      <a:pt x="444088" y="874736"/>
                      <a:pt x="418229" y="884537"/>
                      <a:pt x="428423" y="907097"/>
                    </a:cubicBezTo>
                    <a:cubicBezTo>
                      <a:pt x="437055" y="924216"/>
                      <a:pt x="451579" y="937984"/>
                      <a:pt x="458227" y="956287"/>
                    </a:cubicBezTo>
                    <a:cubicBezTo>
                      <a:pt x="461286" y="963894"/>
                      <a:pt x="465006" y="973071"/>
                      <a:pt x="463241" y="981376"/>
                    </a:cubicBezTo>
                    <a:cubicBezTo>
                      <a:pt x="463234" y="981398"/>
                      <a:pt x="463197" y="981587"/>
                      <a:pt x="463103" y="981666"/>
                    </a:cubicBezTo>
                    <a:cubicBezTo>
                      <a:pt x="462994" y="981753"/>
                      <a:pt x="462826" y="981732"/>
                      <a:pt x="462819" y="981732"/>
                    </a:cubicBezTo>
                    <a:cubicBezTo>
                      <a:pt x="442569" y="979000"/>
                      <a:pt x="442337" y="946551"/>
                      <a:pt x="427660" y="934802"/>
                    </a:cubicBezTo>
                    <a:cubicBezTo>
                      <a:pt x="405485" y="914203"/>
                      <a:pt x="372730" y="929556"/>
                      <a:pt x="347555" y="934482"/>
                    </a:cubicBezTo>
                    <a:cubicBezTo>
                      <a:pt x="317111" y="940440"/>
                      <a:pt x="285715" y="925182"/>
                      <a:pt x="255744" y="936204"/>
                    </a:cubicBezTo>
                    <a:cubicBezTo>
                      <a:pt x="243247" y="942620"/>
                      <a:pt x="256500" y="953293"/>
                      <a:pt x="264535" y="958764"/>
                    </a:cubicBezTo>
                    <a:cubicBezTo>
                      <a:pt x="264935" y="959041"/>
                      <a:pt x="264644" y="959658"/>
                      <a:pt x="264179" y="959527"/>
                    </a:cubicBezTo>
                    <a:cubicBezTo>
                      <a:pt x="228047" y="949334"/>
                      <a:pt x="194195" y="973725"/>
                      <a:pt x="160620" y="984130"/>
                    </a:cubicBezTo>
                    <a:cubicBezTo>
                      <a:pt x="150673" y="987101"/>
                      <a:pt x="132095" y="988939"/>
                      <a:pt x="126631" y="999293"/>
                    </a:cubicBezTo>
                    <a:cubicBezTo>
                      <a:pt x="120585" y="1010744"/>
                      <a:pt x="134136" y="1018613"/>
                      <a:pt x="146197" y="1023932"/>
                    </a:cubicBezTo>
                    <a:cubicBezTo>
                      <a:pt x="122758" y="1029250"/>
                      <a:pt x="98098" y="1028822"/>
                      <a:pt x="76162" y="1040265"/>
                    </a:cubicBezTo>
                    <a:cubicBezTo>
                      <a:pt x="48988" y="1054448"/>
                      <a:pt x="25774" y="1075025"/>
                      <a:pt x="2342" y="1094490"/>
                    </a:cubicBezTo>
                    <a:cubicBezTo>
                      <a:pt x="-2214" y="1098275"/>
                      <a:pt x="380" y="1106340"/>
                      <a:pt x="5807" y="1107626"/>
                    </a:cubicBezTo>
                    <a:cubicBezTo>
                      <a:pt x="22998" y="1111702"/>
                      <a:pt x="37973" y="1106180"/>
                      <a:pt x="54837" y="1103964"/>
                    </a:cubicBezTo>
                    <a:cubicBezTo>
                      <a:pt x="104455" y="1096771"/>
                      <a:pt x="150891" y="1072104"/>
                      <a:pt x="201730" y="1072373"/>
                    </a:cubicBezTo>
                    <a:cubicBezTo>
                      <a:pt x="176634" y="1090893"/>
                      <a:pt x="142012" y="1089803"/>
                      <a:pt x="118725" y="1111419"/>
                    </a:cubicBezTo>
                    <a:cubicBezTo>
                      <a:pt x="114162" y="1115532"/>
                      <a:pt x="116073" y="1122347"/>
                      <a:pt x="120535" y="1125435"/>
                    </a:cubicBezTo>
                    <a:cubicBezTo>
                      <a:pt x="150317" y="1146055"/>
                      <a:pt x="185803" y="1140497"/>
                      <a:pt x="217627" y="1128021"/>
                    </a:cubicBezTo>
                    <a:cubicBezTo>
                      <a:pt x="266461" y="1110177"/>
                      <a:pt x="310993" y="1071733"/>
                      <a:pt x="365051" y="1073339"/>
                    </a:cubicBezTo>
                    <a:cubicBezTo>
                      <a:pt x="358788" y="1087020"/>
                      <a:pt x="339606" y="1093240"/>
                      <a:pt x="326941" y="1098355"/>
                    </a:cubicBezTo>
                    <a:cubicBezTo>
                      <a:pt x="309206" y="1105512"/>
                      <a:pt x="288513" y="1113061"/>
                      <a:pt x="279401" y="1131327"/>
                    </a:cubicBezTo>
                    <a:cubicBezTo>
                      <a:pt x="277636" y="1134866"/>
                      <a:pt x="278086" y="1140562"/>
                      <a:pt x="282300" y="1142386"/>
                    </a:cubicBezTo>
                    <a:cubicBezTo>
                      <a:pt x="305144" y="1152260"/>
                      <a:pt x="329492" y="1156474"/>
                      <a:pt x="354305" y="1157056"/>
                    </a:cubicBezTo>
                    <a:cubicBezTo>
                      <a:pt x="402963" y="1159802"/>
                      <a:pt x="428445" y="1150676"/>
                      <a:pt x="466685" y="1121170"/>
                    </a:cubicBezTo>
                    <a:cubicBezTo>
                      <a:pt x="479051" y="1112669"/>
                      <a:pt x="491832" y="1105265"/>
                      <a:pt x="506451" y="1103754"/>
                    </a:cubicBezTo>
                    <a:cubicBezTo>
                      <a:pt x="502149" y="1114028"/>
                      <a:pt x="490858" y="1121243"/>
                      <a:pt x="482052" y="1127244"/>
                    </a:cubicBezTo>
                    <a:cubicBezTo>
                      <a:pt x="472911" y="1133820"/>
                      <a:pt x="434809" y="1156394"/>
                      <a:pt x="450337" y="1168790"/>
                    </a:cubicBezTo>
                    <a:cubicBezTo>
                      <a:pt x="485764" y="1188080"/>
                      <a:pt x="565725" y="1206993"/>
                      <a:pt x="599925" y="1180321"/>
                    </a:cubicBezTo>
                    <a:cubicBezTo>
                      <a:pt x="609937" y="1168616"/>
                      <a:pt x="618547" y="1154803"/>
                      <a:pt x="623444" y="1140148"/>
                    </a:cubicBezTo>
                    <a:cubicBezTo>
                      <a:pt x="637191" y="1157383"/>
                      <a:pt x="622056" y="1163689"/>
                      <a:pt x="632222" y="1175503"/>
                    </a:cubicBezTo>
                    <a:cubicBezTo>
                      <a:pt x="651497" y="1192593"/>
                      <a:pt x="680786" y="1186576"/>
                      <a:pt x="703710" y="1181941"/>
                    </a:cubicBezTo>
                    <a:cubicBezTo>
                      <a:pt x="704182" y="1184237"/>
                      <a:pt x="705519" y="1186424"/>
                      <a:pt x="708004" y="1188044"/>
                    </a:cubicBezTo>
                    <a:cubicBezTo>
                      <a:pt x="745757" y="1212668"/>
                      <a:pt x="778148" y="1245728"/>
                      <a:pt x="801783" y="1284120"/>
                    </a:cubicBezTo>
                    <a:cubicBezTo>
                      <a:pt x="819766" y="1313031"/>
                      <a:pt x="831188" y="1345080"/>
                      <a:pt x="839246" y="1378009"/>
                    </a:cubicBezTo>
                    <a:cubicBezTo>
                      <a:pt x="842356" y="1389743"/>
                      <a:pt x="844158" y="1402182"/>
                      <a:pt x="844397" y="1414265"/>
                    </a:cubicBezTo>
                    <a:cubicBezTo>
                      <a:pt x="837604" y="1465925"/>
                      <a:pt x="836202" y="1518282"/>
                      <a:pt x="836674" y="1570363"/>
                    </a:cubicBezTo>
                    <a:cubicBezTo>
                      <a:pt x="792759" y="1574955"/>
                      <a:pt x="692695" y="1595278"/>
                      <a:pt x="660391" y="1622997"/>
                    </a:cubicBezTo>
                    <a:cubicBezTo>
                      <a:pt x="654629" y="1625090"/>
                      <a:pt x="650022" y="1630691"/>
                      <a:pt x="651752" y="1638364"/>
                    </a:cubicBezTo>
                    <a:cubicBezTo>
                      <a:pt x="657710" y="1664812"/>
                      <a:pt x="661277" y="1691869"/>
                      <a:pt x="665107" y="1718680"/>
                    </a:cubicBezTo>
                    <a:cubicBezTo>
                      <a:pt x="686177" y="1813702"/>
                      <a:pt x="668652" y="1961932"/>
                      <a:pt x="750800" y="2025551"/>
                    </a:cubicBezTo>
                    <a:cubicBezTo>
                      <a:pt x="813954" y="2070861"/>
                      <a:pt x="899392" y="2066879"/>
                      <a:pt x="972726" y="2055378"/>
                    </a:cubicBezTo>
                    <a:cubicBezTo>
                      <a:pt x="1070618" y="2033333"/>
                      <a:pt x="1095518" y="1959309"/>
                      <a:pt x="1104891" y="1869111"/>
                    </a:cubicBezTo>
                    <a:cubicBezTo>
                      <a:pt x="1113755" y="1805310"/>
                      <a:pt x="1122765" y="1736823"/>
                      <a:pt x="1134754" y="1672695"/>
                    </a:cubicBezTo>
                    <a:cubicBezTo>
                      <a:pt x="1135553" y="1664390"/>
                      <a:pt x="1141220" y="1654131"/>
                      <a:pt x="1136497" y="1646625"/>
                    </a:cubicBezTo>
                    <a:cubicBezTo>
                      <a:pt x="1137660" y="1644729"/>
                      <a:pt x="1138023" y="1642317"/>
                      <a:pt x="1136570" y="1640050"/>
                    </a:cubicBezTo>
                    <a:cubicBezTo>
                      <a:pt x="1100531" y="1589342"/>
                      <a:pt x="1026841" y="1582148"/>
                      <a:pt x="969870" y="1571846"/>
                    </a:cubicBezTo>
                    <a:cubicBezTo>
                      <a:pt x="978582" y="1491864"/>
                      <a:pt x="974208" y="1410799"/>
                      <a:pt x="987832" y="1331311"/>
                    </a:cubicBezTo>
                    <a:cubicBezTo>
                      <a:pt x="1056065" y="1363724"/>
                      <a:pt x="1055055" y="1274936"/>
                      <a:pt x="1057983" y="1231116"/>
                    </a:cubicBezTo>
                    <a:cubicBezTo>
                      <a:pt x="1058550" y="1208759"/>
                      <a:pt x="1059988" y="1184455"/>
                      <a:pt x="1073619" y="1165753"/>
                    </a:cubicBezTo>
                    <a:cubicBezTo>
                      <a:pt x="1085055" y="1199909"/>
                      <a:pt x="1080115" y="1237248"/>
                      <a:pt x="1088543" y="1272015"/>
                    </a:cubicBezTo>
                    <a:cubicBezTo>
                      <a:pt x="1100459" y="1325201"/>
                      <a:pt x="1142673" y="1365788"/>
                      <a:pt x="1194624" y="1380326"/>
                    </a:cubicBezTo>
                    <a:cubicBezTo>
                      <a:pt x="1224123" y="1383175"/>
                      <a:pt x="1187358" y="1308460"/>
                      <a:pt x="1182199" y="1295854"/>
                    </a:cubicBezTo>
                    <a:cubicBezTo>
                      <a:pt x="1173117" y="1276222"/>
                      <a:pt x="1168249" y="1252281"/>
                      <a:pt x="1178929" y="1232482"/>
                    </a:cubicBezTo>
                    <a:cubicBezTo>
                      <a:pt x="1200218" y="1261189"/>
                      <a:pt x="1195713" y="1300889"/>
                      <a:pt x="1210972" y="1332416"/>
                    </a:cubicBezTo>
                    <a:cubicBezTo>
                      <a:pt x="1233496" y="1373889"/>
                      <a:pt x="1296345" y="1423587"/>
                      <a:pt x="1340302" y="1440669"/>
                    </a:cubicBezTo>
                    <a:cubicBezTo>
                      <a:pt x="1347424" y="1443212"/>
                      <a:pt x="1353527" y="1435561"/>
                      <a:pt x="1351928" y="1429051"/>
                    </a:cubicBezTo>
                    <a:cubicBezTo>
                      <a:pt x="1346769" y="1407857"/>
                      <a:pt x="1347568" y="1387156"/>
                      <a:pt x="1355707" y="1366848"/>
                    </a:cubicBezTo>
                    <a:cubicBezTo>
                      <a:pt x="1368058" y="1332045"/>
                      <a:pt x="1407875" y="1293100"/>
                      <a:pt x="1397267" y="1254672"/>
                    </a:cubicBezTo>
                    <a:cubicBezTo>
                      <a:pt x="1391672" y="1238934"/>
                      <a:pt x="1377794" y="1227977"/>
                      <a:pt x="1371764" y="1212370"/>
                    </a:cubicBezTo>
                    <a:cubicBezTo>
                      <a:pt x="1366315" y="1196342"/>
                      <a:pt x="1370383" y="1178926"/>
                      <a:pt x="1369584" y="1162352"/>
                    </a:cubicBezTo>
                    <a:cubicBezTo>
                      <a:pt x="1398139" y="1145910"/>
                      <a:pt x="1380773" y="1074829"/>
                      <a:pt x="1386514" y="1044559"/>
                    </a:cubicBezTo>
                    <a:cubicBezTo>
                      <a:pt x="1406785" y="1073070"/>
                      <a:pt x="1405477" y="1111027"/>
                      <a:pt x="1420444" y="1142059"/>
                    </a:cubicBezTo>
                    <a:cubicBezTo>
                      <a:pt x="1437447" y="1173651"/>
                      <a:pt x="1464984" y="1199720"/>
                      <a:pt x="1494338" y="1219948"/>
                    </a:cubicBezTo>
                    <a:cubicBezTo>
                      <a:pt x="1510322" y="1230309"/>
                      <a:pt x="1528778" y="1238512"/>
                      <a:pt x="1548251" y="1235664"/>
                    </a:cubicBezTo>
                    <a:cubicBezTo>
                      <a:pt x="1552464" y="1235039"/>
                      <a:pt x="1554426" y="1229830"/>
                      <a:pt x="1553627" y="1226175"/>
                    </a:cubicBezTo>
                    <a:cubicBezTo>
                      <a:pt x="1548613" y="1197359"/>
                      <a:pt x="1512284" y="1177465"/>
                      <a:pt x="1519259" y="1146680"/>
                    </a:cubicBezTo>
                    <a:cubicBezTo>
                      <a:pt x="1546942" y="1166458"/>
                      <a:pt x="1558495" y="1200665"/>
                      <a:pt x="1577458" y="1227679"/>
                    </a:cubicBezTo>
                    <a:cubicBezTo>
                      <a:pt x="1603906" y="1264771"/>
                      <a:pt x="1670606" y="1306949"/>
                      <a:pt x="1714274" y="1319730"/>
                    </a:cubicBezTo>
                    <a:cubicBezTo>
                      <a:pt x="1718851" y="1320914"/>
                      <a:pt x="1724518" y="1317390"/>
                      <a:pt x="1724155" y="1312210"/>
                    </a:cubicBezTo>
                    <a:cubicBezTo>
                      <a:pt x="1720668" y="1265810"/>
                      <a:pt x="1741375" y="1219236"/>
                      <a:pt x="1728878" y="1173186"/>
                    </a:cubicBezTo>
                    <a:cubicBezTo>
                      <a:pt x="1709406" y="1107212"/>
                      <a:pt x="1631589" y="1089338"/>
                      <a:pt x="1570483" y="1090675"/>
                    </a:cubicBezTo>
                    <a:cubicBezTo>
                      <a:pt x="1569612" y="1090697"/>
                      <a:pt x="1569248" y="1089571"/>
                      <a:pt x="1569975" y="1089019"/>
                    </a:cubicBezTo>
                    <a:cubicBezTo>
                      <a:pt x="1598675" y="1066734"/>
                      <a:pt x="1656220" y="1071719"/>
                      <a:pt x="1684629" y="1091365"/>
                    </a:cubicBezTo>
                    <a:cubicBezTo>
                      <a:pt x="1702503" y="1104182"/>
                      <a:pt x="1718342" y="1119768"/>
                      <a:pt x="1737016" y="1131516"/>
                    </a:cubicBezTo>
                    <a:cubicBezTo>
                      <a:pt x="1753000" y="1143607"/>
                      <a:pt x="1772400" y="1141652"/>
                      <a:pt x="1779883" y="1121584"/>
                    </a:cubicBezTo>
                    <a:cubicBezTo>
                      <a:pt x="1786496" y="1102366"/>
                      <a:pt x="1777268" y="1079006"/>
                      <a:pt x="1769785" y="1061387"/>
                    </a:cubicBezTo>
                    <a:close/>
                    <a:moveTo>
                      <a:pt x="1388693" y="921702"/>
                    </a:moveTo>
                    <a:cubicBezTo>
                      <a:pt x="1379102" y="922080"/>
                      <a:pt x="1369438" y="920285"/>
                      <a:pt x="1360429" y="917335"/>
                    </a:cubicBezTo>
                    <a:cubicBezTo>
                      <a:pt x="1359340" y="916986"/>
                      <a:pt x="1358758" y="915867"/>
                      <a:pt x="1358976" y="914777"/>
                    </a:cubicBezTo>
                    <a:cubicBezTo>
                      <a:pt x="1360502" y="908006"/>
                      <a:pt x="1361156" y="904111"/>
                      <a:pt x="1369076" y="901859"/>
                    </a:cubicBezTo>
                    <a:cubicBezTo>
                      <a:pt x="1402644" y="893074"/>
                      <a:pt x="1437810" y="906908"/>
                      <a:pt x="1471814" y="903929"/>
                    </a:cubicBezTo>
                    <a:cubicBezTo>
                      <a:pt x="1444640" y="911842"/>
                      <a:pt x="1417248" y="921011"/>
                      <a:pt x="1388693" y="921702"/>
                    </a:cubicBezTo>
                    <a:close/>
                    <a:moveTo>
                      <a:pt x="616040" y="235781"/>
                    </a:moveTo>
                    <a:cubicBezTo>
                      <a:pt x="595769" y="236333"/>
                      <a:pt x="575265" y="237009"/>
                      <a:pt x="555109" y="239320"/>
                    </a:cubicBezTo>
                    <a:cubicBezTo>
                      <a:pt x="541777" y="240845"/>
                      <a:pt x="525204" y="244333"/>
                      <a:pt x="512263" y="239239"/>
                    </a:cubicBezTo>
                    <a:cubicBezTo>
                      <a:pt x="501902" y="235091"/>
                      <a:pt x="501495" y="224650"/>
                      <a:pt x="511478" y="219665"/>
                    </a:cubicBezTo>
                    <a:cubicBezTo>
                      <a:pt x="519827" y="212879"/>
                      <a:pt x="553591" y="206507"/>
                      <a:pt x="546950" y="192324"/>
                    </a:cubicBezTo>
                    <a:cubicBezTo>
                      <a:pt x="539016" y="181077"/>
                      <a:pt x="527863" y="174589"/>
                      <a:pt x="513861" y="175300"/>
                    </a:cubicBezTo>
                    <a:cubicBezTo>
                      <a:pt x="500826" y="175962"/>
                      <a:pt x="488765" y="181302"/>
                      <a:pt x="476719" y="185807"/>
                    </a:cubicBezTo>
                    <a:cubicBezTo>
                      <a:pt x="460945" y="191699"/>
                      <a:pt x="444422" y="196691"/>
                      <a:pt x="427784" y="199350"/>
                    </a:cubicBezTo>
                    <a:cubicBezTo>
                      <a:pt x="406160" y="203383"/>
                      <a:pt x="348252" y="196408"/>
                      <a:pt x="335529" y="178599"/>
                    </a:cubicBezTo>
                    <a:cubicBezTo>
                      <a:pt x="328475" y="157688"/>
                      <a:pt x="387015" y="165041"/>
                      <a:pt x="397660" y="151796"/>
                    </a:cubicBezTo>
                    <a:cubicBezTo>
                      <a:pt x="406764" y="146455"/>
                      <a:pt x="409939" y="120952"/>
                      <a:pt x="396897" y="120008"/>
                    </a:cubicBezTo>
                    <a:cubicBezTo>
                      <a:pt x="372970" y="120138"/>
                      <a:pt x="349211" y="122340"/>
                      <a:pt x="325481" y="125304"/>
                    </a:cubicBezTo>
                    <a:cubicBezTo>
                      <a:pt x="300327" y="129199"/>
                      <a:pt x="274918" y="131974"/>
                      <a:pt x="249517" y="128872"/>
                    </a:cubicBezTo>
                    <a:cubicBezTo>
                      <a:pt x="239628" y="127499"/>
                      <a:pt x="226891" y="127324"/>
                      <a:pt x="219495" y="120553"/>
                    </a:cubicBezTo>
                    <a:cubicBezTo>
                      <a:pt x="219466" y="120524"/>
                      <a:pt x="219139" y="120167"/>
                      <a:pt x="219160" y="119594"/>
                    </a:cubicBezTo>
                    <a:cubicBezTo>
                      <a:pt x="219182" y="119063"/>
                      <a:pt x="219553" y="118329"/>
                      <a:pt x="219568" y="118300"/>
                    </a:cubicBezTo>
                    <a:cubicBezTo>
                      <a:pt x="222670" y="110889"/>
                      <a:pt x="236569" y="104960"/>
                      <a:pt x="226092" y="96743"/>
                    </a:cubicBezTo>
                    <a:cubicBezTo>
                      <a:pt x="196520" y="79828"/>
                      <a:pt x="159509" y="79988"/>
                      <a:pt x="130365" y="62935"/>
                    </a:cubicBezTo>
                    <a:cubicBezTo>
                      <a:pt x="186007" y="48708"/>
                      <a:pt x="232849" y="69016"/>
                      <a:pt x="286130" y="81717"/>
                    </a:cubicBezTo>
                    <a:cubicBezTo>
                      <a:pt x="296302" y="84725"/>
                      <a:pt x="343849" y="87014"/>
                      <a:pt x="331533" y="66938"/>
                    </a:cubicBezTo>
                    <a:cubicBezTo>
                      <a:pt x="323250" y="57515"/>
                      <a:pt x="312127" y="51186"/>
                      <a:pt x="304774" y="40810"/>
                    </a:cubicBezTo>
                    <a:cubicBezTo>
                      <a:pt x="330901" y="40992"/>
                      <a:pt x="385475" y="22435"/>
                      <a:pt x="404983" y="33930"/>
                    </a:cubicBezTo>
                    <a:cubicBezTo>
                      <a:pt x="416660" y="43477"/>
                      <a:pt x="405579" y="70469"/>
                      <a:pt x="432681" y="77837"/>
                    </a:cubicBezTo>
                    <a:cubicBezTo>
                      <a:pt x="466692" y="82458"/>
                      <a:pt x="452887" y="34250"/>
                      <a:pt x="459782" y="16099"/>
                    </a:cubicBezTo>
                    <a:cubicBezTo>
                      <a:pt x="459840" y="15947"/>
                      <a:pt x="459891" y="15838"/>
                      <a:pt x="459935" y="15729"/>
                    </a:cubicBezTo>
                    <a:cubicBezTo>
                      <a:pt x="469424" y="18802"/>
                      <a:pt x="477634" y="25305"/>
                      <a:pt x="486310" y="30108"/>
                    </a:cubicBezTo>
                    <a:cubicBezTo>
                      <a:pt x="505099" y="42649"/>
                      <a:pt x="522580" y="30653"/>
                      <a:pt x="540760" y="24048"/>
                    </a:cubicBezTo>
                    <a:cubicBezTo>
                      <a:pt x="546979" y="21680"/>
                      <a:pt x="563429" y="22551"/>
                      <a:pt x="560247" y="32557"/>
                    </a:cubicBezTo>
                    <a:cubicBezTo>
                      <a:pt x="553031" y="47611"/>
                      <a:pt x="536923" y="58074"/>
                      <a:pt x="533072" y="74989"/>
                    </a:cubicBezTo>
                    <a:cubicBezTo>
                      <a:pt x="530028" y="88002"/>
                      <a:pt x="538209" y="106333"/>
                      <a:pt x="553671" y="104582"/>
                    </a:cubicBezTo>
                    <a:cubicBezTo>
                      <a:pt x="581426" y="98341"/>
                      <a:pt x="591794" y="60755"/>
                      <a:pt x="610758" y="44175"/>
                    </a:cubicBezTo>
                    <a:cubicBezTo>
                      <a:pt x="626264" y="30093"/>
                      <a:pt x="652675" y="19849"/>
                      <a:pt x="667693" y="40767"/>
                    </a:cubicBezTo>
                    <a:cubicBezTo>
                      <a:pt x="681374" y="61518"/>
                      <a:pt x="639509" y="78215"/>
                      <a:pt x="630739" y="94316"/>
                    </a:cubicBezTo>
                    <a:cubicBezTo>
                      <a:pt x="617777" y="111870"/>
                      <a:pt x="609799" y="159628"/>
                      <a:pt x="643331" y="156722"/>
                    </a:cubicBezTo>
                    <a:cubicBezTo>
                      <a:pt x="693131" y="145496"/>
                      <a:pt x="685567" y="78019"/>
                      <a:pt x="722325" y="53809"/>
                    </a:cubicBezTo>
                    <a:cubicBezTo>
                      <a:pt x="741216" y="42649"/>
                      <a:pt x="760056" y="59193"/>
                      <a:pt x="766588" y="77198"/>
                    </a:cubicBezTo>
                    <a:cubicBezTo>
                      <a:pt x="774399" y="98806"/>
                      <a:pt x="732925" y="111601"/>
                      <a:pt x="722601" y="128363"/>
                    </a:cubicBezTo>
                    <a:cubicBezTo>
                      <a:pt x="711128" y="143636"/>
                      <a:pt x="745226" y="151817"/>
                      <a:pt x="755827" y="149311"/>
                    </a:cubicBezTo>
                    <a:cubicBezTo>
                      <a:pt x="767976" y="147836"/>
                      <a:pt x="779390" y="143026"/>
                      <a:pt x="791481" y="141405"/>
                    </a:cubicBezTo>
                    <a:cubicBezTo>
                      <a:pt x="806448" y="139400"/>
                      <a:pt x="823842" y="146201"/>
                      <a:pt x="821575" y="163007"/>
                    </a:cubicBezTo>
                    <a:cubicBezTo>
                      <a:pt x="807196" y="218568"/>
                      <a:pt x="741673" y="236108"/>
                      <a:pt x="691300" y="241688"/>
                    </a:cubicBezTo>
                    <a:cubicBezTo>
                      <a:pt x="666741" y="235476"/>
                      <a:pt x="641267" y="235403"/>
                      <a:pt x="616040" y="235781"/>
                    </a:cubicBezTo>
                    <a:close/>
                    <a:moveTo>
                      <a:pt x="661256" y="1170766"/>
                    </a:moveTo>
                    <a:cubicBezTo>
                      <a:pt x="655545" y="1170694"/>
                      <a:pt x="650357" y="1167765"/>
                      <a:pt x="645285" y="1165389"/>
                    </a:cubicBezTo>
                    <a:cubicBezTo>
                      <a:pt x="644283" y="1164917"/>
                      <a:pt x="643840" y="1163776"/>
                      <a:pt x="644166" y="1162716"/>
                    </a:cubicBezTo>
                    <a:cubicBezTo>
                      <a:pt x="649550" y="1145118"/>
                      <a:pt x="624607" y="1100746"/>
                      <a:pt x="610736" y="1129402"/>
                    </a:cubicBezTo>
                    <a:cubicBezTo>
                      <a:pt x="607823" y="1140693"/>
                      <a:pt x="602432" y="1150901"/>
                      <a:pt x="595587" y="1160354"/>
                    </a:cubicBezTo>
                    <a:cubicBezTo>
                      <a:pt x="578513" y="1192331"/>
                      <a:pt x="493227" y="1172481"/>
                      <a:pt x="466343" y="1158967"/>
                    </a:cubicBezTo>
                    <a:cubicBezTo>
                      <a:pt x="486237" y="1138448"/>
                      <a:pt x="522973" y="1128908"/>
                      <a:pt x="524259" y="1095609"/>
                    </a:cubicBezTo>
                    <a:cubicBezTo>
                      <a:pt x="524382" y="1091017"/>
                      <a:pt x="520466" y="1087943"/>
                      <a:pt x="516237" y="1087587"/>
                    </a:cubicBezTo>
                    <a:cubicBezTo>
                      <a:pt x="478121" y="1084390"/>
                      <a:pt x="452705" y="1115786"/>
                      <a:pt x="421404" y="1131451"/>
                    </a:cubicBezTo>
                    <a:cubicBezTo>
                      <a:pt x="386368" y="1146687"/>
                      <a:pt x="334796" y="1142575"/>
                      <a:pt x="298867" y="1131494"/>
                    </a:cubicBezTo>
                    <a:cubicBezTo>
                      <a:pt x="324522" y="1106696"/>
                      <a:pt x="376908" y="1109704"/>
                      <a:pt x="382670" y="1066873"/>
                    </a:cubicBezTo>
                    <a:cubicBezTo>
                      <a:pt x="383099" y="1063654"/>
                      <a:pt x="379931" y="1059934"/>
                      <a:pt x="376879" y="1059272"/>
                    </a:cubicBezTo>
                    <a:cubicBezTo>
                      <a:pt x="294434" y="1041348"/>
                      <a:pt x="220824" y="1146549"/>
                      <a:pt x="141453" y="1116977"/>
                    </a:cubicBezTo>
                    <a:cubicBezTo>
                      <a:pt x="168380" y="1101501"/>
                      <a:pt x="206118" y="1100455"/>
                      <a:pt x="221565" y="1070331"/>
                    </a:cubicBezTo>
                    <a:cubicBezTo>
                      <a:pt x="224051" y="1065492"/>
                      <a:pt x="220926" y="1060450"/>
                      <a:pt x="215651" y="1060028"/>
                    </a:cubicBezTo>
                    <a:cubicBezTo>
                      <a:pt x="150542" y="1052675"/>
                      <a:pt x="80754" y="1105396"/>
                      <a:pt x="25752" y="1096640"/>
                    </a:cubicBezTo>
                    <a:cubicBezTo>
                      <a:pt x="25382" y="1096582"/>
                      <a:pt x="25258" y="1096103"/>
                      <a:pt x="25541" y="1095870"/>
                    </a:cubicBezTo>
                    <a:cubicBezTo>
                      <a:pt x="44156" y="1080539"/>
                      <a:pt x="62285" y="1064402"/>
                      <a:pt x="83297" y="1052479"/>
                    </a:cubicBezTo>
                    <a:cubicBezTo>
                      <a:pt x="108139" y="1038390"/>
                      <a:pt x="138089" y="1041159"/>
                      <a:pt x="164086" y="1030260"/>
                    </a:cubicBezTo>
                    <a:cubicBezTo>
                      <a:pt x="167944" y="1028640"/>
                      <a:pt x="170305" y="1022326"/>
                      <a:pt x="165416" y="1020066"/>
                    </a:cubicBezTo>
                    <a:cubicBezTo>
                      <a:pt x="157692" y="1016484"/>
                      <a:pt x="149976" y="1012386"/>
                      <a:pt x="143596" y="1006632"/>
                    </a:cubicBezTo>
                    <a:cubicBezTo>
                      <a:pt x="154320" y="1002112"/>
                      <a:pt x="165714" y="999206"/>
                      <a:pt x="176598" y="995028"/>
                    </a:cubicBezTo>
                    <a:cubicBezTo>
                      <a:pt x="194987" y="987973"/>
                      <a:pt x="212076" y="977336"/>
                      <a:pt x="231461" y="973035"/>
                    </a:cubicBezTo>
                    <a:cubicBezTo>
                      <a:pt x="276655" y="961351"/>
                      <a:pt x="297145" y="1009124"/>
                      <a:pt x="337208" y="1014413"/>
                    </a:cubicBezTo>
                    <a:cubicBezTo>
                      <a:pt x="340863" y="1014806"/>
                      <a:pt x="344721" y="1010781"/>
                      <a:pt x="344416" y="1007206"/>
                    </a:cubicBezTo>
                    <a:cubicBezTo>
                      <a:pt x="341161" y="969351"/>
                      <a:pt x="298423" y="965536"/>
                      <a:pt x="272448" y="946841"/>
                    </a:cubicBezTo>
                    <a:cubicBezTo>
                      <a:pt x="294420" y="943891"/>
                      <a:pt x="317212" y="951986"/>
                      <a:pt x="339315" y="949806"/>
                    </a:cubicBezTo>
                    <a:cubicBezTo>
                      <a:pt x="353157" y="948440"/>
                      <a:pt x="366387" y="944102"/>
                      <a:pt x="379873" y="940963"/>
                    </a:cubicBezTo>
                    <a:cubicBezTo>
                      <a:pt x="391128" y="938340"/>
                      <a:pt x="404896" y="935470"/>
                      <a:pt x="415279" y="942278"/>
                    </a:cubicBezTo>
                    <a:cubicBezTo>
                      <a:pt x="430152" y="952029"/>
                      <a:pt x="430232" y="973783"/>
                      <a:pt x="441450" y="986658"/>
                    </a:cubicBezTo>
                    <a:cubicBezTo>
                      <a:pt x="451608" y="998312"/>
                      <a:pt x="474917" y="1002112"/>
                      <a:pt x="478172" y="982676"/>
                    </a:cubicBezTo>
                    <a:cubicBezTo>
                      <a:pt x="480613" y="956330"/>
                      <a:pt x="462507" y="932702"/>
                      <a:pt x="448280" y="912169"/>
                    </a:cubicBezTo>
                    <a:cubicBezTo>
                      <a:pt x="445686" y="908529"/>
                      <a:pt x="436582" y="898466"/>
                      <a:pt x="441865" y="894789"/>
                    </a:cubicBezTo>
                    <a:cubicBezTo>
                      <a:pt x="451579" y="888017"/>
                      <a:pt x="464991" y="896591"/>
                      <a:pt x="474459" y="899476"/>
                    </a:cubicBezTo>
                    <a:cubicBezTo>
                      <a:pt x="487872" y="903559"/>
                      <a:pt x="499824" y="900042"/>
                      <a:pt x="513251" y="898822"/>
                    </a:cubicBezTo>
                    <a:cubicBezTo>
                      <a:pt x="603311" y="894586"/>
                      <a:pt x="524985" y="972301"/>
                      <a:pt x="570499" y="1010395"/>
                    </a:cubicBezTo>
                    <a:cubicBezTo>
                      <a:pt x="573230" y="1012764"/>
                      <a:pt x="576522" y="1013200"/>
                      <a:pt x="579748" y="1011587"/>
                    </a:cubicBezTo>
                    <a:cubicBezTo>
                      <a:pt x="626816" y="985539"/>
                      <a:pt x="584783" y="932622"/>
                      <a:pt x="584216" y="894157"/>
                    </a:cubicBezTo>
                    <a:cubicBezTo>
                      <a:pt x="606268" y="899062"/>
                      <a:pt x="688815" y="937352"/>
                      <a:pt x="678701" y="965413"/>
                    </a:cubicBezTo>
                    <a:cubicBezTo>
                      <a:pt x="674770" y="980584"/>
                      <a:pt x="668427" y="993168"/>
                      <a:pt x="670156" y="1009422"/>
                    </a:cubicBezTo>
                    <a:cubicBezTo>
                      <a:pt x="670759" y="1015060"/>
                      <a:pt x="675969" y="1018577"/>
                      <a:pt x="681302" y="1015816"/>
                    </a:cubicBezTo>
                    <a:cubicBezTo>
                      <a:pt x="714645" y="997622"/>
                      <a:pt x="718532" y="945737"/>
                      <a:pt x="761916" y="989288"/>
                    </a:cubicBezTo>
                    <a:cubicBezTo>
                      <a:pt x="811963" y="1044283"/>
                      <a:pt x="790463" y="1092586"/>
                      <a:pt x="721402" y="1110315"/>
                    </a:cubicBezTo>
                    <a:cubicBezTo>
                      <a:pt x="712777" y="1107074"/>
                      <a:pt x="698667" y="1099910"/>
                      <a:pt x="698863" y="1114565"/>
                    </a:cubicBezTo>
                    <a:cubicBezTo>
                      <a:pt x="691685" y="1114035"/>
                      <a:pt x="689672" y="1124992"/>
                      <a:pt x="697454" y="1125122"/>
                    </a:cubicBezTo>
                    <a:cubicBezTo>
                      <a:pt x="702591" y="1125035"/>
                      <a:pt x="707989" y="1124650"/>
                      <a:pt x="713511" y="1123945"/>
                    </a:cubicBezTo>
                    <a:cubicBezTo>
                      <a:pt x="776644" y="1149579"/>
                      <a:pt x="687601" y="1174392"/>
                      <a:pt x="661256" y="1170766"/>
                    </a:cubicBezTo>
                    <a:close/>
                    <a:moveTo>
                      <a:pt x="294325" y="974292"/>
                    </a:moveTo>
                    <a:cubicBezTo>
                      <a:pt x="305645" y="979705"/>
                      <a:pt x="319102" y="985503"/>
                      <a:pt x="326171" y="996220"/>
                    </a:cubicBezTo>
                    <a:cubicBezTo>
                      <a:pt x="326404" y="996576"/>
                      <a:pt x="326019" y="997041"/>
                      <a:pt x="325626" y="996874"/>
                    </a:cubicBezTo>
                    <a:cubicBezTo>
                      <a:pt x="314074" y="991969"/>
                      <a:pt x="304033" y="982531"/>
                      <a:pt x="294027" y="974786"/>
                    </a:cubicBezTo>
                    <a:cubicBezTo>
                      <a:pt x="293751" y="974575"/>
                      <a:pt x="294013" y="974146"/>
                      <a:pt x="294325" y="974292"/>
                    </a:cubicBezTo>
                    <a:close/>
                    <a:moveTo>
                      <a:pt x="1074498" y="762719"/>
                    </a:moveTo>
                    <a:cubicBezTo>
                      <a:pt x="1072791" y="763075"/>
                      <a:pt x="1071708" y="764571"/>
                      <a:pt x="1071694" y="766293"/>
                    </a:cubicBezTo>
                    <a:cubicBezTo>
                      <a:pt x="1064151" y="775674"/>
                      <a:pt x="1050935" y="780825"/>
                      <a:pt x="1039077" y="783513"/>
                    </a:cubicBezTo>
                    <a:cubicBezTo>
                      <a:pt x="1004172" y="791971"/>
                      <a:pt x="962924" y="781072"/>
                      <a:pt x="943728" y="748892"/>
                    </a:cubicBezTo>
                    <a:cubicBezTo>
                      <a:pt x="914941" y="698642"/>
                      <a:pt x="934152" y="629093"/>
                      <a:pt x="954917" y="578959"/>
                    </a:cubicBezTo>
                    <a:cubicBezTo>
                      <a:pt x="976366" y="556610"/>
                      <a:pt x="1017868" y="592299"/>
                      <a:pt x="1044272" y="586283"/>
                    </a:cubicBezTo>
                    <a:cubicBezTo>
                      <a:pt x="1057525" y="583559"/>
                      <a:pt x="1061637" y="570393"/>
                      <a:pt x="1059530" y="558368"/>
                    </a:cubicBezTo>
                    <a:cubicBezTo>
                      <a:pt x="1058935" y="536593"/>
                      <a:pt x="1007471" y="486415"/>
                      <a:pt x="1020368" y="475698"/>
                    </a:cubicBezTo>
                    <a:cubicBezTo>
                      <a:pt x="1038467" y="464363"/>
                      <a:pt x="1131484" y="466979"/>
                      <a:pt x="1154226" y="473809"/>
                    </a:cubicBezTo>
                    <a:cubicBezTo>
                      <a:pt x="1162073" y="475937"/>
                      <a:pt x="1172826" y="479280"/>
                      <a:pt x="1177985" y="486124"/>
                    </a:cubicBezTo>
                    <a:cubicBezTo>
                      <a:pt x="1186486" y="500525"/>
                      <a:pt x="1156987" y="527539"/>
                      <a:pt x="1150738" y="541163"/>
                    </a:cubicBezTo>
                    <a:cubicBezTo>
                      <a:pt x="1145216" y="550826"/>
                      <a:pt x="1131992" y="577855"/>
                      <a:pt x="1153063" y="576409"/>
                    </a:cubicBezTo>
                    <a:cubicBezTo>
                      <a:pt x="1187721" y="569913"/>
                      <a:pt x="1219763" y="554583"/>
                      <a:pt x="1247518" y="532989"/>
                    </a:cubicBezTo>
                    <a:cubicBezTo>
                      <a:pt x="1253259" y="528934"/>
                      <a:pt x="1263503" y="522613"/>
                      <a:pt x="1268734" y="525737"/>
                    </a:cubicBezTo>
                    <a:cubicBezTo>
                      <a:pt x="1276146" y="531296"/>
                      <a:pt x="1278471" y="543335"/>
                      <a:pt x="1278399" y="551763"/>
                    </a:cubicBezTo>
                    <a:cubicBezTo>
                      <a:pt x="1275638" y="564624"/>
                      <a:pt x="1259362" y="569165"/>
                      <a:pt x="1248609" y="573445"/>
                    </a:cubicBezTo>
                    <a:cubicBezTo>
                      <a:pt x="1212861" y="586654"/>
                      <a:pt x="1159167" y="592517"/>
                      <a:pt x="1152191" y="638110"/>
                    </a:cubicBezTo>
                    <a:cubicBezTo>
                      <a:pt x="1151319" y="644664"/>
                      <a:pt x="1158876" y="648217"/>
                      <a:pt x="1164107" y="647192"/>
                    </a:cubicBezTo>
                    <a:cubicBezTo>
                      <a:pt x="1208792" y="638895"/>
                      <a:pt x="1255657" y="640973"/>
                      <a:pt x="1297652" y="621522"/>
                    </a:cubicBezTo>
                    <a:cubicBezTo>
                      <a:pt x="1314728" y="614417"/>
                      <a:pt x="1328823" y="611401"/>
                      <a:pt x="1329476" y="635269"/>
                    </a:cubicBezTo>
                    <a:cubicBezTo>
                      <a:pt x="1329186" y="645136"/>
                      <a:pt x="1322792" y="653579"/>
                      <a:pt x="1322066" y="663373"/>
                    </a:cubicBezTo>
                    <a:cubicBezTo>
                      <a:pt x="1322574" y="679358"/>
                      <a:pt x="1333255" y="693018"/>
                      <a:pt x="1338051" y="707906"/>
                    </a:cubicBezTo>
                    <a:cubicBezTo>
                      <a:pt x="1346842" y="727022"/>
                      <a:pt x="1319305" y="745085"/>
                      <a:pt x="1307171" y="756383"/>
                    </a:cubicBezTo>
                    <a:cubicBezTo>
                      <a:pt x="1292131" y="769069"/>
                      <a:pt x="1276073" y="780607"/>
                      <a:pt x="1261251" y="793533"/>
                    </a:cubicBezTo>
                    <a:cubicBezTo>
                      <a:pt x="1246211" y="778427"/>
                      <a:pt x="1220780" y="780469"/>
                      <a:pt x="1201018" y="778253"/>
                    </a:cubicBezTo>
                    <a:cubicBezTo>
                      <a:pt x="1166796" y="774729"/>
                      <a:pt x="1134099" y="788723"/>
                      <a:pt x="1118986" y="820744"/>
                    </a:cubicBezTo>
                    <a:cubicBezTo>
                      <a:pt x="1097698" y="813064"/>
                      <a:pt x="1088179" y="789319"/>
                      <a:pt x="1081495" y="769185"/>
                    </a:cubicBezTo>
                    <a:cubicBezTo>
                      <a:pt x="1084910" y="764317"/>
                      <a:pt x="1078451" y="759340"/>
                      <a:pt x="1074498" y="762719"/>
                    </a:cubicBezTo>
                    <a:close/>
                    <a:moveTo>
                      <a:pt x="1066026" y="827232"/>
                    </a:moveTo>
                    <a:cubicBezTo>
                      <a:pt x="1070509" y="815563"/>
                      <a:pt x="1075399" y="805420"/>
                      <a:pt x="1080042" y="793540"/>
                    </a:cubicBezTo>
                    <a:cubicBezTo>
                      <a:pt x="1087308" y="808261"/>
                      <a:pt x="1098715" y="824100"/>
                      <a:pt x="1115063" y="828314"/>
                    </a:cubicBezTo>
                    <a:cubicBezTo>
                      <a:pt x="1111793" y="835021"/>
                      <a:pt x="1108960" y="841923"/>
                      <a:pt x="1106344" y="848760"/>
                    </a:cubicBezTo>
                    <a:cubicBezTo>
                      <a:pt x="1081568" y="849770"/>
                      <a:pt x="1054147" y="866394"/>
                      <a:pt x="1051771" y="891599"/>
                    </a:cubicBezTo>
                    <a:cubicBezTo>
                      <a:pt x="1047280" y="894143"/>
                      <a:pt x="1043037" y="896962"/>
                      <a:pt x="1039092" y="900122"/>
                    </a:cubicBezTo>
                    <a:cubicBezTo>
                      <a:pt x="1048705" y="875971"/>
                      <a:pt x="1056188" y="851245"/>
                      <a:pt x="1066026" y="827232"/>
                    </a:cubicBezTo>
                    <a:close/>
                    <a:moveTo>
                      <a:pt x="841302" y="1111928"/>
                    </a:moveTo>
                    <a:cubicBezTo>
                      <a:pt x="859568" y="1154011"/>
                      <a:pt x="882114" y="1194177"/>
                      <a:pt x="905343" y="1233681"/>
                    </a:cubicBezTo>
                    <a:cubicBezTo>
                      <a:pt x="883494" y="1257324"/>
                      <a:pt x="872952" y="1290310"/>
                      <a:pt x="863594" y="1320086"/>
                    </a:cubicBezTo>
                    <a:cubicBezTo>
                      <a:pt x="861334" y="1250269"/>
                      <a:pt x="851946" y="1180887"/>
                      <a:pt x="841302" y="1111928"/>
                    </a:cubicBezTo>
                    <a:close/>
                    <a:moveTo>
                      <a:pt x="840256" y="1680368"/>
                    </a:moveTo>
                    <a:cubicBezTo>
                      <a:pt x="840372" y="1680927"/>
                      <a:pt x="840547" y="1681443"/>
                      <a:pt x="840764" y="1681930"/>
                    </a:cubicBezTo>
                    <a:cubicBezTo>
                      <a:pt x="806426" y="1680121"/>
                      <a:pt x="772430" y="1674962"/>
                      <a:pt x="739784" y="1664724"/>
                    </a:cubicBezTo>
                    <a:cubicBezTo>
                      <a:pt x="755341" y="1657567"/>
                      <a:pt x="772066" y="1653099"/>
                      <a:pt x="788749" y="1649292"/>
                    </a:cubicBezTo>
                    <a:cubicBezTo>
                      <a:pt x="804908" y="1644337"/>
                      <a:pt x="821256" y="1641023"/>
                      <a:pt x="838061" y="1638567"/>
                    </a:cubicBezTo>
                    <a:cubicBezTo>
                      <a:pt x="838243" y="1652387"/>
                      <a:pt x="837509" y="1666948"/>
                      <a:pt x="840256" y="1680368"/>
                    </a:cubicBezTo>
                    <a:close/>
                    <a:moveTo>
                      <a:pt x="673978" y="1625642"/>
                    </a:moveTo>
                    <a:cubicBezTo>
                      <a:pt x="679326" y="1624414"/>
                      <a:pt x="684659" y="1623207"/>
                      <a:pt x="689905" y="1621340"/>
                    </a:cubicBezTo>
                    <a:cubicBezTo>
                      <a:pt x="737532" y="1604484"/>
                      <a:pt x="786503" y="1590708"/>
                      <a:pt x="836856" y="1585295"/>
                    </a:cubicBezTo>
                    <a:cubicBezTo>
                      <a:pt x="837110" y="1601810"/>
                      <a:pt x="837517" y="1618325"/>
                      <a:pt x="837967" y="1634833"/>
                    </a:cubicBezTo>
                    <a:cubicBezTo>
                      <a:pt x="805133" y="1642157"/>
                      <a:pt x="771754" y="1646851"/>
                      <a:pt x="738745" y="1652917"/>
                    </a:cubicBezTo>
                    <a:cubicBezTo>
                      <a:pt x="732439" y="1650963"/>
                      <a:pt x="722339" y="1650927"/>
                      <a:pt x="717544" y="1656550"/>
                    </a:cubicBezTo>
                    <a:cubicBezTo>
                      <a:pt x="703223" y="1650484"/>
                      <a:pt x="689440" y="1642709"/>
                      <a:pt x="677240" y="1633075"/>
                    </a:cubicBezTo>
                    <a:cubicBezTo>
                      <a:pt x="676804" y="1630328"/>
                      <a:pt x="675678" y="1627342"/>
                      <a:pt x="673978" y="1625642"/>
                    </a:cubicBezTo>
                    <a:close/>
                    <a:moveTo>
                      <a:pt x="1068380" y="1928335"/>
                    </a:moveTo>
                    <a:cubicBezTo>
                      <a:pt x="1049598" y="2018104"/>
                      <a:pt x="973387" y="2038419"/>
                      <a:pt x="891952" y="2035658"/>
                    </a:cubicBezTo>
                    <a:cubicBezTo>
                      <a:pt x="855710" y="2035658"/>
                      <a:pt x="820028" y="2033871"/>
                      <a:pt x="786947" y="2017232"/>
                    </a:cubicBezTo>
                    <a:cubicBezTo>
                      <a:pt x="710256" y="1980874"/>
                      <a:pt x="715117" y="1884028"/>
                      <a:pt x="703666" y="1811821"/>
                    </a:cubicBezTo>
                    <a:cubicBezTo>
                      <a:pt x="820398" y="1873696"/>
                      <a:pt x="970750" y="1876922"/>
                      <a:pt x="1086654" y="1811588"/>
                    </a:cubicBezTo>
                    <a:cubicBezTo>
                      <a:pt x="1080914" y="1850598"/>
                      <a:pt x="1077913" y="1890081"/>
                      <a:pt x="1068380" y="1928335"/>
                    </a:cubicBezTo>
                    <a:close/>
                    <a:moveTo>
                      <a:pt x="1089051" y="1793831"/>
                    </a:moveTo>
                    <a:cubicBezTo>
                      <a:pt x="967059" y="1854347"/>
                      <a:pt x="819890" y="1850823"/>
                      <a:pt x="700462" y="1786041"/>
                    </a:cubicBezTo>
                    <a:cubicBezTo>
                      <a:pt x="695245" y="1744154"/>
                      <a:pt x="689781" y="1702231"/>
                      <a:pt x="682494" y="1660699"/>
                    </a:cubicBezTo>
                    <a:cubicBezTo>
                      <a:pt x="796988" y="1725358"/>
                      <a:pt x="995489" y="1708653"/>
                      <a:pt x="1112012" y="1654058"/>
                    </a:cubicBezTo>
                    <a:cubicBezTo>
                      <a:pt x="1101912" y="1700051"/>
                      <a:pt x="1095373" y="1747031"/>
                      <a:pt x="1089051" y="1793831"/>
                    </a:cubicBezTo>
                    <a:close/>
                    <a:moveTo>
                      <a:pt x="1047985" y="1603772"/>
                    </a:moveTo>
                    <a:cubicBezTo>
                      <a:pt x="1072253" y="1610587"/>
                      <a:pt x="1096027" y="1619843"/>
                      <a:pt x="1114845" y="1636337"/>
                    </a:cubicBezTo>
                    <a:cubicBezTo>
                      <a:pt x="1032938" y="1668917"/>
                      <a:pt x="944971" y="1683783"/>
                      <a:pt x="856764" y="1682518"/>
                    </a:cubicBezTo>
                    <a:cubicBezTo>
                      <a:pt x="860651" y="1667551"/>
                      <a:pt x="857643" y="1651225"/>
                      <a:pt x="857912" y="1635865"/>
                    </a:cubicBezTo>
                    <a:cubicBezTo>
                      <a:pt x="884614" y="1632682"/>
                      <a:pt x="911228" y="1630946"/>
                      <a:pt x="938017" y="1631433"/>
                    </a:cubicBezTo>
                    <a:cubicBezTo>
                      <a:pt x="932800" y="1657749"/>
                      <a:pt x="957228" y="1655388"/>
                      <a:pt x="960120" y="1632311"/>
                    </a:cubicBezTo>
                    <a:cubicBezTo>
                      <a:pt x="995540" y="1634005"/>
                      <a:pt x="1029988" y="1642477"/>
                      <a:pt x="1063701" y="1653048"/>
                    </a:cubicBezTo>
                    <a:cubicBezTo>
                      <a:pt x="1068569" y="1654538"/>
                      <a:pt x="1070153" y="1647490"/>
                      <a:pt x="1065743" y="1645637"/>
                    </a:cubicBezTo>
                    <a:cubicBezTo>
                      <a:pt x="1033621" y="1632145"/>
                      <a:pt x="997844" y="1624421"/>
                      <a:pt x="962154" y="1622329"/>
                    </a:cubicBezTo>
                    <a:cubicBezTo>
                      <a:pt x="964712" y="1610718"/>
                      <a:pt x="966601" y="1598983"/>
                      <a:pt x="968076" y="1587191"/>
                    </a:cubicBezTo>
                    <a:cubicBezTo>
                      <a:pt x="995032" y="1590839"/>
                      <a:pt x="1021741" y="1596397"/>
                      <a:pt x="1047985" y="1603772"/>
                    </a:cubicBezTo>
                    <a:close/>
                    <a:moveTo>
                      <a:pt x="857222" y="1583449"/>
                    </a:moveTo>
                    <a:cubicBezTo>
                      <a:pt x="887331" y="1581335"/>
                      <a:pt x="917499" y="1581836"/>
                      <a:pt x="947441" y="1584772"/>
                    </a:cubicBezTo>
                    <a:cubicBezTo>
                      <a:pt x="946118" y="1594442"/>
                      <a:pt x="944527" y="1604091"/>
                      <a:pt x="942631" y="1613660"/>
                    </a:cubicBezTo>
                    <a:cubicBezTo>
                      <a:pt x="942129" y="1616175"/>
                      <a:pt x="941338" y="1618913"/>
                      <a:pt x="940517" y="1621747"/>
                    </a:cubicBezTo>
                    <a:cubicBezTo>
                      <a:pt x="912500" y="1621805"/>
                      <a:pt x="885289" y="1626063"/>
                      <a:pt x="857825" y="1630953"/>
                    </a:cubicBezTo>
                    <a:cubicBezTo>
                      <a:pt x="857541" y="1615121"/>
                      <a:pt x="857316" y="1599289"/>
                      <a:pt x="857222" y="1583449"/>
                    </a:cubicBezTo>
                    <a:close/>
                    <a:moveTo>
                      <a:pt x="968940" y="1340750"/>
                    </a:moveTo>
                    <a:cubicBezTo>
                      <a:pt x="956094" y="1416314"/>
                      <a:pt x="957650" y="1493433"/>
                      <a:pt x="949337" y="1569492"/>
                    </a:cubicBezTo>
                    <a:cubicBezTo>
                      <a:pt x="918654" y="1566549"/>
                      <a:pt x="887825" y="1566237"/>
                      <a:pt x="857163" y="1568467"/>
                    </a:cubicBezTo>
                    <a:cubicBezTo>
                      <a:pt x="857454" y="1458964"/>
                      <a:pt x="861436" y="1344397"/>
                      <a:pt x="912158" y="1244921"/>
                    </a:cubicBezTo>
                    <a:cubicBezTo>
                      <a:pt x="929633" y="1272756"/>
                      <a:pt x="948160" y="1300773"/>
                      <a:pt x="973787" y="1321851"/>
                    </a:cubicBezTo>
                    <a:cubicBezTo>
                      <a:pt x="971476" y="1327925"/>
                      <a:pt x="970190" y="1334443"/>
                      <a:pt x="968940" y="1340750"/>
                    </a:cubicBezTo>
                    <a:close/>
                    <a:moveTo>
                      <a:pt x="1377213" y="1254047"/>
                    </a:moveTo>
                    <a:cubicBezTo>
                      <a:pt x="1398212" y="1291248"/>
                      <a:pt x="1319160" y="1349098"/>
                      <a:pt x="1330639" y="1415878"/>
                    </a:cubicBezTo>
                    <a:cubicBezTo>
                      <a:pt x="1294674" y="1395367"/>
                      <a:pt x="1247083" y="1359568"/>
                      <a:pt x="1227174" y="1322941"/>
                    </a:cubicBezTo>
                    <a:cubicBezTo>
                      <a:pt x="1219182" y="1305547"/>
                      <a:pt x="1217366" y="1285253"/>
                      <a:pt x="1213151" y="1266769"/>
                    </a:cubicBezTo>
                    <a:cubicBezTo>
                      <a:pt x="1208356" y="1245916"/>
                      <a:pt x="1200799" y="1224511"/>
                      <a:pt x="1183652" y="1210583"/>
                    </a:cubicBezTo>
                    <a:cubicBezTo>
                      <a:pt x="1178857" y="1206659"/>
                      <a:pt x="1172681" y="1207117"/>
                      <a:pt x="1169048" y="1212465"/>
                    </a:cubicBezTo>
                    <a:cubicBezTo>
                      <a:pt x="1132646" y="1265418"/>
                      <a:pt x="1175079" y="1308330"/>
                      <a:pt x="1186995" y="1359539"/>
                    </a:cubicBezTo>
                    <a:cubicBezTo>
                      <a:pt x="1152700" y="1347100"/>
                      <a:pt x="1124436" y="1322374"/>
                      <a:pt x="1111067" y="1287528"/>
                    </a:cubicBezTo>
                    <a:cubicBezTo>
                      <a:pt x="1094719" y="1263667"/>
                      <a:pt x="1107579" y="1132468"/>
                      <a:pt x="1068809" y="1147574"/>
                    </a:cubicBezTo>
                    <a:cubicBezTo>
                      <a:pt x="1056675" y="1152812"/>
                      <a:pt x="1051008" y="1171260"/>
                      <a:pt x="1047077" y="1182457"/>
                    </a:cubicBezTo>
                    <a:cubicBezTo>
                      <a:pt x="1038648" y="1211912"/>
                      <a:pt x="1041809" y="1243468"/>
                      <a:pt x="1037203" y="1273606"/>
                    </a:cubicBezTo>
                    <a:cubicBezTo>
                      <a:pt x="1035560" y="1286837"/>
                      <a:pt x="1033591" y="1302255"/>
                      <a:pt x="1025984" y="1313590"/>
                    </a:cubicBezTo>
                    <a:cubicBezTo>
                      <a:pt x="989837" y="1350144"/>
                      <a:pt x="922890" y="1231719"/>
                      <a:pt x="908220" y="1205075"/>
                    </a:cubicBezTo>
                    <a:cubicBezTo>
                      <a:pt x="877217" y="1147167"/>
                      <a:pt x="838352" y="1087834"/>
                      <a:pt x="835489" y="1020408"/>
                    </a:cubicBezTo>
                    <a:cubicBezTo>
                      <a:pt x="832728" y="972090"/>
                      <a:pt x="864749" y="933211"/>
                      <a:pt x="914200" y="932528"/>
                    </a:cubicBezTo>
                    <a:cubicBezTo>
                      <a:pt x="949606" y="932382"/>
                      <a:pt x="974659" y="961213"/>
                      <a:pt x="1006570" y="972250"/>
                    </a:cubicBezTo>
                    <a:cubicBezTo>
                      <a:pt x="1022940" y="977859"/>
                      <a:pt x="1023942" y="933378"/>
                      <a:pt x="1053115" y="913084"/>
                    </a:cubicBezTo>
                    <a:cubicBezTo>
                      <a:pt x="1066455" y="962717"/>
                      <a:pt x="1106199" y="950118"/>
                      <a:pt x="1138168" y="926039"/>
                    </a:cubicBezTo>
                    <a:cubicBezTo>
                      <a:pt x="1147105" y="920307"/>
                      <a:pt x="1156405" y="912917"/>
                      <a:pt x="1166432" y="909604"/>
                    </a:cubicBezTo>
                    <a:cubicBezTo>
                      <a:pt x="1160402" y="923119"/>
                      <a:pt x="1150302" y="933559"/>
                      <a:pt x="1147105" y="947968"/>
                    </a:cubicBezTo>
                    <a:cubicBezTo>
                      <a:pt x="1143036" y="979763"/>
                      <a:pt x="1169411" y="1006435"/>
                      <a:pt x="1191281" y="1025886"/>
                    </a:cubicBezTo>
                    <a:cubicBezTo>
                      <a:pt x="1228918" y="1057412"/>
                      <a:pt x="1243522" y="1033079"/>
                      <a:pt x="1255511" y="996445"/>
                    </a:cubicBezTo>
                    <a:cubicBezTo>
                      <a:pt x="1261323" y="983497"/>
                      <a:pt x="1268081" y="975650"/>
                      <a:pt x="1280432" y="976391"/>
                    </a:cubicBezTo>
                    <a:cubicBezTo>
                      <a:pt x="1275419" y="1007249"/>
                      <a:pt x="1268299" y="1038819"/>
                      <a:pt x="1273676" y="1069939"/>
                    </a:cubicBezTo>
                    <a:cubicBezTo>
                      <a:pt x="1281304" y="1109944"/>
                      <a:pt x="1315817" y="1152079"/>
                      <a:pt x="1355125" y="1164009"/>
                    </a:cubicBezTo>
                    <a:cubicBezTo>
                      <a:pt x="1348876" y="1209100"/>
                      <a:pt x="1350984" y="1217623"/>
                      <a:pt x="1377213" y="12540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A6D1D9A2-4548-9147-9B5B-1DE070EB46D6}"/>
                  </a:ext>
                </a:extLst>
              </p:cNvPr>
              <p:cNvSpPr/>
              <p:nvPr/>
            </p:nvSpPr>
            <p:spPr>
              <a:xfrm>
                <a:off x="10864891" y="4697508"/>
                <a:ext cx="69335" cy="49738"/>
              </a:xfrm>
              <a:custGeom>
                <a:avLst/>
                <a:gdLst>
                  <a:gd name="connsiteX0" fmla="*/ 68126 w 69335"/>
                  <a:gd name="connsiteY0" fmla="*/ 19087 h 49738"/>
                  <a:gd name="connsiteX1" fmla="*/ 46183 w 69335"/>
                  <a:gd name="connsiteY1" fmla="*/ 5594 h 49738"/>
                  <a:gd name="connsiteX2" fmla="*/ 43277 w 69335"/>
                  <a:gd name="connsiteY2" fmla="*/ 28 h 49738"/>
                  <a:gd name="connsiteX3" fmla="*/ 2298 w 69335"/>
                  <a:gd name="connsiteY3" fmla="*/ 18215 h 49738"/>
                  <a:gd name="connsiteX4" fmla="*/ 9128 w 69335"/>
                  <a:gd name="connsiteY4" fmla="*/ 43093 h 49738"/>
                  <a:gd name="connsiteX5" fmla="*/ 42696 w 69335"/>
                  <a:gd name="connsiteY5" fmla="*/ 48113 h 49738"/>
                  <a:gd name="connsiteX6" fmla="*/ 68126 w 69335"/>
                  <a:gd name="connsiteY6" fmla="*/ 19087 h 49738"/>
                  <a:gd name="connsiteX7" fmla="*/ 60424 w 69335"/>
                  <a:gd name="connsiteY7" fmla="*/ 26541 h 49738"/>
                  <a:gd name="connsiteX8" fmla="*/ 24604 w 69335"/>
                  <a:gd name="connsiteY8" fmla="*/ 39395 h 49738"/>
                  <a:gd name="connsiteX9" fmla="*/ 10145 w 69335"/>
                  <a:gd name="connsiteY9" fmla="*/ 25568 h 49738"/>
                  <a:gd name="connsiteX10" fmla="*/ 32233 w 69335"/>
                  <a:gd name="connsiteY10" fmla="*/ 10658 h 49738"/>
                  <a:gd name="connsiteX11" fmla="*/ 49671 w 69335"/>
                  <a:gd name="connsiteY11" fmla="*/ 13645 h 49738"/>
                  <a:gd name="connsiteX12" fmla="*/ 60424 w 69335"/>
                  <a:gd name="connsiteY12" fmla="*/ 26541 h 49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335" h="49738">
                    <a:moveTo>
                      <a:pt x="68126" y="19087"/>
                    </a:moveTo>
                    <a:cubicBezTo>
                      <a:pt x="64421" y="10746"/>
                      <a:pt x="55556" y="6524"/>
                      <a:pt x="46183" y="5594"/>
                    </a:cubicBezTo>
                    <a:cubicBezTo>
                      <a:pt x="47564" y="3400"/>
                      <a:pt x="46547" y="145"/>
                      <a:pt x="43277" y="28"/>
                    </a:cubicBezTo>
                    <a:cubicBezTo>
                      <a:pt x="29326" y="-451"/>
                      <a:pt x="9709" y="5107"/>
                      <a:pt x="2298" y="18215"/>
                    </a:cubicBezTo>
                    <a:cubicBezTo>
                      <a:pt x="-2861" y="27253"/>
                      <a:pt x="1208" y="37309"/>
                      <a:pt x="9128" y="43093"/>
                    </a:cubicBezTo>
                    <a:cubicBezTo>
                      <a:pt x="18573" y="50053"/>
                      <a:pt x="31579" y="51216"/>
                      <a:pt x="42696" y="48113"/>
                    </a:cubicBezTo>
                    <a:cubicBezTo>
                      <a:pt x="54030" y="44960"/>
                      <a:pt x="74519" y="33778"/>
                      <a:pt x="68126" y="19087"/>
                    </a:cubicBezTo>
                    <a:close/>
                    <a:moveTo>
                      <a:pt x="60424" y="26541"/>
                    </a:moveTo>
                    <a:cubicBezTo>
                      <a:pt x="53594" y="37258"/>
                      <a:pt x="36665" y="41858"/>
                      <a:pt x="24604" y="39395"/>
                    </a:cubicBezTo>
                    <a:cubicBezTo>
                      <a:pt x="18646" y="38021"/>
                      <a:pt x="8692" y="33269"/>
                      <a:pt x="10145" y="25568"/>
                    </a:cubicBezTo>
                    <a:cubicBezTo>
                      <a:pt x="11743" y="17277"/>
                      <a:pt x="22569" y="13361"/>
                      <a:pt x="32233" y="10658"/>
                    </a:cubicBezTo>
                    <a:cubicBezTo>
                      <a:pt x="38191" y="10527"/>
                      <a:pt x="44294" y="11617"/>
                      <a:pt x="49671" y="13645"/>
                    </a:cubicBezTo>
                    <a:cubicBezTo>
                      <a:pt x="54539" y="15490"/>
                      <a:pt x="63403" y="19995"/>
                      <a:pt x="60424" y="265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9472E65F-2B8F-714C-9D38-4439906053B7}"/>
                  </a:ext>
                </a:extLst>
              </p:cNvPr>
              <p:cNvSpPr/>
              <p:nvPr/>
            </p:nvSpPr>
            <p:spPr>
              <a:xfrm>
                <a:off x="10909719" y="4786907"/>
                <a:ext cx="78692" cy="74860"/>
              </a:xfrm>
              <a:custGeom>
                <a:avLst/>
                <a:gdLst>
                  <a:gd name="connsiteX0" fmla="*/ 21409 w 78692"/>
                  <a:gd name="connsiteY0" fmla="*/ 3095 h 74860"/>
                  <a:gd name="connsiteX1" fmla="*/ 3680 w 78692"/>
                  <a:gd name="connsiteY1" fmla="*/ 2150 h 74860"/>
                  <a:gd name="connsiteX2" fmla="*/ 49527 w 78692"/>
                  <a:gd name="connsiteY2" fmla="*/ 71052 h 74860"/>
                  <a:gd name="connsiteX3" fmla="*/ 76192 w 78692"/>
                  <a:gd name="connsiteY3" fmla="*/ 66315 h 74860"/>
                  <a:gd name="connsiteX4" fmla="*/ 21409 w 78692"/>
                  <a:gd name="connsiteY4" fmla="*/ 3095 h 74860"/>
                  <a:gd name="connsiteX5" fmla="*/ 67619 w 78692"/>
                  <a:gd name="connsiteY5" fmla="*/ 61098 h 74860"/>
                  <a:gd name="connsiteX6" fmla="*/ 11091 w 78692"/>
                  <a:gd name="connsiteY6" fmla="*/ 10470 h 74860"/>
                  <a:gd name="connsiteX7" fmla="*/ 18211 w 78692"/>
                  <a:gd name="connsiteY7" fmla="*/ 8915 h 74860"/>
                  <a:gd name="connsiteX8" fmla="*/ 67619 w 78692"/>
                  <a:gd name="connsiteY8" fmla="*/ 61098 h 7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692" h="74860">
                    <a:moveTo>
                      <a:pt x="21409" y="3095"/>
                    </a:moveTo>
                    <a:cubicBezTo>
                      <a:pt x="17122" y="-1860"/>
                      <a:pt x="9056" y="152"/>
                      <a:pt x="3680" y="2150"/>
                    </a:cubicBezTo>
                    <a:cubicBezTo>
                      <a:pt x="-14049" y="10172"/>
                      <a:pt x="37393" y="67753"/>
                      <a:pt x="49527" y="71052"/>
                    </a:cubicBezTo>
                    <a:cubicBezTo>
                      <a:pt x="58900" y="76203"/>
                      <a:pt x="70743" y="77446"/>
                      <a:pt x="76192" y="66315"/>
                    </a:cubicBezTo>
                    <a:cubicBezTo>
                      <a:pt x="88980" y="36576"/>
                      <a:pt x="49963" y="2063"/>
                      <a:pt x="21409" y="3095"/>
                    </a:cubicBezTo>
                    <a:close/>
                    <a:moveTo>
                      <a:pt x="67619" y="61098"/>
                    </a:moveTo>
                    <a:cubicBezTo>
                      <a:pt x="57010" y="80025"/>
                      <a:pt x="12907" y="21870"/>
                      <a:pt x="11091" y="10470"/>
                    </a:cubicBezTo>
                    <a:cubicBezTo>
                      <a:pt x="13489" y="9903"/>
                      <a:pt x="15886" y="9605"/>
                      <a:pt x="18211" y="8915"/>
                    </a:cubicBezTo>
                    <a:cubicBezTo>
                      <a:pt x="39646" y="11952"/>
                      <a:pt x="75902" y="36089"/>
                      <a:pt x="67619" y="610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191F07E5-4E7A-974C-9E4B-8509495CA67D}"/>
                  </a:ext>
                </a:extLst>
              </p:cNvPr>
              <p:cNvSpPr/>
              <p:nvPr/>
            </p:nvSpPr>
            <p:spPr>
              <a:xfrm>
                <a:off x="10602290" y="4735349"/>
                <a:ext cx="88053" cy="141120"/>
              </a:xfrm>
              <a:custGeom>
                <a:avLst/>
                <a:gdLst>
                  <a:gd name="connsiteX0" fmla="*/ 80710 w 88053"/>
                  <a:gd name="connsiteY0" fmla="*/ 7882 h 141120"/>
                  <a:gd name="connsiteX1" fmla="*/ 82817 w 88053"/>
                  <a:gd name="connsiteY1" fmla="*/ 5848 h 141120"/>
                  <a:gd name="connsiteX2" fmla="*/ 79496 w 88053"/>
                  <a:gd name="connsiteY2" fmla="*/ 144 h 141120"/>
                  <a:gd name="connsiteX3" fmla="*/ 58818 w 88053"/>
                  <a:gd name="connsiteY3" fmla="*/ 17648 h 141120"/>
                  <a:gd name="connsiteX4" fmla="*/ 9163 w 88053"/>
                  <a:gd name="connsiteY4" fmla="*/ 91715 h 141120"/>
                  <a:gd name="connsiteX5" fmla="*/ 14533 w 88053"/>
                  <a:gd name="connsiteY5" fmla="*/ 140890 h 141120"/>
                  <a:gd name="connsiteX6" fmla="*/ 32937 w 88053"/>
                  <a:gd name="connsiteY6" fmla="*/ 130631 h 141120"/>
                  <a:gd name="connsiteX7" fmla="*/ 80710 w 88053"/>
                  <a:gd name="connsiteY7" fmla="*/ 7882 h 141120"/>
                  <a:gd name="connsiteX8" fmla="*/ 69949 w 88053"/>
                  <a:gd name="connsiteY8" fmla="*/ 54347 h 141120"/>
                  <a:gd name="connsiteX9" fmla="*/ 18878 w 88053"/>
                  <a:gd name="connsiteY9" fmla="*/ 130071 h 141120"/>
                  <a:gd name="connsiteX10" fmla="*/ 18144 w 88053"/>
                  <a:gd name="connsiteY10" fmla="*/ 130682 h 141120"/>
                  <a:gd name="connsiteX11" fmla="*/ 17395 w 88053"/>
                  <a:gd name="connsiteY11" fmla="*/ 130863 h 141120"/>
                  <a:gd name="connsiteX12" fmla="*/ 76401 w 88053"/>
                  <a:gd name="connsiteY12" fmla="*/ 12053 h 141120"/>
                  <a:gd name="connsiteX13" fmla="*/ 69949 w 88053"/>
                  <a:gd name="connsiteY13" fmla="*/ 54347 h 14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8053" h="141120">
                    <a:moveTo>
                      <a:pt x="80710" y="7882"/>
                    </a:moveTo>
                    <a:cubicBezTo>
                      <a:pt x="81415" y="7207"/>
                      <a:pt x="82105" y="6509"/>
                      <a:pt x="82817" y="5848"/>
                    </a:cubicBezTo>
                    <a:cubicBezTo>
                      <a:pt x="85302" y="3545"/>
                      <a:pt x="82723" y="-851"/>
                      <a:pt x="79496" y="144"/>
                    </a:cubicBezTo>
                    <a:cubicBezTo>
                      <a:pt x="70843" y="2825"/>
                      <a:pt x="64515" y="11057"/>
                      <a:pt x="58818" y="17648"/>
                    </a:cubicBezTo>
                    <a:cubicBezTo>
                      <a:pt x="39643" y="40361"/>
                      <a:pt x="22148" y="64904"/>
                      <a:pt x="9163" y="91715"/>
                    </a:cubicBezTo>
                    <a:cubicBezTo>
                      <a:pt x="1425" y="106487"/>
                      <a:pt x="-9117" y="135579"/>
                      <a:pt x="14533" y="140890"/>
                    </a:cubicBezTo>
                    <a:cubicBezTo>
                      <a:pt x="22773" y="142387"/>
                      <a:pt x="27924" y="136298"/>
                      <a:pt x="32937" y="130631"/>
                    </a:cubicBezTo>
                    <a:cubicBezTo>
                      <a:pt x="50441" y="111689"/>
                      <a:pt x="108320" y="28910"/>
                      <a:pt x="80710" y="7882"/>
                    </a:cubicBezTo>
                    <a:close/>
                    <a:moveTo>
                      <a:pt x="69949" y="54347"/>
                    </a:moveTo>
                    <a:cubicBezTo>
                      <a:pt x="56689" y="81536"/>
                      <a:pt x="40407" y="108623"/>
                      <a:pt x="18878" y="130071"/>
                    </a:cubicBezTo>
                    <a:cubicBezTo>
                      <a:pt x="18870" y="130079"/>
                      <a:pt x="18500" y="130493"/>
                      <a:pt x="18144" y="130682"/>
                    </a:cubicBezTo>
                    <a:cubicBezTo>
                      <a:pt x="17773" y="130878"/>
                      <a:pt x="17410" y="130863"/>
                      <a:pt x="17395" y="130863"/>
                    </a:cubicBezTo>
                    <a:cubicBezTo>
                      <a:pt x="-18221" y="129258"/>
                      <a:pt x="63860" y="21339"/>
                      <a:pt x="76401" y="12053"/>
                    </a:cubicBezTo>
                    <a:cubicBezTo>
                      <a:pt x="86021" y="21687"/>
                      <a:pt x="74454" y="44749"/>
                      <a:pt x="69949" y="543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8F4C58D3-AE51-5844-8F59-E0E6CCB6AA4F}"/>
                  </a:ext>
                </a:extLst>
              </p:cNvPr>
              <p:cNvSpPr/>
              <p:nvPr/>
            </p:nvSpPr>
            <p:spPr>
              <a:xfrm>
                <a:off x="10163409" y="3759221"/>
                <a:ext cx="49933" cy="44813"/>
              </a:xfrm>
              <a:custGeom>
                <a:avLst/>
                <a:gdLst>
                  <a:gd name="connsiteX0" fmla="*/ 40405 w 49933"/>
                  <a:gd name="connsiteY0" fmla="*/ 13561 h 44813"/>
                  <a:gd name="connsiteX1" fmla="*/ 36539 w 49933"/>
                  <a:gd name="connsiteY1" fmla="*/ 11055 h 44813"/>
                  <a:gd name="connsiteX2" fmla="*/ 784 w 49933"/>
                  <a:gd name="connsiteY2" fmla="*/ 12718 h 44813"/>
                  <a:gd name="connsiteX3" fmla="*/ 18208 w 49933"/>
                  <a:gd name="connsiteY3" fmla="*/ 43576 h 44813"/>
                  <a:gd name="connsiteX4" fmla="*/ 47053 w 49933"/>
                  <a:gd name="connsiteY4" fmla="*/ 38650 h 44813"/>
                  <a:gd name="connsiteX5" fmla="*/ 40405 w 49933"/>
                  <a:gd name="connsiteY5" fmla="*/ 13561 h 44813"/>
                  <a:gd name="connsiteX6" fmla="*/ 20453 w 49933"/>
                  <a:gd name="connsiteY6" fmla="*/ 31486 h 44813"/>
                  <a:gd name="connsiteX7" fmla="*/ 12976 w 49933"/>
                  <a:gd name="connsiteY7" fmla="*/ 12878 h 44813"/>
                  <a:gd name="connsiteX8" fmla="*/ 13587 w 49933"/>
                  <a:gd name="connsiteY8" fmla="*/ 12130 h 44813"/>
                  <a:gd name="connsiteX9" fmla="*/ 14357 w 49933"/>
                  <a:gd name="connsiteY9" fmla="*/ 11520 h 44813"/>
                  <a:gd name="connsiteX10" fmla="*/ 20824 w 49933"/>
                  <a:gd name="connsiteY10" fmla="*/ 10524 h 44813"/>
                  <a:gd name="connsiteX11" fmla="*/ 38152 w 49933"/>
                  <a:gd name="connsiteY11" fmla="*/ 29902 h 44813"/>
                  <a:gd name="connsiteX12" fmla="*/ 20453 w 49933"/>
                  <a:gd name="connsiteY12" fmla="*/ 31486 h 4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933" h="44813">
                    <a:moveTo>
                      <a:pt x="40405" y="13561"/>
                    </a:moveTo>
                    <a:cubicBezTo>
                      <a:pt x="39330" y="12704"/>
                      <a:pt x="38000" y="11832"/>
                      <a:pt x="36539" y="11055"/>
                    </a:cubicBezTo>
                    <a:cubicBezTo>
                      <a:pt x="39351" y="497"/>
                      <a:pt x="4970" y="-8054"/>
                      <a:pt x="784" y="12718"/>
                    </a:cubicBezTo>
                    <a:cubicBezTo>
                      <a:pt x="-2682" y="25630"/>
                      <a:pt x="5739" y="39609"/>
                      <a:pt x="18208" y="43576"/>
                    </a:cubicBezTo>
                    <a:cubicBezTo>
                      <a:pt x="27697" y="46599"/>
                      <a:pt x="38806" y="43751"/>
                      <a:pt x="47053" y="38650"/>
                    </a:cubicBezTo>
                    <a:cubicBezTo>
                      <a:pt x="54384" y="33731"/>
                      <a:pt x="46072" y="17565"/>
                      <a:pt x="40405" y="13561"/>
                    </a:cubicBezTo>
                    <a:close/>
                    <a:moveTo>
                      <a:pt x="20453" y="31486"/>
                    </a:moveTo>
                    <a:cubicBezTo>
                      <a:pt x="13565" y="28529"/>
                      <a:pt x="9183" y="19309"/>
                      <a:pt x="12976" y="12878"/>
                    </a:cubicBezTo>
                    <a:cubicBezTo>
                      <a:pt x="13005" y="12827"/>
                      <a:pt x="13267" y="12450"/>
                      <a:pt x="13587" y="12130"/>
                    </a:cubicBezTo>
                    <a:cubicBezTo>
                      <a:pt x="13906" y="11810"/>
                      <a:pt x="14299" y="11556"/>
                      <a:pt x="14357" y="11520"/>
                    </a:cubicBezTo>
                    <a:cubicBezTo>
                      <a:pt x="16195" y="10364"/>
                      <a:pt x="18251" y="10205"/>
                      <a:pt x="20824" y="10524"/>
                    </a:cubicBezTo>
                    <a:cubicBezTo>
                      <a:pt x="18527" y="16351"/>
                      <a:pt x="37753" y="14382"/>
                      <a:pt x="38152" y="29902"/>
                    </a:cubicBezTo>
                    <a:cubicBezTo>
                      <a:pt x="32994" y="32409"/>
                      <a:pt x="25582" y="33913"/>
                      <a:pt x="20453" y="314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37B0B202-9881-6A41-A4CD-84E696DC1FFE}"/>
                  </a:ext>
                </a:extLst>
              </p:cNvPr>
              <p:cNvSpPr/>
              <p:nvPr/>
            </p:nvSpPr>
            <p:spPr>
              <a:xfrm>
                <a:off x="10141461" y="3970561"/>
                <a:ext cx="38788" cy="91119"/>
              </a:xfrm>
              <a:custGeom>
                <a:avLst/>
                <a:gdLst>
                  <a:gd name="connsiteX0" fmla="*/ 26779 w 38788"/>
                  <a:gd name="connsiteY0" fmla="*/ 89693 h 91119"/>
                  <a:gd name="connsiteX1" fmla="*/ 38536 w 38788"/>
                  <a:gd name="connsiteY1" fmla="*/ 48357 h 91119"/>
                  <a:gd name="connsiteX2" fmla="*/ 28640 w 38788"/>
                  <a:gd name="connsiteY2" fmla="*/ 5402 h 91119"/>
                  <a:gd name="connsiteX3" fmla="*/ 1821 w 38788"/>
                  <a:gd name="connsiteY3" fmla="*/ 8984 h 91119"/>
                  <a:gd name="connsiteX4" fmla="*/ 5542 w 38788"/>
                  <a:gd name="connsiteY4" fmla="*/ 48110 h 91119"/>
                  <a:gd name="connsiteX5" fmla="*/ 17051 w 38788"/>
                  <a:gd name="connsiteY5" fmla="*/ 86590 h 91119"/>
                  <a:gd name="connsiteX6" fmla="*/ 26482 w 38788"/>
                  <a:gd name="connsiteY6" fmla="*/ 86583 h 91119"/>
                  <a:gd name="connsiteX7" fmla="*/ 26721 w 38788"/>
                  <a:gd name="connsiteY7" fmla="*/ 86605 h 91119"/>
                  <a:gd name="connsiteX8" fmla="*/ 26779 w 38788"/>
                  <a:gd name="connsiteY8" fmla="*/ 89693 h 91119"/>
                  <a:gd name="connsiteX9" fmla="*/ 19863 w 38788"/>
                  <a:gd name="connsiteY9" fmla="*/ 59133 h 91119"/>
                  <a:gd name="connsiteX10" fmla="*/ 20618 w 38788"/>
                  <a:gd name="connsiteY10" fmla="*/ 11760 h 91119"/>
                  <a:gd name="connsiteX11" fmla="*/ 27259 w 38788"/>
                  <a:gd name="connsiteY11" fmla="*/ 78917 h 91119"/>
                  <a:gd name="connsiteX12" fmla="*/ 26409 w 38788"/>
                  <a:gd name="connsiteY12" fmla="*/ 78947 h 91119"/>
                  <a:gd name="connsiteX13" fmla="*/ 19863 w 38788"/>
                  <a:gd name="connsiteY13" fmla="*/ 59133 h 9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788" h="91119">
                    <a:moveTo>
                      <a:pt x="26779" y="89693"/>
                    </a:moveTo>
                    <a:cubicBezTo>
                      <a:pt x="33435" y="99887"/>
                      <a:pt x="38957" y="52245"/>
                      <a:pt x="38536" y="48357"/>
                    </a:cubicBezTo>
                    <a:cubicBezTo>
                      <a:pt x="39219" y="34654"/>
                      <a:pt x="39262" y="15807"/>
                      <a:pt x="28640" y="5402"/>
                    </a:cubicBezTo>
                    <a:cubicBezTo>
                      <a:pt x="20771" y="-2300"/>
                      <a:pt x="6145" y="-2329"/>
                      <a:pt x="1821" y="8984"/>
                    </a:cubicBezTo>
                    <a:cubicBezTo>
                      <a:pt x="-2734" y="20893"/>
                      <a:pt x="2301" y="36492"/>
                      <a:pt x="5542" y="48110"/>
                    </a:cubicBezTo>
                    <a:cubicBezTo>
                      <a:pt x="9073" y="60767"/>
                      <a:pt x="15053" y="73577"/>
                      <a:pt x="17051" y="86590"/>
                    </a:cubicBezTo>
                    <a:cubicBezTo>
                      <a:pt x="17872" y="91945"/>
                      <a:pt x="24891" y="90739"/>
                      <a:pt x="26482" y="86583"/>
                    </a:cubicBezTo>
                    <a:cubicBezTo>
                      <a:pt x="26598" y="86278"/>
                      <a:pt x="26736" y="86365"/>
                      <a:pt x="26721" y="86605"/>
                    </a:cubicBezTo>
                    <a:cubicBezTo>
                      <a:pt x="26671" y="87673"/>
                      <a:pt x="26467" y="88959"/>
                      <a:pt x="26779" y="89693"/>
                    </a:cubicBezTo>
                    <a:close/>
                    <a:moveTo>
                      <a:pt x="19863" y="59133"/>
                    </a:moveTo>
                    <a:cubicBezTo>
                      <a:pt x="17298" y="52143"/>
                      <a:pt x="13" y="-91"/>
                      <a:pt x="20618" y="11760"/>
                    </a:cubicBezTo>
                    <a:cubicBezTo>
                      <a:pt x="34060" y="22796"/>
                      <a:pt x="29039" y="59147"/>
                      <a:pt x="27259" y="78917"/>
                    </a:cubicBezTo>
                    <a:cubicBezTo>
                      <a:pt x="27215" y="79426"/>
                      <a:pt x="26496" y="79441"/>
                      <a:pt x="26409" y="78947"/>
                    </a:cubicBezTo>
                    <a:cubicBezTo>
                      <a:pt x="25181" y="72175"/>
                      <a:pt x="21766" y="65054"/>
                      <a:pt x="19863" y="591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EDAE8489-E070-A54F-9405-D64BBC7457C5}"/>
                  </a:ext>
                </a:extLst>
              </p:cNvPr>
              <p:cNvSpPr/>
              <p:nvPr/>
            </p:nvSpPr>
            <p:spPr>
              <a:xfrm>
                <a:off x="10004094" y="3955949"/>
                <a:ext cx="78341" cy="83187"/>
              </a:xfrm>
              <a:custGeom>
                <a:avLst/>
                <a:gdLst>
                  <a:gd name="connsiteX0" fmla="*/ 24171 w 78341"/>
                  <a:gd name="connsiteY0" fmla="*/ 9624 h 83187"/>
                  <a:gd name="connsiteX1" fmla="*/ 72169 w 78341"/>
                  <a:gd name="connsiteY1" fmla="*/ 75568 h 83187"/>
                  <a:gd name="connsiteX2" fmla="*/ 78272 w 78341"/>
                  <a:gd name="connsiteY2" fmla="*/ 75568 h 83187"/>
                  <a:gd name="connsiteX3" fmla="*/ 62607 w 78341"/>
                  <a:gd name="connsiteY3" fmla="*/ 35504 h 83187"/>
                  <a:gd name="connsiteX4" fmla="*/ 28595 w 78341"/>
                  <a:gd name="connsiteY4" fmla="*/ 1653 h 83187"/>
                  <a:gd name="connsiteX5" fmla="*/ 150 w 78341"/>
                  <a:gd name="connsiteY5" fmla="*/ 15952 h 83187"/>
                  <a:gd name="connsiteX6" fmla="*/ 48271 w 78341"/>
                  <a:gd name="connsiteY6" fmla="*/ 70140 h 83187"/>
                  <a:gd name="connsiteX7" fmla="*/ 67744 w 78341"/>
                  <a:gd name="connsiteY7" fmla="*/ 83030 h 83187"/>
                  <a:gd name="connsiteX8" fmla="*/ 71631 w 78341"/>
                  <a:gd name="connsiteY8" fmla="*/ 79143 h 83187"/>
                  <a:gd name="connsiteX9" fmla="*/ 43992 w 78341"/>
                  <a:gd name="connsiteY9" fmla="*/ 54715 h 83187"/>
                  <a:gd name="connsiteX10" fmla="*/ 11572 w 78341"/>
                  <a:gd name="connsiteY10" fmla="*/ 25790 h 83187"/>
                  <a:gd name="connsiteX11" fmla="*/ 24171 w 78341"/>
                  <a:gd name="connsiteY11" fmla="*/ 9624 h 83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341" h="83187">
                    <a:moveTo>
                      <a:pt x="24171" y="9624"/>
                    </a:moveTo>
                    <a:cubicBezTo>
                      <a:pt x="43004" y="15698"/>
                      <a:pt x="69509" y="56306"/>
                      <a:pt x="72169" y="75568"/>
                    </a:cubicBezTo>
                    <a:cubicBezTo>
                      <a:pt x="72634" y="79411"/>
                      <a:pt x="77989" y="79571"/>
                      <a:pt x="78272" y="75568"/>
                    </a:cubicBezTo>
                    <a:cubicBezTo>
                      <a:pt x="79253" y="61843"/>
                      <a:pt x="69713" y="46505"/>
                      <a:pt x="62607" y="35504"/>
                    </a:cubicBezTo>
                    <a:cubicBezTo>
                      <a:pt x="54266" y="22600"/>
                      <a:pt x="43302" y="7684"/>
                      <a:pt x="28595" y="1653"/>
                    </a:cubicBezTo>
                    <a:cubicBezTo>
                      <a:pt x="16919" y="-3135"/>
                      <a:pt x="2621" y="2736"/>
                      <a:pt x="150" y="15952"/>
                    </a:cubicBezTo>
                    <a:cubicBezTo>
                      <a:pt x="-2575" y="39515"/>
                      <a:pt x="32526" y="57207"/>
                      <a:pt x="48271" y="70140"/>
                    </a:cubicBezTo>
                    <a:cubicBezTo>
                      <a:pt x="54375" y="74529"/>
                      <a:pt x="60529" y="80603"/>
                      <a:pt x="67744" y="83030"/>
                    </a:cubicBezTo>
                    <a:cubicBezTo>
                      <a:pt x="70171" y="83844"/>
                      <a:pt x="72096" y="81351"/>
                      <a:pt x="71631" y="79143"/>
                    </a:cubicBezTo>
                    <a:cubicBezTo>
                      <a:pt x="67337" y="67438"/>
                      <a:pt x="53132" y="62279"/>
                      <a:pt x="43992" y="54715"/>
                    </a:cubicBezTo>
                    <a:cubicBezTo>
                      <a:pt x="32701" y="46781"/>
                      <a:pt x="18678" y="38040"/>
                      <a:pt x="11572" y="25790"/>
                    </a:cubicBezTo>
                    <a:cubicBezTo>
                      <a:pt x="6261" y="16628"/>
                      <a:pt x="13584" y="6121"/>
                      <a:pt x="24171" y="96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26E91652-CAEC-5449-A39B-78C79C1F3D37}"/>
                  </a:ext>
                </a:extLst>
              </p:cNvPr>
              <p:cNvSpPr/>
              <p:nvPr/>
            </p:nvSpPr>
            <p:spPr>
              <a:xfrm>
                <a:off x="9920147" y="3996363"/>
                <a:ext cx="45717" cy="41533"/>
              </a:xfrm>
              <a:custGeom>
                <a:avLst/>
                <a:gdLst>
                  <a:gd name="connsiteX0" fmla="*/ 13604 w 45717"/>
                  <a:gd name="connsiteY0" fmla="*/ 17469 h 41533"/>
                  <a:gd name="connsiteX1" fmla="*/ 9048 w 45717"/>
                  <a:gd name="connsiteY1" fmla="*/ 9302 h 41533"/>
                  <a:gd name="connsiteX2" fmla="*/ 111 w 45717"/>
                  <a:gd name="connsiteY2" fmla="*/ 13073 h 41533"/>
                  <a:gd name="connsiteX3" fmla="*/ 17506 w 45717"/>
                  <a:gd name="connsiteY3" fmla="*/ 38395 h 41533"/>
                  <a:gd name="connsiteX4" fmla="*/ 39020 w 45717"/>
                  <a:gd name="connsiteY4" fmla="*/ 7101 h 41533"/>
                  <a:gd name="connsiteX5" fmla="*/ 8881 w 45717"/>
                  <a:gd name="connsiteY5" fmla="*/ 424 h 41533"/>
                  <a:gd name="connsiteX6" fmla="*/ 8881 w 45717"/>
                  <a:gd name="connsiteY6" fmla="*/ 3584 h 41533"/>
                  <a:gd name="connsiteX7" fmla="*/ 30395 w 45717"/>
                  <a:gd name="connsiteY7" fmla="*/ 10785 h 41533"/>
                  <a:gd name="connsiteX8" fmla="*/ 36280 w 45717"/>
                  <a:gd name="connsiteY8" fmla="*/ 19467 h 41533"/>
                  <a:gd name="connsiteX9" fmla="*/ 36397 w 45717"/>
                  <a:gd name="connsiteY9" fmla="*/ 20470 h 41533"/>
                  <a:gd name="connsiteX10" fmla="*/ 29908 w 45717"/>
                  <a:gd name="connsiteY10" fmla="*/ 30853 h 41533"/>
                  <a:gd name="connsiteX11" fmla="*/ 28746 w 45717"/>
                  <a:gd name="connsiteY11" fmla="*/ 30991 h 41533"/>
                  <a:gd name="connsiteX12" fmla="*/ 18087 w 45717"/>
                  <a:gd name="connsiteY12" fmla="*/ 24357 h 41533"/>
                  <a:gd name="connsiteX13" fmla="*/ 13604 w 45717"/>
                  <a:gd name="connsiteY13" fmla="*/ 17469 h 41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717" h="41533">
                    <a:moveTo>
                      <a:pt x="13604" y="17469"/>
                    </a:moveTo>
                    <a:cubicBezTo>
                      <a:pt x="12100" y="14701"/>
                      <a:pt x="10785" y="11940"/>
                      <a:pt x="9048" y="9302"/>
                    </a:cubicBezTo>
                    <a:cubicBezTo>
                      <a:pt x="5946" y="4580"/>
                      <a:pt x="-957" y="7617"/>
                      <a:pt x="111" y="13073"/>
                    </a:cubicBezTo>
                    <a:cubicBezTo>
                      <a:pt x="2494" y="23079"/>
                      <a:pt x="8918" y="32655"/>
                      <a:pt x="17506" y="38395"/>
                    </a:cubicBezTo>
                    <a:cubicBezTo>
                      <a:pt x="38184" y="51074"/>
                      <a:pt x="55811" y="22236"/>
                      <a:pt x="39020" y="7101"/>
                    </a:cubicBezTo>
                    <a:cubicBezTo>
                      <a:pt x="30911" y="-78"/>
                      <a:pt x="19104" y="-659"/>
                      <a:pt x="8881" y="424"/>
                    </a:cubicBezTo>
                    <a:cubicBezTo>
                      <a:pt x="6847" y="642"/>
                      <a:pt x="6854" y="3359"/>
                      <a:pt x="8881" y="3584"/>
                    </a:cubicBezTo>
                    <a:cubicBezTo>
                      <a:pt x="16401" y="4485"/>
                      <a:pt x="24154" y="6302"/>
                      <a:pt x="30395" y="10785"/>
                    </a:cubicBezTo>
                    <a:cubicBezTo>
                      <a:pt x="32960" y="12877"/>
                      <a:pt x="35699" y="15936"/>
                      <a:pt x="36280" y="19467"/>
                    </a:cubicBezTo>
                    <a:cubicBezTo>
                      <a:pt x="36288" y="19518"/>
                      <a:pt x="36397" y="20441"/>
                      <a:pt x="36397" y="20470"/>
                    </a:cubicBezTo>
                    <a:cubicBezTo>
                      <a:pt x="36789" y="24837"/>
                      <a:pt x="34246" y="29705"/>
                      <a:pt x="29908" y="30853"/>
                    </a:cubicBezTo>
                    <a:cubicBezTo>
                      <a:pt x="29545" y="30947"/>
                      <a:pt x="28826" y="30991"/>
                      <a:pt x="28746" y="30991"/>
                    </a:cubicBezTo>
                    <a:cubicBezTo>
                      <a:pt x="24270" y="31114"/>
                      <a:pt x="20841" y="27489"/>
                      <a:pt x="18087" y="24357"/>
                    </a:cubicBezTo>
                    <a:cubicBezTo>
                      <a:pt x="16351" y="22388"/>
                      <a:pt x="14745" y="19569"/>
                      <a:pt x="13604" y="174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88D07320-B4D3-884E-BE52-AF663A9FACE4}"/>
                  </a:ext>
                </a:extLst>
              </p:cNvPr>
              <p:cNvSpPr/>
              <p:nvPr/>
            </p:nvSpPr>
            <p:spPr>
              <a:xfrm>
                <a:off x="10850391" y="4317847"/>
                <a:ext cx="117347" cy="49648"/>
              </a:xfrm>
              <a:custGeom>
                <a:avLst/>
                <a:gdLst>
                  <a:gd name="connsiteX0" fmla="*/ 2193 w 117347"/>
                  <a:gd name="connsiteY0" fmla="*/ 42833 h 49648"/>
                  <a:gd name="connsiteX1" fmla="*/ 113506 w 117347"/>
                  <a:gd name="connsiteY1" fmla="*/ 25126 h 49648"/>
                  <a:gd name="connsiteX2" fmla="*/ 63589 w 117347"/>
                  <a:gd name="connsiteY2" fmla="*/ 2341 h 49648"/>
                  <a:gd name="connsiteX3" fmla="*/ 35398 w 117347"/>
                  <a:gd name="connsiteY3" fmla="*/ 7805 h 49648"/>
                  <a:gd name="connsiteX4" fmla="*/ 19559 w 117347"/>
                  <a:gd name="connsiteY4" fmla="*/ 15724 h 49648"/>
                  <a:gd name="connsiteX5" fmla="*/ 2193 w 117347"/>
                  <a:gd name="connsiteY5" fmla="*/ 42833 h 49648"/>
                  <a:gd name="connsiteX6" fmla="*/ 29876 w 117347"/>
                  <a:gd name="connsiteY6" fmla="*/ 20861 h 49648"/>
                  <a:gd name="connsiteX7" fmla="*/ 91998 w 117347"/>
                  <a:gd name="connsiteY7" fmla="*/ 10631 h 49648"/>
                  <a:gd name="connsiteX8" fmla="*/ 105440 w 117347"/>
                  <a:gd name="connsiteY8" fmla="*/ 12804 h 49648"/>
                  <a:gd name="connsiteX9" fmla="*/ 106603 w 117347"/>
                  <a:gd name="connsiteY9" fmla="*/ 16327 h 49648"/>
                  <a:gd name="connsiteX10" fmla="*/ 11566 w 117347"/>
                  <a:gd name="connsiteY10" fmla="*/ 35437 h 49648"/>
                  <a:gd name="connsiteX11" fmla="*/ 29876 w 117347"/>
                  <a:gd name="connsiteY11" fmla="*/ 20861 h 49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347" h="49648">
                    <a:moveTo>
                      <a:pt x="2193" y="42833"/>
                    </a:moveTo>
                    <a:cubicBezTo>
                      <a:pt x="28350" y="55650"/>
                      <a:pt x="95995" y="50738"/>
                      <a:pt x="113506" y="25126"/>
                    </a:cubicBezTo>
                    <a:cubicBezTo>
                      <a:pt x="131670" y="-5550"/>
                      <a:pt x="80446" y="-878"/>
                      <a:pt x="63589" y="2341"/>
                    </a:cubicBezTo>
                    <a:cubicBezTo>
                      <a:pt x="53998" y="4077"/>
                      <a:pt x="44843" y="3532"/>
                      <a:pt x="35398" y="7805"/>
                    </a:cubicBezTo>
                    <a:cubicBezTo>
                      <a:pt x="33073" y="8938"/>
                      <a:pt x="14545" y="12120"/>
                      <a:pt x="19559" y="15724"/>
                    </a:cubicBezTo>
                    <a:cubicBezTo>
                      <a:pt x="13819" y="18820"/>
                      <a:pt x="-6671" y="36483"/>
                      <a:pt x="2193" y="42833"/>
                    </a:cubicBezTo>
                    <a:close/>
                    <a:moveTo>
                      <a:pt x="29876" y="20861"/>
                    </a:moveTo>
                    <a:cubicBezTo>
                      <a:pt x="49203" y="11285"/>
                      <a:pt x="70782" y="10014"/>
                      <a:pt x="91998" y="10631"/>
                    </a:cubicBezTo>
                    <a:cubicBezTo>
                      <a:pt x="96358" y="10791"/>
                      <a:pt x="101299" y="10987"/>
                      <a:pt x="105440" y="12804"/>
                    </a:cubicBezTo>
                    <a:cubicBezTo>
                      <a:pt x="108128" y="13988"/>
                      <a:pt x="107766" y="13792"/>
                      <a:pt x="106603" y="16327"/>
                    </a:cubicBezTo>
                    <a:cubicBezTo>
                      <a:pt x="94324" y="40893"/>
                      <a:pt x="35108" y="41453"/>
                      <a:pt x="11566" y="35437"/>
                    </a:cubicBezTo>
                    <a:cubicBezTo>
                      <a:pt x="15635" y="28846"/>
                      <a:pt x="23264" y="24167"/>
                      <a:pt x="29876" y="2086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E0AF5A3-E985-504E-AA85-D7682E26ECC2}"/>
                  </a:ext>
                </a:extLst>
              </p:cNvPr>
              <p:cNvSpPr/>
              <p:nvPr/>
            </p:nvSpPr>
            <p:spPr>
              <a:xfrm>
                <a:off x="10659307" y="4259698"/>
                <a:ext cx="51172" cy="62380"/>
              </a:xfrm>
              <a:custGeom>
                <a:avLst/>
                <a:gdLst>
                  <a:gd name="connsiteX0" fmla="*/ 29812 w 51172"/>
                  <a:gd name="connsiteY0" fmla="*/ 10741 h 62380"/>
                  <a:gd name="connsiteX1" fmla="*/ 11429 w 51172"/>
                  <a:gd name="connsiteY1" fmla="*/ 140 h 62380"/>
                  <a:gd name="connsiteX2" fmla="*/ 35973 w 51172"/>
                  <a:gd name="connsiteY2" fmla="*/ 62350 h 62380"/>
                  <a:gd name="connsiteX3" fmla="*/ 48223 w 51172"/>
                  <a:gd name="connsiteY3" fmla="*/ 34892 h 62380"/>
                  <a:gd name="connsiteX4" fmla="*/ 29812 w 51172"/>
                  <a:gd name="connsiteY4" fmla="*/ 10741 h 62380"/>
                  <a:gd name="connsiteX5" fmla="*/ 37179 w 51172"/>
                  <a:gd name="connsiteY5" fmla="*/ 52214 h 62380"/>
                  <a:gd name="connsiteX6" fmla="*/ 17525 w 51172"/>
                  <a:gd name="connsiteY6" fmla="*/ 9055 h 62380"/>
                  <a:gd name="connsiteX7" fmla="*/ 37179 w 51172"/>
                  <a:gd name="connsiteY7" fmla="*/ 52214 h 62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172" h="62380">
                    <a:moveTo>
                      <a:pt x="29812" y="10741"/>
                    </a:moveTo>
                    <a:cubicBezTo>
                      <a:pt x="35261" y="4114"/>
                      <a:pt x="15876" y="-914"/>
                      <a:pt x="11429" y="140"/>
                    </a:cubicBezTo>
                    <a:cubicBezTo>
                      <a:pt x="-17416" y="6527"/>
                      <a:pt x="14938" y="63912"/>
                      <a:pt x="35973" y="62350"/>
                    </a:cubicBezTo>
                    <a:cubicBezTo>
                      <a:pt x="52023" y="62335"/>
                      <a:pt x="53978" y="46336"/>
                      <a:pt x="48223" y="34892"/>
                    </a:cubicBezTo>
                    <a:cubicBezTo>
                      <a:pt x="44154" y="26805"/>
                      <a:pt x="37578" y="17796"/>
                      <a:pt x="29812" y="10741"/>
                    </a:cubicBezTo>
                    <a:close/>
                    <a:moveTo>
                      <a:pt x="37179" y="52214"/>
                    </a:moveTo>
                    <a:cubicBezTo>
                      <a:pt x="25219" y="56152"/>
                      <a:pt x="-4018" y="6032"/>
                      <a:pt x="17525" y="9055"/>
                    </a:cubicBezTo>
                    <a:cubicBezTo>
                      <a:pt x="29506" y="21857"/>
                      <a:pt x="51485" y="49954"/>
                      <a:pt x="37179" y="522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1A216D36-40D3-AE44-932F-EF65DE1597F4}"/>
                  </a:ext>
                </a:extLst>
              </p:cNvPr>
              <p:cNvSpPr/>
              <p:nvPr/>
            </p:nvSpPr>
            <p:spPr>
              <a:xfrm>
                <a:off x="10797309" y="4381948"/>
                <a:ext cx="68967" cy="37498"/>
              </a:xfrm>
              <a:custGeom>
                <a:avLst/>
                <a:gdLst>
                  <a:gd name="connsiteX0" fmla="*/ 2307 w 68967"/>
                  <a:gd name="connsiteY0" fmla="*/ 29432 h 37498"/>
                  <a:gd name="connsiteX1" fmla="*/ 68499 w 68967"/>
                  <a:gd name="connsiteY1" fmla="*/ 18839 h 37498"/>
                  <a:gd name="connsiteX2" fmla="*/ 41325 w 68967"/>
                  <a:gd name="connsiteY2" fmla="*/ 2789 h 37498"/>
                  <a:gd name="connsiteX3" fmla="*/ 23814 w 68967"/>
                  <a:gd name="connsiteY3" fmla="*/ 4896 h 37498"/>
                  <a:gd name="connsiteX4" fmla="*/ 7902 w 68967"/>
                  <a:gd name="connsiteY4" fmla="*/ 15206 h 37498"/>
                  <a:gd name="connsiteX5" fmla="*/ 2307 w 68967"/>
                  <a:gd name="connsiteY5" fmla="*/ 29432 h 37498"/>
                  <a:gd name="connsiteX6" fmla="*/ 58109 w 68967"/>
                  <a:gd name="connsiteY6" fmla="*/ 17248 h 37498"/>
                  <a:gd name="connsiteX7" fmla="*/ 12625 w 68967"/>
                  <a:gd name="connsiteY7" fmla="*/ 23961 h 37498"/>
                  <a:gd name="connsiteX8" fmla="*/ 30789 w 68967"/>
                  <a:gd name="connsiteY8" fmla="*/ 11900 h 37498"/>
                  <a:gd name="connsiteX9" fmla="*/ 58109 w 68967"/>
                  <a:gd name="connsiteY9" fmla="*/ 17248 h 37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967" h="37498">
                    <a:moveTo>
                      <a:pt x="2307" y="29432"/>
                    </a:moveTo>
                    <a:cubicBezTo>
                      <a:pt x="22652" y="41573"/>
                      <a:pt x="55348" y="41501"/>
                      <a:pt x="68499" y="18839"/>
                    </a:cubicBezTo>
                    <a:cubicBezTo>
                      <a:pt x="72640" y="9335"/>
                      <a:pt x="48155" y="2527"/>
                      <a:pt x="41325" y="2789"/>
                    </a:cubicBezTo>
                    <a:cubicBezTo>
                      <a:pt x="39218" y="-3969"/>
                      <a:pt x="28319" y="3501"/>
                      <a:pt x="23814" y="4896"/>
                    </a:cubicBezTo>
                    <a:cubicBezTo>
                      <a:pt x="21561" y="4932"/>
                      <a:pt x="-381" y="14574"/>
                      <a:pt x="7902" y="15206"/>
                    </a:cubicBezTo>
                    <a:cubicBezTo>
                      <a:pt x="4269" y="18672"/>
                      <a:pt x="-4014" y="24804"/>
                      <a:pt x="2307" y="29432"/>
                    </a:cubicBezTo>
                    <a:close/>
                    <a:moveTo>
                      <a:pt x="58109" y="17248"/>
                    </a:moveTo>
                    <a:cubicBezTo>
                      <a:pt x="47500" y="30050"/>
                      <a:pt x="27519" y="30326"/>
                      <a:pt x="12625" y="23961"/>
                    </a:cubicBezTo>
                    <a:cubicBezTo>
                      <a:pt x="18074" y="19137"/>
                      <a:pt x="24468" y="15635"/>
                      <a:pt x="30789" y="11900"/>
                    </a:cubicBezTo>
                    <a:cubicBezTo>
                      <a:pt x="40453" y="10767"/>
                      <a:pt x="49826" y="11122"/>
                      <a:pt x="58109" y="172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45" name="Graphic 153">
                <a:extLst>
                  <a:ext uri="{FF2B5EF4-FFF2-40B4-BE49-F238E27FC236}">
                    <a16:creationId xmlns:a16="http://schemas.microsoft.com/office/drawing/2014/main" id="{4B6C58BB-3388-8646-8AEE-A77211495E9A}"/>
                  </a:ext>
                </a:extLst>
              </p:cNvPr>
              <p:cNvGrpSpPr/>
              <p:nvPr/>
            </p:nvGrpSpPr>
            <p:grpSpPr>
              <a:xfrm>
                <a:off x="10378504" y="5374274"/>
                <a:ext cx="348120" cy="62279"/>
                <a:chOff x="10378504" y="5374274"/>
                <a:chExt cx="348120" cy="62279"/>
              </a:xfrm>
              <a:solidFill>
                <a:srgbClr val="000000"/>
              </a:solidFill>
            </p:grpSpPr>
            <p:sp>
              <p:nvSpPr>
                <p:cNvPr id="146" name="Freeform 145">
                  <a:extLst>
                    <a:ext uri="{FF2B5EF4-FFF2-40B4-BE49-F238E27FC236}">
                      <a16:creationId xmlns:a16="http://schemas.microsoft.com/office/drawing/2014/main" id="{BB058E08-4F61-804C-91DF-2C5F3535D562}"/>
                    </a:ext>
                  </a:extLst>
                </p:cNvPr>
                <p:cNvSpPr/>
                <p:nvPr/>
              </p:nvSpPr>
              <p:spPr>
                <a:xfrm>
                  <a:off x="10692623" y="5392852"/>
                  <a:ext cx="34000" cy="33804"/>
                </a:xfrm>
                <a:custGeom>
                  <a:avLst/>
                  <a:gdLst>
                    <a:gd name="connsiteX0" fmla="*/ 16999 w 34000"/>
                    <a:gd name="connsiteY0" fmla="*/ 0 h 33804"/>
                    <a:gd name="connsiteX1" fmla="*/ 1370 w 34000"/>
                    <a:gd name="connsiteY1" fmla="*/ 22350 h 33804"/>
                    <a:gd name="connsiteX2" fmla="*/ 33100 w 34000"/>
                    <a:gd name="connsiteY2" fmla="*/ 21136 h 33804"/>
                    <a:gd name="connsiteX3" fmla="*/ 16999 w 34000"/>
                    <a:gd name="connsiteY3" fmla="*/ 0 h 33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000" h="33804">
                      <a:moveTo>
                        <a:pt x="16999" y="0"/>
                      </a:moveTo>
                      <a:cubicBezTo>
                        <a:pt x="6413" y="-29"/>
                        <a:pt x="-3760" y="11872"/>
                        <a:pt x="1370" y="22350"/>
                      </a:cubicBezTo>
                      <a:cubicBezTo>
                        <a:pt x="7539" y="38349"/>
                        <a:pt x="27956" y="37259"/>
                        <a:pt x="33100" y="21136"/>
                      </a:cubicBezTo>
                      <a:cubicBezTo>
                        <a:pt x="37110" y="10818"/>
                        <a:pt x="27011" y="0"/>
                        <a:pt x="1699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2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47" name="Freeform 146">
                  <a:extLst>
                    <a:ext uri="{FF2B5EF4-FFF2-40B4-BE49-F238E27FC236}">
                      <a16:creationId xmlns:a16="http://schemas.microsoft.com/office/drawing/2014/main" id="{F32EC859-589E-BC4E-9E1B-06F79CBA63A9}"/>
                    </a:ext>
                  </a:extLst>
                </p:cNvPr>
                <p:cNvSpPr/>
                <p:nvPr/>
              </p:nvSpPr>
              <p:spPr>
                <a:xfrm>
                  <a:off x="10582409" y="5406548"/>
                  <a:ext cx="29432" cy="30005"/>
                </a:xfrm>
                <a:custGeom>
                  <a:avLst/>
                  <a:gdLst>
                    <a:gd name="connsiteX0" fmla="*/ 23487 w 29432"/>
                    <a:gd name="connsiteY0" fmla="*/ 3509 h 30005"/>
                    <a:gd name="connsiteX1" fmla="*/ 4334 w 29432"/>
                    <a:gd name="connsiteY1" fmla="*/ 25597 h 30005"/>
                    <a:gd name="connsiteX2" fmla="*/ 23487 w 29432"/>
                    <a:gd name="connsiteY2" fmla="*/ 3509 h 30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432" h="30005">
                      <a:moveTo>
                        <a:pt x="23487" y="3509"/>
                      </a:moveTo>
                      <a:cubicBezTo>
                        <a:pt x="9834" y="-8566"/>
                        <a:pt x="-8461" y="13427"/>
                        <a:pt x="4334" y="25597"/>
                      </a:cubicBezTo>
                      <a:cubicBezTo>
                        <a:pt x="19295" y="39780"/>
                        <a:pt x="39668" y="16312"/>
                        <a:pt x="23487" y="350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2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48" name="Freeform 147">
                  <a:extLst>
                    <a:ext uri="{FF2B5EF4-FFF2-40B4-BE49-F238E27FC236}">
                      <a16:creationId xmlns:a16="http://schemas.microsoft.com/office/drawing/2014/main" id="{67D0CB2C-86E2-0244-81FE-D3791356D25F}"/>
                    </a:ext>
                  </a:extLst>
                </p:cNvPr>
                <p:cNvSpPr/>
                <p:nvPr/>
              </p:nvSpPr>
              <p:spPr>
                <a:xfrm>
                  <a:off x="10458148" y="5402646"/>
                  <a:ext cx="33326" cy="33369"/>
                </a:xfrm>
                <a:custGeom>
                  <a:avLst/>
                  <a:gdLst>
                    <a:gd name="connsiteX0" fmla="*/ 28399 w 33326"/>
                    <a:gd name="connsiteY0" fmla="*/ 4949 h 33369"/>
                    <a:gd name="connsiteX1" fmla="*/ 4931 w 33326"/>
                    <a:gd name="connsiteY1" fmla="*/ 28417 h 33369"/>
                    <a:gd name="connsiteX2" fmla="*/ 28399 w 33326"/>
                    <a:gd name="connsiteY2" fmla="*/ 4949 h 33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326" h="33369">
                      <a:moveTo>
                        <a:pt x="28399" y="4949"/>
                      </a:moveTo>
                      <a:cubicBezTo>
                        <a:pt x="12545" y="-10157"/>
                        <a:pt x="-10095" y="12687"/>
                        <a:pt x="4931" y="28417"/>
                      </a:cubicBezTo>
                      <a:cubicBezTo>
                        <a:pt x="20778" y="43530"/>
                        <a:pt x="43418" y="20686"/>
                        <a:pt x="28399" y="49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2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49" name="Freeform 148">
                  <a:extLst>
                    <a:ext uri="{FF2B5EF4-FFF2-40B4-BE49-F238E27FC236}">
                      <a16:creationId xmlns:a16="http://schemas.microsoft.com/office/drawing/2014/main" id="{90C165DA-4F75-834F-88B2-AD41F3459968}"/>
                    </a:ext>
                  </a:extLst>
                </p:cNvPr>
                <p:cNvSpPr/>
                <p:nvPr/>
              </p:nvSpPr>
              <p:spPr>
                <a:xfrm>
                  <a:off x="10378504" y="5374274"/>
                  <a:ext cx="28396" cy="26510"/>
                </a:xfrm>
                <a:custGeom>
                  <a:avLst/>
                  <a:gdLst>
                    <a:gd name="connsiteX0" fmla="*/ 24516 w 28396"/>
                    <a:gd name="connsiteY0" fmla="*/ 4148 h 26510"/>
                    <a:gd name="connsiteX1" fmla="*/ 3924 w 28396"/>
                    <a:gd name="connsiteY1" fmla="*/ 22480 h 26510"/>
                    <a:gd name="connsiteX2" fmla="*/ 24516 w 28396"/>
                    <a:gd name="connsiteY2" fmla="*/ 4148 h 26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396" h="26510">
                      <a:moveTo>
                        <a:pt x="24516" y="4148"/>
                      </a:moveTo>
                      <a:cubicBezTo>
                        <a:pt x="11902" y="-7797"/>
                        <a:pt x="-8645" y="8464"/>
                        <a:pt x="3924" y="22480"/>
                      </a:cubicBezTo>
                      <a:cubicBezTo>
                        <a:pt x="16487" y="34207"/>
                        <a:pt x="36991" y="17968"/>
                        <a:pt x="24516" y="414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2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50" name="Graphic 153" descr="illustration of a window">
            <a:extLst>
              <a:ext uri="{FF2B5EF4-FFF2-40B4-BE49-F238E27FC236}">
                <a16:creationId xmlns:a16="http://schemas.microsoft.com/office/drawing/2014/main" id="{9F5F1D99-7580-034E-ADA9-E28821FA976B}"/>
              </a:ext>
            </a:extLst>
          </p:cNvPr>
          <p:cNvGrpSpPr/>
          <p:nvPr/>
        </p:nvGrpSpPr>
        <p:grpSpPr>
          <a:xfrm>
            <a:off x="4942748" y="1958264"/>
            <a:ext cx="2020081" cy="2067149"/>
            <a:chOff x="4942748" y="1958264"/>
            <a:chExt cx="2020081" cy="2067149"/>
          </a:xfrm>
        </p:grpSpPr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86ECFF61-B5BB-854F-B8BB-8B17098F8A8B}"/>
                </a:ext>
              </a:extLst>
            </p:cNvPr>
            <p:cNvSpPr/>
            <p:nvPr/>
          </p:nvSpPr>
          <p:spPr>
            <a:xfrm>
              <a:off x="4954330" y="1969846"/>
              <a:ext cx="1996918" cy="2043986"/>
            </a:xfrm>
            <a:custGeom>
              <a:avLst/>
              <a:gdLst>
                <a:gd name="connsiteX0" fmla="*/ 1996919 w 1996918"/>
                <a:gd name="connsiteY0" fmla="*/ 2043986 h 2043986"/>
                <a:gd name="connsiteX1" fmla="*/ 0 w 1996918"/>
                <a:gd name="connsiteY1" fmla="*/ 2043986 h 2043986"/>
                <a:gd name="connsiteX2" fmla="*/ 0 w 1996918"/>
                <a:gd name="connsiteY2" fmla="*/ 998459 h 2043986"/>
                <a:gd name="connsiteX3" fmla="*/ 998459 w 1996918"/>
                <a:gd name="connsiteY3" fmla="*/ 0 h 2043986"/>
                <a:gd name="connsiteX4" fmla="*/ 998459 w 1996918"/>
                <a:gd name="connsiteY4" fmla="*/ 0 h 2043986"/>
                <a:gd name="connsiteX5" fmla="*/ 1996919 w 1996918"/>
                <a:gd name="connsiteY5" fmla="*/ 998459 h 2043986"/>
                <a:gd name="connsiteX6" fmla="*/ 1996919 w 1996918"/>
                <a:gd name="connsiteY6" fmla="*/ 2043986 h 204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6918" h="2043986">
                  <a:moveTo>
                    <a:pt x="1996919" y="2043986"/>
                  </a:moveTo>
                  <a:lnTo>
                    <a:pt x="0" y="2043986"/>
                  </a:lnTo>
                  <a:lnTo>
                    <a:pt x="0" y="998459"/>
                  </a:lnTo>
                  <a:cubicBezTo>
                    <a:pt x="0" y="447028"/>
                    <a:pt x="447028" y="0"/>
                    <a:pt x="998459" y="0"/>
                  </a:cubicBezTo>
                  <a:lnTo>
                    <a:pt x="998459" y="0"/>
                  </a:lnTo>
                  <a:cubicBezTo>
                    <a:pt x="1549890" y="0"/>
                    <a:pt x="1996919" y="447028"/>
                    <a:pt x="1996919" y="998459"/>
                  </a:cubicBezTo>
                  <a:lnTo>
                    <a:pt x="1996919" y="204398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52" name="Graphic 153">
              <a:extLst>
                <a:ext uri="{FF2B5EF4-FFF2-40B4-BE49-F238E27FC236}">
                  <a16:creationId xmlns:a16="http://schemas.microsoft.com/office/drawing/2014/main" id="{E7A8AA48-90FB-B246-8576-DE1900BFBDE9}"/>
                </a:ext>
              </a:extLst>
            </p:cNvPr>
            <p:cNvGrpSpPr/>
            <p:nvPr/>
          </p:nvGrpSpPr>
          <p:grpSpPr>
            <a:xfrm>
              <a:off x="5060265" y="2116106"/>
              <a:ext cx="1785040" cy="1786943"/>
              <a:chOff x="5060265" y="2116106"/>
              <a:chExt cx="1785040" cy="1786943"/>
            </a:xfrm>
            <a:solidFill>
              <a:srgbClr val="FFFFFF"/>
            </a:solidFill>
          </p:grpSpPr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F99D12DB-5CC0-AC4A-9D3D-18F15FF2177E}"/>
                  </a:ext>
                </a:extLst>
              </p:cNvPr>
              <p:cNvSpPr/>
              <p:nvPr/>
            </p:nvSpPr>
            <p:spPr>
              <a:xfrm>
                <a:off x="5060265" y="2116106"/>
                <a:ext cx="845688" cy="889130"/>
              </a:xfrm>
              <a:custGeom>
                <a:avLst/>
                <a:gdLst>
                  <a:gd name="connsiteX0" fmla="*/ 845688 w 845688"/>
                  <a:gd name="connsiteY0" fmla="*/ 881611 h 889130"/>
                  <a:gd name="connsiteX1" fmla="*/ 838168 w 845688"/>
                  <a:gd name="connsiteY1" fmla="*/ 889131 h 889130"/>
                  <a:gd name="connsiteX2" fmla="*/ 0 w 845688"/>
                  <a:gd name="connsiteY2" fmla="*/ 889131 h 889130"/>
                  <a:gd name="connsiteX3" fmla="*/ 0 w 845688"/>
                  <a:gd name="connsiteY3" fmla="*/ 889131 h 889130"/>
                  <a:gd name="connsiteX4" fmla="*/ 845688 w 845688"/>
                  <a:gd name="connsiteY4" fmla="*/ 0 h 889130"/>
                  <a:gd name="connsiteX5" fmla="*/ 845688 w 845688"/>
                  <a:gd name="connsiteY5" fmla="*/ 0 h 889130"/>
                  <a:gd name="connsiteX6" fmla="*/ 845688 w 845688"/>
                  <a:gd name="connsiteY6" fmla="*/ 881611 h 88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5688" h="889130">
                    <a:moveTo>
                      <a:pt x="845688" y="881611"/>
                    </a:moveTo>
                    <a:cubicBezTo>
                      <a:pt x="845688" y="885759"/>
                      <a:pt x="842324" y="889131"/>
                      <a:pt x="838168" y="889131"/>
                    </a:cubicBezTo>
                    <a:lnTo>
                      <a:pt x="0" y="889131"/>
                    </a:lnTo>
                    <a:lnTo>
                      <a:pt x="0" y="889131"/>
                    </a:lnTo>
                    <a:cubicBezTo>
                      <a:pt x="0" y="422070"/>
                      <a:pt x="378628" y="0"/>
                      <a:pt x="845688" y="0"/>
                    </a:cubicBezTo>
                    <a:lnTo>
                      <a:pt x="845688" y="0"/>
                    </a:lnTo>
                    <a:lnTo>
                      <a:pt x="845688" y="881611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82697BF9-B3B8-B741-B640-732846AA7E79}"/>
                  </a:ext>
                </a:extLst>
              </p:cNvPr>
              <p:cNvSpPr/>
              <p:nvPr/>
            </p:nvSpPr>
            <p:spPr>
              <a:xfrm>
                <a:off x="5999617" y="2116106"/>
                <a:ext cx="845688" cy="889130"/>
              </a:xfrm>
              <a:custGeom>
                <a:avLst/>
                <a:gdLst>
                  <a:gd name="connsiteX0" fmla="*/ 845688 w 845688"/>
                  <a:gd name="connsiteY0" fmla="*/ 889131 h 889130"/>
                  <a:gd name="connsiteX1" fmla="*/ 7520 w 845688"/>
                  <a:gd name="connsiteY1" fmla="*/ 889131 h 889130"/>
                  <a:gd name="connsiteX2" fmla="*/ 0 w 845688"/>
                  <a:gd name="connsiteY2" fmla="*/ 881611 h 889130"/>
                  <a:gd name="connsiteX3" fmla="*/ 0 w 845688"/>
                  <a:gd name="connsiteY3" fmla="*/ 0 h 889130"/>
                  <a:gd name="connsiteX4" fmla="*/ 0 w 845688"/>
                  <a:gd name="connsiteY4" fmla="*/ 0 h 889130"/>
                  <a:gd name="connsiteX5" fmla="*/ 845688 w 845688"/>
                  <a:gd name="connsiteY5" fmla="*/ 889131 h 889130"/>
                  <a:gd name="connsiteX6" fmla="*/ 845688 w 845688"/>
                  <a:gd name="connsiteY6" fmla="*/ 889131 h 88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5688" h="889130">
                    <a:moveTo>
                      <a:pt x="845688" y="889131"/>
                    </a:moveTo>
                    <a:lnTo>
                      <a:pt x="7520" y="889131"/>
                    </a:lnTo>
                    <a:cubicBezTo>
                      <a:pt x="3364" y="889131"/>
                      <a:pt x="0" y="885767"/>
                      <a:pt x="0" y="881611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467060" y="0"/>
                      <a:pt x="845688" y="422070"/>
                      <a:pt x="845688" y="889131"/>
                    </a:cubicBezTo>
                    <a:lnTo>
                      <a:pt x="845688" y="889131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3C5E722D-E7DB-DD4F-B46D-544D7F854C52}"/>
                  </a:ext>
                </a:extLst>
              </p:cNvPr>
              <p:cNvSpPr/>
              <p:nvPr/>
            </p:nvSpPr>
            <p:spPr>
              <a:xfrm>
                <a:off x="5060265" y="3100804"/>
                <a:ext cx="845688" cy="802246"/>
              </a:xfrm>
              <a:custGeom>
                <a:avLst/>
                <a:gdLst>
                  <a:gd name="connsiteX0" fmla="*/ 838168 w 845688"/>
                  <a:gd name="connsiteY0" fmla="*/ 802246 h 802246"/>
                  <a:gd name="connsiteX1" fmla="*/ 7520 w 845688"/>
                  <a:gd name="connsiteY1" fmla="*/ 802246 h 802246"/>
                  <a:gd name="connsiteX2" fmla="*/ 0 w 845688"/>
                  <a:gd name="connsiteY2" fmla="*/ 794726 h 802246"/>
                  <a:gd name="connsiteX3" fmla="*/ 0 w 845688"/>
                  <a:gd name="connsiteY3" fmla="*/ 7520 h 802246"/>
                  <a:gd name="connsiteX4" fmla="*/ 7520 w 845688"/>
                  <a:gd name="connsiteY4" fmla="*/ 0 h 802246"/>
                  <a:gd name="connsiteX5" fmla="*/ 838168 w 845688"/>
                  <a:gd name="connsiteY5" fmla="*/ 0 h 802246"/>
                  <a:gd name="connsiteX6" fmla="*/ 845688 w 845688"/>
                  <a:gd name="connsiteY6" fmla="*/ 7520 h 802246"/>
                  <a:gd name="connsiteX7" fmla="*/ 845688 w 845688"/>
                  <a:gd name="connsiteY7" fmla="*/ 794726 h 802246"/>
                  <a:gd name="connsiteX8" fmla="*/ 838168 w 845688"/>
                  <a:gd name="connsiteY8" fmla="*/ 802246 h 802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5688" h="802246">
                    <a:moveTo>
                      <a:pt x="838168" y="802246"/>
                    </a:moveTo>
                    <a:lnTo>
                      <a:pt x="7520" y="802246"/>
                    </a:lnTo>
                    <a:cubicBezTo>
                      <a:pt x="3371" y="802246"/>
                      <a:pt x="0" y="798882"/>
                      <a:pt x="0" y="794726"/>
                    </a:cubicBezTo>
                    <a:lnTo>
                      <a:pt x="0" y="7520"/>
                    </a:lnTo>
                    <a:cubicBezTo>
                      <a:pt x="0" y="3371"/>
                      <a:pt x="3364" y="0"/>
                      <a:pt x="7520" y="0"/>
                    </a:cubicBezTo>
                    <a:lnTo>
                      <a:pt x="838168" y="0"/>
                    </a:lnTo>
                    <a:cubicBezTo>
                      <a:pt x="842324" y="0"/>
                      <a:pt x="845688" y="3364"/>
                      <a:pt x="845688" y="7520"/>
                    </a:cubicBezTo>
                    <a:lnTo>
                      <a:pt x="845688" y="794726"/>
                    </a:lnTo>
                    <a:cubicBezTo>
                      <a:pt x="845688" y="798882"/>
                      <a:pt x="842324" y="802246"/>
                      <a:pt x="838168" y="802246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825C2B52-EE35-F443-AEC7-9418A9EBFBBE}"/>
                  </a:ext>
                </a:extLst>
              </p:cNvPr>
              <p:cNvSpPr/>
              <p:nvPr/>
            </p:nvSpPr>
            <p:spPr>
              <a:xfrm>
                <a:off x="5999617" y="3100804"/>
                <a:ext cx="845688" cy="802246"/>
              </a:xfrm>
              <a:custGeom>
                <a:avLst/>
                <a:gdLst>
                  <a:gd name="connsiteX0" fmla="*/ 838168 w 845688"/>
                  <a:gd name="connsiteY0" fmla="*/ 802246 h 802246"/>
                  <a:gd name="connsiteX1" fmla="*/ 7520 w 845688"/>
                  <a:gd name="connsiteY1" fmla="*/ 802246 h 802246"/>
                  <a:gd name="connsiteX2" fmla="*/ 0 w 845688"/>
                  <a:gd name="connsiteY2" fmla="*/ 794726 h 802246"/>
                  <a:gd name="connsiteX3" fmla="*/ 0 w 845688"/>
                  <a:gd name="connsiteY3" fmla="*/ 7520 h 802246"/>
                  <a:gd name="connsiteX4" fmla="*/ 7520 w 845688"/>
                  <a:gd name="connsiteY4" fmla="*/ 0 h 802246"/>
                  <a:gd name="connsiteX5" fmla="*/ 838168 w 845688"/>
                  <a:gd name="connsiteY5" fmla="*/ 0 h 802246"/>
                  <a:gd name="connsiteX6" fmla="*/ 845688 w 845688"/>
                  <a:gd name="connsiteY6" fmla="*/ 7520 h 802246"/>
                  <a:gd name="connsiteX7" fmla="*/ 845688 w 845688"/>
                  <a:gd name="connsiteY7" fmla="*/ 794726 h 802246"/>
                  <a:gd name="connsiteX8" fmla="*/ 838168 w 845688"/>
                  <a:gd name="connsiteY8" fmla="*/ 802246 h 802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5688" h="802246">
                    <a:moveTo>
                      <a:pt x="838168" y="802246"/>
                    </a:moveTo>
                    <a:lnTo>
                      <a:pt x="7520" y="802246"/>
                    </a:lnTo>
                    <a:cubicBezTo>
                      <a:pt x="3364" y="802246"/>
                      <a:pt x="0" y="798882"/>
                      <a:pt x="0" y="794726"/>
                    </a:cubicBezTo>
                    <a:lnTo>
                      <a:pt x="0" y="7520"/>
                    </a:lnTo>
                    <a:cubicBezTo>
                      <a:pt x="0" y="3371"/>
                      <a:pt x="3364" y="0"/>
                      <a:pt x="7520" y="0"/>
                    </a:cubicBezTo>
                    <a:lnTo>
                      <a:pt x="838168" y="0"/>
                    </a:lnTo>
                    <a:cubicBezTo>
                      <a:pt x="842317" y="0"/>
                      <a:pt x="845688" y="3364"/>
                      <a:pt x="845688" y="7520"/>
                    </a:cubicBezTo>
                    <a:lnTo>
                      <a:pt x="845688" y="794726"/>
                    </a:lnTo>
                    <a:cubicBezTo>
                      <a:pt x="845688" y="798882"/>
                      <a:pt x="842324" y="802246"/>
                      <a:pt x="838168" y="802246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58" name="Graphic 153">
              <a:extLst>
                <a:ext uri="{FF2B5EF4-FFF2-40B4-BE49-F238E27FC236}">
                  <a16:creationId xmlns:a16="http://schemas.microsoft.com/office/drawing/2014/main" id="{D0B93163-6E6F-B542-B04A-1173B662EDCE}"/>
                </a:ext>
              </a:extLst>
            </p:cNvPr>
            <p:cNvGrpSpPr/>
            <p:nvPr/>
          </p:nvGrpSpPr>
          <p:grpSpPr>
            <a:xfrm>
              <a:off x="4942748" y="1958264"/>
              <a:ext cx="2020081" cy="2067149"/>
              <a:chOff x="4942748" y="1958264"/>
              <a:chExt cx="2020081" cy="2067149"/>
            </a:xfrm>
            <a:solidFill>
              <a:srgbClr val="000000"/>
            </a:solidFill>
          </p:grpSpPr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C3D12944-FF13-EC44-A6AB-00603238CFC5}"/>
                  </a:ext>
                </a:extLst>
              </p:cNvPr>
              <p:cNvSpPr/>
              <p:nvPr/>
            </p:nvSpPr>
            <p:spPr>
              <a:xfrm>
                <a:off x="5048684" y="2104518"/>
                <a:ext cx="868859" cy="912301"/>
              </a:xfrm>
              <a:custGeom>
                <a:avLst/>
                <a:gdLst>
                  <a:gd name="connsiteX0" fmla="*/ 857270 w 868859"/>
                  <a:gd name="connsiteY0" fmla="*/ 0 h 912301"/>
                  <a:gd name="connsiteX1" fmla="*/ 523225 w 868859"/>
                  <a:gd name="connsiteY1" fmla="*/ 74322 h 912301"/>
                  <a:gd name="connsiteX2" fmla="*/ 250816 w 868859"/>
                  <a:gd name="connsiteY2" fmla="*/ 273100 h 912301"/>
                  <a:gd name="connsiteX3" fmla="*/ 67310 w 868859"/>
                  <a:gd name="connsiteY3" fmla="*/ 560390 h 912301"/>
                  <a:gd name="connsiteX4" fmla="*/ 0 w 868859"/>
                  <a:gd name="connsiteY4" fmla="*/ 900720 h 912301"/>
                  <a:gd name="connsiteX5" fmla="*/ 11582 w 868859"/>
                  <a:gd name="connsiteY5" fmla="*/ 912301 h 912301"/>
                  <a:gd name="connsiteX6" fmla="*/ 857270 w 868859"/>
                  <a:gd name="connsiteY6" fmla="*/ 912301 h 912301"/>
                  <a:gd name="connsiteX7" fmla="*/ 865466 w 868859"/>
                  <a:gd name="connsiteY7" fmla="*/ 908908 h 912301"/>
                  <a:gd name="connsiteX8" fmla="*/ 868859 w 868859"/>
                  <a:gd name="connsiteY8" fmla="*/ 900720 h 912301"/>
                  <a:gd name="connsiteX9" fmla="*/ 868859 w 868859"/>
                  <a:gd name="connsiteY9" fmla="*/ 11589 h 912301"/>
                  <a:gd name="connsiteX10" fmla="*/ 857270 w 868859"/>
                  <a:gd name="connsiteY10" fmla="*/ 0 h 912301"/>
                  <a:gd name="connsiteX11" fmla="*/ 845689 w 868859"/>
                  <a:gd name="connsiteY11" fmla="*/ 889131 h 912301"/>
                  <a:gd name="connsiteX12" fmla="*/ 23251 w 868859"/>
                  <a:gd name="connsiteY12" fmla="*/ 889131 h 912301"/>
                  <a:gd name="connsiteX13" fmla="*/ 845689 w 868859"/>
                  <a:gd name="connsiteY13" fmla="*/ 23258 h 912301"/>
                  <a:gd name="connsiteX14" fmla="*/ 845689 w 868859"/>
                  <a:gd name="connsiteY14" fmla="*/ 889131 h 912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8859" h="912301">
                    <a:moveTo>
                      <a:pt x="857270" y="0"/>
                    </a:moveTo>
                    <a:cubicBezTo>
                      <a:pt x="742071" y="0"/>
                      <a:pt x="629683" y="25002"/>
                      <a:pt x="523225" y="74322"/>
                    </a:cubicBezTo>
                    <a:cubicBezTo>
                      <a:pt x="421722" y="121339"/>
                      <a:pt x="330071" y="188213"/>
                      <a:pt x="250816" y="273100"/>
                    </a:cubicBezTo>
                    <a:cubicBezTo>
                      <a:pt x="172432" y="357049"/>
                      <a:pt x="110687" y="453706"/>
                      <a:pt x="67310" y="560390"/>
                    </a:cubicBezTo>
                    <a:cubicBezTo>
                      <a:pt x="22648" y="670241"/>
                      <a:pt x="0" y="784743"/>
                      <a:pt x="0" y="900720"/>
                    </a:cubicBezTo>
                    <a:cubicBezTo>
                      <a:pt x="0" y="907121"/>
                      <a:pt x="5188" y="912301"/>
                      <a:pt x="11582" y="912301"/>
                    </a:cubicBezTo>
                    <a:lnTo>
                      <a:pt x="857270" y="912301"/>
                    </a:lnTo>
                    <a:cubicBezTo>
                      <a:pt x="860344" y="912301"/>
                      <a:pt x="863286" y="911081"/>
                      <a:pt x="865466" y="908908"/>
                    </a:cubicBezTo>
                    <a:cubicBezTo>
                      <a:pt x="867638" y="906736"/>
                      <a:pt x="868859" y="903786"/>
                      <a:pt x="868859" y="900720"/>
                    </a:cubicBezTo>
                    <a:lnTo>
                      <a:pt x="868859" y="11589"/>
                    </a:lnTo>
                    <a:cubicBezTo>
                      <a:pt x="868852" y="5188"/>
                      <a:pt x="863664" y="0"/>
                      <a:pt x="857270" y="0"/>
                    </a:cubicBezTo>
                    <a:close/>
                    <a:moveTo>
                      <a:pt x="845689" y="889131"/>
                    </a:moveTo>
                    <a:lnTo>
                      <a:pt x="23251" y="889131"/>
                    </a:lnTo>
                    <a:cubicBezTo>
                      <a:pt x="29332" y="422579"/>
                      <a:pt x="402300" y="29993"/>
                      <a:pt x="845689" y="23258"/>
                    </a:cubicBezTo>
                    <a:lnTo>
                      <a:pt x="845689" y="889131"/>
                    </a:ln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89BFE68B-239F-C343-AFC3-24242571A84B}"/>
                  </a:ext>
                </a:extLst>
              </p:cNvPr>
              <p:cNvSpPr/>
              <p:nvPr/>
            </p:nvSpPr>
            <p:spPr>
              <a:xfrm>
                <a:off x="5988043" y="2104518"/>
                <a:ext cx="868851" cy="912294"/>
              </a:xfrm>
              <a:custGeom>
                <a:avLst/>
                <a:gdLst>
                  <a:gd name="connsiteX0" fmla="*/ 345627 w 868851"/>
                  <a:gd name="connsiteY0" fmla="*/ 74322 h 912294"/>
                  <a:gd name="connsiteX1" fmla="*/ 11582 w 868851"/>
                  <a:gd name="connsiteY1" fmla="*/ 0 h 912294"/>
                  <a:gd name="connsiteX2" fmla="*/ 0 w 868851"/>
                  <a:gd name="connsiteY2" fmla="*/ 11582 h 912294"/>
                  <a:gd name="connsiteX3" fmla="*/ 0 w 868851"/>
                  <a:gd name="connsiteY3" fmla="*/ 900712 h 912294"/>
                  <a:gd name="connsiteX4" fmla="*/ 11582 w 868851"/>
                  <a:gd name="connsiteY4" fmla="*/ 912294 h 912294"/>
                  <a:gd name="connsiteX5" fmla="*/ 857270 w 868851"/>
                  <a:gd name="connsiteY5" fmla="*/ 912294 h 912294"/>
                  <a:gd name="connsiteX6" fmla="*/ 868852 w 868851"/>
                  <a:gd name="connsiteY6" fmla="*/ 900705 h 912294"/>
                  <a:gd name="connsiteX7" fmla="*/ 801542 w 868851"/>
                  <a:gd name="connsiteY7" fmla="*/ 560375 h 912294"/>
                  <a:gd name="connsiteX8" fmla="*/ 618036 w 868851"/>
                  <a:gd name="connsiteY8" fmla="*/ 273085 h 912294"/>
                  <a:gd name="connsiteX9" fmla="*/ 345627 w 868851"/>
                  <a:gd name="connsiteY9" fmla="*/ 74322 h 912294"/>
                  <a:gd name="connsiteX10" fmla="*/ 845601 w 868851"/>
                  <a:gd name="connsiteY10" fmla="*/ 889131 h 912294"/>
                  <a:gd name="connsiteX11" fmla="*/ 23163 w 868851"/>
                  <a:gd name="connsiteY11" fmla="*/ 889131 h 912294"/>
                  <a:gd name="connsiteX12" fmla="*/ 23163 w 868851"/>
                  <a:gd name="connsiteY12" fmla="*/ 23258 h 912294"/>
                  <a:gd name="connsiteX13" fmla="*/ 845601 w 868851"/>
                  <a:gd name="connsiteY13" fmla="*/ 889131 h 91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8851" h="912294">
                    <a:moveTo>
                      <a:pt x="345627" y="74322"/>
                    </a:moveTo>
                    <a:cubicBezTo>
                      <a:pt x="239168" y="25009"/>
                      <a:pt x="126774" y="0"/>
                      <a:pt x="11582" y="0"/>
                    </a:cubicBezTo>
                    <a:cubicBezTo>
                      <a:pt x="5181" y="0"/>
                      <a:pt x="0" y="5188"/>
                      <a:pt x="0" y="11582"/>
                    </a:cubicBezTo>
                    <a:lnTo>
                      <a:pt x="0" y="900712"/>
                    </a:lnTo>
                    <a:cubicBezTo>
                      <a:pt x="0" y="907114"/>
                      <a:pt x="5188" y="912294"/>
                      <a:pt x="11582" y="912294"/>
                    </a:cubicBezTo>
                    <a:lnTo>
                      <a:pt x="857270" y="912294"/>
                    </a:lnTo>
                    <a:cubicBezTo>
                      <a:pt x="863671" y="912294"/>
                      <a:pt x="868852" y="907106"/>
                      <a:pt x="868852" y="900705"/>
                    </a:cubicBezTo>
                    <a:cubicBezTo>
                      <a:pt x="868852" y="784728"/>
                      <a:pt x="846204" y="670227"/>
                      <a:pt x="801542" y="560375"/>
                    </a:cubicBezTo>
                    <a:cubicBezTo>
                      <a:pt x="758165" y="453698"/>
                      <a:pt x="696427" y="357034"/>
                      <a:pt x="618036" y="273085"/>
                    </a:cubicBezTo>
                    <a:cubicBezTo>
                      <a:pt x="538781" y="188221"/>
                      <a:pt x="447130" y="121339"/>
                      <a:pt x="345627" y="74322"/>
                    </a:cubicBezTo>
                    <a:close/>
                    <a:moveTo>
                      <a:pt x="845601" y="889131"/>
                    </a:moveTo>
                    <a:lnTo>
                      <a:pt x="23163" y="889131"/>
                    </a:lnTo>
                    <a:lnTo>
                      <a:pt x="23163" y="23258"/>
                    </a:lnTo>
                    <a:cubicBezTo>
                      <a:pt x="466559" y="29993"/>
                      <a:pt x="839527" y="422579"/>
                      <a:pt x="845601" y="8891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A49B824C-0F34-6A40-B91D-12E4BD755845}"/>
                  </a:ext>
                </a:extLst>
              </p:cNvPr>
              <p:cNvSpPr/>
              <p:nvPr/>
            </p:nvSpPr>
            <p:spPr>
              <a:xfrm>
                <a:off x="5048684" y="3089223"/>
                <a:ext cx="868851" cy="825409"/>
              </a:xfrm>
              <a:custGeom>
                <a:avLst/>
                <a:gdLst>
                  <a:gd name="connsiteX0" fmla="*/ 857270 w 868851"/>
                  <a:gd name="connsiteY0" fmla="*/ 0 h 825409"/>
                  <a:gd name="connsiteX1" fmla="*/ 11582 w 868851"/>
                  <a:gd name="connsiteY1" fmla="*/ 0 h 825409"/>
                  <a:gd name="connsiteX2" fmla="*/ 0 w 868851"/>
                  <a:gd name="connsiteY2" fmla="*/ 11582 h 825409"/>
                  <a:gd name="connsiteX3" fmla="*/ 0 w 868851"/>
                  <a:gd name="connsiteY3" fmla="*/ 813828 h 825409"/>
                  <a:gd name="connsiteX4" fmla="*/ 11582 w 868851"/>
                  <a:gd name="connsiteY4" fmla="*/ 825410 h 825409"/>
                  <a:gd name="connsiteX5" fmla="*/ 857270 w 868851"/>
                  <a:gd name="connsiteY5" fmla="*/ 825410 h 825409"/>
                  <a:gd name="connsiteX6" fmla="*/ 868852 w 868851"/>
                  <a:gd name="connsiteY6" fmla="*/ 813828 h 825409"/>
                  <a:gd name="connsiteX7" fmla="*/ 868852 w 868851"/>
                  <a:gd name="connsiteY7" fmla="*/ 11589 h 825409"/>
                  <a:gd name="connsiteX8" fmla="*/ 857270 w 868851"/>
                  <a:gd name="connsiteY8" fmla="*/ 0 h 825409"/>
                  <a:gd name="connsiteX9" fmla="*/ 845689 w 868851"/>
                  <a:gd name="connsiteY9" fmla="*/ 802246 h 825409"/>
                  <a:gd name="connsiteX10" fmla="*/ 23171 w 868851"/>
                  <a:gd name="connsiteY10" fmla="*/ 802246 h 825409"/>
                  <a:gd name="connsiteX11" fmla="*/ 23171 w 868851"/>
                  <a:gd name="connsiteY11" fmla="*/ 23171 h 825409"/>
                  <a:gd name="connsiteX12" fmla="*/ 845689 w 868851"/>
                  <a:gd name="connsiteY12" fmla="*/ 23171 h 825409"/>
                  <a:gd name="connsiteX13" fmla="*/ 845689 w 868851"/>
                  <a:gd name="connsiteY13" fmla="*/ 802246 h 825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8851" h="825409">
                    <a:moveTo>
                      <a:pt x="857270" y="0"/>
                    </a:moveTo>
                    <a:lnTo>
                      <a:pt x="11582" y="0"/>
                    </a:lnTo>
                    <a:cubicBezTo>
                      <a:pt x="5181" y="0"/>
                      <a:pt x="0" y="5188"/>
                      <a:pt x="0" y="11582"/>
                    </a:cubicBezTo>
                    <a:lnTo>
                      <a:pt x="0" y="813828"/>
                    </a:lnTo>
                    <a:cubicBezTo>
                      <a:pt x="0" y="820229"/>
                      <a:pt x="5188" y="825410"/>
                      <a:pt x="11582" y="825410"/>
                    </a:cubicBezTo>
                    <a:lnTo>
                      <a:pt x="857270" y="825410"/>
                    </a:lnTo>
                    <a:cubicBezTo>
                      <a:pt x="863671" y="825410"/>
                      <a:pt x="868852" y="820222"/>
                      <a:pt x="868852" y="813828"/>
                    </a:cubicBezTo>
                    <a:lnTo>
                      <a:pt x="868852" y="11589"/>
                    </a:lnTo>
                    <a:cubicBezTo>
                      <a:pt x="868852" y="5188"/>
                      <a:pt x="863664" y="0"/>
                      <a:pt x="857270" y="0"/>
                    </a:cubicBezTo>
                    <a:close/>
                    <a:moveTo>
                      <a:pt x="845689" y="802246"/>
                    </a:moveTo>
                    <a:lnTo>
                      <a:pt x="23171" y="802246"/>
                    </a:lnTo>
                    <a:lnTo>
                      <a:pt x="23171" y="23171"/>
                    </a:lnTo>
                    <a:lnTo>
                      <a:pt x="845689" y="23171"/>
                    </a:lnTo>
                    <a:lnTo>
                      <a:pt x="845689" y="802246"/>
                    </a:ln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16F77B8B-A72B-7F46-AE8A-44974296F5F0}"/>
                  </a:ext>
                </a:extLst>
              </p:cNvPr>
              <p:cNvSpPr/>
              <p:nvPr/>
            </p:nvSpPr>
            <p:spPr>
              <a:xfrm>
                <a:off x="5988043" y="3089223"/>
                <a:ext cx="868851" cy="825409"/>
              </a:xfrm>
              <a:custGeom>
                <a:avLst/>
                <a:gdLst>
                  <a:gd name="connsiteX0" fmla="*/ 857263 w 868851"/>
                  <a:gd name="connsiteY0" fmla="*/ 0 h 825409"/>
                  <a:gd name="connsiteX1" fmla="*/ 11582 w 868851"/>
                  <a:gd name="connsiteY1" fmla="*/ 0 h 825409"/>
                  <a:gd name="connsiteX2" fmla="*/ 0 w 868851"/>
                  <a:gd name="connsiteY2" fmla="*/ 11582 h 825409"/>
                  <a:gd name="connsiteX3" fmla="*/ 0 w 868851"/>
                  <a:gd name="connsiteY3" fmla="*/ 813828 h 825409"/>
                  <a:gd name="connsiteX4" fmla="*/ 11582 w 868851"/>
                  <a:gd name="connsiteY4" fmla="*/ 825410 h 825409"/>
                  <a:gd name="connsiteX5" fmla="*/ 857270 w 868851"/>
                  <a:gd name="connsiteY5" fmla="*/ 825410 h 825409"/>
                  <a:gd name="connsiteX6" fmla="*/ 868852 w 868851"/>
                  <a:gd name="connsiteY6" fmla="*/ 813828 h 825409"/>
                  <a:gd name="connsiteX7" fmla="*/ 868852 w 868851"/>
                  <a:gd name="connsiteY7" fmla="*/ 11589 h 825409"/>
                  <a:gd name="connsiteX8" fmla="*/ 857263 w 868851"/>
                  <a:gd name="connsiteY8" fmla="*/ 0 h 825409"/>
                  <a:gd name="connsiteX9" fmla="*/ 845681 w 868851"/>
                  <a:gd name="connsiteY9" fmla="*/ 802246 h 825409"/>
                  <a:gd name="connsiteX10" fmla="*/ 23163 w 868851"/>
                  <a:gd name="connsiteY10" fmla="*/ 802246 h 825409"/>
                  <a:gd name="connsiteX11" fmla="*/ 23163 w 868851"/>
                  <a:gd name="connsiteY11" fmla="*/ 23171 h 825409"/>
                  <a:gd name="connsiteX12" fmla="*/ 845681 w 868851"/>
                  <a:gd name="connsiteY12" fmla="*/ 23171 h 825409"/>
                  <a:gd name="connsiteX13" fmla="*/ 845681 w 868851"/>
                  <a:gd name="connsiteY13" fmla="*/ 802246 h 825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8851" h="825409">
                    <a:moveTo>
                      <a:pt x="857263" y="0"/>
                    </a:moveTo>
                    <a:lnTo>
                      <a:pt x="11582" y="0"/>
                    </a:lnTo>
                    <a:cubicBezTo>
                      <a:pt x="5181" y="0"/>
                      <a:pt x="0" y="5188"/>
                      <a:pt x="0" y="11582"/>
                    </a:cubicBezTo>
                    <a:lnTo>
                      <a:pt x="0" y="813828"/>
                    </a:lnTo>
                    <a:cubicBezTo>
                      <a:pt x="0" y="820229"/>
                      <a:pt x="5188" y="825410"/>
                      <a:pt x="11582" y="825410"/>
                    </a:cubicBezTo>
                    <a:lnTo>
                      <a:pt x="857270" y="825410"/>
                    </a:lnTo>
                    <a:cubicBezTo>
                      <a:pt x="863671" y="825410"/>
                      <a:pt x="868852" y="820222"/>
                      <a:pt x="868852" y="813828"/>
                    </a:cubicBezTo>
                    <a:lnTo>
                      <a:pt x="868852" y="11589"/>
                    </a:lnTo>
                    <a:cubicBezTo>
                      <a:pt x="868852" y="5188"/>
                      <a:pt x="863664" y="0"/>
                      <a:pt x="857263" y="0"/>
                    </a:cubicBezTo>
                    <a:close/>
                    <a:moveTo>
                      <a:pt x="845681" y="802246"/>
                    </a:moveTo>
                    <a:lnTo>
                      <a:pt x="23163" y="802246"/>
                    </a:lnTo>
                    <a:lnTo>
                      <a:pt x="23163" y="23171"/>
                    </a:lnTo>
                    <a:lnTo>
                      <a:pt x="845681" y="23171"/>
                    </a:lnTo>
                    <a:lnTo>
                      <a:pt x="845681" y="802246"/>
                    </a:ln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19A4C26E-46CC-BC49-A6E2-91A082CB4605}"/>
                  </a:ext>
                </a:extLst>
              </p:cNvPr>
              <p:cNvSpPr/>
              <p:nvPr/>
            </p:nvSpPr>
            <p:spPr>
              <a:xfrm>
                <a:off x="4942748" y="1958264"/>
                <a:ext cx="2020081" cy="2067149"/>
              </a:xfrm>
              <a:custGeom>
                <a:avLst/>
                <a:gdLst>
                  <a:gd name="connsiteX0" fmla="*/ 1940703 w 2020081"/>
                  <a:gd name="connsiteY0" fmla="*/ 616881 h 2067149"/>
                  <a:gd name="connsiteX1" fmla="*/ 1724247 w 2020081"/>
                  <a:gd name="connsiteY1" fmla="*/ 295827 h 2067149"/>
                  <a:gd name="connsiteX2" fmla="*/ 1403201 w 2020081"/>
                  <a:gd name="connsiteY2" fmla="*/ 79379 h 2067149"/>
                  <a:gd name="connsiteX3" fmla="*/ 1010041 w 2020081"/>
                  <a:gd name="connsiteY3" fmla="*/ 0 h 2067149"/>
                  <a:gd name="connsiteX4" fmla="*/ 616881 w 2020081"/>
                  <a:gd name="connsiteY4" fmla="*/ 79379 h 2067149"/>
                  <a:gd name="connsiteX5" fmla="*/ 295834 w 2020081"/>
                  <a:gd name="connsiteY5" fmla="*/ 295834 h 2067149"/>
                  <a:gd name="connsiteX6" fmla="*/ 79379 w 2020081"/>
                  <a:gd name="connsiteY6" fmla="*/ 616888 h 2067149"/>
                  <a:gd name="connsiteX7" fmla="*/ 0 w 2020081"/>
                  <a:gd name="connsiteY7" fmla="*/ 1010048 h 2067149"/>
                  <a:gd name="connsiteX8" fmla="*/ 0 w 2020081"/>
                  <a:gd name="connsiteY8" fmla="*/ 2055568 h 2067149"/>
                  <a:gd name="connsiteX9" fmla="*/ 11582 w 2020081"/>
                  <a:gd name="connsiteY9" fmla="*/ 2067150 h 2067149"/>
                  <a:gd name="connsiteX10" fmla="*/ 2008500 w 2020081"/>
                  <a:gd name="connsiteY10" fmla="*/ 2067150 h 2067149"/>
                  <a:gd name="connsiteX11" fmla="*/ 2020082 w 2020081"/>
                  <a:gd name="connsiteY11" fmla="*/ 2055568 h 2067149"/>
                  <a:gd name="connsiteX12" fmla="*/ 2020082 w 2020081"/>
                  <a:gd name="connsiteY12" fmla="*/ 1010041 h 2067149"/>
                  <a:gd name="connsiteX13" fmla="*/ 1940703 w 2020081"/>
                  <a:gd name="connsiteY13" fmla="*/ 616881 h 2067149"/>
                  <a:gd name="connsiteX14" fmla="*/ 1996911 w 2020081"/>
                  <a:gd name="connsiteY14" fmla="*/ 2043979 h 2067149"/>
                  <a:gd name="connsiteX15" fmla="*/ 23163 w 2020081"/>
                  <a:gd name="connsiteY15" fmla="*/ 2043979 h 2067149"/>
                  <a:gd name="connsiteX16" fmla="*/ 23163 w 2020081"/>
                  <a:gd name="connsiteY16" fmla="*/ 1010041 h 2067149"/>
                  <a:gd name="connsiteX17" fmla="*/ 1010041 w 2020081"/>
                  <a:gd name="connsiteY17" fmla="*/ 23171 h 2067149"/>
                  <a:gd name="connsiteX18" fmla="*/ 1996911 w 2020081"/>
                  <a:gd name="connsiteY18" fmla="*/ 1010041 h 2067149"/>
                  <a:gd name="connsiteX19" fmla="*/ 1996911 w 2020081"/>
                  <a:gd name="connsiteY19" fmla="*/ 2043979 h 2067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20081" h="2067149">
                    <a:moveTo>
                      <a:pt x="1940703" y="616881"/>
                    </a:moveTo>
                    <a:cubicBezTo>
                      <a:pt x="1889828" y="496603"/>
                      <a:pt x="1817003" y="388590"/>
                      <a:pt x="1724247" y="295827"/>
                    </a:cubicBezTo>
                    <a:cubicBezTo>
                      <a:pt x="1631492" y="203079"/>
                      <a:pt x="1523472" y="130254"/>
                      <a:pt x="1403201" y="79379"/>
                    </a:cubicBezTo>
                    <a:cubicBezTo>
                      <a:pt x="1278672" y="26709"/>
                      <a:pt x="1146391" y="0"/>
                      <a:pt x="1010041" y="0"/>
                    </a:cubicBezTo>
                    <a:cubicBezTo>
                      <a:pt x="873691" y="0"/>
                      <a:pt x="741417" y="26709"/>
                      <a:pt x="616881" y="79379"/>
                    </a:cubicBezTo>
                    <a:cubicBezTo>
                      <a:pt x="496603" y="130254"/>
                      <a:pt x="388590" y="203079"/>
                      <a:pt x="295834" y="295834"/>
                    </a:cubicBezTo>
                    <a:cubicBezTo>
                      <a:pt x="203079" y="388590"/>
                      <a:pt x="130254" y="496610"/>
                      <a:pt x="79379" y="616888"/>
                    </a:cubicBezTo>
                    <a:cubicBezTo>
                      <a:pt x="26709" y="741417"/>
                      <a:pt x="0" y="873698"/>
                      <a:pt x="0" y="1010048"/>
                    </a:cubicBezTo>
                    <a:lnTo>
                      <a:pt x="0" y="2055568"/>
                    </a:lnTo>
                    <a:cubicBezTo>
                      <a:pt x="0" y="2061969"/>
                      <a:pt x="5188" y="2067150"/>
                      <a:pt x="11582" y="2067150"/>
                    </a:cubicBezTo>
                    <a:lnTo>
                      <a:pt x="2008500" y="2067150"/>
                    </a:lnTo>
                    <a:cubicBezTo>
                      <a:pt x="2014901" y="2067150"/>
                      <a:pt x="2020082" y="2061962"/>
                      <a:pt x="2020082" y="2055568"/>
                    </a:cubicBezTo>
                    <a:lnTo>
                      <a:pt x="2020082" y="1010041"/>
                    </a:lnTo>
                    <a:cubicBezTo>
                      <a:pt x="2020082" y="873691"/>
                      <a:pt x="1993380" y="741417"/>
                      <a:pt x="1940703" y="616881"/>
                    </a:cubicBezTo>
                    <a:close/>
                    <a:moveTo>
                      <a:pt x="1996911" y="2043979"/>
                    </a:moveTo>
                    <a:lnTo>
                      <a:pt x="23163" y="2043979"/>
                    </a:lnTo>
                    <a:lnTo>
                      <a:pt x="23163" y="1010041"/>
                    </a:lnTo>
                    <a:cubicBezTo>
                      <a:pt x="23163" y="465876"/>
                      <a:pt x="465876" y="23171"/>
                      <a:pt x="1010041" y="23171"/>
                    </a:cubicBezTo>
                    <a:cubicBezTo>
                      <a:pt x="1554206" y="23171"/>
                      <a:pt x="1996911" y="465883"/>
                      <a:pt x="1996911" y="1010041"/>
                    </a:cubicBezTo>
                    <a:lnTo>
                      <a:pt x="1996911" y="2043979"/>
                    </a:ln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64" name="Graphic 153" descr="illustration of a desk">
            <a:extLst>
              <a:ext uri="{FF2B5EF4-FFF2-40B4-BE49-F238E27FC236}">
                <a16:creationId xmlns:a16="http://schemas.microsoft.com/office/drawing/2014/main" id="{E75F983D-21F3-F247-A505-52C610C2D358}"/>
              </a:ext>
            </a:extLst>
          </p:cNvPr>
          <p:cNvGrpSpPr/>
          <p:nvPr/>
        </p:nvGrpSpPr>
        <p:grpSpPr>
          <a:xfrm>
            <a:off x="7056908" y="4178192"/>
            <a:ext cx="2496507" cy="1768125"/>
            <a:chOff x="7056908" y="4178192"/>
            <a:chExt cx="2496507" cy="1768125"/>
          </a:xfrm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08B7F955-3B28-2447-8C61-DA7E1918F4AB}"/>
                </a:ext>
              </a:extLst>
            </p:cNvPr>
            <p:cNvSpPr/>
            <p:nvPr/>
          </p:nvSpPr>
          <p:spPr>
            <a:xfrm>
              <a:off x="7069957" y="4191219"/>
              <a:ext cx="2470445" cy="402568"/>
            </a:xfrm>
            <a:custGeom>
              <a:avLst/>
              <a:gdLst>
                <a:gd name="connsiteX0" fmla="*/ 2224265 w 2470445"/>
                <a:gd name="connsiteY0" fmla="*/ 0 h 402568"/>
                <a:gd name="connsiteX1" fmla="*/ 289615 w 2470445"/>
                <a:gd name="connsiteY1" fmla="*/ 0 h 402568"/>
                <a:gd name="connsiteX2" fmla="*/ 0 w 2470445"/>
                <a:gd name="connsiteY2" fmla="*/ 308448 h 402568"/>
                <a:gd name="connsiteX3" fmla="*/ 0 w 2470445"/>
                <a:gd name="connsiteY3" fmla="*/ 402569 h 402568"/>
                <a:gd name="connsiteX4" fmla="*/ 2470445 w 2470445"/>
                <a:gd name="connsiteY4" fmla="*/ 402569 h 402568"/>
                <a:gd name="connsiteX5" fmla="*/ 2470445 w 2470445"/>
                <a:gd name="connsiteY5" fmla="*/ 308448 h 40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0445" h="402568">
                  <a:moveTo>
                    <a:pt x="2224265" y="0"/>
                  </a:moveTo>
                  <a:lnTo>
                    <a:pt x="289615" y="0"/>
                  </a:lnTo>
                  <a:lnTo>
                    <a:pt x="0" y="308448"/>
                  </a:lnTo>
                  <a:lnTo>
                    <a:pt x="0" y="402569"/>
                  </a:lnTo>
                  <a:lnTo>
                    <a:pt x="2470445" y="402569"/>
                  </a:lnTo>
                  <a:lnTo>
                    <a:pt x="2470445" y="30844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73CF2C05-AD85-054C-B566-56F255B85A45}"/>
                </a:ext>
              </a:extLst>
            </p:cNvPr>
            <p:cNvSpPr/>
            <p:nvPr/>
          </p:nvSpPr>
          <p:spPr>
            <a:xfrm>
              <a:off x="7056908" y="4178192"/>
              <a:ext cx="2496507" cy="1768125"/>
            </a:xfrm>
            <a:custGeom>
              <a:avLst/>
              <a:gdLst>
                <a:gd name="connsiteX0" fmla="*/ 2496442 w 2496507"/>
                <a:gd name="connsiteY0" fmla="*/ 320051 h 1768125"/>
                <a:gd name="connsiteX1" fmla="*/ 2496413 w 2496507"/>
                <a:gd name="connsiteY1" fmla="*/ 319870 h 1768125"/>
                <a:gd name="connsiteX2" fmla="*/ 2496144 w 2496507"/>
                <a:gd name="connsiteY2" fmla="*/ 318416 h 1768125"/>
                <a:gd name="connsiteX3" fmla="*/ 2496050 w 2496507"/>
                <a:gd name="connsiteY3" fmla="*/ 318060 h 1768125"/>
                <a:gd name="connsiteX4" fmla="*/ 2495563 w 2496507"/>
                <a:gd name="connsiteY4" fmla="*/ 316585 h 1768125"/>
                <a:gd name="connsiteX5" fmla="*/ 2495534 w 2496507"/>
                <a:gd name="connsiteY5" fmla="*/ 316498 h 1768125"/>
                <a:gd name="connsiteX6" fmla="*/ 2494793 w 2496507"/>
                <a:gd name="connsiteY6" fmla="*/ 315001 h 1768125"/>
                <a:gd name="connsiteX7" fmla="*/ 2494611 w 2496507"/>
                <a:gd name="connsiteY7" fmla="*/ 314704 h 1768125"/>
                <a:gd name="connsiteX8" fmla="*/ 2493790 w 2496507"/>
                <a:gd name="connsiteY8" fmla="*/ 313505 h 1768125"/>
                <a:gd name="connsiteX9" fmla="*/ 2493681 w 2496507"/>
                <a:gd name="connsiteY9" fmla="*/ 313345 h 1768125"/>
                <a:gd name="connsiteX10" fmla="*/ 2247509 w 2496507"/>
                <a:gd name="connsiteY10" fmla="*/ 4904 h 1768125"/>
                <a:gd name="connsiteX11" fmla="*/ 2237322 w 2496507"/>
                <a:gd name="connsiteY11" fmla="*/ 0 h 1768125"/>
                <a:gd name="connsiteX12" fmla="*/ 302664 w 2496507"/>
                <a:gd name="connsiteY12" fmla="*/ 0 h 1768125"/>
                <a:gd name="connsiteX13" fmla="*/ 293161 w 2496507"/>
                <a:gd name="connsiteY13" fmla="*/ 4112 h 1768125"/>
                <a:gd name="connsiteX14" fmla="*/ 3538 w 2496507"/>
                <a:gd name="connsiteY14" fmla="*/ 312553 h 1768125"/>
                <a:gd name="connsiteX15" fmla="*/ 3393 w 2496507"/>
                <a:gd name="connsiteY15" fmla="*/ 312735 h 1768125"/>
                <a:gd name="connsiteX16" fmla="*/ 2434 w 2496507"/>
                <a:gd name="connsiteY16" fmla="*/ 313919 h 1768125"/>
                <a:gd name="connsiteX17" fmla="*/ 2296 w 2496507"/>
                <a:gd name="connsiteY17" fmla="*/ 314100 h 1768125"/>
                <a:gd name="connsiteX18" fmla="*/ 1439 w 2496507"/>
                <a:gd name="connsiteY18" fmla="*/ 315561 h 1768125"/>
                <a:gd name="connsiteX19" fmla="*/ 1286 w 2496507"/>
                <a:gd name="connsiteY19" fmla="*/ 315873 h 1768125"/>
                <a:gd name="connsiteX20" fmla="*/ 698 w 2496507"/>
                <a:gd name="connsiteY20" fmla="*/ 317305 h 1768125"/>
                <a:gd name="connsiteX21" fmla="*/ 639 w 2496507"/>
                <a:gd name="connsiteY21" fmla="*/ 317465 h 1768125"/>
                <a:gd name="connsiteX22" fmla="*/ 232 w 2496507"/>
                <a:gd name="connsiteY22" fmla="*/ 319114 h 1768125"/>
                <a:gd name="connsiteX23" fmla="*/ 174 w 2496507"/>
                <a:gd name="connsiteY23" fmla="*/ 319470 h 1768125"/>
                <a:gd name="connsiteX24" fmla="*/ 36 w 2496507"/>
                <a:gd name="connsiteY24" fmla="*/ 320821 h 1768125"/>
                <a:gd name="connsiteX25" fmla="*/ 14 w 2496507"/>
                <a:gd name="connsiteY25" fmla="*/ 321243 h 1768125"/>
                <a:gd name="connsiteX26" fmla="*/ 0 w 2496507"/>
                <a:gd name="connsiteY26" fmla="*/ 321475 h 1768125"/>
                <a:gd name="connsiteX27" fmla="*/ 0 w 2496507"/>
                <a:gd name="connsiteY27" fmla="*/ 415604 h 1768125"/>
                <a:gd name="connsiteX28" fmla="*/ 13035 w 2496507"/>
                <a:gd name="connsiteY28" fmla="*/ 428639 h 1768125"/>
                <a:gd name="connsiteX29" fmla="*/ 57923 w 2496507"/>
                <a:gd name="connsiteY29" fmla="*/ 428639 h 1768125"/>
                <a:gd name="connsiteX30" fmla="*/ 57923 w 2496507"/>
                <a:gd name="connsiteY30" fmla="*/ 1768125 h 1768125"/>
                <a:gd name="connsiteX31" fmla="*/ 175215 w 2496507"/>
                <a:gd name="connsiteY31" fmla="*/ 1768125 h 1768125"/>
                <a:gd name="connsiteX32" fmla="*/ 175215 w 2496507"/>
                <a:gd name="connsiteY32" fmla="*/ 428631 h 1768125"/>
                <a:gd name="connsiteX33" fmla="*/ 271392 w 2496507"/>
                <a:gd name="connsiteY33" fmla="*/ 428631 h 1768125"/>
                <a:gd name="connsiteX34" fmla="*/ 271392 w 2496507"/>
                <a:gd name="connsiteY34" fmla="*/ 1462570 h 1768125"/>
                <a:gd name="connsiteX35" fmla="*/ 367650 w 2496507"/>
                <a:gd name="connsiteY35" fmla="*/ 1462570 h 1768125"/>
                <a:gd name="connsiteX36" fmla="*/ 367650 w 2496507"/>
                <a:gd name="connsiteY36" fmla="*/ 428631 h 1768125"/>
                <a:gd name="connsiteX37" fmla="*/ 2128851 w 2496507"/>
                <a:gd name="connsiteY37" fmla="*/ 428631 h 1768125"/>
                <a:gd name="connsiteX38" fmla="*/ 2128851 w 2496507"/>
                <a:gd name="connsiteY38" fmla="*/ 1462570 h 1768125"/>
                <a:gd name="connsiteX39" fmla="*/ 2225108 w 2496507"/>
                <a:gd name="connsiteY39" fmla="*/ 1462570 h 1768125"/>
                <a:gd name="connsiteX40" fmla="*/ 2225108 w 2496507"/>
                <a:gd name="connsiteY40" fmla="*/ 428631 h 1768125"/>
                <a:gd name="connsiteX41" fmla="*/ 2321286 w 2496507"/>
                <a:gd name="connsiteY41" fmla="*/ 428631 h 1768125"/>
                <a:gd name="connsiteX42" fmla="*/ 2321286 w 2496507"/>
                <a:gd name="connsiteY42" fmla="*/ 1768118 h 1768125"/>
                <a:gd name="connsiteX43" fmla="*/ 2438577 w 2496507"/>
                <a:gd name="connsiteY43" fmla="*/ 1768118 h 1768125"/>
                <a:gd name="connsiteX44" fmla="*/ 2438577 w 2496507"/>
                <a:gd name="connsiteY44" fmla="*/ 428631 h 1768125"/>
                <a:gd name="connsiteX45" fmla="*/ 2483465 w 2496507"/>
                <a:gd name="connsiteY45" fmla="*/ 428631 h 1768125"/>
                <a:gd name="connsiteX46" fmla="*/ 2496500 w 2496507"/>
                <a:gd name="connsiteY46" fmla="*/ 415596 h 1768125"/>
                <a:gd name="connsiteX47" fmla="*/ 2496500 w 2496507"/>
                <a:gd name="connsiteY47" fmla="*/ 321468 h 1768125"/>
                <a:gd name="connsiteX48" fmla="*/ 2496442 w 2496507"/>
                <a:gd name="connsiteY48" fmla="*/ 320051 h 1768125"/>
                <a:gd name="connsiteX49" fmla="*/ 308310 w 2496507"/>
                <a:gd name="connsiteY49" fmla="*/ 26062 h 1768125"/>
                <a:gd name="connsiteX50" fmla="*/ 2231044 w 2496507"/>
                <a:gd name="connsiteY50" fmla="*/ 26062 h 1768125"/>
                <a:gd name="connsiteX51" fmla="*/ 2456415 w 2496507"/>
                <a:gd name="connsiteY51" fmla="*/ 308440 h 1768125"/>
                <a:gd name="connsiteX52" fmla="*/ 43159 w 2496507"/>
                <a:gd name="connsiteY52" fmla="*/ 308440 h 1768125"/>
                <a:gd name="connsiteX53" fmla="*/ 308310 w 2496507"/>
                <a:gd name="connsiteY53" fmla="*/ 26062 h 1768125"/>
                <a:gd name="connsiteX54" fmla="*/ 2470460 w 2496507"/>
                <a:gd name="connsiteY54" fmla="*/ 402569 h 1768125"/>
                <a:gd name="connsiteX55" fmla="*/ 26077 w 2496507"/>
                <a:gd name="connsiteY55" fmla="*/ 402569 h 1768125"/>
                <a:gd name="connsiteX56" fmla="*/ 26077 w 2496507"/>
                <a:gd name="connsiteY56" fmla="*/ 334510 h 1768125"/>
                <a:gd name="connsiteX57" fmla="*/ 2470460 w 2496507"/>
                <a:gd name="connsiteY57" fmla="*/ 334510 h 1768125"/>
                <a:gd name="connsiteX58" fmla="*/ 2470460 w 2496507"/>
                <a:gd name="connsiteY58" fmla="*/ 402569 h 176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496507" h="1768125">
                  <a:moveTo>
                    <a:pt x="2496442" y="320051"/>
                  </a:moveTo>
                  <a:cubicBezTo>
                    <a:pt x="2496435" y="319986"/>
                    <a:pt x="2496420" y="319928"/>
                    <a:pt x="2496413" y="319870"/>
                  </a:cubicBezTo>
                  <a:cubicBezTo>
                    <a:pt x="2496355" y="319376"/>
                    <a:pt x="2496261" y="318889"/>
                    <a:pt x="2496144" y="318416"/>
                  </a:cubicBezTo>
                  <a:cubicBezTo>
                    <a:pt x="2496115" y="318300"/>
                    <a:pt x="2496086" y="318177"/>
                    <a:pt x="2496050" y="318060"/>
                  </a:cubicBezTo>
                  <a:cubicBezTo>
                    <a:pt x="2495912" y="317559"/>
                    <a:pt x="2495752" y="317065"/>
                    <a:pt x="2495563" y="316585"/>
                  </a:cubicBezTo>
                  <a:cubicBezTo>
                    <a:pt x="2495549" y="316556"/>
                    <a:pt x="2495542" y="316527"/>
                    <a:pt x="2495534" y="316498"/>
                  </a:cubicBezTo>
                  <a:cubicBezTo>
                    <a:pt x="2495323" y="315982"/>
                    <a:pt x="2495069" y="315488"/>
                    <a:pt x="2494793" y="315001"/>
                  </a:cubicBezTo>
                  <a:cubicBezTo>
                    <a:pt x="2494735" y="314900"/>
                    <a:pt x="2494670" y="314798"/>
                    <a:pt x="2494611" y="314704"/>
                  </a:cubicBezTo>
                  <a:cubicBezTo>
                    <a:pt x="2494357" y="314289"/>
                    <a:pt x="2494081" y="313890"/>
                    <a:pt x="2493790" y="313505"/>
                  </a:cubicBezTo>
                  <a:cubicBezTo>
                    <a:pt x="2493747" y="313454"/>
                    <a:pt x="2493718" y="313396"/>
                    <a:pt x="2493681" y="313345"/>
                  </a:cubicBezTo>
                  <a:lnTo>
                    <a:pt x="2247509" y="4904"/>
                  </a:lnTo>
                  <a:cubicBezTo>
                    <a:pt x="2245038" y="1809"/>
                    <a:pt x="2241289" y="0"/>
                    <a:pt x="2237322" y="0"/>
                  </a:cubicBezTo>
                  <a:lnTo>
                    <a:pt x="302664" y="0"/>
                  </a:lnTo>
                  <a:cubicBezTo>
                    <a:pt x="299068" y="0"/>
                    <a:pt x="295624" y="1489"/>
                    <a:pt x="293161" y="4112"/>
                  </a:cubicBezTo>
                  <a:lnTo>
                    <a:pt x="3538" y="312553"/>
                  </a:lnTo>
                  <a:cubicBezTo>
                    <a:pt x="3487" y="312611"/>
                    <a:pt x="3444" y="312676"/>
                    <a:pt x="3393" y="312735"/>
                  </a:cubicBezTo>
                  <a:cubicBezTo>
                    <a:pt x="3052" y="313112"/>
                    <a:pt x="2732" y="313505"/>
                    <a:pt x="2434" y="313919"/>
                  </a:cubicBezTo>
                  <a:cubicBezTo>
                    <a:pt x="2390" y="313977"/>
                    <a:pt x="2340" y="314035"/>
                    <a:pt x="2296" y="314100"/>
                  </a:cubicBezTo>
                  <a:cubicBezTo>
                    <a:pt x="1976" y="314565"/>
                    <a:pt x="1693" y="315052"/>
                    <a:pt x="1439" y="315561"/>
                  </a:cubicBezTo>
                  <a:cubicBezTo>
                    <a:pt x="1388" y="315663"/>
                    <a:pt x="1337" y="315764"/>
                    <a:pt x="1286" y="315873"/>
                  </a:cubicBezTo>
                  <a:cubicBezTo>
                    <a:pt x="1061" y="316338"/>
                    <a:pt x="865" y="316818"/>
                    <a:pt x="698" y="317305"/>
                  </a:cubicBezTo>
                  <a:cubicBezTo>
                    <a:pt x="676" y="317363"/>
                    <a:pt x="654" y="317414"/>
                    <a:pt x="639" y="317465"/>
                  </a:cubicBezTo>
                  <a:cubicBezTo>
                    <a:pt x="465" y="318002"/>
                    <a:pt x="334" y="318547"/>
                    <a:pt x="232" y="319114"/>
                  </a:cubicBezTo>
                  <a:cubicBezTo>
                    <a:pt x="211" y="319230"/>
                    <a:pt x="196" y="319354"/>
                    <a:pt x="174" y="319470"/>
                  </a:cubicBezTo>
                  <a:cubicBezTo>
                    <a:pt x="102" y="319913"/>
                    <a:pt x="58" y="320364"/>
                    <a:pt x="36" y="320821"/>
                  </a:cubicBezTo>
                  <a:cubicBezTo>
                    <a:pt x="29" y="320959"/>
                    <a:pt x="14" y="321105"/>
                    <a:pt x="14" y="321243"/>
                  </a:cubicBezTo>
                  <a:cubicBezTo>
                    <a:pt x="14" y="321323"/>
                    <a:pt x="0" y="321395"/>
                    <a:pt x="0" y="321475"/>
                  </a:cubicBezTo>
                  <a:lnTo>
                    <a:pt x="0" y="415604"/>
                  </a:lnTo>
                  <a:cubicBezTo>
                    <a:pt x="0" y="422804"/>
                    <a:pt x="5835" y="428639"/>
                    <a:pt x="13035" y="428639"/>
                  </a:cubicBezTo>
                  <a:lnTo>
                    <a:pt x="57923" y="428639"/>
                  </a:lnTo>
                  <a:lnTo>
                    <a:pt x="57923" y="1768125"/>
                  </a:lnTo>
                  <a:lnTo>
                    <a:pt x="175215" y="1768125"/>
                  </a:lnTo>
                  <a:lnTo>
                    <a:pt x="175215" y="428631"/>
                  </a:lnTo>
                  <a:lnTo>
                    <a:pt x="271392" y="428631"/>
                  </a:lnTo>
                  <a:lnTo>
                    <a:pt x="271392" y="1462570"/>
                  </a:lnTo>
                  <a:lnTo>
                    <a:pt x="367650" y="1462570"/>
                  </a:lnTo>
                  <a:lnTo>
                    <a:pt x="367650" y="428631"/>
                  </a:lnTo>
                  <a:lnTo>
                    <a:pt x="2128851" y="428631"/>
                  </a:lnTo>
                  <a:lnTo>
                    <a:pt x="2128851" y="1462570"/>
                  </a:lnTo>
                  <a:lnTo>
                    <a:pt x="2225108" y="1462570"/>
                  </a:lnTo>
                  <a:lnTo>
                    <a:pt x="2225108" y="428631"/>
                  </a:lnTo>
                  <a:lnTo>
                    <a:pt x="2321286" y="428631"/>
                  </a:lnTo>
                  <a:lnTo>
                    <a:pt x="2321286" y="1768118"/>
                  </a:lnTo>
                  <a:lnTo>
                    <a:pt x="2438577" y="1768118"/>
                  </a:lnTo>
                  <a:lnTo>
                    <a:pt x="2438577" y="428631"/>
                  </a:lnTo>
                  <a:lnTo>
                    <a:pt x="2483465" y="428631"/>
                  </a:lnTo>
                  <a:cubicBezTo>
                    <a:pt x="2490666" y="428631"/>
                    <a:pt x="2496500" y="422797"/>
                    <a:pt x="2496500" y="415596"/>
                  </a:cubicBezTo>
                  <a:lnTo>
                    <a:pt x="2496500" y="321468"/>
                  </a:lnTo>
                  <a:cubicBezTo>
                    <a:pt x="2496522" y="320988"/>
                    <a:pt x="2496493" y="320516"/>
                    <a:pt x="2496442" y="320051"/>
                  </a:cubicBezTo>
                  <a:close/>
                  <a:moveTo>
                    <a:pt x="308310" y="26062"/>
                  </a:moveTo>
                  <a:lnTo>
                    <a:pt x="2231044" y="26062"/>
                  </a:lnTo>
                  <a:lnTo>
                    <a:pt x="2456415" y="308440"/>
                  </a:lnTo>
                  <a:lnTo>
                    <a:pt x="43159" y="308440"/>
                  </a:lnTo>
                  <a:lnTo>
                    <a:pt x="308310" y="26062"/>
                  </a:lnTo>
                  <a:close/>
                  <a:moveTo>
                    <a:pt x="2470460" y="402569"/>
                  </a:moveTo>
                  <a:lnTo>
                    <a:pt x="26077" y="402569"/>
                  </a:lnTo>
                  <a:lnTo>
                    <a:pt x="26077" y="334510"/>
                  </a:lnTo>
                  <a:lnTo>
                    <a:pt x="2470460" y="334510"/>
                  </a:lnTo>
                  <a:lnTo>
                    <a:pt x="2470460" y="402569"/>
                  </a:lnTo>
                  <a:close/>
                </a:path>
              </a:pathLst>
            </a:custGeom>
            <a:solidFill>
              <a:srgbClr val="000000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8" name="Graphic 153" descr="illustration of a shelf with books">
            <a:extLst>
              <a:ext uri="{FF2B5EF4-FFF2-40B4-BE49-F238E27FC236}">
                <a16:creationId xmlns:a16="http://schemas.microsoft.com/office/drawing/2014/main" id="{ADEF9165-4B9A-D740-8534-D02A3C292F91}"/>
              </a:ext>
            </a:extLst>
          </p:cNvPr>
          <p:cNvGrpSpPr/>
          <p:nvPr/>
        </p:nvGrpSpPr>
        <p:grpSpPr>
          <a:xfrm>
            <a:off x="9539276" y="2444510"/>
            <a:ext cx="1609535" cy="817762"/>
            <a:chOff x="9539276" y="2444510"/>
            <a:chExt cx="1609535" cy="817762"/>
          </a:xfrm>
        </p:grpSpPr>
        <p:grpSp>
          <p:nvGrpSpPr>
            <p:cNvPr id="170" name="Graphic 153">
              <a:extLst>
                <a:ext uri="{FF2B5EF4-FFF2-40B4-BE49-F238E27FC236}">
                  <a16:creationId xmlns:a16="http://schemas.microsoft.com/office/drawing/2014/main" id="{CD127422-8CD2-DA42-BBFE-ECFB217A3280}"/>
                </a:ext>
              </a:extLst>
            </p:cNvPr>
            <p:cNvGrpSpPr/>
            <p:nvPr/>
          </p:nvGrpSpPr>
          <p:grpSpPr>
            <a:xfrm>
              <a:off x="9539276" y="2985685"/>
              <a:ext cx="1609535" cy="276587"/>
              <a:chOff x="9539276" y="2985685"/>
              <a:chExt cx="1609535" cy="276587"/>
            </a:xfrm>
          </p:grpSpPr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3C7A4043-221B-5D40-929D-880793E61EA3}"/>
                  </a:ext>
                </a:extLst>
              </p:cNvPr>
              <p:cNvSpPr/>
              <p:nvPr/>
            </p:nvSpPr>
            <p:spPr>
              <a:xfrm>
                <a:off x="9550138" y="2996547"/>
                <a:ext cx="1587846" cy="254862"/>
              </a:xfrm>
              <a:custGeom>
                <a:avLst/>
                <a:gdLst>
                  <a:gd name="connsiteX0" fmla="*/ 1587847 w 1587846"/>
                  <a:gd name="connsiteY0" fmla="*/ 0 h 254862"/>
                  <a:gd name="connsiteX1" fmla="*/ 173769 w 1587846"/>
                  <a:gd name="connsiteY1" fmla="*/ 0 h 254862"/>
                  <a:gd name="connsiteX2" fmla="*/ 0 w 1587846"/>
                  <a:gd name="connsiteY2" fmla="*/ 154943 h 254862"/>
                  <a:gd name="connsiteX3" fmla="*/ 0 w 1587846"/>
                  <a:gd name="connsiteY3" fmla="*/ 254862 h 254862"/>
                  <a:gd name="connsiteX4" fmla="*/ 1587120 w 1587846"/>
                  <a:gd name="connsiteY4" fmla="*/ 254862 h 254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7846" h="254862">
                    <a:moveTo>
                      <a:pt x="1587847" y="0"/>
                    </a:moveTo>
                    <a:lnTo>
                      <a:pt x="173769" y="0"/>
                    </a:lnTo>
                    <a:lnTo>
                      <a:pt x="0" y="154943"/>
                    </a:lnTo>
                    <a:lnTo>
                      <a:pt x="0" y="254862"/>
                    </a:lnTo>
                    <a:lnTo>
                      <a:pt x="1587120" y="254862"/>
                    </a:lnTo>
                    <a:close/>
                  </a:path>
                </a:pathLst>
              </a:custGeom>
              <a:solidFill>
                <a:srgbClr val="FFFFFF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66D4C39B-97B0-C742-99E4-C80144350C2E}"/>
                  </a:ext>
                </a:extLst>
              </p:cNvPr>
              <p:cNvSpPr/>
              <p:nvPr/>
            </p:nvSpPr>
            <p:spPr>
              <a:xfrm>
                <a:off x="9539276" y="2985685"/>
                <a:ext cx="1609535" cy="276587"/>
              </a:xfrm>
              <a:custGeom>
                <a:avLst/>
                <a:gdLst>
                  <a:gd name="connsiteX0" fmla="*/ 1609535 w 1609535"/>
                  <a:gd name="connsiteY0" fmla="*/ 10862 h 276587"/>
                  <a:gd name="connsiteX1" fmla="*/ 1598709 w 1609535"/>
                  <a:gd name="connsiteY1" fmla="*/ 0 h 276587"/>
                  <a:gd name="connsiteX2" fmla="*/ 184631 w 1609535"/>
                  <a:gd name="connsiteY2" fmla="*/ 0 h 276587"/>
                  <a:gd name="connsiteX3" fmla="*/ 177402 w 1609535"/>
                  <a:gd name="connsiteY3" fmla="*/ 2754 h 276587"/>
                  <a:gd name="connsiteX4" fmla="*/ 3633 w 1609535"/>
                  <a:gd name="connsiteY4" fmla="*/ 157697 h 276587"/>
                  <a:gd name="connsiteX5" fmla="*/ 414 w 1609535"/>
                  <a:gd name="connsiteY5" fmla="*/ 168661 h 276587"/>
                  <a:gd name="connsiteX6" fmla="*/ 0 w 1609535"/>
                  <a:gd name="connsiteY6" fmla="*/ 171596 h 276587"/>
                  <a:gd name="connsiteX7" fmla="*/ 0 w 1609535"/>
                  <a:gd name="connsiteY7" fmla="*/ 265725 h 276587"/>
                  <a:gd name="connsiteX8" fmla="*/ 10862 w 1609535"/>
                  <a:gd name="connsiteY8" fmla="*/ 276587 h 276587"/>
                  <a:gd name="connsiteX9" fmla="*/ 1597983 w 1609535"/>
                  <a:gd name="connsiteY9" fmla="*/ 276587 h 276587"/>
                  <a:gd name="connsiteX10" fmla="*/ 1608809 w 1609535"/>
                  <a:gd name="connsiteY10" fmla="*/ 265725 h 276587"/>
                  <a:gd name="connsiteX11" fmla="*/ 1608809 w 1609535"/>
                  <a:gd name="connsiteY11" fmla="*/ 171596 h 276587"/>
                  <a:gd name="connsiteX12" fmla="*/ 1608736 w 1609535"/>
                  <a:gd name="connsiteY12" fmla="*/ 170027 h 276587"/>
                  <a:gd name="connsiteX13" fmla="*/ 1609535 w 1609535"/>
                  <a:gd name="connsiteY13" fmla="*/ 165806 h 276587"/>
                  <a:gd name="connsiteX14" fmla="*/ 1609535 w 1609535"/>
                  <a:gd name="connsiteY14" fmla="*/ 10862 h 276587"/>
                  <a:gd name="connsiteX15" fmla="*/ 188773 w 1609535"/>
                  <a:gd name="connsiteY15" fmla="*/ 21725 h 276587"/>
                  <a:gd name="connsiteX16" fmla="*/ 1587811 w 1609535"/>
                  <a:gd name="connsiteY16" fmla="*/ 21725 h 276587"/>
                  <a:gd name="connsiteX17" fmla="*/ 1587811 w 1609535"/>
                  <a:gd name="connsiteY17" fmla="*/ 154950 h 276587"/>
                  <a:gd name="connsiteX18" fmla="*/ 39366 w 1609535"/>
                  <a:gd name="connsiteY18" fmla="*/ 154950 h 276587"/>
                  <a:gd name="connsiteX19" fmla="*/ 188773 w 1609535"/>
                  <a:gd name="connsiteY19" fmla="*/ 21725 h 276587"/>
                  <a:gd name="connsiteX20" fmla="*/ 1587084 w 1609535"/>
                  <a:gd name="connsiteY20" fmla="*/ 254862 h 276587"/>
                  <a:gd name="connsiteX21" fmla="*/ 21725 w 1609535"/>
                  <a:gd name="connsiteY21" fmla="*/ 254862 h 276587"/>
                  <a:gd name="connsiteX22" fmla="*/ 21725 w 1609535"/>
                  <a:gd name="connsiteY22" fmla="*/ 182459 h 276587"/>
                  <a:gd name="connsiteX23" fmla="*/ 1587084 w 1609535"/>
                  <a:gd name="connsiteY23" fmla="*/ 182459 h 276587"/>
                  <a:gd name="connsiteX24" fmla="*/ 1587084 w 1609535"/>
                  <a:gd name="connsiteY24" fmla="*/ 254862 h 27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09535" h="276587">
                    <a:moveTo>
                      <a:pt x="1609535" y="10862"/>
                    </a:moveTo>
                    <a:cubicBezTo>
                      <a:pt x="1609535" y="4861"/>
                      <a:pt x="1604667" y="0"/>
                      <a:pt x="1598709" y="0"/>
                    </a:cubicBezTo>
                    <a:lnTo>
                      <a:pt x="184631" y="0"/>
                    </a:lnTo>
                    <a:cubicBezTo>
                      <a:pt x="181965" y="0"/>
                      <a:pt x="179393" y="981"/>
                      <a:pt x="177402" y="2754"/>
                    </a:cubicBezTo>
                    <a:lnTo>
                      <a:pt x="3633" y="157697"/>
                    </a:lnTo>
                    <a:cubicBezTo>
                      <a:pt x="538" y="160458"/>
                      <a:pt x="-668" y="164716"/>
                      <a:pt x="414" y="168661"/>
                    </a:cubicBezTo>
                    <a:cubicBezTo>
                      <a:pt x="153" y="169598"/>
                      <a:pt x="0" y="170579"/>
                      <a:pt x="0" y="171596"/>
                    </a:cubicBezTo>
                    <a:lnTo>
                      <a:pt x="0" y="265725"/>
                    </a:lnTo>
                    <a:cubicBezTo>
                      <a:pt x="0" y="271726"/>
                      <a:pt x="4861" y="276587"/>
                      <a:pt x="10862" y="276587"/>
                    </a:cubicBezTo>
                    <a:lnTo>
                      <a:pt x="1597983" y="276587"/>
                    </a:lnTo>
                    <a:cubicBezTo>
                      <a:pt x="1603940" y="276587"/>
                      <a:pt x="1608809" y="271726"/>
                      <a:pt x="1608809" y="265725"/>
                    </a:cubicBezTo>
                    <a:lnTo>
                      <a:pt x="1608809" y="171596"/>
                    </a:lnTo>
                    <a:cubicBezTo>
                      <a:pt x="1608809" y="171059"/>
                      <a:pt x="1608809" y="170536"/>
                      <a:pt x="1608736" y="170027"/>
                    </a:cubicBezTo>
                    <a:cubicBezTo>
                      <a:pt x="1609244" y="168726"/>
                      <a:pt x="1609535" y="167302"/>
                      <a:pt x="1609535" y="165806"/>
                    </a:cubicBezTo>
                    <a:lnTo>
                      <a:pt x="1609535" y="10862"/>
                    </a:lnTo>
                    <a:close/>
                    <a:moveTo>
                      <a:pt x="188773" y="21725"/>
                    </a:moveTo>
                    <a:lnTo>
                      <a:pt x="1587811" y="21725"/>
                    </a:lnTo>
                    <a:lnTo>
                      <a:pt x="1587811" y="154950"/>
                    </a:lnTo>
                    <a:lnTo>
                      <a:pt x="39366" y="154950"/>
                    </a:lnTo>
                    <a:lnTo>
                      <a:pt x="188773" y="21725"/>
                    </a:lnTo>
                    <a:close/>
                    <a:moveTo>
                      <a:pt x="1587084" y="254862"/>
                    </a:moveTo>
                    <a:lnTo>
                      <a:pt x="21725" y="254862"/>
                    </a:lnTo>
                    <a:lnTo>
                      <a:pt x="21725" y="182459"/>
                    </a:lnTo>
                    <a:lnTo>
                      <a:pt x="1587084" y="182459"/>
                    </a:lnTo>
                    <a:lnTo>
                      <a:pt x="1587084" y="254862"/>
                    </a:ln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1" name="Graphic 153">
              <a:extLst>
                <a:ext uri="{FF2B5EF4-FFF2-40B4-BE49-F238E27FC236}">
                  <a16:creationId xmlns:a16="http://schemas.microsoft.com/office/drawing/2014/main" id="{906CDADD-1879-7B48-BE89-13414A388BCC}"/>
                </a:ext>
              </a:extLst>
            </p:cNvPr>
            <p:cNvGrpSpPr/>
            <p:nvPr/>
          </p:nvGrpSpPr>
          <p:grpSpPr>
            <a:xfrm>
              <a:off x="9875944" y="2444510"/>
              <a:ext cx="1110706" cy="651968"/>
              <a:chOff x="9875944" y="2444510"/>
              <a:chExt cx="1110706" cy="651968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654C2905-FC42-B44F-B4E1-535B8DEC7070}"/>
                  </a:ext>
                </a:extLst>
              </p:cNvPr>
              <p:cNvSpPr/>
              <p:nvPr/>
            </p:nvSpPr>
            <p:spPr>
              <a:xfrm>
                <a:off x="9888994" y="2653347"/>
                <a:ext cx="112954" cy="430084"/>
              </a:xfrm>
              <a:custGeom>
                <a:avLst/>
                <a:gdLst>
                  <a:gd name="connsiteX0" fmla="*/ 43442 w 112954"/>
                  <a:gd name="connsiteY0" fmla="*/ 0 h 430084"/>
                  <a:gd name="connsiteX1" fmla="*/ 0 w 112954"/>
                  <a:gd name="connsiteY1" fmla="*/ 53505 h 430084"/>
                  <a:gd name="connsiteX2" fmla="*/ 0 w 112954"/>
                  <a:gd name="connsiteY2" fmla="*/ 430085 h 430084"/>
                  <a:gd name="connsiteX3" fmla="*/ 112954 w 112954"/>
                  <a:gd name="connsiteY3" fmla="*/ 430085 h 430084"/>
                  <a:gd name="connsiteX4" fmla="*/ 112954 w 112954"/>
                  <a:gd name="connsiteY4" fmla="*/ 0 h 43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954" h="430084">
                    <a:moveTo>
                      <a:pt x="43442" y="0"/>
                    </a:moveTo>
                    <a:lnTo>
                      <a:pt x="0" y="53505"/>
                    </a:lnTo>
                    <a:lnTo>
                      <a:pt x="0" y="430085"/>
                    </a:lnTo>
                    <a:lnTo>
                      <a:pt x="112954" y="430085"/>
                    </a:lnTo>
                    <a:lnTo>
                      <a:pt x="112954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4D52BE9C-5FC9-F74D-AC54-7BD83916F36A}"/>
                  </a:ext>
                </a:extLst>
              </p:cNvPr>
              <p:cNvSpPr/>
              <p:nvPr/>
            </p:nvSpPr>
            <p:spPr>
              <a:xfrm>
                <a:off x="10001948" y="2478125"/>
                <a:ext cx="170869" cy="605306"/>
              </a:xfrm>
              <a:custGeom>
                <a:avLst/>
                <a:gdLst>
                  <a:gd name="connsiteX0" fmla="*/ 57923 w 170869"/>
                  <a:gd name="connsiteY0" fmla="*/ 0 h 605306"/>
                  <a:gd name="connsiteX1" fmla="*/ 0 w 170869"/>
                  <a:gd name="connsiteY1" fmla="*/ 75303 h 605306"/>
                  <a:gd name="connsiteX2" fmla="*/ 0 w 170869"/>
                  <a:gd name="connsiteY2" fmla="*/ 605307 h 605306"/>
                  <a:gd name="connsiteX3" fmla="*/ 112947 w 170869"/>
                  <a:gd name="connsiteY3" fmla="*/ 605307 h 605306"/>
                  <a:gd name="connsiteX4" fmla="*/ 112947 w 170869"/>
                  <a:gd name="connsiteY4" fmla="*/ 75303 h 605306"/>
                  <a:gd name="connsiteX5" fmla="*/ 170870 w 170869"/>
                  <a:gd name="connsiteY5" fmla="*/ 0 h 60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869" h="605306">
                    <a:moveTo>
                      <a:pt x="57923" y="0"/>
                    </a:moveTo>
                    <a:lnTo>
                      <a:pt x="0" y="75303"/>
                    </a:lnTo>
                    <a:lnTo>
                      <a:pt x="0" y="605307"/>
                    </a:lnTo>
                    <a:lnTo>
                      <a:pt x="112947" y="605307"/>
                    </a:lnTo>
                    <a:lnTo>
                      <a:pt x="112947" y="75303"/>
                    </a:lnTo>
                    <a:lnTo>
                      <a:pt x="170870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5727063D-CAB9-F244-80FD-EF6F4B048FE9}"/>
                  </a:ext>
                </a:extLst>
              </p:cNvPr>
              <p:cNvSpPr/>
              <p:nvPr/>
            </p:nvSpPr>
            <p:spPr>
              <a:xfrm>
                <a:off x="10114895" y="2478125"/>
                <a:ext cx="170877" cy="605306"/>
              </a:xfrm>
              <a:custGeom>
                <a:avLst/>
                <a:gdLst>
                  <a:gd name="connsiteX0" fmla="*/ 57923 w 170877"/>
                  <a:gd name="connsiteY0" fmla="*/ 0 h 605306"/>
                  <a:gd name="connsiteX1" fmla="*/ 0 w 170877"/>
                  <a:gd name="connsiteY1" fmla="*/ 75303 h 605306"/>
                  <a:gd name="connsiteX2" fmla="*/ 0 w 170877"/>
                  <a:gd name="connsiteY2" fmla="*/ 605307 h 605306"/>
                  <a:gd name="connsiteX3" fmla="*/ 112954 w 170877"/>
                  <a:gd name="connsiteY3" fmla="*/ 605307 h 605306"/>
                  <a:gd name="connsiteX4" fmla="*/ 112954 w 170877"/>
                  <a:gd name="connsiteY4" fmla="*/ 75303 h 605306"/>
                  <a:gd name="connsiteX5" fmla="*/ 170877 w 170877"/>
                  <a:gd name="connsiteY5" fmla="*/ 0 h 60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877" h="605306">
                    <a:moveTo>
                      <a:pt x="57923" y="0"/>
                    </a:moveTo>
                    <a:lnTo>
                      <a:pt x="0" y="75303"/>
                    </a:lnTo>
                    <a:lnTo>
                      <a:pt x="0" y="605307"/>
                    </a:lnTo>
                    <a:lnTo>
                      <a:pt x="112954" y="605307"/>
                    </a:lnTo>
                    <a:lnTo>
                      <a:pt x="112954" y="75303"/>
                    </a:lnTo>
                    <a:lnTo>
                      <a:pt x="170877" y="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ADDEE8D1-B008-E04E-B47F-7436E9C53DD4}"/>
                  </a:ext>
                </a:extLst>
              </p:cNvPr>
              <p:cNvSpPr/>
              <p:nvPr/>
            </p:nvSpPr>
            <p:spPr>
              <a:xfrm>
                <a:off x="10227849" y="2478125"/>
                <a:ext cx="170869" cy="605306"/>
              </a:xfrm>
              <a:custGeom>
                <a:avLst/>
                <a:gdLst>
                  <a:gd name="connsiteX0" fmla="*/ 57923 w 170869"/>
                  <a:gd name="connsiteY0" fmla="*/ 0 h 605306"/>
                  <a:gd name="connsiteX1" fmla="*/ 0 w 170869"/>
                  <a:gd name="connsiteY1" fmla="*/ 75303 h 605306"/>
                  <a:gd name="connsiteX2" fmla="*/ 0 w 170869"/>
                  <a:gd name="connsiteY2" fmla="*/ 605307 h 605306"/>
                  <a:gd name="connsiteX3" fmla="*/ 112947 w 170869"/>
                  <a:gd name="connsiteY3" fmla="*/ 605307 h 605306"/>
                  <a:gd name="connsiteX4" fmla="*/ 112947 w 170869"/>
                  <a:gd name="connsiteY4" fmla="*/ 75303 h 605306"/>
                  <a:gd name="connsiteX5" fmla="*/ 170870 w 170869"/>
                  <a:gd name="connsiteY5" fmla="*/ 0 h 60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869" h="605306">
                    <a:moveTo>
                      <a:pt x="57923" y="0"/>
                    </a:moveTo>
                    <a:lnTo>
                      <a:pt x="0" y="75303"/>
                    </a:lnTo>
                    <a:lnTo>
                      <a:pt x="0" y="605307"/>
                    </a:lnTo>
                    <a:lnTo>
                      <a:pt x="112947" y="605307"/>
                    </a:lnTo>
                    <a:lnTo>
                      <a:pt x="112947" y="75303"/>
                    </a:lnTo>
                    <a:lnTo>
                      <a:pt x="170870" y="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C71F81D7-CED3-EC4D-A45D-CC11F1C70924}"/>
                  </a:ext>
                </a:extLst>
              </p:cNvPr>
              <p:cNvSpPr/>
              <p:nvPr/>
            </p:nvSpPr>
            <p:spPr>
              <a:xfrm>
                <a:off x="10340796" y="2478125"/>
                <a:ext cx="170877" cy="605306"/>
              </a:xfrm>
              <a:custGeom>
                <a:avLst/>
                <a:gdLst>
                  <a:gd name="connsiteX0" fmla="*/ 57923 w 170877"/>
                  <a:gd name="connsiteY0" fmla="*/ 0 h 605306"/>
                  <a:gd name="connsiteX1" fmla="*/ 0 w 170877"/>
                  <a:gd name="connsiteY1" fmla="*/ 75303 h 605306"/>
                  <a:gd name="connsiteX2" fmla="*/ 0 w 170877"/>
                  <a:gd name="connsiteY2" fmla="*/ 605307 h 605306"/>
                  <a:gd name="connsiteX3" fmla="*/ 112954 w 170877"/>
                  <a:gd name="connsiteY3" fmla="*/ 605307 h 605306"/>
                  <a:gd name="connsiteX4" fmla="*/ 112954 w 170877"/>
                  <a:gd name="connsiteY4" fmla="*/ 75303 h 605306"/>
                  <a:gd name="connsiteX5" fmla="*/ 170877 w 170877"/>
                  <a:gd name="connsiteY5" fmla="*/ 0 h 60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877" h="605306">
                    <a:moveTo>
                      <a:pt x="57923" y="0"/>
                    </a:moveTo>
                    <a:lnTo>
                      <a:pt x="0" y="75303"/>
                    </a:lnTo>
                    <a:lnTo>
                      <a:pt x="0" y="605307"/>
                    </a:lnTo>
                    <a:lnTo>
                      <a:pt x="112954" y="605307"/>
                    </a:lnTo>
                    <a:lnTo>
                      <a:pt x="112954" y="75303"/>
                    </a:lnTo>
                    <a:lnTo>
                      <a:pt x="170877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7FF6D552-36F8-524B-A899-43E89E22AD6F}"/>
                  </a:ext>
                </a:extLst>
              </p:cNvPr>
              <p:cNvSpPr/>
              <p:nvPr/>
            </p:nvSpPr>
            <p:spPr>
              <a:xfrm>
                <a:off x="10453750" y="2478125"/>
                <a:ext cx="175221" cy="605306"/>
              </a:xfrm>
              <a:custGeom>
                <a:avLst/>
                <a:gdLst>
                  <a:gd name="connsiteX0" fmla="*/ 142766 w 175221"/>
                  <a:gd name="connsiteY0" fmla="*/ 127478 h 605306"/>
                  <a:gd name="connsiteX1" fmla="*/ 171320 w 175221"/>
                  <a:gd name="connsiteY1" fmla="*/ 54559 h 605306"/>
                  <a:gd name="connsiteX2" fmla="*/ 170877 w 175221"/>
                  <a:gd name="connsiteY2" fmla="*/ 0 h 605306"/>
                  <a:gd name="connsiteX3" fmla="*/ 57923 w 175221"/>
                  <a:gd name="connsiteY3" fmla="*/ 0 h 605306"/>
                  <a:gd name="connsiteX4" fmla="*/ 0 w 175221"/>
                  <a:gd name="connsiteY4" fmla="*/ 75303 h 605306"/>
                  <a:gd name="connsiteX5" fmla="*/ 0 w 175221"/>
                  <a:gd name="connsiteY5" fmla="*/ 605307 h 605306"/>
                  <a:gd name="connsiteX6" fmla="*/ 112947 w 175221"/>
                  <a:gd name="connsiteY6" fmla="*/ 605307 h 605306"/>
                  <a:gd name="connsiteX7" fmla="*/ 112947 w 175221"/>
                  <a:gd name="connsiteY7" fmla="*/ 600962 h 605306"/>
                  <a:gd name="connsiteX8" fmla="*/ 175222 w 175221"/>
                  <a:gd name="connsiteY8" fmla="*/ 530004 h 605306"/>
                  <a:gd name="connsiteX9" fmla="*/ 172381 w 175221"/>
                  <a:gd name="connsiteY9" fmla="*/ 184006 h 60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5221" h="605306">
                    <a:moveTo>
                      <a:pt x="142766" y="127478"/>
                    </a:moveTo>
                    <a:lnTo>
                      <a:pt x="171320" y="54559"/>
                    </a:lnTo>
                    <a:lnTo>
                      <a:pt x="170877" y="0"/>
                    </a:lnTo>
                    <a:lnTo>
                      <a:pt x="57923" y="0"/>
                    </a:lnTo>
                    <a:lnTo>
                      <a:pt x="0" y="75303"/>
                    </a:lnTo>
                    <a:lnTo>
                      <a:pt x="0" y="605307"/>
                    </a:lnTo>
                    <a:lnTo>
                      <a:pt x="112947" y="605307"/>
                    </a:lnTo>
                    <a:lnTo>
                      <a:pt x="112947" y="600962"/>
                    </a:lnTo>
                    <a:lnTo>
                      <a:pt x="175222" y="530004"/>
                    </a:lnTo>
                    <a:lnTo>
                      <a:pt x="172381" y="18400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80DE7F6F-AA17-9941-B70F-8ECC9D3E7D52}"/>
                  </a:ext>
                </a:extLst>
              </p:cNvPr>
              <p:cNvSpPr/>
              <p:nvPr/>
            </p:nvSpPr>
            <p:spPr>
              <a:xfrm>
                <a:off x="10596516" y="2457526"/>
                <a:ext cx="377117" cy="617549"/>
              </a:xfrm>
              <a:custGeom>
                <a:avLst/>
                <a:gdLst>
                  <a:gd name="connsiteX0" fmla="*/ 377117 w 377117"/>
                  <a:gd name="connsiteY0" fmla="*/ 465164 h 617549"/>
                  <a:gd name="connsiteX1" fmla="*/ 137512 w 377117"/>
                  <a:gd name="connsiteY1" fmla="*/ 0 h 617549"/>
                  <a:gd name="connsiteX2" fmla="*/ 37463 w 377117"/>
                  <a:gd name="connsiteY2" fmla="*/ 52416 h 617549"/>
                  <a:gd name="connsiteX3" fmla="*/ 0 w 377117"/>
                  <a:gd name="connsiteY3" fmla="*/ 148077 h 617549"/>
                  <a:gd name="connsiteX4" fmla="*/ 245969 w 377117"/>
                  <a:gd name="connsiteY4" fmla="*/ 617550 h 617549"/>
                  <a:gd name="connsiteX5" fmla="*/ 346673 w 377117"/>
                  <a:gd name="connsiteY5" fmla="*/ 563637 h 617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117" h="617549">
                    <a:moveTo>
                      <a:pt x="377117" y="465164"/>
                    </a:moveTo>
                    <a:lnTo>
                      <a:pt x="137512" y="0"/>
                    </a:lnTo>
                    <a:lnTo>
                      <a:pt x="37463" y="52416"/>
                    </a:lnTo>
                    <a:lnTo>
                      <a:pt x="0" y="148077"/>
                    </a:lnTo>
                    <a:lnTo>
                      <a:pt x="245969" y="617550"/>
                    </a:lnTo>
                    <a:lnTo>
                      <a:pt x="346673" y="56363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00B3809B-03A8-1D46-B52E-9DF96F61E3F7}"/>
                  </a:ext>
                </a:extLst>
              </p:cNvPr>
              <p:cNvSpPr/>
              <p:nvPr/>
            </p:nvSpPr>
            <p:spPr>
              <a:xfrm>
                <a:off x="9875944" y="2444510"/>
                <a:ext cx="1110706" cy="651968"/>
              </a:xfrm>
              <a:custGeom>
                <a:avLst/>
                <a:gdLst>
                  <a:gd name="connsiteX0" fmla="*/ 1109241 w 1110706"/>
                  <a:gd name="connsiteY0" fmla="*/ 472223 h 651968"/>
                  <a:gd name="connsiteX1" fmla="*/ 870327 w 1110706"/>
                  <a:gd name="connsiteY1" fmla="*/ 7386 h 651968"/>
                  <a:gd name="connsiteX2" fmla="*/ 864231 w 1110706"/>
                  <a:gd name="connsiteY2" fmla="*/ 1566 h 651968"/>
                  <a:gd name="connsiteX3" fmla="*/ 852032 w 1110706"/>
                  <a:gd name="connsiteY3" fmla="*/ 1471 h 651968"/>
                  <a:gd name="connsiteX4" fmla="*/ 760308 w 1110706"/>
                  <a:gd name="connsiteY4" fmla="*/ 49527 h 651968"/>
                  <a:gd name="connsiteX5" fmla="*/ 760257 w 1110706"/>
                  <a:gd name="connsiteY5" fmla="*/ 45059 h 651968"/>
                  <a:gd name="connsiteX6" fmla="*/ 759480 w 1110706"/>
                  <a:gd name="connsiteY6" fmla="*/ 40845 h 651968"/>
                  <a:gd name="connsiteX7" fmla="*/ 748669 w 1110706"/>
                  <a:gd name="connsiteY7" fmla="*/ 20588 h 651968"/>
                  <a:gd name="connsiteX8" fmla="*/ 522767 w 1110706"/>
                  <a:gd name="connsiteY8" fmla="*/ 20588 h 651968"/>
                  <a:gd name="connsiteX9" fmla="*/ 183912 w 1110706"/>
                  <a:gd name="connsiteY9" fmla="*/ 20588 h 651968"/>
                  <a:gd name="connsiteX10" fmla="*/ 173580 w 1110706"/>
                  <a:gd name="connsiteY10" fmla="*/ 25674 h 651968"/>
                  <a:gd name="connsiteX11" fmla="*/ 115657 w 1110706"/>
                  <a:gd name="connsiteY11" fmla="*/ 100977 h 651968"/>
                  <a:gd name="connsiteX12" fmla="*/ 114742 w 1110706"/>
                  <a:gd name="connsiteY12" fmla="*/ 102357 h 651968"/>
                  <a:gd name="connsiteX13" fmla="*/ 112954 w 1110706"/>
                  <a:gd name="connsiteY13" fmla="*/ 108925 h 651968"/>
                  <a:gd name="connsiteX14" fmla="*/ 112954 w 1110706"/>
                  <a:gd name="connsiteY14" fmla="*/ 195810 h 651968"/>
                  <a:gd name="connsiteX15" fmla="*/ 56477 w 1110706"/>
                  <a:gd name="connsiteY15" fmla="*/ 195810 h 651968"/>
                  <a:gd name="connsiteX16" fmla="*/ 46356 w 1110706"/>
                  <a:gd name="connsiteY16" fmla="*/ 200627 h 651968"/>
                  <a:gd name="connsiteX17" fmla="*/ 2914 w 1110706"/>
                  <a:gd name="connsiteY17" fmla="*/ 254132 h 651968"/>
                  <a:gd name="connsiteX18" fmla="*/ 0 w 1110706"/>
                  <a:gd name="connsiteY18" fmla="*/ 262350 h 651968"/>
                  <a:gd name="connsiteX19" fmla="*/ 0 w 1110706"/>
                  <a:gd name="connsiteY19" fmla="*/ 638929 h 651968"/>
                  <a:gd name="connsiteX20" fmla="*/ 13035 w 1110706"/>
                  <a:gd name="connsiteY20" fmla="*/ 651964 h 651968"/>
                  <a:gd name="connsiteX21" fmla="*/ 577791 w 1110706"/>
                  <a:gd name="connsiteY21" fmla="*/ 651964 h 651968"/>
                  <a:gd name="connsiteX22" fmla="*/ 690746 w 1110706"/>
                  <a:gd name="connsiteY22" fmla="*/ 651964 h 651968"/>
                  <a:gd name="connsiteX23" fmla="*/ 703751 w 1110706"/>
                  <a:gd name="connsiteY23" fmla="*/ 639532 h 651968"/>
                  <a:gd name="connsiteX24" fmla="*/ 762815 w 1110706"/>
                  <a:gd name="connsiteY24" fmla="*/ 572229 h 651968"/>
                  <a:gd name="connsiteX25" fmla="*/ 766048 w 1110706"/>
                  <a:gd name="connsiteY25" fmla="*/ 563488 h 651968"/>
                  <a:gd name="connsiteX26" fmla="*/ 762764 w 1110706"/>
                  <a:gd name="connsiteY26" fmla="*/ 269732 h 651968"/>
                  <a:gd name="connsiteX27" fmla="*/ 954988 w 1110706"/>
                  <a:gd name="connsiteY27" fmla="*/ 636626 h 651968"/>
                  <a:gd name="connsiteX28" fmla="*/ 962690 w 1110706"/>
                  <a:gd name="connsiteY28" fmla="*/ 643020 h 651968"/>
                  <a:gd name="connsiteX29" fmla="*/ 966541 w 1110706"/>
                  <a:gd name="connsiteY29" fmla="*/ 643616 h 651968"/>
                  <a:gd name="connsiteX30" fmla="*/ 972571 w 1110706"/>
                  <a:gd name="connsiteY30" fmla="*/ 642126 h 651968"/>
                  <a:gd name="connsiteX31" fmla="*/ 1072621 w 1110706"/>
                  <a:gd name="connsiteY31" fmla="*/ 589704 h 651968"/>
                  <a:gd name="connsiteX32" fmla="*/ 1078798 w 1110706"/>
                  <a:gd name="connsiteY32" fmla="*/ 582648 h 651968"/>
                  <a:gd name="connsiteX33" fmla="*/ 1079670 w 1110706"/>
                  <a:gd name="connsiteY33" fmla="*/ 580512 h 651968"/>
                  <a:gd name="connsiteX34" fmla="*/ 1110113 w 1110706"/>
                  <a:gd name="connsiteY34" fmla="*/ 482039 h 651968"/>
                  <a:gd name="connsiteX35" fmla="*/ 1109241 w 1110706"/>
                  <a:gd name="connsiteY35" fmla="*/ 472223 h 651968"/>
                  <a:gd name="connsiteX36" fmla="*/ 112969 w 1110706"/>
                  <a:gd name="connsiteY36" fmla="*/ 625887 h 651968"/>
                  <a:gd name="connsiteX37" fmla="*/ 26084 w 1110706"/>
                  <a:gd name="connsiteY37" fmla="*/ 625887 h 651968"/>
                  <a:gd name="connsiteX38" fmla="*/ 26084 w 1110706"/>
                  <a:gd name="connsiteY38" fmla="*/ 275370 h 651968"/>
                  <a:gd name="connsiteX39" fmla="*/ 112969 w 1110706"/>
                  <a:gd name="connsiteY39" fmla="*/ 275370 h 651968"/>
                  <a:gd name="connsiteX40" fmla="*/ 112969 w 1110706"/>
                  <a:gd name="connsiteY40" fmla="*/ 625887 h 651968"/>
                  <a:gd name="connsiteX41" fmla="*/ 112969 w 1110706"/>
                  <a:gd name="connsiteY41" fmla="*/ 249308 h 651968"/>
                  <a:gd name="connsiteX42" fmla="*/ 40420 w 1110706"/>
                  <a:gd name="connsiteY42" fmla="*/ 249308 h 651968"/>
                  <a:gd name="connsiteX43" fmla="*/ 62697 w 1110706"/>
                  <a:gd name="connsiteY43" fmla="*/ 221872 h 651968"/>
                  <a:gd name="connsiteX44" fmla="*/ 112969 w 1110706"/>
                  <a:gd name="connsiteY44" fmla="*/ 221872 h 651968"/>
                  <a:gd name="connsiteX45" fmla="*/ 112969 w 1110706"/>
                  <a:gd name="connsiteY45" fmla="*/ 249308 h 651968"/>
                  <a:gd name="connsiteX46" fmla="*/ 833228 w 1110706"/>
                  <a:gd name="connsiteY46" fmla="*/ 40750 h 651968"/>
                  <a:gd name="connsiteX47" fmla="*/ 810268 w 1110706"/>
                  <a:gd name="connsiteY47" fmla="*/ 99393 h 651968"/>
                  <a:gd name="connsiteX48" fmla="*/ 745435 w 1110706"/>
                  <a:gd name="connsiteY48" fmla="*/ 133360 h 651968"/>
                  <a:gd name="connsiteX49" fmla="*/ 768395 w 1110706"/>
                  <a:gd name="connsiteY49" fmla="*/ 74718 h 651968"/>
                  <a:gd name="connsiteX50" fmla="*/ 833228 w 1110706"/>
                  <a:gd name="connsiteY50" fmla="*/ 40750 h 651968"/>
                  <a:gd name="connsiteX51" fmla="*/ 225916 w 1110706"/>
                  <a:gd name="connsiteY51" fmla="*/ 625887 h 651968"/>
                  <a:gd name="connsiteX52" fmla="*/ 139031 w 1110706"/>
                  <a:gd name="connsiteY52" fmla="*/ 625887 h 651968"/>
                  <a:gd name="connsiteX53" fmla="*/ 139031 w 1110706"/>
                  <a:gd name="connsiteY53" fmla="*/ 121953 h 651968"/>
                  <a:gd name="connsiteX54" fmla="*/ 225916 w 1110706"/>
                  <a:gd name="connsiteY54" fmla="*/ 121953 h 651968"/>
                  <a:gd name="connsiteX55" fmla="*/ 225916 w 1110706"/>
                  <a:gd name="connsiteY55" fmla="*/ 625887 h 651968"/>
                  <a:gd name="connsiteX56" fmla="*/ 152466 w 1110706"/>
                  <a:gd name="connsiteY56" fmla="*/ 95883 h 651968"/>
                  <a:gd name="connsiteX57" fmla="*/ 190342 w 1110706"/>
                  <a:gd name="connsiteY57" fmla="*/ 46650 h 651968"/>
                  <a:gd name="connsiteX58" fmla="*/ 270404 w 1110706"/>
                  <a:gd name="connsiteY58" fmla="*/ 46650 h 651968"/>
                  <a:gd name="connsiteX59" fmla="*/ 232535 w 1110706"/>
                  <a:gd name="connsiteY59" fmla="*/ 95883 h 651968"/>
                  <a:gd name="connsiteX60" fmla="*/ 152466 w 1110706"/>
                  <a:gd name="connsiteY60" fmla="*/ 95883 h 651968"/>
                  <a:gd name="connsiteX61" fmla="*/ 338870 w 1110706"/>
                  <a:gd name="connsiteY61" fmla="*/ 625887 h 651968"/>
                  <a:gd name="connsiteX62" fmla="*/ 251985 w 1110706"/>
                  <a:gd name="connsiteY62" fmla="*/ 625887 h 651968"/>
                  <a:gd name="connsiteX63" fmla="*/ 251985 w 1110706"/>
                  <a:gd name="connsiteY63" fmla="*/ 121953 h 651968"/>
                  <a:gd name="connsiteX64" fmla="*/ 338870 w 1110706"/>
                  <a:gd name="connsiteY64" fmla="*/ 121953 h 651968"/>
                  <a:gd name="connsiteX65" fmla="*/ 338870 w 1110706"/>
                  <a:gd name="connsiteY65" fmla="*/ 625887 h 651968"/>
                  <a:gd name="connsiteX66" fmla="*/ 265420 w 1110706"/>
                  <a:gd name="connsiteY66" fmla="*/ 95883 h 651968"/>
                  <a:gd name="connsiteX67" fmla="*/ 303289 w 1110706"/>
                  <a:gd name="connsiteY67" fmla="*/ 46650 h 651968"/>
                  <a:gd name="connsiteX68" fmla="*/ 383351 w 1110706"/>
                  <a:gd name="connsiteY68" fmla="*/ 46650 h 651968"/>
                  <a:gd name="connsiteX69" fmla="*/ 345482 w 1110706"/>
                  <a:gd name="connsiteY69" fmla="*/ 95883 h 651968"/>
                  <a:gd name="connsiteX70" fmla="*/ 265420 w 1110706"/>
                  <a:gd name="connsiteY70" fmla="*/ 95883 h 651968"/>
                  <a:gd name="connsiteX71" fmla="*/ 451824 w 1110706"/>
                  <a:gd name="connsiteY71" fmla="*/ 625887 h 651968"/>
                  <a:gd name="connsiteX72" fmla="*/ 364932 w 1110706"/>
                  <a:gd name="connsiteY72" fmla="*/ 625887 h 651968"/>
                  <a:gd name="connsiteX73" fmla="*/ 364932 w 1110706"/>
                  <a:gd name="connsiteY73" fmla="*/ 121953 h 651968"/>
                  <a:gd name="connsiteX74" fmla="*/ 451817 w 1110706"/>
                  <a:gd name="connsiteY74" fmla="*/ 121953 h 651968"/>
                  <a:gd name="connsiteX75" fmla="*/ 451817 w 1110706"/>
                  <a:gd name="connsiteY75" fmla="*/ 625887 h 651968"/>
                  <a:gd name="connsiteX76" fmla="*/ 458436 w 1110706"/>
                  <a:gd name="connsiteY76" fmla="*/ 95883 h 651968"/>
                  <a:gd name="connsiteX77" fmla="*/ 378374 w 1110706"/>
                  <a:gd name="connsiteY77" fmla="*/ 95883 h 651968"/>
                  <a:gd name="connsiteX78" fmla="*/ 416243 w 1110706"/>
                  <a:gd name="connsiteY78" fmla="*/ 46650 h 651968"/>
                  <a:gd name="connsiteX79" fmla="*/ 496305 w 1110706"/>
                  <a:gd name="connsiteY79" fmla="*/ 46650 h 651968"/>
                  <a:gd name="connsiteX80" fmla="*/ 458436 w 1110706"/>
                  <a:gd name="connsiteY80" fmla="*/ 95883 h 651968"/>
                  <a:gd name="connsiteX81" fmla="*/ 564771 w 1110706"/>
                  <a:gd name="connsiteY81" fmla="*/ 625887 h 651968"/>
                  <a:gd name="connsiteX82" fmla="*/ 477887 w 1110706"/>
                  <a:gd name="connsiteY82" fmla="*/ 625887 h 651968"/>
                  <a:gd name="connsiteX83" fmla="*/ 477887 w 1110706"/>
                  <a:gd name="connsiteY83" fmla="*/ 121953 h 651968"/>
                  <a:gd name="connsiteX84" fmla="*/ 564771 w 1110706"/>
                  <a:gd name="connsiteY84" fmla="*/ 121953 h 651968"/>
                  <a:gd name="connsiteX85" fmla="*/ 564771 w 1110706"/>
                  <a:gd name="connsiteY85" fmla="*/ 625887 h 651968"/>
                  <a:gd name="connsiteX86" fmla="*/ 571390 w 1110706"/>
                  <a:gd name="connsiteY86" fmla="*/ 95883 h 651968"/>
                  <a:gd name="connsiteX87" fmla="*/ 491328 w 1110706"/>
                  <a:gd name="connsiteY87" fmla="*/ 95883 h 651968"/>
                  <a:gd name="connsiteX88" fmla="*/ 529198 w 1110706"/>
                  <a:gd name="connsiteY88" fmla="*/ 46650 h 651968"/>
                  <a:gd name="connsiteX89" fmla="*/ 609259 w 1110706"/>
                  <a:gd name="connsiteY89" fmla="*/ 46650 h 651968"/>
                  <a:gd name="connsiteX90" fmla="*/ 571390 w 1110706"/>
                  <a:gd name="connsiteY90" fmla="*/ 95883 h 651968"/>
                  <a:gd name="connsiteX91" fmla="*/ 677725 w 1110706"/>
                  <a:gd name="connsiteY91" fmla="*/ 625887 h 651968"/>
                  <a:gd name="connsiteX92" fmla="*/ 590841 w 1110706"/>
                  <a:gd name="connsiteY92" fmla="*/ 625887 h 651968"/>
                  <a:gd name="connsiteX93" fmla="*/ 590841 w 1110706"/>
                  <a:gd name="connsiteY93" fmla="*/ 121953 h 651968"/>
                  <a:gd name="connsiteX94" fmla="*/ 677725 w 1110706"/>
                  <a:gd name="connsiteY94" fmla="*/ 121953 h 651968"/>
                  <a:gd name="connsiteX95" fmla="*/ 677725 w 1110706"/>
                  <a:gd name="connsiteY95" fmla="*/ 625887 h 651968"/>
                  <a:gd name="connsiteX96" fmla="*/ 684337 w 1110706"/>
                  <a:gd name="connsiteY96" fmla="*/ 95883 h 651968"/>
                  <a:gd name="connsiteX97" fmla="*/ 604275 w 1110706"/>
                  <a:gd name="connsiteY97" fmla="*/ 95883 h 651968"/>
                  <a:gd name="connsiteX98" fmla="*/ 642145 w 1110706"/>
                  <a:gd name="connsiteY98" fmla="*/ 46650 h 651968"/>
                  <a:gd name="connsiteX99" fmla="*/ 722214 w 1110706"/>
                  <a:gd name="connsiteY99" fmla="*/ 46650 h 651968"/>
                  <a:gd name="connsiteX100" fmla="*/ 684337 w 1110706"/>
                  <a:gd name="connsiteY100" fmla="*/ 95883 h 651968"/>
                  <a:gd name="connsiteX101" fmla="*/ 739935 w 1110706"/>
                  <a:gd name="connsiteY101" fmla="*/ 558773 h 651968"/>
                  <a:gd name="connsiteX102" fmla="*/ 703788 w 1110706"/>
                  <a:gd name="connsiteY102" fmla="*/ 599963 h 651968"/>
                  <a:gd name="connsiteX103" fmla="*/ 703788 w 1110706"/>
                  <a:gd name="connsiteY103" fmla="*/ 113350 h 651968"/>
                  <a:gd name="connsiteX104" fmla="*/ 724706 w 1110706"/>
                  <a:gd name="connsiteY104" fmla="*/ 86154 h 651968"/>
                  <a:gd name="connsiteX105" fmla="*/ 734544 w 1110706"/>
                  <a:gd name="connsiteY105" fmla="*/ 76316 h 651968"/>
                  <a:gd name="connsiteX106" fmla="*/ 734689 w 1110706"/>
                  <a:gd name="connsiteY106" fmla="*/ 89293 h 651968"/>
                  <a:gd name="connsiteX107" fmla="*/ 708438 w 1110706"/>
                  <a:gd name="connsiteY107" fmla="*/ 156335 h 651968"/>
                  <a:gd name="connsiteX108" fmla="*/ 707566 w 1110706"/>
                  <a:gd name="connsiteY108" fmla="*/ 161646 h 651968"/>
                  <a:gd name="connsiteX109" fmla="*/ 709033 w 1110706"/>
                  <a:gd name="connsiteY109" fmla="*/ 167132 h 651968"/>
                  <a:gd name="connsiteX110" fmla="*/ 736142 w 1110706"/>
                  <a:gd name="connsiteY110" fmla="*/ 218871 h 651968"/>
                  <a:gd name="connsiteX111" fmla="*/ 739935 w 1110706"/>
                  <a:gd name="connsiteY111" fmla="*/ 558773 h 651968"/>
                  <a:gd name="connsiteX112" fmla="*/ 972063 w 1110706"/>
                  <a:gd name="connsiteY112" fmla="*/ 612969 h 651968"/>
                  <a:gd name="connsiteX113" fmla="*/ 738169 w 1110706"/>
                  <a:gd name="connsiteY113" fmla="*/ 166587 h 651968"/>
                  <a:gd name="connsiteX114" fmla="*/ 776649 w 1110706"/>
                  <a:gd name="connsiteY114" fmla="*/ 146424 h 651968"/>
                  <a:gd name="connsiteX115" fmla="*/ 815129 w 1110706"/>
                  <a:gd name="connsiteY115" fmla="*/ 126262 h 651968"/>
                  <a:gd name="connsiteX116" fmla="*/ 816277 w 1110706"/>
                  <a:gd name="connsiteY116" fmla="*/ 128456 h 651968"/>
                  <a:gd name="connsiteX117" fmla="*/ 816277 w 1110706"/>
                  <a:gd name="connsiteY117" fmla="*/ 128463 h 651968"/>
                  <a:gd name="connsiteX118" fmla="*/ 816328 w 1110706"/>
                  <a:gd name="connsiteY118" fmla="*/ 128558 h 651968"/>
                  <a:gd name="connsiteX119" fmla="*/ 1049008 w 1110706"/>
                  <a:gd name="connsiteY119" fmla="*/ 572643 h 651968"/>
                  <a:gd name="connsiteX120" fmla="*/ 972063 w 1110706"/>
                  <a:gd name="connsiteY120" fmla="*/ 612969 h 651968"/>
                  <a:gd name="connsiteX121" fmla="*/ 1064121 w 1110706"/>
                  <a:gd name="connsiteY121" fmla="*/ 542715 h 651968"/>
                  <a:gd name="connsiteX122" fmla="*/ 841772 w 1110706"/>
                  <a:gd name="connsiteY122" fmla="*/ 120936 h 651968"/>
                  <a:gd name="connsiteX123" fmla="*/ 862255 w 1110706"/>
                  <a:gd name="connsiteY123" fmla="*/ 48706 h 651968"/>
                  <a:gd name="connsiteX124" fmla="*/ 1083665 w 1110706"/>
                  <a:gd name="connsiteY124" fmla="*/ 479416 h 651968"/>
                  <a:gd name="connsiteX125" fmla="*/ 1064121 w 1110706"/>
                  <a:gd name="connsiteY125" fmla="*/ 542715 h 651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1110706" h="651968">
                    <a:moveTo>
                      <a:pt x="1109241" y="472223"/>
                    </a:moveTo>
                    <a:lnTo>
                      <a:pt x="870327" y="7386"/>
                    </a:lnTo>
                    <a:cubicBezTo>
                      <a:pt x="868976" y="4756"/>
                      <a:pt x="866796" y="2757"/>
                      <a:pt x="864231" y="1566"/>
                    </a:cubicBezTo>
                    <a:cubicBezTo>
                      <a:pt x="860482" y="-447"/>
                      <a:pt x="855919" y="-563"/>
                      <a:pt x="852032" y="1471"/>
                    </a:cubicBezTo>
                    <a:lnTo>
                      <a:pt x="760308" y="49527"/>
                    </a:lnTo>
                    <a:lnTo>
                      <a:pt x="760257" y="45059"/>
                    </a:lnTo>
                    <a:cubicBezTo>
                      <a:pt x="760243" y="43591"/>
                      <a:pt x="759960" y="42182"/>
                      <a:pt x="759480" y="40845"/>
                    </a:cubicBezTo>
                    <a:cubicBezTo>
                      <a:pt x="765191" y="32475"/>
                      <a:pt x="759037" y="20421"/>
                      <a:pt x="748669" y="20588"/>
                    </a:cubicBezTo>
                    <a:cubicBezTo>
                      <a:pt x="692198" y="20609"/>
                      <a:pt x="579172" y="20573"/>
                      <a:pt x="522767" y="20588"/>
                    </a:cubicBezTo>
                    <a:cubicBezTo>
                      <a:pt x="422122" y="20595"/>
                      <a:pt x="284544" y="20580"/>
                      <a:pt x="183912" y="20588"/>
                    </a:cubicBezTo>
                    <a:cubicBezTo>
                      <a:pt x="179865" y="20588"/>
                      <a:pt x="176051" y="22470"/>
                      <a:pt x="173580" y="25674"/>
                    </a:cubicBezTo>
                    <a:lnTo>
                      <a:pt x="115657" y="100977"/>
                    </a:lnTo>
                    <a:cubicBezTo>
                      <a:pt x="115345" y="101434"/>
                      <a:pt x="115018" y="101878"/>
                      <a:pt x="114742" y="102357"/>
                    </a:cubicBezTo>
                    <a:cubicBezTo>
                      <a:pt x="113572" y="104326"/>
                      <a:pt x="112961" y="106629"/>
                      <a:pt x="112954" y="108925"/>
                    </a:cubicBezTo>
                    <a:lnTo>
                      <a:pt x="112954" y="195810"/>
                    </a:lnTo>
                    <a:lnTo>
                      <a:pt x="56477" y="195810"/>
                    </a:lnTo>
                    <a:cubicBezTo>
                      <a:pt x="52554" y="195810"/>
                      <a:pt x="48834" y="197583"/>
                      <a:pt x="46356" y="200627"/>
                    </a:cubicBezTo>
                    <a:lnTo>
                      <a:pt x="2914" y="254132"/>
                    </a:lnTo>
                    <a:cubicBezTo>
                      <a:pt x="1068" y="256443"/>
                      <a:pt x="0" y="259371"/>
                      <a:pt x="0" y="262350"/>
                    </a:cubicBezTo>
                    <a:lnTo>
                      <a:pt x="0" y="638929"/>
                    </a:lnTo>
                    <a:cubicBezTo>
                      <a:pt x="0" y="646130"/>
                      <a:pt x="5835" y="651964"/>
                      <a:pt x="13035" y="651964"/>
                    </a:cubicBezTo>
                    <a:cubicBezTo>
                      <a:pt x="194121" y="651950"/>
                      <a:pt x="396706" y="651979"/>
                      <a:pt x="577791" y="651964"/>
                    </a:cubicBezTo>
                    <a:lnTo>
                      <a:pt x="690746" y="651964"/>
                    </a:lnTo>
                    <a:cubicBezTo>
                      <a:pt x="697742" y="651964"/>
                      <a:pt x="703432" y="646449"/>
                      <a:pt x="703751" y="639532"/>
                    </a:cubicBezTo>
                    <a:lnTo>
                      <a:pt x="762815" y="572229"/>
                    </a:lnTo>
                    <a:cubicBezTo>
                      <a:pt x="764937" y="569817"/>
                      <a:pt x="766084" y="566700"/>
                      <a:pt x="766048" y="563488"/>
                    </a:cubicBezTo>
                    <a:lnTo>
                      <a:pt x="762764" y="269732"/>
                    </a:lnTo>
                    <a:lnTo>
                      <a:pt x="954988" y="636626"/>
                    </a:lnTo>
                    <a:cubicBezTo>
                      <a:pt x="956586" y="639685"/>
                      <a:pt x="959347" y="641988"/>
                      <a:pt x="962690" y="643020"/>
                    </a:cubicBezTo>
                    <a:cubicBezTo>
                      <a:pt x="963925" y="643420"/>
                      <a:pt x="965233" y="643616"/>
                      <a:pt x="966541" y="643616"/>
                    </a:cubicBezTo>
                    <a:cubicBezTo>
                      <a:pt x="968648" y="643616"/>
                      <a:pt x="970682" y="643114"/>
                      <a:pt x="972571" y="642126"/>
                    </a:cubicBezTo>
                    <a:lnTo>
                      <a:pt x="1072621" y="589704"/>
                    </a:lnTo>
                    <a:cubicBezTo>
                      <a:pt x="1075600" y="588141"/>
                      <a:pt x="1077708" y="585576"/>
                      <a:pt x="1078798" y="582648"/>
                    </a:cubicBezTo>
                    <a:cubicBezTo>
                      <a:pt x="1079161" y="581965"/>
                      <a:pt x="1079451" y="581261"/>
                      <a:pt x="1079670" y="580512"/>
                    </a:cubicBezTo>
                    <a:lnTo>
                      <a:pt x="1110113" y="482039"/>
                    </a:lnTo>
                    <a:cubicBezTo>
                      <a:pt x="1111130" y="478777"/>
                      <a:pt x="1110839" y="475253"/>
                      <a:pt x="1109241" y="472223"/>
                    </a:cubicBezTo>
                    <a:close/>
                    <a:moveTo>
                      <a:pt x="112969" y="625887"/>
                    </a:moveTo>
                    <a:lnTo>
                      <a:pt x="26084" y="625887"/>
                    </a:lnTo>
                    <a:lnTo>
                      <a:pt x="26084" y="275370"/>
                    </a:lnTo>
                    <a:lnTo>
                      <a:pt x="112969" y="275370"/>
                    </a:lnTo>
                    <a:lnTo>
                      <a:pt x="112969" y="625887"/>
                    </a:lnTo>
                    <a:close/>
                    <a:moveTo>
                      <a:pt x="112969" y="249308"/>
                    </a:moveTo>
                    <a:lnTo>
                      <a:pt x="40420" y="249308"/>
                    </a:lnTo>
                    <a:lnTo>
                      <a:pt x="62697" y="221872"/>
                    </a:lnTo>
                    <a:lnTo>
                      <a:pt x="112969" y="221872"/>
                    </a:lnTo>
                    <a:lnTo>
                      <a:pt x="112969" y="249308"/>
                    </a:lnTo>
                    <a:close/>
                    <a:moveTo>
                      <a:pt x="833228" y="40750"/>
                    </a:moveTo>
                    <a:lnTo>
                      <a:pt x="810268" y="99393"/>
                    </a:lnTo>
                    <a:lnTo>
                      <a:pt x="745435" y="133360"/>
                    </a:lnTo>
                    <a:lnTo>
                      <a:pt x="768395" y="74718"/>
                    </a:lnTo>
                    <a:lnTo>
                      <a:pt x="833228" y="40750"/>
                    </a:lnTo>
                    <a:close/>
                    <a:moveTo>
                      <a:pt x="225916" y="625887"/>
                    </a:moveTo>
                    <a:lnTo>
                      <a:pt x="139031" y="625887"/>
                    </a:lnTo>
                    <a:cubicBezTo>
                      <a:pt x="139031" y="523803"/>
                      <a:pt x="139031" y="218828"/>
                      <a:pt x="139031" y="121953"/>
                    </a:cubicBezTo>
                    <a:lnTo>
                      <a:pt x="225916" y="121953"/>
                    </a:lnTo>
                    <a:lnTo>
                      <a:pt x="225916" y="625887"/>
                    </a:lnTo>
                    <a:close/>
                    <a:moveTo>
                      <a:pt x="152466" y="95883"/>
                    </a:moveTo>
                    <a:lnTo>
                      <a:pt x="190342" y="46650"/>
                    </a:lnTo>
                    <a:lnTo>
                      <a:pt x="270404" y="46650"/>
                    </a:lnTo>
                    <a:lnTo>
                      <a:pt x="232535" y="95883"/>
                    </a:lnTo>
                    <a:lnTo>
                      <a:pt x="152466" y="95883"/>
                    </a:lnTo>
                    <a:close/>
                    <a:moveTo>
                      <a:pt x="338870" y="625887"/>
                    </a:moveTo>
                    <a:lnTo>
                      <a:pt x="251985" y="625887"/>
                    </a:lnTo>
                    <a:lnTo>
                      <a:pt x="251985" y="121953"/>
                    </a:lnTo>
                    <a:lnTo>
                      <a:pt x="338870" y="121953"/>
                    </a:lnTo>
                    <a:lnTo>
                      <a:pt x="338870" y="625887"/>
                    </a:lnTo>
                    <a:close/>
                    <a:moveTo>
                      <a:pt x="265420" y="95883"/>
                    </a:moveTo>
                    <a:lnTo>
                      <a:pt x="303289" y="46650"/>
                    </a:lnTo>
                    <a:lnTo>
                      <a:pt x="383351" y="46650"/>
                    </a:lnTo>
                    <a:lnTo>
                      <a:pt x="345482" y="95883"/>
                    </a:lnTo>
                    <a:lnTo>
                      <a:pt x="265420" y="95883"/>
                    </a:lnTo>
                    <a:close/>
                    <a:moveTo>
                      <a:pt x="451824" y="625887"/>
                    </a:moveTo>
                    <a:lnTo>
                      <a:pt x="364932" y="625887"/>
                    </a:lnTo>
                    <a:lnTo>
                      <a:pt x="364932" y="121953"/>
                    </a:lnTo>
                    <a:lnTo>
                      <a:pt x="451817" y="121953"/>
                    </a:lnTo>
                    <a:lnTo>
                      <a:pt x="451817" y="625887"/>
                    </a:lnTo>
                    <a:close/>
                    <a:moveTo>
                      <a:pt x="458436" y="95883"/>
                    </a:moveTo>
                    <a:lnTo>
                      <a:pt x="378374" y="95883"/>
                    </a:lnTo>
                    <a:lnTo>
                      <a:pt x="416243" y="46650"/>
                    </a:lnTo>
                    <a:lnTo>
                      <a:pt x="496305" y="46650"/>
                    </a:lnTo>
                    <a:lnTo>
                      <a:pt x="458436" y="95883"/>
                    </a:lnTo>
                    <a:close/>
                    <a:moveTo>
                      <a:pt x="564771" y="625887"/>
                    </a:moveTo>
                    <a:lnTo>
                      <a:pt x="477887" y="625887"/>
                    </a:lnTo>
                    <a:lnTo>
                      <a:pt x="477887" y="121953"/>
                    </a:lnTo>
                    <a:lnTo>
                      <a:pt x="564771" y="121953"/>
                    </a:lnTo>
                    <a:lnTo>
                      <a:pt x="564771" y="625887"/>
                    </a:lnTo>
                    <a:close/>
                    <a:moveTo>
                      <a:pt x="571390" y="95883"/>
                    </a:moveTo>
                    <a:lnTo>
                      <a:pt x="491328" y="95883"/>
                    </a:lnTo>
                    <a:lnTo>
                      <a:pt x="529198" y="46650"/>
                    </a:lnTo>
                    <a:lnTo>
                      <a:pt x="609259" y="46650"/>
                    </a:lnTo>
                    <a:lnTo>
                      <a:pt x="571390" y="95883"/>
                    </a:lnTo>
                    <a:close/>
                    <a:moveTo>
                      <a:pt x="677725" y="625887"/>
                    </a:moveTo>
                    <a:lnTo>
                      <a:pt x="590841" y="625887"/>
                    </a:lnTo>
                    <a:lnTo>
                      <a:pt x="590841" y="121953"/>
                    </a:lnTo>
                    <a:lnTo>
                      <a:pt x="677725" y="121953"/>
                    </a:lnTo>
                    <a:lnTo>
                      <a:pt x="677725" y="625887"/>
                    </a:lnTo>
                    <a:close/>
                    <a:moveTo>
                      <a:pt x="684337" y="95883"/>
                    </a:moveTo>
                    <a:lnTo>
                      <a:pt x="604275" y="95883"/>
                    </a:lnTo>
                    <a:lnTo>
                      <a:pt x="642145" y="46650"/>
                    </a:lnTo>
                    <a:lnTo>
                      <a:pt x="722214" y="46650"/>
                    </a:lnTo>
                    <a:lnTo>
                      <a:pt x="684337" y="95883"/>
                    </a:lnTo>
                    <a:close/>
                    <a:moveTo>
                      <a:pt x="739935" y="558773"/>
                    </a:moveTo>
                    <a:lnTo>
                      <a:pt x="703788" y="599963"/>
                    </a:lnTo>
                    <a:lnTo>
                      <a:pt x="703788" y="113350"/>
                    </a:lnTo>
                    <a:lnTo>
                      <a:pt x="724706" y="86154"/>
                    </a:lnTo>
                    <a:lnTo>
                      <a:pt x="734544" y="76316"/>
                    </a:lnTo>
                    <a:lnTo>
                      <a:pt x="734689" y="89293"/>
                    </a:lnTo>
                    <a:lnTo>
                      <a:pt x="708438" y="156335"/>
                    </a:lnTo>
                    <a:cubicBezTo>
                      <a:pt x="708409" y="156400"/>
                      <a:pt x="707399" y="159590"/>
                      <a:pt x="707566" y="161646"/>
                    </a:cubicBezTo>
                    <a:cubicBezTo>
                      <a:pt x="707733" y="163768"/>
                      <a:pt x="708837" y="166768"/>
                      <a:pt x="709033" y="167132"/>
                    </a:cubicBezTo>
                    <a:lnTo>
                      <a:pt x="736142" y="218871"/>
                    </a:lnTo>
                    <a:lnTo>
                      <a:pt x="739935" y="558773"/>
                    </a:lnTo>
                    <a:close/>
                    <a:moveTo>
                      <a:pt x="972063" y="612969"/>
                    </a:moveTo>
                    <a:lnTo>
                      <a:pt x="738169" y="166587"/>
                    </a:lnTo>
                    <a:lnTo>
                      <a:pt x="776649" y="146424"/>
                    </a:lnTo>
                    <a:lnTo>
                      <a:pt x="815129" y="126262"/>
                    </a:lnTo>
                    <a:lnTo>
                      <a:pt x="816277" y="128456"/>
                    </a:lnTo>
                    <a:cubicBezTo>
                      <a:pt x="816277" y="128456"/>
                      <a:pt x="816277" y="128456"/>
                      <a:pt x="816277" y="128463"/>
                    </a:cubicBezTo>
                    <a:lnTo>
                      <a:pt x="816328" y="128558"/>
                    </a:lnTo>
                    <a:lnTo>
                      <a:pt x="1049008" y="572643"/>
                    </a:lnTo>
                    <a:lnTo>
                      <a:pt x="972063" y="612969"/>
                    </a:lnTo>
                    <a:close/>
                    <a:moveTo>
                      <a:pt x="1064121" y="542715"/>
                    </a:moveTo>
                    <a:lnTo>
                      <a:pt x="841772" y="120936"/>
                    </a:lnTo>
                    <a:lnTo>
                      <a:pt x="862255" y="48706"/>
                    </a:lnTo>
                    <a:lnTo>
                      <a:pt x="1083665" y="479416"/>
                    </a:lnTo>
                    <a:lnTo>
                      <a:pt x="1064121" y="542715"/>
                    </a:ln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90" name="Graphic 153" descr="illustration of a laptop computer">
            <a:extLst>
              <a:ext uri="{FF2B5EF4-FFF2-40B4-BE49-F238E27FC236}">
                <a16:creationId xmlns:a16="http://schemas.microsoft.com/office/drawing/2014/main" id="{0ADCD046-7833-7F4B-BEB4-5F256D7931F3}"/>
              </a:ext>
            </a:extLst>
          </p:cNvPr>
          <p:cNvGrpSpPr/>
          <p:nvPr/>
        </p:nvGrpSpPr>
        <p:grpSpPr>
          <a:xfrm>
            <a:off x="7733167" y="3647124"/>
            <a:ext cx="1047734" cy="735697"/>
            <a:chOff x="7733167" y="3647124"/>
            <a:chExt cx="1047734" cy="735697"/>
          </a:xfrm>
        </p:grpSpPr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6B8CF69C-6EBC-374A-82B5-DCBBDEFB92F4}"/>
                </a:ext>
              </a:extLst>
            </p:cNvPr>
            <p:cNvSpPr/>
            <p:nvPr/>
          </p:nvSpPr>
          <p:spPr>
            <a:xfrm>
              <a:off x="8062406" y="4267286"/>
              <a:ext cx="336492" cy="48525"/>
            </a:xfrm>
            <a:custGeom>
              <a:avLst/>
              <a:gdLst>
                <a:gd name="connsiteX0" fmla="*/ 336030 w 336492"/>
                <a:gd name="connsiteY0" fmla="*/ 36052 h 48525"/>
                <a:gd name="connsiteX1" fmla="*/ 318025 w 336492"/>
                <a:gd name="connsiteY1" fmla="*/ 3298 h 48525"/>
                <a:gd name="connsiteX2" fmla="*/ 20876 w 336492"/>
                <a:gd name="connsiteY2" fmla="*/ 1612 h 48525"/>
                <a:gd name="connsiteX3" fmla="*/ 10181 w 336492"/>
                <a:gd name="connsiteY3" fmla="*/ 15919 h 48525"/>
                <a:gd name="connsiteX4" fmla="*/ 750 w 336492"/>
                <a:gd name="connsiteY4" fmla="*/ 44960 h 48525"/>
                <a:gd name="connsiteX5" fmla="*/ 330116 w 336492"/>
                <a:gd name="connsiteY5" fmla="*/ 44931 h 48525"/>
                <a:gd name="connsiteX6" fmla="*/ 336030 w 336492"/>
                <a:gd name="connsiteY6" fmla="*/ 36052 h 4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92" h="48525">
                  <a:moveTo>
                    <a:pt x="336030" y="36052"/>
                  </a:moveTo>
                  <a:cubicBezTo>
                    <a:pt x="331816" y="27769"/>
                    <a:pt x="327812" y="5144"/>
                    <a:pt x="318025" y="3298"/>
                  </a:cubicBezTo>
                  <a:cubicBezTo>
                    <a:pt x="225466" y="-444"/>
                    <a:pt x="128264" y="-996"/>
                    <a:pt x="20876" y="1612"/>
                  </a:cubicBezTo>
                  <a:cubicBezTo>
                    <a:pt x="13908" y="2107"/>
                    <a:pt x="13349" y="11153"/>
                    <a:pt x="10181" y="15919"/>
                  </a:cubicBezTo>
                  <a:cubicBezTo>
                    <a:pt x="7608" y="24020"/>
                    <a:pt x="-2861" y="36714"/>
                    <a:pt x="750" y="44960"/>
                  </a:cubicBezTo>
                  <a:cubicBezTo>
                    <a:pt x="114190" y="53025"/>
                    <a:pt x="223606" y="44880"/>
                    <a:pt x="330116" y="44931"/>
                  </a:cubicBezTo>
                  <a:cubicBezTo>
                    <a:pt x="334475" y="44931"/>
                    <a:pt x="337738" y="40085"/>
                    <a:pt x="336030" y="36052"/>
                  </a:cubicBezTo>
                  <a:close/>
                </a:path>
              </a:pathLst>
            </a:custGeom>
            <a:solidFill>
              <a:srgbClr val="FFFFFF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0965B2C-E6D3-2245-9D3C-5EB4F2284F33}"/>
                </a:ext>
              </a:extLst>
            </p:cNvPr>
            <p:cNvSpPr/>
            <p:nvPr/>
          </p:nvSpPr>
          <p:spPr>
            <a:xfrm>
              <a:off x="7743820" y="3661197"/>
              <a:ext cx="1024170" cy="712913"/>
            </a:xfrm>
            <a:custGeom>
              <a:avLst/>
              <a:gdLst>
                <a:gd name="connsiteX0" fmla="*/ 1021619 w 1024170"/>
                <a:gd name="connsiteY0" fmla="*/ 664977 h 712913"/>
                <a:gd name="connsiteX1" fmla="*/ 939065 w 1024170"/>
                <a:gd name="connsiteY1" fmla="*/ 559972 h 712913"/>
                <a:gd name="connsiteX2" fmla="*/ 905512 w 1024170"/>
                <a:gd name="connsiteY2" fmla="*/ 507702 h 712913"/>
                <a:gd name="connsiteX3" fmla="*/ 910249 w 1024170"/>
                <a:gd name="connsiteY3" fmla="*/ 84454 h 712913"/>
                <a:gd name="connsiteX4" fmla="*/ 888750 w 1024170"/>
                <a:gd name="connsiteY4" fmla="*/ 120 h 712913"/>
                <a:gd name="connsiteX5" fmla="*/ 178641 w 1024170"/>
                <a:gd name="connsiteY5" fmla="*/ 1312 h 712913"/>
                <a:gd name="connsiteX6" fmla="*/ 127853 w 1024170"/>
                <a:gd name="connsiteY6" fmla="*/ 69421 h 712913"/>
                <a:gd name="connsiteX7" fmla="*/ 128907 w 1024170"/>
                <a:gd name="connsiteY7" fmla="*/ 500516 h 712913"/>
                <a:gd name="connsiteX8" fmla="*/ 132532 w 1024170"/>
                <a:gd name="connsiteY8" fmla="*/ 513355 h 712913"/>
                <a:gd name="connsiteX9" fmla="*/ 2714 w 1024170"/>
                <a:gd name="connsiteY9" fmla="*/ 690320 h 712913"/>
                <a:gd name="connsiteX10" fmla="*/ 82987 w 1024170"/>
                <a:gd name="connsiteY10" fmla="*/ 712757 h 712913"/>
                <a:gd name="connsiteX11" fmla="*/ 973803 w 1024170"/>
                <a:gd name="connsiteY11" fmla="*/ 711108 h 712913"/>
                <a:gd name="connsiteX12" fmla="*/ 1022026 w 1024170"/>
                <a:gd name="connsiteY12" fmla="*/ 680991 h 712913"/>
                <a:gd name="connsiteX13" fmla="*/ 1021619 w 1024170"/>
                <a:gd name="connsiteY13" fmla="*/ 664977 h 712913"/>
                <a:gd name="connsiteX14" fmla="*/ 156676 w 1024170"/>
                <a:gd name="connsiteY14" fmla="*/ 417119 h 712913"/>
                <a:gd name="connsiteX15" fmla="*/ 160920 w 1024170"/>
                <a:gd name="connsiteY15" fmla="*/ 40823 h 712913"/>
                <a:gd name="connsiteX16" fmla="*/ 163572 w 1024170"/>
                <a:gd name="connsiteY16" fmla="*/ 34327 h 712913"/>
                <a:gd name="connsiteX17" fmla="*/ 884267 w 1024170"/>
                <a:gd name="connsiteY17" fmla="*/ 40293 h 712913"/>
                <a:gd name="connsiteX18" fmla="*/ 885102 w 1024170"/>
                <a:gd name="connsiteY18" fmla="*/ 312513 h 712913"/>
                <a:gd name="connsiteX19" fmla="*/ 883845 w 1024170"/>
                <a:gd name="connsiteY19" fmla="*/ 458113 h 712913"/>
                <a:gd name="connsiteX20" fmla="*/ 881469 w 1024170"/>
                <a:gd name="connsiteY20" fmla="*/ 463482 h 712913"/>
                <a:gd name="connsiteX21" fmla="*/ 157410 w 1024170"/>
                <a:gd name="connsiteY21" fmla="*/ 462588 h 712913"/>
                <a:gd name="connsiteX22" fmla="*/ 156676 w 1024170"/>
                <a:gd name="connsiteY22" fmla="*/ 417119 h 712913"/>
                <a:gd name="connsiteX23" fmla="*/ 663553 w 1024170"/>
                <a:gd name="connsiteY23" fmla="*/ 656469 h 712913"/>
                <a:gd name="connsiteX24" fmla="*/ 308241 w 1024170"/>
                <a:gd name="connsiteY24" fmla="*/ 659165 h 712913"/>
                <a:gd name="connsiteX25" fmla="*/ 333708 w 1024170"/>
                <a:gd name="connsiteY25" fmla="*/ 601322 h 712913"/>
                <a:gd name="connsiteX26" fmla="*/ 641480 w 1024170"/>
                <a:gd name="connsiteY26" fmla="*/ 606379 h 712913"/>
                <a:gd name="connsiteX27" fmla="*/ 655997 w 1024170"/>
                <a:gd name="connsiteY27" fmla="*/ 633836 h 712913"/>
                <a:gd name="connsiteX28" fmla="*/ 663553 w 1024170"/>
                <a:gd name="connsiteY28" fmla="*/ 656469 h 71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4170" h="712913">
                  <a:moveTo>
                    <a:pt x="1021619" y="664977"/>
                  </a:moveTo>
                  <a:cubicBezTo>
                    <a:pt x="998092" y="627399"/>
                    <a:pt x="971638" y="590154"/>
                    <a:pt x="939065" y="559972"/>
                  </a:cubicBezTo>
                  <a:cubicBezTo>
                    <a:pt x="923865" y="544409"/>
                    <a:pt x="905047" y="531504"/>
                    <a:pt x="905512" y="507702"/>
                  </a:cubicBezTo>
                  <a:cubicBezTo>
                    <a:pt x="910801" y="364762"/>
                    <a:pt x="909959" y="229552"/>
                    <a:pt x="910249" y="84454"/>
                  </a:cubicBezTo>
                  <a:cubicBezTo>
                    <a:pt x="909798" y="63107"/>
                    <a:pt x="912116" y="10038"/>
                    <a:pt x="888750" y="120"/>
                  </a:cubicBezTo>
                  <a:cubicBezTo>
                    <a:pt x="650642" y="-774"/>
                    <a:pt x="421057" y="3688"/>
                    <a:pt x="178641" y="1312"/>
                  </a:cubicBezTo>
                  <a:cubicBezTo>
                    <a:pt x="132227" y="-5162"/>
                    <a:pt x="127199" y="32838"/>
                    <a:pt x="127853" y="69421"/>
                  </a:cubicBezTo>
                  <a:cubicBezTo>
                    <a:pt x="126429" y="213597"/>
                    <a:pt x="128688" y="362480"/>
                    <a:pt x="128907" y="500516"/>
                  </a:cubicBezTo>
                  <a:cubicBezTo>
                    <a:pt x="128725" y="504984"/>
                    <a:pt x="127032" y="511298"/>
                    <a:pt x="132532" y="513355"/>
                  </a:cubicBezTo>
                  <a:cubicBezTo>
                    <a:pt x="112864" y="541030"/>
                    <a:pt x="-20551" y="663728"/>
                    <a:pt x="2714" y="690320"/>
                  </a:cubicBezTo>
                  <a:cubicBezTo>
                    <a:pt x="33942" y="714726"/>
                    <a:pt x="80030" y="713113"/>
                    <a:pt x="82987" y="712757"/>
                  </a:cubicBezTo>
                  <a:cubicBezTo>
                    <a:pt x="212361" y="705143"/>
                    <a:pt x="824098" y="709647"/>
                    <a:pt x="973803" y="711108"/>
                  </a:cubicBezTo>
                  <a:cubicBezTo>
                    <a:pt x="988131" y="708732"/>
                    <a:pt x="1011680" y="688562"/>
                    <a:pt x="1022026" y="680991"/>
                  </a:cubicBezTo>
                  <a:cubicBezTo>
                    <a:pt x="1025710" y="676101"/>
                    <a:pt x="1024024" y="668814"/>
                    <a:pt x="1021619" y="664977"/>
                  </a:cubicBezTo>
                  <a:close/>
                  <a:moveTo>
                    <a:pt x="156676" y="417119"/>
                  </a:moveTo>
                  <a:cubicBezTo>
                    <a:pt x="159227" y="291428"/>
                    <a:pt x="157192" y="166049"/>
                    <a:pt x="160920" y="40823"/>
                  </a:cubicBezTo>
                  <a:cubicBezTo>
                    <a:pt x="160978" y="38258"/>
                    <a:pt x="159583" y="34400"/>
                    <a:pt x="163572" y="34327"/>
                  </a:cubicBezTo>
                  <a:cubicBezTo>
                    <a:pt x="163986" y="38781"/>
                    <a:pt x="894155" y="23015"/>
                    <a:pt x="884267" y="40293"/>
                  </a:cubicBezTo>
                  <a:cubicBezTo>
                    <a:pt x="886504" y="130207"/>
                    <a:pt x="886693" y="212688"/>
                    <a:pt x="885102" y="312513"/>
                  </a:cubicBezTo>
                  <a:cubicBezTo>
                    <a:pt x="885276" y="361129"/>
                    <a:pt x="881491" y="409613"/>
                    <a:pt x="883845" y="458113"/>
                  </a:cubicBezTo>
                  <a:cubicBezTo>
                    <a:pt x="884826" y="460140"/>
                    <a:pt x="884695" y="463504"/>
                    <a:pt x="881469" y="463482"/>
                  </a:cubicBezTo>
                  <a:cubicBezTo>
                    <a:pt x="878229" y="461767"/>
                    <a:pt x="159677" y="465793"/>
                    <a:pt x="157410" y="462588"/>
                  </a:cubicBezTo>
                  <a:cubicBezTo>
                    <a:pt x="155398" y="448093"/>
                    <a:pt x="156851" y="431978"/>
                    <a:pt x="156676" y="417119"/>
                  </a:cubicBezTo>
                  <a:close/>
                  <a:moveTo>
                    <a:pt x="663553" y="656469"/>
                  </a:moveTo>
                  <a:cubicBezTo>
                    <a:pt x="545375" y="660509"/>
                    <a:pt x="423251" y="661976"/>
                    <a:pt x="308241" y="659165"/>
                  </a:cubicBezTo>
                  <a:cubicBezTo>
                    <a:pt x="305247" y="655815"/>
                    <a:pt x="329283" y="600748"/>
                    <a:pt x="333708" y="601322"/>
                  </a:cubicBezTo>
                  <a:cubicBezTo>
                    <a:pt x="436177" y="601859"/>
                    <a:pt x="546850" y="592704"/>
                    <a:pt x="641480" y="606379"/>
                  </a:cubicBezTo>
                  <a:cubicBezTo>
                    <a:pt x="645665" y="615294"/>
                    <a:pt x="652814" y="623751"/>
                    <a:pt x="655997" y="633836"/>
                  </a:cubicBezTo>
                  <a:cubicBezTo>
                    <a:pt x="657036" y="640288"/>
                    <a:pt x="668560" y="651601"/>
                    <a:pt x="663553" y="656469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CCB8AC80-D696-3B4A-BD1D-AB64086F4BCF}"/>
                </a:ext>
              </a:extLst>
            </p:cNvPr>
            <p:cNvSpPr/>
            <p:nvPr/>
          </p:nvSpPr>
          <p:spPr>
            <a:xfrm>
              <a:off x="7906070" y="3701271"/>
              <a:ext cx="718468" cy="417543"/>
            </a:xfrm>
            <a:custGeom>
              <a:avLst/>
              <a:gdLst>
                <a:gd name="connsiteX0" fmla="*/ 717831 w 718468"/>
                <a:gd name="connsiteY0" fmla="*/ 15949 h 417543"/>
                <a:gd name="connsiteX1" fmla="*/ 712018 w 718468"/>
                <a:gd name="connsiteY1" fmla="*/ 771 h 417543"/>
                <a:gd name="connsiteX2" fmla="*/ 1387 w 718468"/>
                <a:gd name="connsiteY2" fmla="*/ 3089 h 417543"/>
                <a:gd name="connsiteX3" fmla="*/ 2833 w 718468"/>
                <a:gd name="connsiteY3" fmla="*/ 28105 h 417543"/>
                <a:gd name="connsiteX4" fmla="*/ 3566 w 718468"/>
                <a:gd name="connsiteY4" fmla="*/ 69709 h 417543"/>
                <a:gd name="connsiteX5" fmla="*/ 2556 w 718468"/>
                <a:gd name="connsiteY5" fmla="*/ 414987 h 417543"/>
                <a:gd name="connsiteX6" fmla="*/ 707797 w 718468"/>
                <a:gd name="connsiteY6" fmla="*/ 416905 h 417543"/>
                <a:gd name="connsiteX7" fmla="*/ 714307 w 718468"/>
                <a:gd name="connsiteY7" fmla="*/ 410395 h 417543"/>
                <a:gd name="connsiteX8" fmla="*/ 717831 w 718468"/>
                <a:gd name="connsiteY8" fmla="*/ 15949 h 4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468" h="417543">
                  <a:moveTo>
                    <a:pt x="717831" y="15949"/>
                  </a:moveTo>
                  <a:cubicBezTo>
                    <a:pt x="718565" y="10282"/>
                    <a:pt x="720178" y="1047"/>
                    <a:pt x="712018" y="771"/>
                  </a:cubicBezTo>
                  <a:cubicBezTo>
                    <a:pt x="707027" y="3060"/>
                    <a:pt x="4591" y="-3632"/>
                    <a:pt x="1387" y="3089"/>
                  </a:cubicBezTo>
                  <a:cubicBezTo>
                    <a:pt x="-2544" y="10427"/>
                    <a:pt x="3167" y="19422"/>
                    <a:pt x="2833" y="28105"/>
                  </a:cubicBezTo>
                  <a:cubicBezTo>
                    <a:pt x="4250" y="41677"/>
                    <a:pt x="3479" y="55962"/>
                    <a:pt x="3566" y="69709"/>
                  </a:cubicBezTo>
                  <a:cubicBezTo>
                    <a:pt x="6538" y="174685"/>
                    <a:pt x="-1839" y="304423"/>
                    <a:pt x="2556" y="414987"/>
                  </a:cubicBezTo>
                  <a:cubicBezTo>
                    <a:pt x="5136" y="420567"/>
                    <a:pt x="703619" y="414980"/>
                    <a:pt x="707797" y="416905"/>
                  </a:cubicBezTo>
                  <a:cubicBezTo>
                    <a:pt x="711386" y="416898"/>
                    <a:pt x="714300" y="413992"/>
                    <a:pt x="714307" y="410395"/>
                  </a:cubicBezTo>
                  <a:cubicBezTo>
                    <a:pt x="715956" y="278826"/>
                    <a:pt x="716545" y="146966"/>
                    <a:pt x="717831" y="15949"/>
                  </a:cubicBezTo>
                  <a:close/>
                </a:path>
              </a:pathLst>
            </a:custGeom>
            <a:solidFill>
              <a:srgbClr val="FFFFFF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94" name="Graphic 153">
              <a:extLst>
                <a:ext uri="{FF2B5EF4-FFF2-40B4-BE49-F238E27FC236}">
                  <a16:creationId xmlns:a16="http://schemas.microsoft.com/office/drawing/2014/main" id="{7B4EED71-C538-E749-A9DE-C42A1005BBDF}"/>
                </a:ext>
              </a:extLst>
            </p:cNvPr>
            <p:cNvGrpSpPr/>
            <p:nvPr/>
          </p:nvGrpSpPr>
          <p:grpSpPr>
            <a:xfrm>
              <a:off x="7733167" y="3647124"/>
              <a:ext cx="1047734" cy="735697"/>
              <a:chOff x="7733167" y="3647124"/>
              <a:chExt cx="1047734" cy="735697"/>
            </a:xfrm>
            <a:solidFill>
              <a:srgbClr val="000000"/>
            </a:solidFill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13CA6E56-4C82-FF4C-8941-85B46B1C6631}"/>
                  </a:ext>
                </a:extLst>
              </p:cNvPr>
              <p:cNvSpPr/>
              <p:nvPr/>
            </p:nvSpPr>
            <p:spPr>
              <a:xfrm>
                <a:off x="7733167" y="3647124"/>
                <a:ext cx="1047734" cy="735697"/>
              </a:xfrm>
              <a:custGeom>
                <a:avLst/>
                <a:gdLst>
                  <a:gd name="connsiteX0" fmla="*/ 1042989 w 1047734"/>
                  <a:gd name="connsiteY0" fmla="*/ 665137 h 735697"/>
                  <a:gd name="connsiteX1" fmla="*/ 1027527 w 1047734"/>
                  <a:gd name="connsiteY1" fmla="*/ 644095 h 735697"/>
                  <a:gd name="connsiteX2" fmla="*/ 1005846 w 1047734"/>
                  <a:gd name="connsiteY2" fmla="*/ 616064 h 735697"/>
                  <a:gd name="connsiteX3" fmla="*/ 961765 w 1047734"/>
                  <a:gd name="connsiteY3" fmla="*/ 567317 h 735697"/>
                  <a:gd name="connsiteX4" fmla="*/ 927891 w 1047734"/>
                  <a:gd name="connsiteY4" fmla="*/ 532623 h 735697"/>
                  <a:gd name="connsiteX5" fmla="*/ 930173 w 1047734"/>
                  <a:gd name="connsiteY5" fmla="*/ 482649 h 735697"/>
                  <a:gd name="connsiteX6" fmla="*/ 932011 w 1047734"/>
                  <a:gd name="connsiteY6" fmla="*/ 379489 h 735697"/>
                  <a:gd name="connsiteX7" fmla="*/ 933646 w 1047734"/>
                  <a:gd name="connsiteY7" fmla="*/ 144026 h 735697"/>
                  <a:gd name="connsiteX8" fmla="*/ 933210 w 1047734"/>
                  <a:gd name="connsiteY8" fmla="*/ 77116 h 735697"/>
                  <a:gd name="connsiteX9" fmla="*/ 925508 w 1047734"/>
                  <a:gd name="connsiteY9" fmla="*/ 26691 h 735697"/>
                  <a:gd name="connsiteX10" fmla="*/ 897048 w 1047734"/>
                  <a:gd name="connsiteY10" fmla="*/ 185 h 735697"/>
                  <a:gd name="connsiteX11" fmla="*/ 864483 w 1047734"/>
                  <a:gd name="connsiteY11" fmla="*/ 338 h 735697"/>
                  <a:gd name="connsiteX12" fmla="*/ 793583 w 1047734"/>
                  <a:gd name="connsiteY12" fmla="*/ 657 h 735697"/>
                  <a:gd name="connsiteX13" fmla="*/ 582918 w 1047734"/>
                  <a:gd name="connsiteY13" fmla="*/ 1529 h 735697"/>
                  <a:gd name="connsiteX14" fmla="*/ 357962 w 1047734"/>
                  <a:gd name="connsiteY14" fmla="*/ 2263 h 735697"/>
                  <a:gd name="connsiteX15" fmla="*/ 209340 w 1047734"/>
                  <a:gd name="connsiteY15" fmla="*/ 2328 h 735697"/>
                  <a:gd name="connsiteX16" fmla="*/ 147130 w 1047734"/>
                  <a:gd name="connsiteY16" fmla="*/ 11048 h 735697"/>
                  <a:gd name="connsiteX17" fmla="*/ 125122 w 1047734"/>
                  <a:gd name="connsiteY17" fmla="*/ 81642 h 735697"/>
                  <a:gd name="connsiteX18" fmla="*/ 124897 w 1047734"/>
                  <a:gd name="connsiteY18" fmla="*/ 102858 h 735697"/>
                  <a:gd name="connsiteX19" fmla="*/ 125056 w 1047734"/>
                  <a:gd name="connsiteY19" fmla="*/ 311292 h 735697"/>
                  <a:gd name="connsiteX20" fmla="*/ 130143 w 1047734"/>
                  <a:gd name="connsiteY20" fmla="*/ 515091 h 735697"/>
                  <a:gd name="connsiteX21" fmla="*/ 132002 w 1047734"/>
                  <a:gd name="connsiteY21" fmla="*/ 525779 h 735697"/>
                  <a:gd name="connsiteX22" fmla="*/ 133041 w 1047734"/>
                  <a:gd name="connsiteY22" fmla="*/ 537084 h 735697"/>
                  <a:gd name="connsiteX23" fmla="*/ 95790 w 1047734"/>
                  <a:gd name="connsiteY23" fmla="*/ 569824 h 735697"/>
                  <a:gd name="connsiteX24" fmla="*/ 50974 w 1047734"/>
                  <a:gd name="connsiteY24" fmla="*/ 615882 h 735697"/>
                  <a:gd name="connsiteX25" fmla="*/ 18888 w 1047734"/>
                  <a:gd name="connsiteY25" fmla="*/ 655880 h 735697"/>
                  <a:gd name="connsiteX26" fmla="*/ 1582 w 1047734"/>
                  <a:gd name="connsiteY26" fmla="*/ 696634 h 735697"/>
                  <a:gd name="connsiteX27" fmla="*/ 8273 w 1047734"/>
                  <a:gd name="connsiteY27" fmla="*/ 711682 h 735697"/>
                  <a:gd name="connsiteX28" fmla="*/ 32461 w 1047734"/>
                  <a:gd name="connsiteY28" fmla="*/ 727049 h 735697"/>
                  <a:gd name="connsiteX29" fmla="*/ 88044 w 1047734"/>
                  <a:gd name="connsiteY29" fmla="*/ 731735 h 735697"/>
                  <a:gd name="connsiteX30" fmla="*/ 89105 w 1047734"/>
                  <a:gd name="connsiteY30" fmla="*/ 731394 h 735697"/>
                  <a:gd name="connsiteX31" fmla="*/ 166268 w 1047734"/>
                  <a:gd name="connsiteY31" fmla="*/ 734692 h 735697"/>
                  <a:gd name="connsiteX32" fmla="*/ 255848 w 1047734"/>
                  <a:gd name="connsiteY32" fmla="*/ 735521 h 735697"/>
                  <a:gd name="connsiteX33" fmla="*/ 433642 w 1047734"/>
                  <a:gd name="connsiteY33" fmla="*/ 735521 h 735697"/>
                  <a:gd name="connsiteX34" fmla="*/ 789282 w 1047734"/>
                  <a:gd name="connsiteY34" fmla="*/ 735521 h 735697"/>
                  <a:gd name="connsiteX35" fmla="*/ 888983 w 1047734"/>
                  <a:gd name="connsiteY35" fmla="*/ 735521 h 735697"/>
                  <a:gd name="connsiteX36" fmla="*/ 938100 w 1047734"/>
                  <a:gd name="connsiteY36" fmla="*/ 735521 h 735697"/>
                  <a:gd name="connsiteX37" fmla="*/ 987544 w 1047734"/>
                  <a:gd name="connsiteY37" fmla="*/ 732738 h 735697"/>
                  <a:gd name="connsiteX38" fmla="*/ 1022979 w 1047734"/>
                  <a:gd name="connsiteY38" fmla="*/ 719485 h 735697"/>
                  <a:gd name="connsiteX39" fmla="*/ 1034328 w 1047734"/>
                  <a:gd name="connsiteY39" fmla="*/ 708027 h 735697"/>
                  <a:gd name="connsiteX40" fmla="*/ 1042989 w 1047734"/>
                  <a:gd name="connsiteY40" fmla="*/ 665137 h 735697"/>
                  <a:gd name="connsiteX41" fmla="*/ 896830 w 1047734"/>
                  <a:gd name="connsiteY41" fmla="*/ 19745 h 735697"/>
                  <a:gd name="connsiteX42" fmla="*/ 896830 w 1047734"/>
                  <a:gd name="connsiteY42" fmla="*/ 19745 h 735697"/>
                  <a:gd name="connsiteX43" fmla="*/ 896830 w 1047734"/>
                  <a:gd name="connsiteY43" fmla="*/ 19745 h 735697"/>
                  <a:gd name="connsiteX44" fmla="*/ 144282 w 1047734"/>
                  <a:gd name="connsiteY44" fmla="*/ 144012 h 735697"/>
                  <a:gd name="connsiteX45" fmla="*/ 144631 w 1047734"/>
                  <a:gd name="connsiteY45" fmla="*/ 83052 h 735697"/>
                  <a:gd name="connsiteX46" fmla="*/ 163209 w 1047734"/>
                  <a:gd name="connsiteY46" fmla="*/ 23799 h 735697"/>
                  <a:gd name="connsiteX47" fmla="*/ 196567 w 1047734"/>
                  <a:gd name="connsiteY47" fmla="*/ 21736 h 735697"/>
                  <a:gd name="connsiteX48" fmla="*/ 313931 w 1047734"/>
                  <a:gd name="connsiteY48" fmla="*/ 21888 h 735697"/>
                  <a:gd name="connsiteX49" fmla="*/ 526499 w 1047734"/>
                  <a:gd name="connsiteY49" fmla="*/ 21271 h 735697"/>
                  <a:gd name="connsiteX50" fmla="*/ 746123 w 1047734"/>
                  <a:gd name="connsiteY50" fmla="*/ 20399 h 735697"/>
                  <a:gd name="connsiteX51" fmla="*/ 884558 w 1047734"/>
                  <a:gd name="connsiteY51" fmla="*/ 19781 h 735697"/>
                  <a:gd name="connsiteX52" fmla="*/ 896343 w 1047734"/>
                  <a:gd name="connsiteY52" fmla="*/ 19730 h 735697"/>
                  <a:gd name="connsiteX53" fmla="*/ 896779 w 1047734"/>
                  <a:gd name="connsiteY53" fmla="*/ 19745 h 735697"/>
                  <a:gd name="connsiteX54" fmla="*/ 909080 w 1047734"/>
                  <a:gd name="connsiteY54" fmla="*/ 39566 h 735697"/>
                  <a:gd name="connsiteX55" fmla="*/ 914014 w 1047734"/>
                  <a:gd name="connsiteY55" fmla="*/ 107312 h 735697"/>
                  <a:gd name="connsiteX56" fmla="*/ 913105 w 1047734"/>
                  <a:gd name="connsiteY56" fmla="*/ 322038 h 735697"/>
                  <a:gd name="connsiteX57" fmla="*/ 909501 w 1047734"/>
                  <a:gd name="connsiteY57" fmla="*/ 516282 h 735697"/>
                  <a:gd name="connsiteX58" fmla="*/ 909276 w 1047734"/>
                  <a:gd name="connsiteY58" fmla="*/ 520824 h 735697"/>
                  <a:gd name="connsiteX59" fmla="*/ 613304 w 1047734"/>
                  <a:gd name="connsiteY59" fmla="*/ 520824 h 735697"/>
                  <a:gd name="connsiteX60" fmla="*/ 310553 w 1047734"/>
                  <a:gd name="connsiteY60" fmla="*/ 520824 h 735697"/>
                  <a:gd name="connsiteX61" fmla="*/ 145219 w 1047734"/>
                  <a:gd name="connsiteY61" fmla="*/ 520824 h 735697"/>
                  <a:gd name="connsiteX62" fmla="*/ 145713 w 1047734"/>
                  <a:gd name="connsiteY62" fmla="*/ 514015 h 735697"/>
                  <a:gd name="connsiteX63" fmla="*/ 145503 w 1047734"/>
                  <a:gd name="connsiteY63" fmla="*/ 478238 h 735697"/>
                  <a:gd name="connsiteX64" fmla="*/ 145045 w 1047734"/>
                  <a:gd name="connsiteY64" fmla="*/ 373952 h 735697"/>
                  <a:gd name="connsiteX65" fmla="*/ 144282 w 1047734"/>
                  <a:gd name="connsiteY65" fmla="*/ 144012 h 735697"/>
                  <a:gd name="connsiteX66" fmla="*/ 23277 w 1047734"/>
                  <a:gd name="connsiteY66" fmla="*/ 683897 h 735697"/>
                  <a:gd name="connsiteX67" fmla="*/ 36588 w 1047734"/>
                  <a:gd name="connsiteY67" fmla="*/ 664330 h 735697"/>
                  <a:gd name="connsiteX68" fmla="*/ 67134 w 1047734"/>
                  <a:gd name="connsiteY68" fmla="*/ 624841 h 735697"/>
                  <a:gd name="connsiteX69" fmla="*/ 108330 w 1047734"/>
                  <a:gd name="connsiteY69" fmla="*/ 578703 h 735697"/>
                  <a:gd name="connsiteX70" fmla="*/ 140474 w 1047734"/>
                  <a:gd name="connsiteY70" fmla="*/ 540376 h 735697"/>
                  <a:gd name="connsiteX71" fmla="*/ 443190 w 1047734"/>
                  <a:gd name="connsiteY71" fmla="*/ 540376 h 735697"/>
                  <a:gd name="connsiteX72" fmla="*/ 745956 w 1047734"/>
                  <a:gd name="connsiteY72" fmla="*/ 540376 h 735697"/>
                  <a:gd name="connsiteX73" fmla="*/ 912481 w 1047734"/>
                  <a:gd name="connsiteY73" fmla="*/ 540376 h 735697"/>
                  <a:gd name="connsiteX74" fmla="*/ 939284 w 1047734"/>
                  <a:gd name="connsiteY74" fmla="*/ 572774 h 735697"/>
                  <a:gd name="connsiteX75" fmla="*/ 979413 w 1047734"/>
                  <a:gd name="connsiteY75" fmla="*/ 614698 h 735697"/>
                  <a:gd name="connsiteX76" fmla="*/ 1013882 w 1047734"/>
                  <a:gd name="connsiteY76" fmla="*/ 662325 h 735697"/>
                  <a:gd name="connsiteX77" fmla="*/ 1025732 w 1047734"/>
                  <a:gd name="connsiteY77" fmla="*/ 680555 h 735697"/>
                  <a:gd name="connsiteX78" fmla="*/ 1027927 w 1047734"/>
                  <a:gd name="connsiteY78" fmla="*/ 688366 h 735697"/>
                  <a:gd name="connsiteX79" fmla="*/ 1026532 w 1047734"/>
                  <a:gd name="connsiteY79" fmla="*/ 691272 h 735697"/>
                  <a:gd name="connsiteX80" fmla="*/ 1024287 w 1047734"/>
                  <a:gd name="connsiteY80" fmla="*/ 693401 h 735697"/>
                  <a:gd name="connsiteX81" fmla="*/ 977735 w 1047734"/>
                  <a:gd name="connsiteY81" fmla="*/ 690589 h 735697"/>
                  <a:gd name="connsiteX82" fmla="*/ 928618 w 1047734"/>
                  <a:gd name="connsiteY82" fmla="*/ 690589 h 735697"/>
                  <a:gd name="connsiteX83" fmla="*/ 828902 w 1047734"/>
                  <a:gd name="connsiteY83" fmla="*/ 690589 h 735697"/>
                  <a:gd name="connsiteX84" fmla="*/ 632282 w 1047734"/>
                  <a:gd name="connsiteY84" fmla="*/ 690589 h 735697"/>
                  <a:gd name="connsiteX85" fmla="*/ 237545 w 1047734"/>
                  <a:gd name="connsiteY85" fmla="*/ 690589 h 735697"/>
                  <a:gd name="connsiteX86" fmla="*/ 127708 w 1047734"/>
                  <a:gd name="connsiteY86" fmla="*/ 691286 h 735697"/>
                  <a:gd name="connsiteX87" fmla="*/ 17719 w 1047734"/>
                  <a:gd name="connsiteY87" fmla="*/ 695740 h 735697"/>
                  <a:gd name="connsiteX88" fmla="*/ 23277 w 1047734"/>
                  <a:gd name="connsiteY88" fmla="*/ 683897 h 735697"/>
                  <a:gd name="connsiteX89" fmla="*/ 945315 w 1047734"/>
                  <a:gd name="connsiteY89" fmla="*/ 715954 h 735697"/>
                  <a:gd name="connsiteX90" fmla="*/ 900536 w 1047734"/>
                  <a:gd name="connsiteY90" fmla="*/ 715954 h 735697"/>
                  <a:gd name="connsiteX91" fmla="*/ 810948 w 1047734"/>
                  <a:gd name="connsiteY91" fmla="*/ 715954 h 735697"/>
                  <a:gd name="connsiteX92" fmla="*/ 633154 w 1047734"/>
                  <a:gd name="connsiteY92" fmla="*/ 715954 h 735697"/>
                  <a:gd name="connsiteX93" fmla="*/ 277515 w 1047734"/>
                  <a:gd name="connsiteY93" fmla="*/ 715954 h 735697"/>
                  <a:gd name="connsiteX94" fmla="*/ 177813 w 1047734"/>
                  <a:gd name="connsiteY94" fmla="*/ 716659 h 735697"/>
                  <a:gd name="connsiteX95" fmla="*/ 92680 w 1047734"/>
                  <a:gd name="connsiteY95" fmla="*/ 719768 h 735697"/>
                  <a:gd name="connsiteX96" fmla="*/ 88023 w 1047734"/>
                  <a:gd name="connsiteY96" fmla="*/ 716252 h 735697"/>
                  <a:gd name="connsiteX97" fmla="*/ 40759 w 1047734"/>
                  <a:gd name="connsiteY97" fmla="*/ 709371 h 735697"/>
                  <a:gd name="connsiteX98" fmla="*/ 32011 w 1047734"/>
                  <a:gd name="connsiteY98" fmla="*/ 706254 h 735697"/>
                  <a:gd name="connsiteX99" fmla="*/ 113242 w 1047734"/>
                  <a:gd name="connsiteY99" fmla="*/ 709291 h 735697"/>
                  <a:gd name="connsiteX100" fmla="*/ 212958 w 1047734"/>
                  <a:gd name="connsiteY100" fmla="*/ 710134 h 735697"/>
                  <a:gd name="connsiteX101" fmla="*/ 409578 w 1047734"/>
                  <a:gd name="connsiteY101" fmla="*/ 710134 h 735697"/>
                  <a:gd name="connsiteX102" fmla="*/ 804314 w 1047734"/>
                  <a:gd name="connsiteY102" fmla="*/ 710134 h 735697"/>
                  <a:gd name="connsiteX103" fmla="*/ 914152 w 1047734"/>
                  <a:gd name="connsiteY103" fmla="*/ 710134 h 735697"/>
                  <a:gd name="connsiteX104" fmla="*/ 970498 w 1047734"/>
                  <a:gd name="connsiteY104" fmla="*/ 710134 h 735697"/>
                  <a:gd name="connsiteX105" fmla="*/ 1000324 w 1047734"/>
                  <a:gd name="connsiteY105" fmla="*/ 710134 h 735697"/>
                  <a:gd name="connsiteX106" fmla="*/ 985451 w 1047734"/>
                  <a:gd name="connsiteY106" fmla="*/ 718257 h 735697"/>
                  <a:gd name="connsiteX107" fmla="*/ 945315 w 1047734"/>
                  <a:gd name="connsiteY107" fmla="*/ 715954 h 73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1047734" h="735697">
                    <a:moveTo>
                      <a:pt x="1042989" y="665137"/>
                    </a:moveTo>
                    <a:cubicBezTo>
                      <a:pt x="1038935" y="657391"/>
                      <a:pt x="1032911" y="650910"/>
                      <a:pt x="1027527" y="644095"/>
                    </a:cubicBezTo>
                    <a:cubicBezTo>
                      <a:pt x="1020210" y="634824"/>
                      <a:pt x="1013177" y="625328"/>
                      <a:pt x="1005846" y="616064"/>
                    </a:cubicBezTo>
                    <a:cubicBezTo>
                      <a:pt x="992208" y="598829"/>
                      <a:pt x="977575" y="582583"/>
                      <a:pt x="961765" y="567317"/>
                    </a:cubicBezTo>
                    <a:cubicBezTo>
                      <a:pt x="950241" y="556193"/>
                      <a:pt x="939604" y="543674"/>
                      <a:pt x="927891" y="532623"/>
                    </a:cubicBezTo>
                    <a:cubicBezTo>
                      <a:pt x="930543" y="516348"/>
                      <a:pt x="929751" y="498997"/>
                      <a:pt x="930173" y="482649"/>
                    </a:cubicBezTo>
                    <a:cubicBezTo>
                      <a:pt x="931059" y="448267"/>
                      <a:pt x="931568" y="413878"/>
                      <a:pt x="932011" y="379489"/>
                    </a:cubicBezTo>
                    <a:cubicBezTo>
                      <a:pt x="933028" y="301011"/>
                      <a:pt x="933631" y="222519"/>
                      <a:pt x="933646" y="144026"/>
                    </a:cubicBezTo>
                    <a:cubicBezTo>
                      <a:pt x="933653" y="121735"/>
                      <a:pt x="933834" y="99400"/>
                      <a:pt x="933210" y="77116"/>
                    </a:cubicBezTo>
                    <a:cubicBezTo>
                      <a:pt x="932737" y="60346"/>
                      <a:pt x="931473" y="42494"/>
                      <a:pt x="925508" y="26691"/>
                    </a:cubicBezTo>
                    <a:cubicBezTo>
                      <a:pt x="920785" y="14186"/>
                      <a:pt x="911783" y="825"/>
                      <a:pt x="897048" y="185"/>
                    </a:cubicBezTo>
                    <a:cubicBezTo>
                      <a:pt x="886244" y="-287"/>
                      <a:pt x="875294" y="287"/>
                      <a:pt x="864483" y="338"/>
                    </a:cubicBezTo>
                    <a:cubicBezTo>
                      <a:pt x="840847" y="447"/>
                      <a:pt x="817218" y="556"/>
                      <a:pt x="793583" y="657"/>
                    </a:cubicBezTo>
                    <a:cubicBezTo>
                      <a:pt x="723359" y="970"/>
                      <a:pt x="653142" y="1261"/>
                      <a:pt x="582918" y="1529"/>
                    </a:cubicBezTo>
                    <a:cubicBezTo>
                      <a:pt x="507935" y="1813"/>
                      <a:pt x="432945" y="2081"/>
                      <a:pt x="357962" y="2263"/>
                    </a:cubicBezTo>
                    <a:cubicBezTo>
                      <a:pt x="308423" y="2379"/>
                      <a:pt x="258878" y="2612"/>
                      <a:pt x="209340" y="2328"/>
                    </a:cubicBezTo>
                    <a:cubicBezTo>
                      <a:pt x="188545" y="2212"/>
                      <a:pt x="164452" y="-2569"/>
                      <a:pt x="147130" y="11048"/>
                    </a:cubicBezTo>
                    <a:cubicBezTo>
                      <a:pt x="126589" y="27199"/>
                      <a:pt x="125790" y="57759"/>
                      <a:pt x="125122" y="81642"/>
                    </a:cubicBezTo>
                    <a:cubicBezTo>
                      <a:pt x="124926" y="88712"/>
                      <a:pt x="124940" y="95789"/>
                      <a:pt x="124897" y="102858"/>
                    </a:cubicBezTo>
                    <a:cubicBezTo>
                      <a:pt x="124453" y="172334"/>
                      <a:pt x="124679" y="241817"/>
                      <a:pt x="125056" y="311292"/>
                    </a:cubicBezTo>
                    <a:cubicBezTo>
                      <a:pt x="125420" y="379068"/>
                      <a:pt x="124352" y="447497"/>
                      <a:pt x="130143" y="515091"/>
                    </a:cubicBezTo>
                    <a:cubicBezTo>
                      <a:pt x="130397" y="518062"/>
                      <a:pt x="131072" y="521833"/>
                      <a:pt x="132002" y="525779"/>
                    </a:cubicBezTo>
                    <a:cubicBezTo>
                      <a:pt x="130222" y="529317"/>
                      <a:pt x="130564" y="533982"/>
                      <a:pt x="133041" y="537084"/>
                    </a:cubicBezTo>
                    <a:cubicBezTo>
                      <a:pt x="120051" y="547271"/>
                      <a:pt x="107887" y="558729"/>
                      <a:pt x="95790" y="569824"/>
                    </a:cubicBezTo>
                    <a:cubicBezTo>
                      <a:pt x="79987" y="584312"/>
                      <a:pt x="64816" y="599476"/>
                      <a:pt x="50974" y="615882"/>
                    </a:cubicBezTo>
                    <a:cubicBezTo>
                      <a:pt x="39996" y="628895"/>
                      <a:pt x="29235" y="642344"/>
                      <a:pt x="18888" y="655880"/>
                    </a:cubicBezTo>
                    <a:cubicBezTo>
                      <a:pt x="12705" y="663974"/>
                      <a:pt x="-5415" y="685241"/>
                      <a:pt x="1582" y="696634"/>
                    </a:cubicBezTo>
                    <a:cubicBezTo>
                      <a:pt x="1741" y="701989"/>
                      <a:pt x="5316" y="708027"/>
                      <a:pt x="8273" y="711682"/>
                    </a:cubicBezTo>
                    <a:cubicBezTo>
                      <a:pt x="14536" y="719427"/>
                      <a:pt x="23190" y="723844"/>
                      <a:pt x="32461" y="727049"/>
                    </a:cubicBezTo>
                    <a:cubicBezTo>
                      <a:pt x="49579" y="732978"/>
                      <a:pt x="70301" y="735615"/>
                      <a:pt x="88044" y="731735"/>
                    </a:cubicBezTo>
                    <a:cubicBezTo>
                      <a:pt x="88422" y="731655"/>
                      <a:pt x="88764" y="731524"/>
                      <a:pt x="89105" y="731394"/>
                    </a:cubicBezTo>
                    <a:cubicBezTo>
                      <a:pt x="114703" y="733777"/>
                      <a:pt x="140591" y="734409"/>
                      <a:pt x="166268" y="734692"/>
                    </a:cubicBezTo>
                    <a:cubicBezTo>
                      <a:pt x="196131" y="735027"/>
                      <a:pt x="225986" y="735521"/>
                      <a:pt x="255848" y="735521"/>
                    </a:cubicBezTo>
                    <a:cubicBezTo>
                      <a:pt x="315115" y="735521"/>
                      <a:pt x="374375" y="735521"/>
                      <a:pt x="433642" y="735521"/>
                    </a:cubicBezTo>
                    <a:cubicBezTo>
                      <a:pt x="552191" y="735521"/>
                      <a:pt x="670733" y="735521"/>
                      <a:pt x="789282" y="735521"/>
                    </a:cubicBezTo>
                    <a:cubicBezTo>
                      <a:pt x="822515" y="735521"/>
                      <a:pt x="855749" y="735521"/>
                      <a:pt x="888983" y="735521"/>
                    </a:cubicBezTo>
                    <a:cubicBezTo>
                      <a:pt x="905353" y="735521"/>
                      <a:pt x="921722" y="735521"/>
                      <a:pt x="938100" y="735521"/>
                    </a:cubicBezTo>
                    <a:cubicBezTo>
                      <a:pt x="954658" y="735521"/>
                      <a:pt x="971406" y="736749"/>
                      <a:pt x="987544" y="732738"/>
                    </a:cubicBezTo>
                    <a:cubicBezTo>
                      <a:pt x="999597" y="735819"/>
                      <a:pt x="1014078" y="726497"/>
                      <a:pt x="1022979" y="719485"/>
                    </a:cubicBezTo>
                    <a:cubicBezTo>
                      <a:pt x="1027251" y="716121"/>
                      <a:pt x="1031167" y="712299"/>
                      <a:pt x="1034328" y="708027"/>
                    </a:cubicBezTo>
                    <a:cubicBezTo>
                      <a:pt x="1051170" y="702330"/>
                      <a:pt x="1049775" y="678099"/>
                      <a:pt x="1042989" y="665137"/>
                    </a:cubicBezTo>
                    <a:close/>
                    <a:moveTo>
                      <a:pt x="896830" y="19745"/>
                    </a:moveTo>
                    <a:cubicBezTo>
                      <a:pt x="897818" y="19825"/>
                      <a:pt x="898130" y="20173"/>
                      <a:pt x="896830" y="19745"/>
                    </a:cubicBezTo>
                    <a:lnTo>
                      <a:pt x="896830" y="19745"/>
                    </a:lnTo>
                    <a:close/>
                    <a:moveTo>
                      <a:pt x="144282" y="144012"/>
                    </a:moveTo>
                    <a:cubicBezTo>
                      <a:pt x="144318" y="123696"/>
                      <a:pt x="144187" y="103367"/>
                      <a:pt x="144631" y="83052"/>
                    </a:cubicBezTo>
                    <a:cubicBezTo>
                      <a:pt x="145030" y="65156"/>
                      <a:pt x="143759" y="32939"/>
                      <a:pt x="163209" y="23799"/>
                    </a:cubicBezTo>
                    <a:cubicBezTo>
                      <a:pt x="173585" y="18924"/>
                      <a:pt x="185523" y="21532"/>
                      <a:pt x="196567" y="21736"/>
                    </a:cubicBezTo>
                    <a:cubicBezTo>
                      <a:pt x="235671" y="22462"/>
                      <a:pt x="274827" y="21954"/>
                      <a:pt x="313931" y="21888"/>
                    </a:cubicBezTo>
                    <a:cubicBezTo>
                      <a:pt x="384787" y="21765"/>
                      <a:pt x="455643" y="21525"/>
                      <a:pt x="526499" y="21271"/>
                    </a:cubicBezTo>
                    <a:cubicBezTo>
                      <a:pt x="599710" y="21009"/>
                      <a:pt x="672913" y="20711"/>
                      <a:pt x="746123" y="20399"/>
                    </a:cubicBezTo>
                    <a:cubicBezTo>
                      <a:pt x="792268" y="20203"/>
                      <a:pt x="838413" y="19999"/>
                      <a:pt x="884558" y="19781"/>
                    </a:cubicBezTo>
                    <a:cubicBezTo>
                      <a:pt x="888489" y="19767"/>
                      <a:pt x="892420" y="19803"/>
                      <a:pt x="896343" y="19730"/>
                    </a:cubicBezTo>
                    <a:cubicBezTo>
                      <a:pt x="896496" y="19730"/>
                      <a:pt x="896641" y="19730"/>
                      <a:pt x="896779" y="19745"/>
                    </a:cubicBezTo>
                    <a:cubicBezTo>
                      <a:pt x="904321" y="22506"/>
                      <a:pt x="907213" y="32540"/>
                      <a:pt x="909080" y="39566"/>
                    </a:cubicBezTo>
                    <a:cubicBezTo>
                      <a:pt x="914871" y="61385"/>
                      <a:pt x="913897" y="84897"/>
                      <a:pt x="914014" y="107312"/>
                    </a:cubicBezTo>
                    <a:cubicBezTo>
                      <a:pt x="914384" y="178888"/>
                      <a:pt x="913803" y="250470"/>
                      <a:pt x="913105" y="322038"/>
                    </a:cubicBezTo>
                    <a:cubicBezTo>
                      <a:pt x="912473" y="386748"/>
                      <a:pt x="912495" y="451624"/>
                      <a:pt x="909501" y="516282"/>
                    </a:cubicBezTo>
                    <a:cubicBezTo>
                      <a:pt x="909429" y="517794"/>
                      <a:pt x="909356" y="519312"/>
                      <a:pt x="909276" y="520824"/>
                    </a:cubicBezTo>
                    <a:cubicBezTo>
                      <a:pt x="810621" y="520824"/>
                      <a:pt x="711959" y="520824"/>
                      <a:pt x="613304" y="520824"/>
                    </a:cubicBezTo>
                    <a:cubicBezTo>
                      <a:pt x="512389" y="520824"/>
                      <a:pt x="411467" y="520824"/>
                      <a:pt x="310553" y="520824"/>
                    </a:cubicBezTo>
                    <a:cubicBezTo>
                      <a:pt x="255441" y="520824"/>
                      <a:pt x="200330" y="520824"/>
                      <a:pt x="145219" y="520824"/>
                    </a:cubicBezTo>
                    <a:cubicBezTo>
                      <a:pt x="145488" y="518448"/>
                      <a:pt x="145706" y="516478"/>
                      <a:pt x="145713" y="514015"/>
                    </a:cubicBezTo>
                    <a:cubicBezTo>
                      <a:pt x="145735" y="502092"/>
                      <a:pt x="145473" y="490162"/>
                      <a:pt x="145503" y="478238"/>
                    </a:cubicBezTo>
                    <a:cubicBezTo>
                      <a:pt x="145582" y="443479"/>
                      <a:pt x="145357" y="408712"/>
                      <a:pt x="145045" y="373952"/>
                    </a:cubicBezTo>
                    <a:cubicBezTo>
                      <a:pt x="144347" y="297306"/>
                      <a:pt x="144129" y="220659"/>
                      <a:pt x="144282" y="144012"/>
                    </a:cubicBezTo>
                    <a:close/>
                    <a:moveTo>
                      <a:pt x="23277" y="683897"/>
                    </a:moveTo>
                    <a:cubicBezTo>
                      <a:pt x="27121" y="677016"/>
                      <a:pt x="31778" y="670564"/>
                      <a:pt x="36588" y="664330"/>
                    </a:cubicBezTo>
                    <a:cubicBezTo>
                      <a:pt x="46738" y="651179"/>
                      <a:pt x="56671" y="637723"/>
                      <a:pt x="67134" y="624841"/>
                    </a:cubicBezTo>
                    <a:cubicBezTo>
                      <a:pt x="80132" y="608841"/>
                      <a:pt x="94431" y="593910"/>
                      <a:pt x="108330" y="578703"/>
                    </a:cubicBezTo>
                    <a:cubicBezTo>
                      <a:pt x="119447" y="566540"/>
                      <a:pt x="131210" y="554181"/>
                      <a:pt x="140474" y="540376"/>
                    </a:cubicBezTo>
                    <a:cubicBezTo>
                      <a:pt x="241382" y="540376"/>
                      <a:pt x="342282" y="540376"/>
                      <a:pt x="443190" y="540376"/>
                    </a:cubicBezTo>
                    <a:cubicBezTo>
                      <a:pt x="544111" y="540376"/>
                      <a:pt x="645034" y="540376"/>
                      <a:pt x="745956" y="540376"/>
                    </a:cubicBezTo>
                    <a:cubicBezTo>
                      <a:pt x="801459" y="540376"/>
                      <a:pt x="856970" y="540376"/>
                      <a:pt x="912481" y="540376"/>
                    </a:cubicBezTo>
                    <a:cubicBezTo>
                      <a:pt x="918424" y="552967"/>
                      <a:pt x="929468" y="563154"/>
                      <a:pt x="939284" y="572774"/>
                    </a:cubicBezTo>
                    <a:cubicBezTo>
                      <a:pt x="953111" y="586310"/>
                      <a:pt x="967323" y="599527"/>
                      <a:pt x="979413" y="614698"/>
                    </a:cubicBezTo>
                    <a:cubicBezTo>
                      <a:pt x="991634" y="630036"/>
                      <a:pt x="1002097" y="646674"/>
                      <a:pt x="1013882" y="662325"/>
                    </a:cubicBezTo>
                    <a:cubicBezTo>
                      <a:pt x="1018213" y="668080"/>
                      <a:pt x="1022565" y="674067"/>
                      <a:pt x="1025732" y="680555"/>
                    </a:cubicBezTo>
                    <a:cubicBezTo>
                      <a:pt x="1027098" y="683352"/>
                      <a:pt x="1028530" y="686193"/>
                      <a:pt x="1027927" y="688366"/>
                    </a:cubicBezTo>
                    <a:cubicBezTo>
                      <a:pt x="1027643" y="689368"/>
                      <a:pt x="1027135" y="690335"/>
                      <a:pt x="1026532" y="691272"/>
                    </a:cubicBezTo>
                    <a:cubicBezTo>
                      <a:pt x="1025783" y="691984"/>
                      <a:pt x="1025035" y="692689"/>
                      <a:pt x="1024287" y="693401"/>
                    </a:cubicBezTo>
                    <a:cubicBezTo>
                      <a:pt x="1008898" y="689957"/>
                      <a:pt x="993472" y="690589"/>
                      <a:pt x="977735" y="690589"/>
                    </a:cubicBezTo>
                    <a:cubicBezTo>
                      <a:pt x="961365" y="690589"/>
                      <a:pt x="944988" y="690589"/>
                      <a:pt x="928618" y="690589"/>
                    </a:cubicBezTo>
                    <a:cubicBezTo>
                      <a:pt x="895377" y="690589"/>
                      <a:pt x="862143" y="690589"/>
                      <a:pt x="828902" y="690589"/>
                    </a:cubicBezTo>
                    <a:cubicBezTo>
                      <a:pt x="763364" y="690589"/>
                      <a:pt x="697827" y="690589"/>
                      <a:pt x="632282" y="690589"/>
                    </a:cubicBezTo>
                    <a:cubicBezTo>
                      <a:pt x="500706" y="690589"/>
                      <a:pt x="369122" y="690589"/>
                      <a:pt x="237545" y="690589"/>
                    </a:cubicBezTo>
                    <a:cubicBezTo>
                      <a:pt x="200926" y="690589"/>
                      <a:pt x="164321" y="690916"/>
                      <a:pt x="127708" y="691286"/>
                    </a:cubicBezTo>
                    <a:cubicBezTo>
                      <a:pt x="91074" y="691657"/>
                      <a:pt x="54171" y="692049"/>
                      <a:pt x="17719" y="695740"/>
                    </a:cubicBezTo>
                    <a:cubicBezTo>
                      <a:pt x="19993" y="692173"/>
                      <a:pt x="21214" y="687595"/>
                      <a:pt x="23277" y="683897"/>
                    </a:cubicBezTo>
                    <a:close/>
                    <a:moveTo>
                      <a:pt x="945315" y="715954"/>
                    </a:moveTo>
                    <a:cubicBezTo>
                      <a:pt x="930391" y="715954"/>
                      <a:pt x="915459" y="715954"/>
                      <a:pt x="900536" y="715954"/>
                    </a:cubicBezTo>
                    <a:cubicBezTo>
                      <a:pt x="870673" y="715954"/>
                      <a:pt x="840811" y="715954"/>
                      <a:pt x="810948" y="715954"/>
                    </a:cubicBezTo>
                    <a:cubicBezTo>
                      <a:pt x="751681" y="715954"/>
                      <a:pt x="692421" y="715954"/>
                      <a:pt x="633154" y="715954"/>
                    </a:cubicBezTo>
                    <a:cubicBezTo>
                      <a:pt x="514605" y="715954"/>
                      <a:pt x="396064" y="715954"/>
                      <a:pt x="277515" y="715954"/>
                    </a:cubicBezTo>
                    <a:cubicBezTo>
                      <a:pt x="244274" y="715954"/>
                      <a:pt x="211047" y="716288"/>
                      <a:pt x="177813" y="716659"/>
                    </a:cubicBezTo>
                    <a:cubicBezTo>
                      <a:pt x="149484" y="716978"/>
                      <a:pt x="120937" y="717327"/>
                      <a:pt x="92680" y="719768"/>
                    </a:cubicBezTo>
                    <a:cubicBezTo>
                      <a:pt x="91743" y="718075"/>
                      <a:pt x="90202" y="716731"/>
                      <a:pt x="88023" y="716252"/>
                    </a:cubicBezTo>
                    <a:cubicBezTo>
                      <a:pt x="72394" y="712793"/>
                      <a:pt x="56308" y="713818"/>
                      <a:pt x="40759" y="709371"/>
                    </a:cubicBezTo>
                    <a:cubicBezTo>
                      <a:pt x="37838" y="708535"/>
                      <a:pt x="34888" y="707496"/>
                      <a:pt x="32011" y="706254"/>
                    </a:cubicBezTo>
                    <a:cubicBezTo>
                      <a:pt x="58996" y="708397"/>
                      <a:pt x="86206" y="709015"/>
                      <a:pt x="113242" y="709291"/>
                    </a:cubicBezTo>
                    <a:cubicBezTo>
                      <a:pt x="146476" y="709625"/>
                      <a:pt x="179717" y="710134"/>
                      <a:pt x="212958" y="710134"/>
                    </a:cubicBezTo>
                    <a:cubicBezTo>
                      <a:pt x="278496" y="710134"/>
                      <a:pt x="344041" y="710134"/>
                      <a:pt x="409578" y="710134"/>
                    </a:cubicBezTo>
                    <a:cubicBezTo>
                      <a:pt x="541154" y="710134"/>
                      <a:pt x="672738" y="710134"/>
                      <a:pt x="804314" y="710134"/>
                    </a:cubicBezTo>
                    <a:cubicBezTo>
                      <a:pt x="840927" y="710134"/>
                      <a:pt x="877539" y="710134"/>
                      <a:pt x="914152" y="710134"/>
                    </a:cubicBezTo>
                    <a:cubicBezTo>
                      <a:pt x="932934" y="710134"/>
                      <a:pt x="951716" y="710134"/>
                      <a:pt x="970498" y="710134"/>
                    </a:cubicBezTo>
                    <a:cubicBezTo>
                      <a:pt x="980445" y="710134"/>
                      <a:pt x="990421" y="710483"/>
                      <a:pt x="1000324" y="710134"/>
                    </a:cubicBezTo>
                    <a:cubicBezTo>
                      <a:pt x="995042" y="712481"/>
                      <a:pt x="989643" y="714791"/>
                      <a:pt x="985451" y="718257"/>
                    </a:cubicBezTo>
                    <a:cubicBezTo>
                      <a:pt x="972235" y="715351"/>
                      <a:pt x="958902" y="715954"/>
                      <a:pt x="945315" y="7159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3A78F94A-B3BF-8345-9710-D73F323BB391}"/>
                  </a:ext>
                </a:extLst>
              </p:cNvPr>
              <p:cNvSpPr/>
              <p:nvPr/>
            </p:nvSpPr>
            <p:spPr>
              <a:xfrm>
                <a:off x="7893260" y="3669090"/>
                <a:ext cx="742795" cy="461525"/>
              </a:xfrm>
              <a:custGeom>
                <a:avLst/>
                <a:gdLst>
                  <a:gd name="connsiteX0" fmla="*/ 9809 w 742795"/>
                  <a:gd name="connsiteY0" fmla="*/ 461526 h 461525"/>
                  <a:gd name="connsiteX1" fmla="*/ 572858 w 742795"/>
                  <a:gd name="connsiteY1" fmla="*/ 461526 h 461525"/>
                  <a:gd name="connsiteX2" fmla="*/ 731630 w 742795"/>
                  <a:gd name="connsiteY2" fmla="*/ 461526 h 461525"/>
                  <a:gd name="connsiteX3" fmla="*/ 739615 w 742795"/>
                  <a:gd name="connsiteY3" fmla="*/ 446311 h 461525"/>
                  <a:gd name="connsiteX4" fmla="*/ 739738 w 742795"/>
                  <a:gd name="connsiteY4" fmla="*/ 444756 h 461525"/>
                  <a:gd name="connsiteX5" fmla="*/ 741715 w 742795"/>
                  <a:gd name="connsiteY5" fmla="*/ 304119 h 461525"/>
                  <a:gd name="connsiteX6" fmla="*/ 742667 w 742795"/>
                  <a:gd name="connsiteY6" fmla="*/ 101280 h 461525"/>
                  <a:gd name="connsiteX7" fmla="*/ 741896 w 742795"/>
                  <a:gd name="connsiteY7" fmla="*/ 59029 h 461525"/>
                  <a:gd name="connsiteX8" fmla="*/ 738583 w 742795"/>
                  <a:gd name="connsiteY8" fmla="*/ 36847 h 461525"/>
                  <a:gd name="connsiteX9" fmla="*/ 732553 w 742795"/>
                  <a:gd name="connsiteY9" fmla="*/ 19336 h 461525"/>
                  <a:gd name="connsiteX10" fmla="*/ 375853 w 742795"/>
                  <a:gd name="connsiteY10" fmla="*/ 19336 h 461525"/>
                  <a:gd name="connsiteX11" fmla="*/ 378919 w 742795"/>
                  <a:gd name="connsiteY11" fmla="*/ 16081 h 461525"/>
                  <a:gd name="connsiteX12" fmla="*/ 379950 w 742795"/>
                  <a:gd name="connsiteY12" fmla="*/ 13625 h 461525"/>
                  <a:gd name="connsiteX13" fmla="*/ 379950 w 742795"/>
                  <a:gd name="connsiteY13" fmla="*/ 8256 h 461525"/>
                  <a:gd name="connsiteX14" fmla="*/ 377807 w 742795"/>
                  <a:gd name="connsiteY14" fmla="*/ 4013 h 461525"/>
                  <a:gd name="connsiteX15" fmla="*/ 374952 w 742795"/>
                  <a:gd name="connsiteY15" fmla="*/ 1390 h 461525"/>
                  <a:gd name="connsiteX16" fmla="*/ 372518 w 742795"/>
                  <a:gd name="connsiteY16" fmla="*/ 365 h 461525"/>
                  <a:gd name="connsiteX17" fmla="*/ 367104 w 742795"/>
                  <a:gd name="connsiteY17" fmla="*/ 365 h 461525"/>
                  <a:gd name="connsiteX18" fmla="*/ 364671 w 742795"/>
                  <a:gd name="connsiteY18" fmla="*/ 1390 h 461525"/>
                  <a:gd name="connsiteX19" fmla="*/ 361016 w 742795"/>
                  <a:gd name="connsiteY19" fmla="*/ 5044 h 461525"/>
                  <a:gd name="connsiteX20" fmla="*/ 359890 w 742795"/>
                  <a:gd name="connsiteY20" fmla="*/ 7740 h 461525"/>
                  <a:gd name="connsiteX21" fmla="*/ 359853 w 742795"/>
                  <a:gd name="connsiteY21" fmla="*/ 7885 h 461525"/>
                  <a:gd name="connsiteX22" fmla="*/ 359839 w 742795"/>
                  <a:gd name="connsiteY22" fmla="*/ 7958 h 461525"/>
                  <a:gd name="connsiteX23" fmla="*/ 359475 w 742795"/>
                  <a:gd name="connsiteY23" fmla="*/ 10661 h 461525"/>
                  <a:gd name="connsiteX24" fmla="*/ 360907 w 742795"/>
                  <a:gd name="connsiteY24" fmla="*/ 16154 h 461525"/>
                  <a:gd name="connsiteX25" fmla="*/ 363849 w 742795"/>
                  <a:gd name="connsiteY25" fmla="*/ 19343 h 461525"/>
                  <a:gd name="connsiteX26" fmla="*/ 172722 w 742795"/>
                  <a:gd name="connsiteY26" fmla="*/ 19343 h 461525"/>
                  <a:gd name="connsiteX27" fmla="*/ 13725 w 742795"/>
                  <a:gd name="connsiteY27" fmla="*/ 19343 h 461525"/>
                  <a:gd name="connsiteX28" fmla="*/ 4585 w 742795"/>
                  <a:gd name="connsiteY28" fmla="*/ 31717 h 461525"/>
                  <a:gd name="connsiteX29" fmla="*/ 4548 w 742795"/>
                  <a:gd name="connsiteY29" fmla="*/ 32211 h 461525"/>
                  <a:gd name="connsiteX30" fmla="*/ 2841 w 742795"/>
                  <a:gd name="connsiteY30" fmla="*/ 55781 h 461525"/>
                  <a:gd name="connsiteX31" fmla="*/ 2863 w 742795"/>
                  <a:gd name="connsiteY31" fmla="*/ 91238 h 461525"/>
                  <a:gd name="connsiteX32" fmla="*/ 2768 w 742795"/>
                  <a:gd name="connsiteY32" fmla="*/ 185759 h 461525"/>
                  <a:gd name="connsiteX33" fmla="*/ 574 w 742795"/>
                  <a:gd name="connsiteY33" fmla="*/ 385467 h 461525"/>
                  <a:gd name="connsiteX34" fmla="*/ 0 w 742795"/>
                  <a:gd name="connsiteY34" fmla="*/ 444763 h 461525"/>
                  <a:gd name="connsiteX35" fmla="*/ 770 w 742795"/>
                  <a:gd name="connsiteY35" fmla="*/ 448709 h 461525"/>
                  <a:gd name="connsiteX36" fmla="*/ 9809 w 742795"/>
                  <a:gd name="connsiteY36" fmla="*/ 461526 h 461525"/>
                  <a:gd name="connsiteX37" fmla="*/ 573809 w 742795"/>
                  <a:gd name="connsiteY37" fmla="*/ 38881 h 461525"/>
                  <a:gd name="connsiteX38" fmla="*/ 724444 w 742795"/>
                  <a:gd name="connsiteY38" fmla="*/ 38881 h 461525"/>
                  <a:gd name="connsiteX39" fmla="*/ 723034 w 742795"/>
                  <a:gd name="connsiteY39" fmla="*/ 55767 h 461525"/>
                  <a:gd name="connsiteX40" fmla="*/ 723056 w 742795"/>
                  <a:gd name="connsiteY40" fmla="*/ 91224 h 461525"/>
                  <a:gd name="connsiteX41" fmla="*/ 722962 w 742795"/>
                  <a:gd name="connsiteY41" fmla="*/ 185745 h 461525"/>
                  <a:gd name="connsiteX42" fmla="*/ 720768 w 742795"/>
                  <a:gd name="connsiteY42" fmla="*/ 385453 h 461525"/>
                  <a:gd name="connsiteX43" fmla="*/ 720208 w 742795"/>
                  <a:gd name="connsiteY43" fmla="*/ 441973 h 461525"/>
                  <a:gd name="connsiteX44" fmla="*/ 168632 w 742795"/>
                  <a:gd name="connsiteY44" fmla="*/ 441973 h 461525"/>
                  <a:gd name="connsiteX45" fmla="*/ 19596 w 742795"/>
                  <a:gd name="connsiteY45" fmla="*/ 441973 h 461525"/>
                  <a:gd name="connsiteX46" fmla="*/ 21565 w 742795"/>
                  <a:gd name="connsiteY46" fmla="*/ 304112 h 461525"/>
                  <a:gd name="connsiteX47" fmla="*/ 22517 w 742795"/>
                  <a:gd name="connsiteY47" fmla="*/ 101273 h 461525"/>
                  <a:gd name="connsiteX48" fmla="*/ 21754 w 742795"/>
                  <a:gd name="connsiteY48" fmla="*/ 59022 h 461525"/>
                  <a:gd name="connsiteX49" fmla="*/ 18789 w 742795"/>
                  <a:gd name="connsiteY49" fmla="*/ 38881 h 461525"/>
                  <a:gd name="connsiteX50" fmla="*/ 573809 w 742795"/>
                  <a:gd name="connsiteY50" fmla="*/ 38881 h 46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742795" h="461525">
                    <a:moveTo>
                      <a:pt x="9809" y="461526"/>
                    </a:moveTo>
                    <a:cubicBezTo>
                      <a:pt x="197492" y="461526"/>
                      <a:pt x="385174" y="461526"/>
                      <a:pt x="572858" y="461526"/>
                    </a:cubicBezTo>
                    <a:cubicBezTo>
                      <a:pt x="625782" y="461526"/>
                      <a:pt x="678706" y="461526"/>
                      <a:pt x="731630" y="461526"/>
                    </a:cubicBezTo>
                    <a:cubicBezTo>
                      <a:pt x="740378" y="461526"/>
                      <a:pt x="743044" y="452066"/>
                      <a:pt x="739615" y="446311"/>
                    </a:cubicBezTo>
                    <a:cubicBezTo>
                      <a:pt x="739688" y="445810"/>
                      <a:pt x="739738" y="445301"/>
                      <a:pt x="739738" y="444756"/>
                    </a:cubicBezTo>
                    <a:cubicBezTo>
                      <a:pt x="739760" y="397877"/>
                      <a:pt x="741119" y="350991"/>
                      <a:pt x="741715" y="304119"/>
                    </a:cubicBezTo>
                    <a:cubicBezTo>
                      <a:pt x="742572" y="236518"/>
                      <a:pt x="743037" y="168888"/>
                      <a:pt x="742667" y="101280"/>
                    </a:cubicBezTo>
                    <a:cubicBezTo>
                      <a:pt x="742587" y="87322"/>
                      <a:pt x="743335" y="72921"/>
                      <a:pt x="741896" y="59029"/>
                    </a:cubicBezTo>
                    <a:cubicBezTo>
                      <a:pt x="741119" y="51546"/>
                      <a:pt x="739869" y="44214"/>
                      <a:pt x="738583" y="36847"/>
                    </a:cubicBezTo>
                    <a:cubicBezTo>
                      <a:pt x="744629" y="31841"/>
                      <a:pt x="742630" y="19336"/>
                      <a:pt x="732553" y="19336"/>
                    </a:cubicBezTo>
                    <a:cubicBezTo>
                      <a:pt x="613655" y="19336"/>
                      <a:pt x="494757" y="19336"/>
                      <a:pt x="375853" y="19336"/>
                    </a:cubicBezTo>
                    <a:cubicBezTo>
                      <a:pt x="377102" y="18479"/>
                      <a:pt x="378141" y="17411"/>
                      <a:pt x="378919" y="16081"/>
                    </a:cubicBezTo>
                    <a:cubicBezTo>
                      <a:pt x="379362" y="15296"/>
                      <a:pt x="379711" y="14475"/>
                      <a:pt x="379950" y="13625"/>
                    </a:cubicBezTo>
                    <a:cubicBezTo>
                      <a:pt x="380430" y="11831"/>
                      <a:pt x="380430" y="10043"/>
                      <a:pt x="379950" y="8256"/>
                    </a:cubicBezTo>
                    <a:cubicBezTo>
                      <a:pt x="379638" y="6941"/>
                      <a:pt x="378708" y="4993"/>
                      <a:pt x="377807" y="4013"/>
                    </a:cubicBezTo>
                    <a:cubicBezTo>
                      <a:pt x="377088" y="2908"/>
                      <a:pt x="376136" y="2029"/>
                      <a:pt x="374952" y="1390"/>
                    </a:cubicBezTo>
                    <a:cubicBezTo>
                      <a:pt x="374138" y="1048"/>
                      <a:pt x="373332" y="707"/>
                      <a:pt x="372518" y="365"/>
                    </a:cubicBezTo>
                    <a:cubicBezTo>
                      <a:pt x="370716" y="-122"/>
                      <a:pt x="368914" y="-122"/>
                      <a:pt x="367104" y="365"/>
                    </a:cubicBezTo>
                    <a:cubicBezTo>
                      <a:pt x="366291" y="707"/>
                      <a:pt x="365484" y="1048"/>
                      <a:pt x="364671" y="1390"/>
                    </a:cubicBezTo>
                    <a:cubicBezTo>
                      <a:pt x="363138" y="2298"/>
                      <a:pt x="361924" y="3511"/>
                      <a:pt x="361016" y="5044"/>
                    </a:cubicBezTo>
                    <a:cubicBezTo>
                      <a:pt x="360602" y="5923"/>
                      <a:pt x="360158" y="6810"/>
                      <a:pt x="359890" y="7740"/>
                    </a:cubicBezTo>
                    <a:cubicBezTo>
                      <a:pt x="359875" y="7791"/>
                      <a:pt x="359868" y="7834"/>
                      <a:pt x="359853" y="7885"/>
                    </a:cubicBezTo>
                    <a:cubicBezTo>
                      <a:pt x="359846" y="7907"/>
                      <a:pt x="359846" y="7929"/>
                      <a:pt x="359839" y="7958"/>
                    </a:cubicBezTo>
                    <a:cubicBezTo>
                      <a:pt x="359715" y="8859"/>
                      <a:pt x="359599" y="9760"/>
                      <a:pt x="359475" y="10661"/>
                    </a:cubicBezTo>
                    <a:cubicBezTo>
                      <a:pt x="359359" y="12463"/>
                      <a:pt x="359999" y="14606"/>
                      <a:pt x="360907" y="16154"/>
                    </a:cubicBezTo>
                    <a:cubicBezTo>
                      <a:pt x="361648" y="17418"/>
                      <a:pt x="362665" y="18501"/>
                      <a:pt x="363849" y="19343"/>
                    </a:cubicBezTo>
                    <a:cubicBezTo>
                      <a:pt x="300143" y="19343"/>
                      <a:pt x="236429" y="19343"/>
                      <a:pt x="172722" y="19343"/>
                    </a:cubicBezTo>
                    <a:cubicBezTo>
                      <a:pt x="119726" y="19343"/>
                      <a:pt x="66722" y="19343"/>
                      <a:pt x="13725" y="19343"/>
                    </a:cubicBezTo>
                    <a:cubicBezTo>
                      <a:pt x="6307" y="19343"/>
                      <a:pt x="3262" y="26137"/>
                      <a:pt x="4585" y="31717"/>
                    </a:cubicBezTo>
                    <a:cubicBezTo>
                      <a:pt x="4570" y="31884"/>
                      <a:pt x="4548" y="32051"/>
                      <a:pt x="4548" y="32211"/>
                    </a:cubicBezTo>
                    <a:cubicBezTo>
                      <a:pt x="4440" y="40036"/>
                      <a:pt x="3357" y="47971"/>
                      <a:pt x="2841" y="55781"/>
                    </a:cubicBezTo>
                    <a:cubicBezTo>
                      <a:pt x="2071" y="67552"/>
                      <a:pt x="2768" y="79446"/>
                      <a:pt x="2863" y="91238"/>
                    </a:cubicBezTo>
                    <a:cubicBezTo>
                      <a:pt x="3117" y="122743"/>
                      <a:pt x="3066" y="154255"/>
                      <a:pt x="2768" y="185759"/>
                    </a:cubicBezTo>
                    <a:cubicBezTo>
                      <a:pt x="2136" y="252329"/>
                      <a:pt x="1148" y="318898"/>
                      <a:pt x="574" y="385467"/>
                    </a:cubicBezTo>
                    <a:cubicBezTo>
                      <a:pt x="407" y="405230"/>
                      <a:pt x="15" y="425000"/>
                      <a:pt x="0" y="444763"/>
                    </a:cubicBezTo>
                    <a:cubicBezTo>
                      <a:pt x="0" y="446260"/>
                      <a:pt x="283" y="447568"/>
                      <a:pt x="770" y="448709"/>
                    </a:cubicBezTo>
                    <a:cubicBezTo>
                      <a:pt x="-814" y="454354"/>
                      <a:pt x="2180" y="461526"/>
                      <a:pt x="9809" y="461526"/>
                    </a:cubicBezTo>
                    <a:close/>
                    <a:moveTo>
                      <a:pt x="573809" y="38881"/>
                    </a:moveTo>
                    <a:cubicBezTo>
                      <a:pt x="624023" y="38881"/>
                      <a:pt x="674230" y="38881"/>
                      <a:pt x="724444" y="38881"/>
                    </a:cubicBezTo>
                    <a:cubicBezTo>
                      <a:pt x="724059" y="44519"/>
                      <a:pt x="723398" y="50172"/>
                      <a:pt x="723034" y="55767"/>
                    </a:cubicBezTo>
                    <a:cubicBezTo>
                      <a:pt x="722264" y="67537"/>
                      <a:pt x="722962" y="79432"/>
                      <a:pt x="723056" y="91224"/>
                    </a:cubicBezTo>
                    <a:cubicBezTo>
                      <a:pt x="723318" y="122729"/>
                      <a:pt x="723259" y="154240"/>
                      <a:pt x="722962" y="185745"/>
                    </a:cubicBezTo>
                    <a:cubicBezTo>
                      <a:pt x="722330" y="252314"/>
                      <a:pt x="721341" y="318883"/>
                      <a:pt x="720768" y="385453"/>
                    </a:cubicBezTo>
                    <a:cubicBezTo>
                      <a:pt x="720608" y="404293"/>
                      <a:pt x="720251" y="423133"/>
                      <a:pt x="720208" y="441973"/>
                    </a:cubicBezTo>
                    <a:cubicBezTo>
                      <a:pt x="536347" y="441973"/>
                      <a:pt x="352486" y="441973"/>
                      <a:pt x="168632" y="441973"/>
                    </a:cubicBezTo>
                    <a:cubicBezTo>
                      <a:pt x="118956" y="441973"/>
                      <a:pt x="69279" y="441973"/>
                      <a:pt x="19596" y="441973"/>
                    </a:cubicBezTo>
                    <a:cubicBezTo>
                      <a:pt x="19668" y="396024"/>
                      <a:pt x="20984" y="350061"/>
                      <a:pt x="21565" y="304112"/>
                    </a:cubicBezTo>
                    <a:cubicBezTo>
                      <a:pt x="22422" y="236511"/>
                      <a:pt x="22887" y="168881"/>
                      <a:pt x="22517" y="101273"/>
                    </a:cubicBezTo>
                    <a:cubicBezTo>
                      <a:pt x="22444" y="87315"/>
                      <a:pt x="23185" y="72914"/>
                      <a:pt x="21754" y="59022"/>
                    </a:cubicBezTo>
                    <a:cubicBezTo>
                      <a:pt x="21049" y="52228"/>
                      <a:pt x="19952" y="45558"/>
                      <a:pt x="18789" y="38881"/>
                    </a:cubicBezTo>
                    <a:cubicBezTo>
                      <a:pt x="203799" y="38881"/>
                      <a:pt x="388800" y="38881"/>
                      <a:pt x="573809" y="388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ADF696B9-4F74-0E40-8727-DB18D6C15F87}"/>
                  </a:ext>
                </a:extLst>
              </p:cNvPr>
              <p:cNvSpPr/>
              <p:nvPr/>
            </p:nvSpPr>
            <p:spPr>
              <a:xfrm>
                <a:off x="8044668" y="4253679"/>
                <a:ext cx="370436" cy="73818"/>
              </a:xfrm>
              <a:custGeom>
                <a:avLst/>
                <a:gdLst>
                  <a:gd name="connsiteX0" fmla="*/ 9434 w 370436"/>
                  <a:gd name="connsiteY0" fmla="*/ 73818 h 73818"/>
                  <a:gd name="connsiteX1" fmla="*/ 360198 w 370436"/>
                  <a:gd name="connsiteY1" fmla="*/ 70672 h 73818"/>
                  <a:gd name="connsiteX2" fmla="*/ 365125 w 370436"/>
                  <a:gd name="connsiteY2" fmla="*/ 69284 h 73818"/>
                  <a:gd name="connsiteX3" fmla="*/ 370313 w 370436"/>
                  <a:gd name="connsiteY3" fmla="*/ 59257 h 73818"/>
                  <a:gd name="connsiteX4" fmla="*/ 363250 w 370436"/>
                  <a:gd name="connsiteY4" fmla="*/ 43963 h 73818"/>
                  <a:gd name="connsiteX5" fmla="*/ 357183 w 370436"/>
                  <a:gd name="connsiteY5" fmla="*/ 30136 h 73818"/>
                  <a:gd name="connsiteX6" fmla="*/ 346757 w 370436"/>
                  <a:gd name="connsiteY6" fmla="*/ 13032 h 73818"/>
                  <a:gd name="connsiteX7" fmla="*/ 337355 w 370436"/>
                  <a:gd name="connsiteY7" fmla="*/ 3383 h 73818"/>
                  <a:gd name="connsiteX8" fmla="*/ 32322 w 370436"/>
                  <a:gd name="connsiteY8" fmla="*/ 1756 h 73818"/>
                  <a:gd name="connsiteX9" fmla="*/ 23748 w 370436"/>
                  <a:gd name="connsiteY9" fmla="*/ 7474 h 73818"/>
                  <a:gd name="connsiteX10" fmla="*/ 22070 w 370436"/>
                  <a:gd name="connsiteY10" fmla="*/ 10097 h 73818"/>
                  <a:gd name="connsiteX11" fmla="*/ 1493 w 370436"/>
                  <a:gd name="connsiteY11" fmla="*/ 58560 h 73818"/>
                  <a:gd name="connsiteX12" fmla="*/ 9434 w 370436"/>
                  <a:gd name="connsiteY12" fmla="*/ 73818 h 73818"/>
                  <a:gd name="connsiteX13" fmla="*/ 335124 w 370436"/>
                  <a:gd name="connsiteY13" fmla="*/ 22834 h 73818"/>
                  <a:gd name="connsiteX14" fmla="*/ 337515 w 370436"/>
                  <a:gd name="connsiteY14" fmla="*/ 26968 h 73818"/>
                  <a:gd name="connsiteX15" fmla="*/ 343676 w 370436"/>
                  <a:gd name="connsiteY15" fmla="*/ 41659 h 73818"/>
                  <a:gd name="connsiteX16" fmla="*/ 347309 w 370436"/>
                  <a:gd name="connsiteY16" fmla="*/ 51425 h 73818"/>
                  <a:gd name="connsiteX17" fmla="*/ 23458 w 370436"/>
                  <a:gd name="connsiteY17" fmla="*/ 54266 h 73818"/>
                  <a:gd name="connsiteX18" fmla="*/ 38396 w 370436"/>
                  <a:gd name="connsiteY18" fmla="*/ 21148 h 73818"/>
                  <a:gd name="connsiteX19" fmla="*/ 335124 w 370436"/>
                  <a:gd name="connsiteY19" fmla="*/ 22834 h 7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70436" h="73818">
                    <a:moveTo>
                      <a:pt x="9434" y="73818"/>
                    </a:moveTo>
                    <a:cubicBezTo>
                      <a:pt x="126363" y="73825"/>
                      <a:pt x="243306" y="73803"/>
                      <a:pt x="360198" y="70672"/>
                    </a:cubicBezTo>
                    <a:cubicBezTo>
                      <a:pt x="362138" y="70621"/>
                      <a:pt x="363781" y="70105"/>
                      <a:pt x="365125" y="69284"/>
                    </a:cubicBezTo>
                    <a:cubicBezTo>
                      <a:pt x="368598" y="67642"/>
                      <a:pt x="371025" y="63152"/>
                      <a:pt x="370313" y="59257"/>
                    </a:cubicBezTo>
                    <a:cubicBezTo>
                      <a:pt x="369339" y="53902"/>
                      <a:pt x="365495" y="48925"/>
                      <a:pt x="363250" y="43963"/>
                    </a:cubicBezTo>
                    <a:cubicBezTo>
                      <a:pt x="361172" y="39378"/>
                      <a:pt x="359349" y="34677"/>
                      <a:pt x="357183" y="30136"/>
                    </a:cubicBezTo>
                    <a:cubicBezTo>
                      <a:pt x="354488" y="24476"/>
                      <a:pt x="351327" y="17849"/>
                      <a:pt x="346757" y="13032"/>
                    </a:cubicBezTo>
                    <a:cubicBezTo>
                      <a:pt x="346539" y="8317"/>
                      <a:pt x="343407" y="3630"/>
                      <a:pt x="337355" y="3383"/>
                    </a:cubicBezTo>
                    <a:cubicBezTo>
                      <a:pt x="235728" y="-795"/>
                      <a:pt x="133992" y="-817"/>
                      <a:pt x="32322" y="1756"/>
                    </a:cubicBezTo>
                    <a:cubicBezTo>
                      <a:pt x="27933" y="1865"/>
                      <a:pt x="25078" y="4328"/>
                      <a:pt x="23748" y="7474"/>
                    </a:cubicBezTo>
                    <a:cubicBezTo>
                      <a:pt x="23109" y="8179"/>
                      <a:pt x="22535" y="9043"/>
                      <a:pt x="22070" y="10097"/>
                    </a:cubicBezTo>
                    <a:cubicBezTo>
                      <a:pt x="14884" y="26125"/>
                      <a:pt x="6260" y="41565"/>
                      <a:pt x="1493" y="58560"/>
                    </a:cubicBezTo>
                    <a:cubicBezTo>
                      <a:pt x="-2002" y="64292"/>
                      <a:pt x="636" y="73818"/>
                      <a:pt x="9434" y="73818"/>
                    </a:cubicBezTo>
                    <a:close/>
                    <a:moveTo>
                      <a:pt x="335124" y="22834"/>
                    </a:moveTo>
                    <a:cubicBezTo>
                      <a:pt x="335945" y="24200"/>
                      <a:pt x="336773" y="25558"/>
                      <a:pt x="337515" y="26968"/>
                    </a:cubicBezTo>
                    <a:cubicBezTo>
                      <a:pt x="340000" y="31684"/>
                      <a:pt x="341736" y="36711"/>
                      <a:pt x="343676" y="41659"/>
                    </a:cubicBezTo>
                    <a:cubicBezTo>
                      <a:pt x="344868" y="44711"/>
                      <a:pt x="346016" y="48075"/>
                      <a:pt x="347309" y="51425"/>
                    </a:cubicBezTo>
                    <a:cubicBezTo>
                      <a:pt x="239383" y="54106"/>
                      <a:pt x="131413" y="54266"/>
                      <a:pt x="23458" y="54266"/>
                    </a:cubicBezTo>
                    <a:cubicBezTo>
                      <a:pt x="27701" y="42931"/>
                      <a:pt x="33376" y="32192"/>
                      <a:pt x="38396" y="21148"/>
                    </a:cubicBezTo>
                    <a:cubicBezTo>
                      <a:pt x="137298" y="18750"/>
                      <a:pt x="236266" y="18830"/>
                      <a:pt x="335124" y="228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98" name="Graphic 153" descr="illustration of a rolling chair">
            <a:extLst>
              <a:ext uri="{FF2B5EF4-FFF2-40B4-BE49-F238E27FC236}">
                <a16:creationId xmlns:a16="http://schemas.microsoft.com/office/drawing/2014/main" id="{236442CD-25E7-204D-A112-37CC4AEB853C}"/>
              </a:ext>
            </a:extLst>
          </p:cNvPr>
          <p:cNvGrpSpPr/>
          <p:nvPr/>
        </p:nvGrpSpPr>
        <p:grpSpPr>
          <a:xfrm>
            <a:off x="6580669" y="4215311"/>
            <a:ext cx="1448204" cy="2208609"/>
            <a:chOff x="6655486" y="4215311"/>
            <a:chExt cx="1448204" cy="2208609"/>
          </a:xfrm>
        </p:grpSpPr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A4AEB080-E896-E94B-8515-25FAAE899D9C}"/>
                </a:ext>
              </a:extLst>
            </p:cNvPr>
            <p:cNvSpPr/>
            <p:nvPr/>
          </p:nvSpPr>
          <p:spPr>
            <a:xfrm>
              <a:off x="6668529" y="4228632"/>
              <a:ext cx="1314890" cy="1200453"/>
            </a:xfrm>
            <a:custGeom>
              <a:avLst/>
              <a:gdLst>
                <a:gd name="connsiteX0" fmla="*/ 1275053 w 1314890"/>
                <a:gd name="connsiteY0" fmla="*/ 895887 h 1200453"/>
                <a:gd name="connsiteX1" fmla="*/ 1168472 w 1314890"/>
                <a:gd name="connsiteY1" fmla="*/ 851094 h 1200453"/>
                <a:gd name="connsiteX2" fmla="*/ 855686 w 1314890"/>
                <a:gd name="connsiteY2" fmla="*/ 802434 h 1200453"/>
                <a:gd name="connsiteX3" fmla="*/ 843327 w 1314890"/>
                <a:gd name="connsiteY3" fmla="*/ 786217 h 1200453"/>
                <a:gd name="connsiteX4" fmla="*/ 725933 w 1314890"/>
                <a:gd name="connsiteY4" fmla="*/ 421685 h 1200453"/>
                <a:gd name="connsiteX5" fmla="*/ 702763 w 1314890"/>
                <a:gd name="connsiteY5" fmla="*/ 121258 h 1200453"/>
                <a:gd name="connsiteX6" fmla="*/ 591552 w 1314890"/>
                <a:gd name="connsiteY6" fmla="*/ 2310 h 1200453"/>
                <a:gd name="connsiteX7" fmla="*/ 359083 w 1314890"/>
                <a:gd name="connsiteY7" fmla="*/ 4635 h 1200453"/>
                <a:gd name="connsiteX8" fmla="*/ 21579 w 1314890"/>
                <a:gd name="connsiteY8" fmla="*/ 76457 h 1200453"/>
                <a:gd name="connsiteX9" fmla="*/ 59049 w 1314890"/>
                <a:gd name="connsiteY9" fmla="*/ 295797 h 1200453"/>
                <a:gd name="connsiteX10" fmla="*/ 106538 w 1314890"/>
                <a:gd name="connsiteY10" fmla="*/ 740653 h 1200453"/>
                <a:gd name="connsiteX11" fmla="*/ 115032 w 1314890"/>
                <a:gd name="connsiteY11" fmla="*/ 1036451 h 1200453"/>
                <a:gd name="connsiteX12" fmla="*/ 155626 w 1314890"/>
                <a:gd name="connsiteY12" fmla="*/ 1050576 h 1200453"/>
                <a:gd name="connsiteX13" fmla="*/ 171262 w 1314890"/>
                <a:gd name="connsiteY13" fmla="*/ 1053105 h 1200453"/>
                <a:gd name="connsiteX14" fmla="*/ 306566 w 1314890"/>
                <a:gd name="connsiteY14" fmla="*/ 1163879 h 1200453"/>
                <a:gd name="connsiteX15" fmla="*/ 1017096 w 1314890"/>
                <a:gd name="connsiteY15" fmla="*/ 1180874 h 1200453"/>
                <a:gd name="connsiteX16" fmla="*/ 1288953 w 1314890"/>
                <a:gd name="connsiteY16" fmla="*/ 1105956 h 1200453"/>
                <a:gd name="connsiteX17" fmla="*/ 1314441 w 1314890"/>
                <a:gd name="connsiteY17" fmla="*/ 976203 h 1200453"/>
                <a:gd name="connsiteX18" fmla="*/ 1275053 w 1314890"/>
                <a:gd name="connsiteY18" fmla="*/ 895887 h 1200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14890" h="1200453">
                  <a:moveTo>
                    <a:pt x="1275053" y="895887"/>
                  </a:moveTo>
                  <a:cubicBezTo>
                    <a:pt x="1250996" y="863525"/>
                    <a:pt x="1205549" y="859355"/>
                    <a:pt x="1168472" y="851094"/>
                  </a:cubicBezTo>
                  <a:cubicBezTo>
                    <a:pt x="1062754" y="826484"/>
                    <a:pt x="964440" y="804999"/>
                    <a:pt x="855686" y="802434"/>
                  </a:cubicBezTo>
                  <a:cubicBezTo>
                    <a:pt x="850862" y="800160"/>
                    <a:pt x="846335" y="789625"/>
                    <a:pt x="843327" y="786217"/>
                  </a:cubicBezTo>
                  <a:cubicBezTo>
                    <a:pt x="757089" y="686523"/>
                    <a:pt x="733780" y="549723"/>
                    <a:pt x="725933" y="421685"/>
                  </a:cubicBezTo>
                  <a:cubicBezTo>
                    <a:pt x="722373" y="320995"/>
                    <a:pt x="725388" y="220059"/>
                    <a:pt x="702763" y="121258"/>
                  </a:cubicBezTo>
                  <a:cubicBezTo>
                    <a:pt x="692169" y="55924"/>
                    <a:pt x="667342" y="6764"/>
                    <a:pt x="591552" y="2310"/>
                  </a:cubicBezTo>
                  <a:cubicBezTo>
                    <a:pt x="512776" y="-2318"/>
                    <a:pt x="436544" y="820"/>
                    <a:pt x="359083" y="4635"/>
                  </a:cubicBezTo>
                  <a:cubicBezTo>
                    <a:pt x="243920" y="17394"/>
                    <a:pt x="128103" y="30879"/>
                    <a:pt x="21579" y="76457"/>
                  </a:cubicBezTo>
                  <a:cubicBezTo>
                    <a:pt x="-35537" y="144480"/>
                    <a:pt x="36234" y="228066"/>
                    <a:pt x="59049" y="295797"/>
                  </a:cubicBezTo>
                  <a:cubicBezTo>
                    <a:pt x="109786" y="439341"/>
                    <a:pt x="110694" y="589583"/>
                    <a:pt x="106538" y="740653"/>
                  </a:cubicBezTo>
                  <a:cubicBezTo>
                    <a:pt x="103748" y="841939"/>
                    <a:pt x="99905" y="937339"/>
                    <a:pt x="115032" y="1036451"/>
                  </a:cubicBezTo>
                  <a:cubicBezTo>
                    <a:pt x="116282" y="1071945"/>
                    <a:pt x="136916" y="1069998"/>
                    <a:pt x="155626" y="1050576"/>
                  </a:cubicBezTo>
                  <a:cubicBezTo>
                    <a:pt x="160327" y="1045693"/>
                    <a:pt x="168472" y="1046929"/>
                    <a:pt x="171262" y="1053105"/>
                  </a:cubicBezTo>
                  <a:cubicBezTo>
                    <a:pt x="197070" y="1110308"/>
                    <a:pt x="243542" y="1156337"/>
                    <a:pt x="306566" y="1163879"/>
                  </a:cubicBezTo>
                  <a:cubicBezTo>
                    <a:pt x="541527" y="1206152"/>
                    <a:pt x="780398" y="1211731"/>
                    <a:pt x="1017096" y="1180874"/>
                  </a:cubicBezTo>
                  <a:cubicBezTo>
                    <a:pt x="1091003" y="1164707"/>
                    <a:pt x="1246949" y="1169481"/>
                    <a:pt x="1288953" y="1105956"/>
                  </a:cubicBezTo>
                  <a:cubicBezTo>
                    <a:pt x="1312029" y="1067121"/>
                    <a:pt x="1312836" y="1020292"/>
                    <a:pt x="1314441" y="976203"/>
                  </a:cubicBezTo>
                  <a:cubicBezTo>
                    <a:pt x="1318096" y="942672"/>
                    <a:pt x="1298965" y="917089"/>
                    <a:pt x="1275053" y="89588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B13BD2E8-338D-2141-8AC4-537AE72098FF}"/>
                </a:ext>
              </a:extLst>
            </p:cNvPr>
            <p:cNvSpPr/>
            <p:nvPr/>
          </p:nvSpPr>
          <p:spPr>
            <a:xfrm>
              <a:off x="6868924" y="5853853"/>
              <a:ext cx="1211811" cy="459115"/>
            </a:xfrm>
            <a:custGeom>
              <a:avLst/>
              <a:gdLst>
                <a:gd name="connsiteX0" fmla="*/ 1204135 w 1211811"/>
                <a:gd name="connsiteY0" fmla="*/ 215031 h 459115"/>
                <a:gd name="connsiteX1" fmla="*/ 1175922 w 1211811"/>
                <a:gd name="connsiteY1" fmla="*/ 175440 h 459115"/>
                <a:gd name="connsiteX2" fmla="*/ 1175552 w 1211811"/>
                <a:gd name="connsiteY2" fmla="*/ 175309 h 459115"/>
                <a:gd name="connsiteX3" fmla="*/ 880160 w 1211811"/>
                <a:gd name="connsiteY3" fmla="*/ 101954 h 459115"/>
                <a:gd name="connsiteX4" fmla="*/ 876527 w 1211811"/>
                <a:gd name="connsiteY4" fmla="*/ 95138 h 459115"/>
                <a:gd name="connsiteX5" fmla="*/ 873774 w 1211811"/>
                <a:gd name="connsiteY5" fmla="*/ 48005 h 459115"/>
                <a:gd name="connsiteX6" fmla="*/ 824460 w 1211811"/>
                <a:gd name="connsiteY6" fmla="*/ 850 h 459115"/>
                <a:gd name="connsiteX7" fmla="*/ 750357 w 1211811"/>
                <a:gd name="connsiteY7" fmla="*/ 13688 h 459115"/>
                <a:gd name="connsiteX8" fmla="*/ 696713 w 1211811"/>
                <a:gd name="connsiteY8" fmla="*/ 23555 h 459115"/>
                <a:gd name="connsiteX9" fmla="*/ 692710 w 1211811"/>
                <a:gd name="connsiteY9" fmla="*/ 34127 h 459115"/>
                <a:gd name="connsiteX10" fmla="*/ 698617 w 1211811"/>
                <a:gd name="connsiteY10" fmla="*/ 42599 h 459115"/>
                <a:gd name="connsiteX11" fmla="*/ 699242 w 1211811"/>
                <a:gd name="connsiteY11" fmla="*/ 45113 h 459115"/>
                <a:gd name="connsiteX12" fmla="*/ 697862 w 1211811"/>
                <a:gd name="connsiteY12" fmla="*/ 65356 h 459115"/>
                <a:gd name="connsiteX13" fmla="*/ 696953 w 1211811"/>
                <a:gd name="connsiteY13" fmla="*/ 67928 h 459115"/>
                <a:gd name="connsiteX14" fmla="*/ 621062 w 1211811"/>
                <a:gd name="connsiteY14" fmla="*/ 106959 h 459115"/>
                <a:gd name="connsiteX15" fmla="*/ 620408 w 1211811"/>
                <a:gd name="connsiteY15" fmla="*/ 107047 h 459115"/>
                <a:gd name="connsiteX16" fmla="*/ 464731 w 1211811"/>
                <a:gd name="connsiteY16" fmla="*/ 75332 h 459115"/>
                <a:gd name="connsiteX17" fmla="*/ 463546 w 1211811"/>
                <a:gd name="connsiteY17" fmla="*/ 72788 h 459115"/>
                <a:gd name="connsiteX18" fmla="*/ 461774 w 1211811"/>
                <a:gd name="connsiteY18" fmla="*/ 60967 h 459115"/>
                <a:gd name="connsiteX19" fmla="*/ 458192 w 1211811"/>
                <a:gd name="connsiteY19" fmla="*/ 43536 h 459115"/>
                <a:gd name="connsiteX20" fmla="*/ 452524 w 1211811"/>
                <a:gd name="connsiteY20" fmla="*/ 40056 h 459115"/>
                <a:gd name="connsiteX21" fmla="*/ 245740 w 1211811"/>
                <a:gd name="connsiteY21" fmla="*/ 35522 h 459115"/>
                <a:gd name="connsiteX22" fmla="*/ 165917 w 1211811"/>
                <a:gd name="connsiteY22" fmla="*/ 47482 h 459115"/>
                <a:gd name="connsiteX23" fmla="*/ 149882 w 1211811"/>
                <a:gd name="connsiteY23" fmla="*/ 90641 h 459115"/>
                <a:gd name="connsiteX24" fmla="*/ 146263 w 1211811"/>
                <a:gd name="connsiteY24" fmla="*/ 104170 h 459115"/>
                <a:gd name="connsiteX25" fmla="*/ 146975 w 1211811"/>
                <a:gd name="connsiteY25" fmla="*/ 109822 h 459115"/>
                <a:gd name="connsiteX26" fmla="*/ 151858 w 1211811"/>
                <a:gd name="connsiteY26" fmla="*/ 112750 h 459115"/>
                <a:gd name="connsiteX27" fmla="*/ 286632 w 1211811"/>
                <a:gd name="connsiteY27" fmla="*/ 121288 h 459115"/>
                <a:gd name="connsiteX28" fmla="*/ 288128 w 1211811"/>
                <a:gd name="connsiteY28" fmla="*/ 131227 h 459115"/>
                <a:gd name="connsiteX29" fmla="*/ 32815 w 1211811"/>
                <a:gd name="connsiteY29" fmla="*/ 232186 h 459115"/>
                <a:gd name="connsiteX30" fmla="*/ 7327 w 1211811"/>
                <a:gd name="connsiteY30" fmla="*/ 266938 h 459115"/>
                <a:gd name="connsiteX31" fmla="*/ 5779 w 1211811"/>
                <a:gd name="connsiteY31" fmla="*/ 354208 h 459115"/>
                <a:gd name="connsiteX32" fmla="*/ 107726 w 1211811"/>
                <a:gd name="connsiteY32" fmla="*/ 322543 h 459115"/>
                <a:gd name="connsiteX33" fmla="*/ 254466 w 1211811"/>
                <a:gd name="connsiteY33" fmla="*/ 264620 h 459115"/>
                <a:gd name="connsiteX34" fmla="*/ 415846 w 1211811"/>
                <a:gd name="connsiteY34" fmla="*/ 221999 h 459115"/>
                <a:gd name="connsiteX35" fmla="*/ 416108 w 1211811"/>
                <a:gd name="connsiteY35" fmla="*/ 221926 h 459115"/>
                <a:gd name="connsiteX36" fmla="*/ 528350 w 1211811"/>
                <a:gd name="connsiteY36" fmla="*/ 181201 h 459115"/>
                <a:gd name="connsiteX37" fmla="*/ 528554 w 1211811"/>
                <a:gd name="connsiteY37" fmla="*/ 180969 h 459115"/>
                <a:gd name="connsiteX38" fmla="*/ 538755 w 1211811"/>
                <a:gd name="connsiteY38" fmla="*/ 178797 h 459115"/>
                <a:gd name="connsiteX39" fmla="*/ 553926 w 1211811"/>
                <a:gd name="connsiteY39" fmla="*/ 194294 h 459115"/>
                <a:gd name="connsiteX40" fmla="*/ 576232 w 1211811"/>
                <a:gd name="connsiteY40" fmla="*/ 228117 h 459115"/>
                <a:gd name="connsiteX41" fmla="*/ 598930 w 1211811"/>
                <a:gd name="connsiteY41" fmla="*/ 319942 h 459115"/>
                <a:gd name="connsiteX42" fmla="*/ 624484 w 1211811"/>
                <a:gd name="connsiteY42" fmla="*/ 415407 h 459115"/>
                <a:gd name="connsiteX43" fmla="*/ 637991 w 1211811"/>
                <a:gd name="connsiteY43" fmla="*/ 447348 h 459115"/>
                <a:gd name="connsiteX44" fmla="*/ 647219 w 1211811"/>
                <a:gd name="connsiteY44" fmla="*/ 457287 h 459115"/>
                <a:gd name="connsiteX45" fmla="*/ 649340 w 1211811"/>
                <a:gd name="connsiteY45" fmla="*/ 458079 h 459115"/>
                <a:gd name="connsiteX46" fmla="*/ 680808 w 1211811"/>
                <a:gd name="connsiteY46" fmla="*/ 459075 h 459115"/>
                <a:gd name="connsiteX47" fmla="*/ 681259 w 1211811"/>
                <a:gd name="connsiteY47" fmla="*/ 459067 h 459115"/>
                <a:gd name="connsiteX48" fmla="*/ 698493 w 1211811"/>
                <a:gd name="connsiteY48" fmla="*/ 453190 h 459115"/>
                <a:gd name="connsiteX49" fmla="*/ 680017 w 1211811"/>
                <a:gd name="connsiteY49" fmla="*/ 288554 h 459115"/>
                <a:gd name="connsiteX50" fmla="*/ 654070 w 1211811"/>
                <a:gd name="connsiteY50" fmla="*/ 201292 h 459115"/>
                <a:gd name="connsiteX51" fmla="*/ 660014 w 1211811"/>
                <a:gd name="connsiteY51" fmla="*/ 195065 h 459115"/>
                <a:gd name="connsiteX52" fmla="*/ 1124110 w 1211811"/>
                <a:gd name="connsiteY52" fmla="*/ 265296 h 459115"/>
                <a:gd name="connsiteX53" fmla="*/ 1124698 w 1211811"/>
                <a:gd name="connsiteY53" fmla="*/ 265441 h 459115"/>
                <a:gd name="connsiteX54" fmla="*/ 1141242 w 1211811"/>
                <a:gd name="connsiteY54" fmla="*/ 273456 h 459115"/>
                <a:gd name="connsiteX55" fmla="*/ 1202043 w 1211811"/>
                <a:gd name="connsiteY55" fmla="*/ 288183 h 459115"/>
                <a:gd name="connsiteX56" fmla="*/ 1211808 w 1211811"/>
                <a:gd name="connsiteY56" fmla="*/ 276369 h 459115"/>
                <a:gd name="connsiteX57" fmla="*/ 1204135 w 1211811"/>
                <a:gd name="connsiteY57" fmla="*/ 215031 h 45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211811" h="459115">
                  <a:moveTo>
                    <a:pt x="1204135" y="215031"/>
                  </a:moveTo>
                  <a:cubicBezTo>
                    <a:pt x="1200306" y="197005"/>
                    <a:pt x="1198315" y="184108"/>
                    <a:pt x="1175922" y="175440"/>
                  </a:cubicBezTo>
                  <a:cubicBezTo>
                    <a:pt x="1175799" y="175396"/>
                    <a:pt x="1175675" y="175345"/>
                    <a:pt x="1175552" y="175309"/>
                  </a:cubicBezTo>
                  <a:cubicBezTo>
                    <a:pt x="1068766" y="141603"/>
                    <a:pt x="987157" y="126665"/>
                    <a:pt x="880160" y="101954"/>
                  </a:cubicBezTo>
                  <a:cubicBezTo>
                    <a:pt x="877130" y="101256"/>
                    <a:pt x="875372" y="98023"/>
                    <a:pt x="876527" y="95138"/>
                  </a:cubicBezTo>
                  <a:cubicBezTo>
                    <a:pt x="881497" y="82779"/>
                    <a:pt x="873861" y="54544"/>
                    <a:pt x="873774" y="48005"/>
                  </a:cubicBezTo>
                  <a:cubicBezTo>
                    <a:pt x="871209" y="8566"/>
                    <a:pt x="853938" y="-3531"/>
                    <a:pt x="824460" y="850"/>
                  </a:cubicBezTo>
                  <a:cubicBezTo>
                    <a:pt x="799575" y="4039"/>
                    <a:pt x="774552" y="8944"/>
                    <a:pt x="750357" y="13688"/>
                  </a:cubicBezTo>
                  <a:cubicBezTo>
                    <a:pt x="732774" y="17140"/>
                    <a:pt x="714595" y="20700"/>
                    <a:pt x="696713" y="23555"/>
                  </a:cubicBezTo>
                  <a:cubicBezTo>
                    <a:pt x="691889" y="24180"/>
                    <a:pt x="689476" y="30458"/>
                    <a:pt x="692710" y="34127"/>
                  </a:cubicBezTo>
                  <a:cubicBezTo>
                    <a:pt x="695071" y="36997"/>
                    <a:pt x="697091" y="39896"/>
                    <a:pt x="698617" y="42599"/>
                  </a:cubicBezTo>
                  <a:cubicBezTo>
                    <a:pt x="699053" y="43369"/>
                    <a:pt x="699256" y="44227"/>
                    <a:pt x="699242" y="45113"/>
                  </a:cubicBezTo>
                  <a:cubicBezTo>
                    <a:pt x="699169" y="50177"/>
                    <a:pt x="698312" y="59274"/>
                    <a:pt x="697862" y="65356"/>
                  </a:cubicBezTo>
                  <a:cubicBezTo>
                    <a:pt x="697796" y="66278"/>
                    <a:pt x="697484" y="67172"/>
                    <a:pt x="696953" y="67928"/>
                  </a:cubicBezTo>
                  <a:cubicBezTo>
                    <a:pt x="683119" y="87495"/>
                    <a:pt x="659505" y="99635"/>
                    <a:pt x="621062" y="106959"/>
                  </a:cubicBezTo>
                  <a:cubicBezTo>
                    <a:pt x="620844" y="107003"/>
                    <a:pt x="620626" y="107032"/>
                    <a:pt x="620408" y="107047"/>
                  </a:cubicBezTo>
                  <a:cubicBezTo>
                    <a:pt x="544844" y="112300"/>
                    <a:pt x="488599" y="102397"/>
                    <a:pt x="464731" y="75332"/>
                  </a:cubicBezTo>
                  <a:cubicBezTo>
                    <a:pt x="464099" y="74612"/>
                    <a:pt x="463699" y="73733"/>
                    <a:pt x="463546" y="72788"/>
                  </a:cubicBezTo>
                  <a:cubicBezTo>
                    <a:pt x="463038" y="69737"/>
                    <a:pt x="462311" y="64665"/>
                    <a:pt x="461774" y="60967"/>
                  </a:cubicBezTo>
                  <a:cubicBezTo>
                    <a:pt x="459514" y="45317"/>
                    <a:pt x="459434" y="45215"/>
                    <a:pt x="458192" y="43536"/>
                  </a:cubicBezTo>
                  <a:cubicBezTo>
                    <a:pt x="456891" y="41706"/>
                    <a:pt x="455016" y="40419"/>
                    <a:pt x="452524" y="40056"/>
                  </a:cubicBezTo>
                  <a:cubicBezTo>
                    <a:pt x="383717" y="37026"/>
                    <a:pt x="314401" y="41073"/>
                    <a:pt x="245740" y="35522"/>
                  </a:cubicBezTo>
                  <a:cubicBezTo>
                    <a:pt x="220745" y="34890"/>
                    <a:pt x="178792" y="24682"/>
                    <a:pt x="165917" y="47482"/>
                  </a:cubicBezTo>
                  <a:cubicBezTo>
                    <a:pt x="158172" y="60480"/>
                    <a:pt x="153769" y="76501"/>
                    <a:pt x="149882" y="90641"/>
                  </a:cubicBezTo>
                  <a:cubicBezTo>
                    <a:pt x="148494" y="95131"/>
                    <a:pt x="147746" y="99621"/>
                    <a:pt x="146263" y="104170"/>
                  </a:cubicBezTo>
                  <a:cubicBezTo>
                    <a:pt x="145624" y="106066"/>
                    <a:pt x="145886" y="108144"/>
                    <a:pt x="146975" y="109822"/>
                  </a:cubicBezTo>
                  <a:cubicBezTo>
                    <a:pt x="148065" y="111493"/>
                    <a:pt x="149867" y="112576"/>
                    <a:pt x="151858" y="112750"/>
                  </a:cubicBezTo>
                  <a:cubicBezTo>
                    <a:pt x="182360" y="115417"/>
                    <a:pt x="239767" y="118875"/>
                    <a:pt x="286632" y="121288"/>
                  </a:cubicBezTo>
                  <a:cubicBezTo>
                    <a:pt x="292212" y="121571"/>
                    <a:pt x="293367" y="129309"/>
                    <a:pt x="288128" y="131227"/>
                  </a:cubicBezTo>
                  <a:cubicBezTo>
                    <a:pt x="199028" y="163807"/>
                    <a:pt x="121007" y="187770"/>
                    <a:pt x="32815" y="232186"/>
                  </a:cubicBezTo>
                  <a:cubicBezTo>
                    <a:pt x="20674" y="238594"/>
                    <a:pt x="10182" y="256199"/>
                    <a:pt x="7327" y="266938"/>
                  </a:cubicBezTo>
                  <a:cubicBezTo>
                    <a:pt x="3657" y="280642"/>
                    <a:pt x="-6253" y="352013"/>
                    <a:pt x="5779" y="354208"/>
                  </a:cubicBezTo>
                  <a:cubicBezTo>
                    <a:pt x="38098" y="362926"/>
                    <a:pt x="78176" y="338957"/>
                    <a:pt x="107726" y="322543"/>
                  </a:cubicBezTo>
                  <a:cubicBezTo>
                    <a:pt x="152417" y="294279"/>
                    <a:pt x="203344" y="275374"/>
                    <a:pt x="254466" y="264620"/>
                  </a:cubicBezTo>
                  <a:cubicBezTo>
                    <a:pt x="310136" y="250873"/>
                    <a:pt x="360677" y="234547"/>
                    <a:pt x="415846" y="221999"/>
                  </a:cubicBezTo>
                  <a:cubicBezTo>
                    <a:pt x="415934" y="221977"/>
                    <a:pt x="416021" y="221955"/>
                    <a:pt x="416108" y="221926"/>
                  </a:cubicBezTo>
                  <a:cubicBezTo>
                    <a:pt x="449916" y="211805"/>
                    <a:pt x="505492" y="209575"/>
                    <a:pt x="528350" y="181201"/>
                  </a:cubicBezTo>
                  <a:cubicBezTo>
                    <a:pt x="528415" y="181122"/>
                    <a:pt x="528481" y="181042"/>
                    <a:pt x="528554" y="180969"/>
                  </a:cubicBezTo>
                  <a:cubicBezTo>
                    <a:pt x="531918" y="177387"/>
                    <a:pt x="534817" y="174793"/>
                    <a:pt x="538755" y="178797"/>
                  </a:cubicBezTo>
                  <a:cubicBezTo>
                    <a:pt x="543543" y="184166"/>
                    <a:pt x="548825" y="189317"/>
                    <a:pt x="553926" y="194294"/>
                  </a:cubicBezTo>
                  <a:cubicBezTo>
                    <a:pt x="564541" y="204656"/>
                    <a:pt x="569729" y="215365"/>
                    <a:pt x="576232" y="228117"/>
                  </a:cubicBezTo>
                  <a:cubicBezTo>
                    <a:pt x="589870" y="256199"/>
                    <a:pt x="591926" y="289542"/>
                    <a:pt x="598930" y="319942"/>
                  </a:cubicBezTo>
                  <a:cubicBezTo>
                    <a:pt x="606385" y="351802"/>
                    <a:pt x="608034" y="386831"/>
                    <a:pt x="624484" y="415407"/>
                  </a:cubicBezTo>
                  <a:cubicBezTo>
                    <a:pt x="630071" y="426103"/>
                    <a:pt x="635347" y="436202"/>
                    <a:pt x="637991" y="447348"/>
                  </a:cubicBezTo>
                  <a:cubicBezTo>
                    <a:pt x="638471" y="449375"/>
                    <a:pt x="644102" y="455238"/>
                    <a:pt x="647219" y="457287"/>
                  </a:cubicBezTo>
                  <a:cubicBezTo>
                    <a:pt x="647858" y="457709"/>
                    <a:pt x="648585" y="457970"/>
                    <a:pt x="649340" y="458079"/>
                  </a:cubicBezTo>
                  <a:cubicBezTo>
                    <a:pt x="659788" y="459554"/>
                    <a:pt x="670244" y="458631"/>
                    <a:pt x="680808" y="459075"/>
                  </a:cubicBezTo>
                  <a:cubicBezTo>
                    <a:pt x="680961" y="459082"/>
                    <a:pt x="681106" y="459075"/>
                    <a:pt x="681259" y="459067"/>
                  </a:cubicBezTo>
                  <a:cubicBezTo>
                    <a:pt x="687290" y="458631"/>
                    <a:pt x="697004" y="461131"/>
                    <a:pt x="698493" y="453190"/>
                  </a:cubicBezTo>
                  <a:cubicBezTo>
                    <a:pt x="708070" y="394220"/>
                    <a:pt x="701690" y="340664"/>
                    <a:pt x="680017" y="288554"/>
                  </a:cubicBezTo>
                  <a:cubicBezTo>
                    <a:pt x="667687" y="257812"/>
                    <a:pt x="661874" y="233799"/>
                    <a:pt x="654070" y="201292"/>
                  </a:cubicBezTo>
                  <a:cubicBezTo>
                    <a:pt x="653198" y="197666"/>
                    <a:pt x="656352" y="194367"/>
                    <a:pt x="660014" y="195065"/>
                  </a:cubicBezTo>
                  <a:cubicBezTo>
                    <a:pt x="808490" y="223307"/>
                    <a:pt x="976962" y="236603"/>
                    <a:pt x="1124110" y="265296"/>
                  </a:cubicBezTo>
                  <a:cubicBezTo>
                    <a:pt x="1124306" y="265332"/>
                    <a:pt x="1124502" y="265383"/>
                    <a:pt x="1124698" y="265441"/>
                  </a:cubicBezTo>
                  <a:cubicBezTo>
                    <a:pt x="1130220" y="267105"/>
                    <a:pt x="1135858" y="270731"/>
                    <a:pt x="1141242" y="273456"/>
                  </a:cubicBezTo>
                  <a:cubicBezTo>
                    <a:pt x="1160475" y="283352"/>
                    <a:pt x="1181066" y="291838"/>
                    <a:pt x="1202043" y="288183"/>
                  </a:cubicBezTo>
                  <a:cubicBezTo>
                    <a:pt x="1207768" y="287188"/>
                    <a:pt x="1211960" y="282182"/>
                    <a:pt x="1211808" y="276369"/>
                  </a:cubicBezTo>
                  <a:cubicBezTo>
                    <a:pt x="1211219" y="254274"/>
                    <a:pt x="1208647" y="233646"/>
                    <a:pt x="1204135" y="21503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66543182-EAEF-F74F-AE07-61E8430DDC8B}"/>
                </a:ext>
              </a:extLst>
            </p:cNvPr>
            <p:cNvSpPr/>
            <p:nvPr/>
          </p:nvSpPr>
          <p:spPr>
            <a:xfrm>
              <a:off x="7396605" y="5631878"/>
              <a:ext cx="96948" cy="105359"/>
            </a:xfrm>
            <a:custGeom>
              <a:avLst/>
              <a:gdLst>
                <a:gd name="connsiteX0" fmla="*/ 96949 w 96948"/>
                <a:gd name="connsiteY0" fmla="*/ 86242 h 105359"/>
                <a:gd name="connsiteX1" fmla="*/ 89443 w 96948"/>
                <a:gd name="connsiteY1" fmla="*/ 5686 h 105359"/>
                <a:gd name="connsiteX2" fmla="*/ 81567 w 96948"/>
                <a:gd name="connsiteY2" fmla="*/ 171 h 105359"/>
                <a:gd name="connsiteX3" fmla="*/ 56834 w 96948"/>
                <a:gd name="connsiteY3" fmla="*/ 3448 h 105359"/>
                <a:gd name="connsiteX4" fmla="*/ 18645 w 96948"/>
                <a:gd name="connsiteY4" fmla="*/ 2039 h 105359"/>
                <a:gd name="connsiteX5" fmla="*/ 13247 w 96948"/>
                <a:gd name="connsiteY5" fmla="*/ 3048 h 105359"/>
                <a:gd name="connsiteX6" fmla="*/ 10536 w 96948"/>
                <a:gd name="connsiteY6" fmla="*/ 7822 h 105359"/>
                <a:gd name="connsiteX7" fmla="*/ 5552 w 96948"/>
                <a:gd name="connsiteY7" fmla="*/ 41601 h 105359"/>
                <a:gd name="connsiteX8" fmla="*/ 19299 w 96948"/>
                <a:gd name="connsiteY8" fmla="*/ 102300 h 105359"/>
                <a:gd name="connsiteX9" fmla="*/ 96949 w 96948"/>
                <a:gd name="connsiteY9" fmla="*/ 86242 h 1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948" h="105359">
                  <a:moveTo>
                    <a:pt x="96949" y="86242"/>
                  </a:moveTo>
                  <a:cubicBezTo>
                    <a:pt x="94035" y="59228"/>
                    <a:pt x="92974" y="32780"/>
                    <a:pt x="89443" y="5686"/>
                  </a:cubicBezTo>
                  <a:cubicBezTo>
                    <a:pt x="89043" y="1995"/>
                    <a:pt x="85178" y="-722"/>
                    <a:pt x="81567" y="171"/>
                  </a:cubicBezTo>
                  <a:cubicBezTo>
                    <a:pt x="72536" y="2184"/>
                    <a:pt x="62712" y="2976"/>
                    <a:pt x="56834" y="3448"/>
                  </a:cubicBezTo>
                  <a:cubicBezTo>
                    <a:pt x="42106" y="4894"/>
                    <a:pt x="27967" y="4553"/>
                    <a:pt x="18645" y="2039"/>
                  </a:cubicBezTo>
                  <a:cubicBezTo>
                    <a:pt x="16785" y="1566"/>
                    <a:pt x="14816" y="1930"/>
                    <a:pt x="13247" y="3048"/>
                  </a:cubicBezTo>
                  <a:cubicBezTo>
                    <a:pt x="11684" y="4160"/>
                    <a:pt x="10689" y="5911"/>
                    <a:pt x="10536" y="7822"/>
                  </a:cubicBezTo>
                  <a:cubicBezTo>
                    <a:pt x="9614" y="19063"/>
                    <a:pt x="7550" y="30520"/>
                    <a:pt x="5552" y="41601"/>
                  </a:cubicBezTo>
                  <a:cubicBezTo>
                    <a:pt x="3503" y="60652"/>
                    <a:pt x="-11770" y="102386"/>
                    <a:pt x="19299" y="102300"/>
                  </a:cubicBezTo>
                  <a:cubicBezTo>
                    <a:pt x="41794" y="105329"/>
                    <a:pt x="85433" y="111941"/>
                    <a:pt x="96949" y="8624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02" name="Graphic 153">
              <a:extLst>
                <a:ext uri="{FF2B5EF4-FFF2-40B4-BE49-F238E27FC236}">
                  <a16:creationId xmlns:a16="http://schemas.microsoft.com/office/drawing/2014/main" id="{D06FAA44-18AA-A247-84DC-0EBC55404B0C}"/>
                </a:ext>
              </a:extLst>
            </p:cNvPr>
            <p:cNvGrpSpPr/>
            <p:nvPr/>
          </p:nvGrpSpPr>
          <p:grpSpPr>
            <a:xfrm>
              <a:off x="7339182" y="5433020"/>
              <a:ext cx="218332" cy="517166"/>
              <a:chOff x="7339182" y="5433020"/>
              <a:chExt cx="218332" cy="517166"/>
            </a:xfrm>
            <a:solidFill>
              <a:srgbClr val="FFFFFF"/>
            </a:solidFill>
          </p:grpSpPr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19C137D9-7828-264A-9D41-BDEEA12FD9D9}"/>
                  </a:ext>
                </a:extLst>
              </p:cNvPr>
              <p:cNvSpPr/>
              <p:nvPr/>
            </p:nvSpPr>
            <p:spPr>
              <a:xfrm>
                <a:off x="7339182" y="5738694"/>
                <a:ext cx="218332" cy="211492"/>
              </a:xfrm>
              <a:custGeom>
                <a:avLst/>
                <a:gdLst>
                  <a:gd name="connsiteX0" fmla="*/ 218333 w 218332"/>
                  <a:gd name="connsiteY0" fmla="*/ 166193 h 211492"/>
                  <a:gd name="connsiteX1" fmla="*/ 201810 w 218332"/>
                  <a:gd name="connsiteY1" fmla="*/ 145290 h 211492"/>
                  <a:gd name="connsiteX2" fmla="*/ 191050 w 218332"/>
                  <a:gd name="connsiteY2" fmla="*/ 125192 h 211492"/>
                  <a:gd name="connsiteX3" fmla="*/ 170088 w 218332"/>
                  <a:gd name="connsiteY3" fmla="*/ 40386 h 211492"/>
                  <a:gd name="connsiteX4" fmla="*/ 151938 w 218332"/>
                  <a:gd name="connsiteY4" fmla="*/ 976 h 211492"/>
                  <a:gd name="connsiteX5" fmla="*/ 56894 w 218332"/>
                  <a:gd name="connsiteY5" fmla="*/ 2233 h 211492"/>
                  <a:gd name="connsiteX6" fmla="*/ 50841 w 218332"/>
                  <a:gd name="connsiteY6" fmla="*/ 1841 h 211492"/>
                  <a:gd name="connsiteX7" fmla="*/ 40858 w 218332"/>
                  <a:gd name="connsiteY7" fmla="*/ 43663 h 211492"/>
                  <a:gd name="connsiteX8" fmla="*/ 3694 w 218332"/>
                  <a:gd name="connsiteY8" fmla="*/ 167276 h 211492"/>
                  <a:gd name="connsiteX9" fmla="*/ 2495 w 218332"/>
                  <a:gd name="connsiteY9" fmla="*/ 180645 h 211492"/>
                  <a:gd name="connsiteX10" fmla="*/ 218333 w 218332"/>
                  <a:gd name="connsiteY10" fmla="*/ 166193 h 211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332" h="211492">
                    <a:moveTo>
                      <a:pt x="218333" y="166193"/>
                    </a:moveTo>
                    <a:cubicBezTo>
                      <a:pt x="214067" y="157787"/>
                      <a:pt x="207666" y="151189"/>
                      <a:pt x="201810" y="145290"/>
                    </a:cubicBezTo>
                    <a:cubicBezTo>
                      <a:pt x="193854" y="138700"/>
                      <a:pt x="191551" y="133199"/>
                      <a:pt x="191050" y="125192"/>
                    </a:cubicBezTo>
                    <a:cubicBezTo>
                      <a:pt x="183529" y="96979"/>
                      <a:pt x="176692" y="68214"/>
                      <a:pt x="170088" y="40386"/>
                    </a:cubicBezTo>
                    <a:cubicBezTo>
                      <a:pt x="165997" y="32096"/>
                      <a:pt x="165423" y="-6595"/>
                      <a:pt x="151938" y="976"/>
                    </a:cubicBezTo>
                    <a:cubicBezTo>
                      <a:pt x="128404" y="15319"/>
                      <a:pt x="83298" y="14629"/>
                      <a:pt x="56894" y="2233"/>
                    </a:cubicBezTo>
                    <a:cubicBezTo>
                      <a:pt x="55063" y="1114"/>
                      <a:pt x="52803" y="969"/>
                      <a:pt x="50841" y="1841"/>
                    </a:cubicBezTo>
                    <a:cubicBezTo>
                      <a:pt x="43038" y="7952"/>
                      <a:pt x="44040" y="33425"/>
                      <a:pt x="40858" y="43663"/>
                    </a:cubicBezTo>
                    <a:cubicBezTo>
                      <a:pt x="32655" y="84729"/>
                      <a:pt x="30526" y="133017"/>
                      <a:pt x="3694" y="167276"/>
                    </a:cubicBezTo>
                    <a:cubicBezTo>
                      <a:pt x="-1436" y="171933"/>
                      <a:pt x="-622" y="177324"/>
                      <a:pt x="2495" y="180645"/>
                    </a:cubicBezTo>
                    <a:cubicBezTo>
                      <a:pt x="35082" y="220847"/>
                      <a:pt x="206366" y="227364"/>
                      <a:pt x="218333" y="16619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1938C46B-E3AC-7643-AA6E-0E9847C204E6}"/>
                  </a:ext>
                </a:extLst>
              </p:cNvPr>
              <p:cNvSpPr/>
              <p:nvPr/>
            </p:nvSpPr>
            <p:spPr>
              <a:xfrm>
                <a:off x="7405572" y="5433020"/>
                <a:ext cx="79293" cy="190667"/>
              </a:xfrm>
              <a:custGeom>
                <a:avLst/>
                <a:gdLst>
                  <a:gd name="connsiteX0" fmla="*/ 79008 w 79293"/>
                  <a:gd name="connsiteY0" fmla="*/ 38332 h 190667"/>
                  <a:gd name="connsiteX1" fmla="*/ 78899 w 79293"/>
                  <a:gd name="connsiteY1" fmla="*/ 6501 h 190667"/>
                  <a:gd name="connsiteX2" fmla="*/ 72120 w 79293"/>
                  <a:gd name="connsiteY2" fmla="*/ 12 h 190667"/>
                  <a:gd name="connsiteX3" fmla="*/ 8000 w 79293"/>
                  <a:gd name="connsiteY3" fmla="*/ 1712 h 190667"/>
                  <a:gd name="connsiteX4" fmla="*/ 1569 w 79293"/>
                  <a:gd name="connsiteY4" fmla="*/ 8150 h 190667"/>
                  <a:gd name="connsiteX5" fmla="*/ 4505 w 79293"/>
                  <a:gd name="connsiteY5" fmla="*/ 184534 h 190667"/>
                  <a:gd name="connsiteX6" fmla="*/ 74096 w 79293"/>
                  <a:gd name="connsiteY6" fmla="*/ 185087 h 190667"/>
                  <a:gd name="connsiteX7" fmla="*/ 79285 w 79293"/>
                  <a:gd name="connsiteY7" fmla="*/ 178715 h 190667"/>
                  <a:gd name="connsiteX8" fmla="*/ 79008 w 79293"/>
                  <a:gd name="connsiteY8" fmla="*/ 38332 h 190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293" h="190667">
                    <a:moveTo>
                      <a:pt x="79008" y="38332"/>
                    </a:moveTo>
                    <a:lnTo>
                      <a:pt x="78899" y="6501"/>
                    </a:lnTo>
                    <a:cubicBezTo>
                      <a:pt x="78950" y="2919"/>
                      <a:pt x="75724" y="-220"/>
                      <a:pt x="72120" y="12"/>
                    </a:cubicBezTo>
                    <a:cubicBezTo>
                      <a:pt x="50512" y="877"/>
                      <a:pt x="28940" y="1451"/>
                      <a:pt x="8000" y="1712"/>
                    </a:cubicBezTo>
                    <a:cubicBezTo>
                      <a:pt x="4461" y="1756"/>
                      <a:pt x="1606" y="4618"/>
                      <a:pt x="1569" y="8150"/>
                    </a:cubicBezTo>
                    <a:cubicBezTo>
                      <a:pt x="3815" y="66632"/>
                      <a:pt x="-4977" y="129736"/>
                      <a:pt x="4505" y="184534"/>
                    </a:cubicBezTo>
                    <a:cubicBezTo>
                      <a:pt x="25002" y="195324"/>
                      <a:pt x="50715" y="189483"/>
                      <a:pt x="74096" y="185087"/>
                    </a:cubicBezTo>
                    <a:cubicBezTo>
                      <a:pt x="77119" y="184455"/>
                      <a:pt x="79285" y="181795"/>
                      <a:pt x="79285" y="178715"/>
                    </a:cubicBezTo>
                    <a:cubicBezTo>
                      <a:pt x="79335" y="131915"/>
                      <a:pt x="79168" y="84339"/>
                      <a:pt x="79008" y="3833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DB782CBD-004C-1B46-9E0D-E7E1A4D07D14}"/>
                </a:ext>
              </a:extLst>
            </p:cNvPr>
            <p:cNvSpPr/>
            <p:nvPr/>
          </p:nvSpPr>
          <p:spPr>
            <a:xfrm>
              <a:off x="6655486" y="4215311"/>
              <a:ext cx="1448204" cy="2208609"/>
            </a:xfrm>
            <a:custGeom>
              <a:avLst/>
              <a:gdLst>
                <a:gd name="connsiteX0" fmla="*/ 13494 w 1448204"/>
                <a:gd name="connsiteY0" fmla="*/ 211524 h 2208609"/>
                <a:gd name="connsiteX1" fmla="*/ 117322 w 1448204"/>
                <a:gd name="connsiteY1" fmla="*/ 1058164 h 2208609"/>
                <a:gd name="connsiteX2" fmla="*/ 176698 w 1448204"/>
                <a:gd name="connsiteY2" fmla="*/ 1079780 h 2208609"/>
                <a:gd name="connsiteX3" fmla="*/ 316601 w 1448204"/>
                <a:gd name="connsiteY3" fmla="*/ 1189544 h 2208609"/>
                <a:gd name="connsiteX4" fmla="*/ 732299 w 1448204"/>
                <a:gd name="connsiteY4" fmla="*/ 1226142 h 2208609"/>
                <a:gd name="connsiteX5" fmla="*/ 733941 w 1448204"/>
                <a:gd name="connsiteY5" fmla="*/ 1408434 h 2208609"/>
                <a:gd name="connsiteX6" fmla="*/ 721670 w 1448204"/>
                <a:gd name="connsiteY6" fmla="*/ 1502366 h 2208609"/>
                <a:gd name="connsiteX7" fmla="*/ 702750 w 1448204"/>
                <a:gd name="connsiteY7" fmla="*/ 1583976 h 2208609"/>
                <a:gd name="connsiteX8" fmla="*/ 683044 w 1448204"/>
                <a:gd name="connsiteY8" fmla="*/ 1662054 h 2208609"/>
                <a:gd name="connsiteX9" fmla="*/ 629452 w 1448204"/>
                <a:gd name="connsiteY9" fmla="*/ 1657985 h 2208609"/>
                <a:gd name="connsiteX10" fmla="*/ 448759 w 1448204"/>
                <a:gd name="connsiteY10" fmla="*/ 1654105 h 2208609"/>
                <a:gd name="connsiteX11" fmla="*/ 342140 w 1448204"/>
                <a:gd name="connsiteY11" fmla="*/ 1733186 h 2208609"/>
                <a:gd name="connsiteX12" fmla="*/ 347488 w 1448204"/>
                <a:gd name="connsiteY12" fmla="*/ 1764400 h 2208609"/>
                <a:gd name="connsiteX13" fmla="*/ 317851 w 1448204"/>
                <a:gd name="connsiteY13" fmla="*/ 1823275 h 2208609"/>
                <a:gd name="connsiteX14" fmla="*/ 265050 w 1448204"/>
                <a:gd name="connsiteY14" fmla="*/ 1846634 h 2208609"/>
                <a:gd name="connsiteX15" fmla="*/ 210709 w 1448204"/>
                <a:gd name="connsiteY15" fmla="*/ 1891312 h 2208609"/>
                <a:gd name="connsiteX16" fmla="*/ 198292 w 1448204"/>
                <a:gd name="connsiteY16" fmla="*/ 1965154 h 2208609"/>
                <a:gd name="connsiteX17" fmla="*/ 199840 w 1448204"/>
                <a:gd name="connsiteY17" fmla="*/ 1991652 h 2208609"/>
                <a:gd name="connsiteX18" fmla="*/ 225321 w 1448204"/>
                <a:gd name="connsiteY18" fmla="*/ 2094100 h 2208609"/>
                <a:gd name="connsiteX19" fmla="*/ 264520 w 1448204"/>
                <a:gd name="connsiteY19" fmla="*/ 2002028 h 2208609"/>
                <a:gd name="connsiteX20" fmla="*/ 374909 w 1448204"/>
                <a:gd name="connsiteY20" fmla="*/ 1946437 h 2208609"/>
                <a:gd name="connsiteX21" fmla="*/ 444871 w 1448204"/>
                <a:gd name="connsiteY21" fmla="*/ 1924640 h 2208609"/>
                <a:gd name="connsiteX22" fmla="*/ 676433 w 1448204"/>
                <a:gd name="connsiteY22" fmla="*/ 1869521 h 2208609"/>
                <a:gd name="connsiteX23" fmla="*/ 747964 w 1448204"/>
                <a:gd name="connsiteY23" fmla="*/ 1840814 h 2208609"/>
                <a:gd name="connsiteX24" fmla="*/ 796115 w 1448204"/>
                <a:gd name="connsiteY24" fmla="*/ 1946183 h 2208609"/>
                <a:gd name="connsiteX25" fmla="*/ 823892 w 1448204"/>
                <a:gd name="connsiteY25" fmla="*/ 2057684 h 2208609"/>
                <a:gd name="connsiteX26" fmla="*/ 838140 w 1448204"/>
                <a:gd name="connsiteY26" fmla="*/ 2089123 h 2208609"/>
                <a:gd name="connsiteX27" fmla="*/ 852977 w 1448204"/>
                <a:gd name="connsiteY27" fmla="*/ 2107528 h 2208609"/>
                <a:gd name="connsiteX28" fmla="*/ 880878 w 1448204"/>
                <a:gd name="connsiteY28" fmla="*/ 2208609 h 2208609"/>
                <a:gd name="connsiteX29" fmla="*/ 913530 w 1448204"/>
                <a:gd name="connsiteY29" fmla="*/ 2110724 h 2208609"/>
                <a:gd name="connsiteX30" fmla="*/ 934020 w 1448204"/>
                <a:gd name="connsiteY30" fmla="*/ 2056311 h 2208609"/>
                <a:gd name="connsiteX31" fmla="*/ 882062 w 1448204"/>
                <a:gd name="connsiteY31" fmla="*/ 1851655 h 2208609"/>
                <a:gd name="connsiteX32" fmla="*/ 1333203 w 1448204"/>
                <a:gd name="connsiteY32" fmla="*/ 1922497 h 2208609"/>
                <a:gd name="connsiteX33" fmla="*/ 1344603 w 1448204"/>
                <a:gd name="connsiteY33" fmla="*/ 1928549 h 2208609"/>
                <a:gd name="connsiteX34" fmla="*/ 1365129 w 1448204"/>
                <a:gd name="connsiteY34" fmla="*/ 1938002 h 2208609"/>
                <a:gd name="connsiteX35" fmla="*/ 1393923 w 1448204"/>
                <a:gd name="connsiteY35" fmla="*/ 2038531 h 2208609"/>
                <a:gd name="connsiteX36" fmla="*/ 1429751 w 1448204"/>
                <a:gd name="connsiteY36" fmla="*/ 1943240 h 2208609"/>
                <a:gd name="connsiteX37" fmla="*/ 1444631 w 1448204"/>
                <a:gd name="connsiteY37" fmla="*/ 1924291 h 2208609"/>
                <a:gd name="connsiteX38" fmla="*/ 1432882 w 1448204"/>
                <a:gd name="connsiteY38" fmla="*/ 1835263 h 2208609"/>
                <a:gd name="connsiteX39" fmla="*/ 1400419 w 1448204"/>
                <a:gd name="connsiteY39" fmla="*/ 1797852 h 2208609"/>
                <a:gd name="connsiteX40" fmla="*/ 1103647 w 1448204"/>
                <a:gd name="connsiteY40" fmla="*/ 1727562 h 2208609"/>
                <a:gd name="connsiteX41" fmla="*/ 1101794 w 1448204"/>
                <a:gd name="connsiteY41" fmla="*/ 1672996 h 2208609"/>
                <a:gd name="connsiteX42" fmla="*/ 1061665 w 1448204"/>
                <a:gd name="connsiteY42" fmla="*/ 1621067 h 2208609"/>
                <a:gd name="connsiteX43" fmla="*/ 983202 w 1448204"/>
                <a:gd name="connsiteY43" fmla="*/ 1629321 h 2208609"/>
                <a:gd name="connsiteX44" fmla="*/ 893978 w 1448204"/>
                <a:gd name="connsiteY44" fmla="*/ 1645597 h 2208609"/>
                <a:gd name="connsiteX45" fmla="*/ 892801 w 1448204"/>
                <a:gd name="connsiteY45" fmla="*/ 1641477 h 2208609"/>
                <a:gd name="connsiteX46" fmla="*/ 864515 w 1448204"/>
                <a:gd name="connsiteY46" fmla="*/ 1525435 h 2208609"/>
                <a:gd name="connsiteX47" fmla="*/ 857387 w 1448204"/>
                <a:gd name="connsiteY47" fmla="*/ 1502787 h 2208609"/>
                <a:gd name="connsiteX48" fmla="*/ 848334 w 1448204"/>
                <a:gd name="connsiteY48" fmla="*/ 1223047 h 2208609"/>
                <a:gd name="connsiteX49" fmla="*/ 1189936 w 1448204"/>
                <a:gd name="connsiteY49" fmla="*/ 1180331 h 2208609"/>
                <a:gd name="connsiteX50" fmla="*/ 1341363 w 1448204"/>
                <a:gd name="connsiteY50" fmla="*/ 988173 h 2208609"/>
                <a:gd name="connsiteX51" fmla="*/ 1299366 w 1448204"/>
                <a:gd name="connsiteY51" fmla="*/ 901520 h 2208609"/>
                <a:gd name="connsiteX52" fmla="*/ 874927 w 1448204"/>
                <a:gd name="connsiteY52" fmla="*/ 803381 h 2208609"/>
                <a:gd name="connsiteX53" fmla="*/ 724728 w 1448204"/>
                <a:gd name="connsiteY53" fmla="*/ 129100 h 2208609"/>
                <a:gd name="connsiteX54" fmla="*/ 605402 w 1448204"/>
                <a:gd name="connsiteY54" fmla="*/ 3097 h 2208609"/>
                <a:gd name="connsiteX55" fmla="*/ 37456 w 1448204"/>
                <a:gd name="connsiteY55" fmla="*/ 74701 h 2208609"/>
                <a:gd name="connsiteX56" fmla="*/ 22968 w 1448204"/>
                <a:gd name="connsiteY56" fmla="*/ 84634 h 2208609"/>
                <a:gd name="connsiteX57" fmla="*/ 13494 w 1448204"/>
                <a:gd name="connsiteY57" fmla="*/ 211524 h 2208609"/>
                <a:gd name="connsiteX58" fmla="*/ 844033 w 1448204"/>
                <a:gd name="connsiteY58" fmla="*/ 802568 h 2208609"/>
                <a:gd name="connsiteX59" fmla="*/ 230138 w 1448204"/>
                <a:gd name="connsiteY59" fmla="*/ 937602 h 2208609"/>
                <a:gd name="connsiteX60" fmla="*/ 118935 w 1448204"/>
                <a:gd name="connsiteY60" fmla="*/ 77477 h 2208609"/>
                <a:gd name="connsiteX61" fmla="*/ 635679 w 1448204"/>
                <a:gd name="connsiteY61" fmla="*/ 33308 h 2208609"/>
                <a:gd name="connsiteX62" fmla="*/ 696675 w 1448204"/>
                <a:gd name="connsiteY62" fmla="*/ 121682 h 2208609"/>
                <a:gd name="connsiteX63" fmla="*/ 722353 w 1448204"/>
                <a:gd name="connsiteY63" fmla="*/ 273283 h 2208609"/>
                <a:gd name="connsiteX64" fmla="*/ 844033 w 1448204"/>
                <a:gd name="connsiteY64" fmla="*/ 802568 h 2208609"/>
                <a:gd name="connsiteX65" fmla="*/ 1247205 w 1448204"/>
                <a:gd name="connsiteY65" fmla="*/ 964806 h 2208609"/>
                <a:gd name="connsiteX66" fmla="*/ 1153883 w 1448204"/>
                <a:gd name="connsiteY66" fmla="*/ 985535 h 2208609"/>
                <a:gd name="connsiteX67" fmla="*/ 236314 w 1448204"/>
                <a:gd name="connsiteY67" fmla="*/ 963302 h 2208609"/>
                <a:gd name="connsiteX68" fmla="*/ 1233531 w 1448204"/>
                <a:gd name="connsiteY68" fmla="*/ 888384 h 2208609"/>
                <a:gd name="connsiteX69" fmla="*/ 1280039 w 1448204"/>
                <a:gd name="connsiteY69" fmla="*/ 918791 h 2208609"/>
                <a:gd name="connsiteX70" fmla="*/ 1247205 w 1448204"/>
                <a:gd name="connsiteY70" fmla="*/ 964806 h 2208609"/>
                <a:gd name="connsiteX71" fmla="*/ 1074940 w 1448204"/>
                <a:gd name="connsiteY71" fmla="*/ 1721415 h 2208609"/>
                <a:gd name="connsiteX72" fmla="*/ 918573 w 1448204"/>
                <a:gd name="connsiteY72" fmla="*/ 1679499 h 2208609"/>
                <a:gd name="connsiteX73" fmla="*/ 911183 w 1448204"/>
                <a:gd name="connsiteY73" fmla="*/ 1668527 h 2208609"/>
                <a:gd name="connsiteX74" fmla="*/ 1038735 w 1448204"/>
                <a:gd name="connsiteY74" fmla="*/ 1645851 h 2208609"/>
                <a:gd name="connsiteX75" fmla="*/ 1074373 w 1448204"/>
                <a:gd name="connsiteY75" fmla="*/ 1667052 h 2208609"/>
                <a:gd name="connsiteX76" fmla="*/ 1080113 w 1448204"/>
                <a:gd name="connsiteY76" fmla="*/ 1717296 h 2208609"/>
                <a:gd name="connsiteX77" fmla="*/ 1074940 w 1448204"/>
                <a:gd name="connsiteY77" fmla="*/ 1721415 h 2208609"/>
                <a:gd name="connsiteX78" fmla="*/ 874702 w 1448204"/>
                <a:gd name="connsiteY78" fmla="*/ 1823718 h 2208609"/>
                <a:gd name="connsiteX79" fmla="*/ 857867 w 1448204"/>
                <a:gd name="connsiteY79" fmla="*/ 1746969 h 2208609"/>
                <a:gd name="connsiteX80" fmla="*/ 917236 w 1448204"/>
                <a:gd name="connsiteY80" fmla="*/ 1707959 h 2208609"/>
                <a:gd name="connsiteX81" fmla="*/ 1387195 w 1448204"/>
                <a:gd name="connsiteY81" fmla="*/ 1820114 h 2208609"/>
                <a:gd name="connsiteX82" fmla="*/ 1411216 w 1448204"/>
                <a:gd name="connsiteY82" fmla="*/ 1855033 h 2208609"/>
                <a:gd name="connsiteX83" fmla="*/ 1418809 w 1448204"/>
                <a:gd name="connsiteY83" fmla="*/ 1919336 h 2208609"/>
                <a:gd name="connsiteX84" fmla="*/ 1357645 w 1448204"/>
                <a:gd name="connsiteY84" fmla="*/ 1906214 h 2208609"/>
                <a:gd name="connsiteX85" fmla="*/ 874702 w 1448204"/>
                <a:gd name="connsiteY85" fmla="*/ 1823718 h 2208609"/>
                <a:gd name="connsiteX86" fmla="*/ 665135 w 1448204"/>
                <a:gd name="connsiteY86" fmla="*/ 1685072 h 2208609"/>
                <a:gd name="connsiteX87" fmla="*/ 503027 w 1448204"/>
                <a:gd name="connsiteY87" fmla="*/ 1752687 h 2208609"/>
                <a:gd name="connsiteX88" fmla="*/ 365871 w 1448204"/>
                <a:gd name="connsiteY88" fmla="*/ 1744811 h 2208609"/>
                <a:gd name="connsiteX89" fmla="*/ 458793 w 1448204"/>
                <a:gd name="connsiteY89" fmla="*/ 1680574 h 2208609"/>
                <a:gd name="connsiteX90" fmla="*/ 665135 w 1448204"/>
                <a:gd name="connsiteY90" fmla="*/ 1685072 h 2208609"/>
                <a:gd name="connsiteX91" fmla="*/ 439829 w 1448204"/>
                <a:gd name="connsiteY91" fmla="*/ 1775487 h 2208609"/>
                <a:gd name="connsiteX92" fmla="*/ 417051 w 1448204"/>
                <a:gd name="connsiteY92" fmla="*/ 1783850 h 2208609"/>
                <a:gd name="connsiteX93" fmla="*/ 408957 w 1448204"/>
                <a:gd name="connsiteY93" fmla="*/ 1774020 h 2208609"/>
                <a:gd name="connsiteX94" fmla="*/ 439829 w 1448204"/>
                <a:gd name="connsiteY94" fmla="*/ 1775487 h 2208609"/>
                <a:gd name="connsiteX95" fmla="*/ 832531 w 1448204"/>
                <a:gd name="connsiteY95" fmla="*/ 1751866 h 2208609"/>
                <a:gd name="connsiteX96" fmla="*/ 864239 w 1448204"/>
                <a:gd name="connsiteY96" fmla="*/ 1882731 h 2208609"/>
                <a:gd name="connsiteX97" fmla="*/ 905473 w 1448204"/>
                <a:gd name="connsiteY97" fmla="*/ 2085098 h 2208609"/>
                <a:gd name="connsiteX98" fmla="*/ 863578 w 1448204"/>
                <a:gd name="connsiteY98" fmla="*/ 2084400 h 2208609"/>
                <a:gd name="connsiteX99" fmla="*/ 843997 w 1448204"/>
                <a:gd name="connsiteY99" fmla="*/ 2040180 h 2208609"/>
                <a:gd name="connsiteX100" fmla="*/ 819656 w 1448204"/>
                <a:gd name="connsiteY100" fmla="*/ 1932283 h 2208609"/>
                <a:gd name="connsiteX101" fmla="*/ 801274 w 1448204"/>
                <a:gd name="connsiteY101" fmla="*/ 1863709 h 2208609"/>
                <a:gd name="connsiteX102" fmla="*/ 757054 w 1448204"/>
                <a:gd name="connsiteY102" fmla="*/ 1813015 h 2208609"/>
                <a:gd name="connsiteX103" fmla="*/ 736746 w 1448204"/>
                <a:gd name="connsiteY103" fmla="*/ 1815631 h 2208609"/>
                <a:gd name="connsiteX104" fmla="*/ 690310 w 1448204"/>
                <a:gd name="connsiteY104" fmla="*/ 1839746 h 2208609"/>
                <a:gd name="connsiteX105" fmla="*/ 474160 w 1448204"/>
                <a:gd name="connsiteY105" fmla="*/ 1890672 h 2208609"/>
                <a:gd name="connsiteX106" fmla="*/ 337112 w 1448204"/>
                <a:gd name="connsiteY106" fmla="*/ 1937340 h 2208609"/>
                <a:gd name="connsiteX107" fmla="*/ 223875 w 1448204"/>
                <a:gd name="connsiteY107" fmla="*/ 1978719 h 2208609"/>
                <a:gd name="connsiteX108" fmla="*/ 248695 w 1448204"/>
                <a:gd name="connsiteY108" fmla="*/ 1882796 h 2208609"/>
                <a:gd name="connsiteX109" fmla="*/ 669152 w 1448204"/>
                <a:gd name="connsiteY109" fmla="*/ 1713096 h 2208609"/>
                <a:gd name="connsiteX110" fmla="*/ 832531 w 1448204"/>
                <a:gd name="connsiteY110" fmla="*/ 1751866 h 2208609"/>
                <a:gd name="connsiteX111" fmla="*/ 737182 w 1448204"/>
                <a:gd name="connsiteY111" fmla="*/ 1531182 h 2208609"/>
                <a:gd name="connsiteX112" fmla="*/ 838998 w 1448204"/>
                <a:gd name="connsiteY112" fmla="*/ 1529954 h 2208609"/>
                <a:gd name="connsiteX113" fmla="*/ 868439 w 1448204"/>
                <a:gd name="connsiteY113" fmla="*/ 1650268 h 2208609"/>
                <a:gd name="connsiteX114" fmla="*/ 896209 w 1448204"/>
                <a:gd name="connsiteY114" fmla="*/ 1692505 h 2208609"/>
                <a:gd name="connsiteX115" fmla="*/ 691415 w 1448204"/>
                <a:gd name="connsiteY115" fmla="*/ 1700148 h 2208609"/>
                <a:gd name="connsiteX116" fmla="*/ 692395 w 1448204"/>
                <a:gd name="connsiteY116" fmla="*/ 1694852 h 2208609"/>
                <a:gd name="connsiteX117" fmla="*/ 737182 w 1448204"/>
                <a:gd name="connsiteY117" fmla="*/ 1531182 h 2208609"/>
                <a:gd name="connsiteX118" fmla="*/ 824103 w 1448204"/>
                <a:gd name="connsiteY118" fmla="*/ 1423096 h 2208609"/>
                <a:gd name="connsiteX119" fmla="*/ 831587 w 1448204"/>
                <a:gd name="connsiteY119" fmla="*/ 1503514 h 2208609"/>
                <a:gd name="connsiteX120" fmla="*/ 763520 w 1448204"/>
                <a:gd name="connsiteY120" fmla="*/ 1512698 h 2208609"/>
                <a:gd name="connsiteX121" fmla="*/ 747543 w 1448204"/>
                <a:gd name="connsiteY121" fmla="*/ 1503114 h 2208609"/>
                <a:gd name="connsiteX122" fmla="*/ 758151 w 1448204"/>
                <a:gd name="connsiteY122" fmla="*/ 1424920 h 2208609"/>
                <a:gd name="connsiteX123" fmla="*/ 824103 w 1448204"/>
                <a:gd name="connsiteY123" fmla="*/ 1423096 h 2208609"/>
                <a:gd name="connsiteX124" fmla="*/ 757860 w 1448204"/>
                <a:gd name="connsiteY124" fmla="*/ 1396612 h 2208609"/>
                <a:gd name="connsiteX125" fmla="*/ 758166 w 1448204"/>
                <a:gd name="connsiteY125" fmla="*/ 1225938 h 2208609"/>
                <a:gd name="connsiteX126" fmla="*/ 822468 w 1448204"/>
                <a:gd name="connsiteY126" fmla="*/ 1224231 h 2208609"/>
                <a:gd name="connsiteX127" fmla="*/ 822861 w 1448204"/>
                <a:gd name="connsiteY127" fmla="*/ 1396431 h 2208609"/>
                <a:gd name="connsiteX128" fmla="*/ 757860 w 1448204"/>
                <a:gd name="connsiteY128" fmla="*/ 1396612 h 2208609"/>
                <a:gd name="connsiteX129" fmla="*/ 193090 w 1448204"/>
                <a:gd name="connsiteY129" fmla="*/ 1054117 h 2208609"/>
                <a:gd name="connsiteX130" fmla="*/ 215374 w 1448204"/>
                <a:gd name="connsiteY130" fmla="*/ 983472 h 2208609"/>
                <a:gd name="connsiteX131" fmla="*/ 1252843 w 1448204"/>
                <a:gd name="connsiteY131" fmla="*/ 990061 h 2208609"/>
                <a:gd name="connsiteX132" fmla="*/ 1308972 w 1448204"/>
                <a:gd name="connsiteY132" fmla="*/ 952018 h 2208609"/>
                <a:gd name="connsiteX133" fmla="*/ 1311994 w 1448204"/>
                <a:gd name="connsiteY133" fmla="*/ 1038444 h 2208609"/>
                <a:gd name="connsiteX134" fmla="*/ 1195313 w 1448204"/>
                <a:gd name="connsiteY134" fmla="*/ 1152910 h 2208609"/>
                <a:gd name="connsiteX135" fmla="*/ 363226 w 1448204"/>
                <a:gd name="connsiteY135" fmla="*/ 1171438 h 2208609"/>
                <a:gd name="connsiteX136" fmla="*/ 193090 w 1448204"/>
                <a:gd name="connsiteY136" fmla="*/ 1054117 h 2208609"/>
                <a:gd name="connsiteX137" fmla="*/ 46190 w 1448204"/>
                <a:gd name="connsiteY137" fmla="*/ 99056 h 2208609"/>
                <a:gd name="connsiteX138" fmla="*/ 210978 w 1448204"/>
                <a:gd name="connsiteY138" fmla="*/ 211524 h 2208609"/>
                <a:gd name="connsiteX139" fmla="*/ 179190 w 1448204"/>
                <a:gd name="connsiteY139" fmla="*/ 1014540 h 2208609"/>
                <a:gd name="connsiteX140" fmla="*/ 150454 w 1448204"/>
                <a:gd name="connsiteY140" fmla="*/ 1068060 h 2208609"/>
                <a:gd name="connsiteX141" fmla="*/ 144104 w 1448204"/>
                <a:gd name="connsiteY141" fmla="*/ 1063570 h 2208609"/>
                <a:gd name="connsiteX142" fmla="*/ 62792 w 1448204"/>
                <a:gd name="connsiteY142" fmla="*/ 255852 h 2208609"/>
                <a:gd name="connsiteX143" fmla="*/ 26412 w 1448204"/>
                <a:gd name="connsiteY143" fmla="*/ 161084 h 2208609"/>
                <a:gd name="connsiteX144" fmla="*/ 46190 w 1448204"/>
                <a:gd name="connsiteY144" fmla="*/ 99056 h 220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1448204" h="2208609">
                  <a:moveTo>
                    <a:pt x="13494" y="211524"/>
                  </a:moveTo>
                  <a:cubicBezTo>
                    <a:pt x="163692" y="480322"/>
                    <a:pt x="78406" y="769763"/>
                    <a:pt x="117322" y="1058164"/>
                  </a:cubicBezTo>
                  <a:cubicBezTo>
                    <a:pt x="117831" y="1097879"/>
                    <a:pt x="150905" y="1107143"/>
                    <a:pt x="176698" y="1079780"/>
                  </a:cubicBezTo>
                  <a:cubicBezTo>
                    <a:pt x="205638" y="1144148"/>
                    <a:pt x="246195" y="1178195"/>
                    <a:pt x="316601" y="1189544"/>
                  </a:cubicBezTo>
                  <a:cubicBezTo>
                    <a:pt x="453663" y="1214313"/>
                    <a:pt x="593036" y="1226208"/>
                    <a:pt x="732299" y="1226142"/>
                  </a:cubicBezTo>
                  <a:cubicBezTo>
                    <a:pt x="733280" y="1286622"/>
                    <a:pt x="728187" y="1348658"/>
                    <a:pt x="733941" y="1408434"/>
                  </a:cubicBezTo>
                  <a:cubicBezTo>
                    <a:pt x="732357" y="1440069"/>
                    <a:pt x="722527" y="1470781"/>
                    <a:pt x="721670" y="1502366"/>
                  </a:cubicBezTo>
                  <a:cubicBezTo>
                    <a:pt x="708112" y="1515888"/>
                    <a:pt x="707399" y="1563893"/>
                    <a:pt x="702750" y="1583976"/>
                  </a:cubicBezTo>
                  <a:cubicBezTo>
                    <a:pt x="698012" y="1610394"/>
                    <a:pt x="691589" y="1636602"/>
                    <a:pt x="683044" y="1662054"/>
                  </a:cubicBezTo>
                  <a:cubicBezTo>
                    <a:pt x="665483" y="1657956"/>
                    <a:pt x="647435" y="1657687"/>
                    <a:pt x="629452" y="1657985"/>
                  </a:cubicBezTo>
                  <a:cubicBezTo>
                    <a:pt x="569204" y="1659162"/>
                    <a:pt x="508898" y="1657970"/>
                    <a:pt x="448759" y="1654105"/>
                  </a:cubicBezTo>
                  <a:cubicBezTo>
                    <a:pt x="372650" y="1646018"/>
                    <a:pt x="360952" y="1661698"/>
                    <a:pt x="342140" y="1733186"/>
                  </a:cubicBezTo>
                  <a:cubicBezTo>
                    <a:pt x="338987" y="1743634"/>
                    <a:pt x="337999" y="1756851"/>
                    <a:pt x="347488" y="1764400"/>
                  </a:cubicBezTo>
                  <a:cubicBezTo>
                    <a:pt x="325269" y="1775212"/>
                    <a:pt x="313382" y="1799545"/>
                    <a:pt x="317851" y="1823275"/>
                  </a:cubicBezTo>
                  <a:cubicBezTo>
                    <a:pt x="300144" y="1830824"/>
                    <a:pt x="282539" y="1838613"/>
                    <a:pt x="265050" y="1846634"/>
                  </a:cubicBezTo>
                  <a:cubicBezTo>
                    <a:pt x="242083" y="1856828"/>
                    <a:pt x="218113" y="1864363"/>
                    <a:pt x="210709" y="1891312"/>
                  </a:cubicBezTo>
                  <a:cubicBezTo>
                    <a:pt x="203088" y="1914882"/>
                    <a:pt x="199593" y="1940494"/>
                    <a:pt x="198292" y="1965154"/>
                  </a:cubicBezTo>
                  <a:cubicBezTo>
                    <a:pt x="197856" y="1973408"/>
                    <a:pt x="196526" y="1983718"/>
                    <a:pt x="199840" y="1991652"/>
                  </a:cubicBezTo>
                  <a:cubicBezTo>
                    <a:pt x="150541" y="2017613"/>
                    <a:pt x="168720" y="2094013"/>
                    <a:pt x="225321" y="2094100"/>
                  </a:cubicBezTo>
                  <a:cubicBezTo>
                    <a:pt x="272977" y="2094485"/>
                    <a:pt x="297536" y="2035581"/>
                    <a:pt x="264520" y="2002028"/>
                  </a:cubicBezTo>
                  <a:cubicBezTo>
                    <a:pt x="303872" y="1989153"/>
                    <a:pt x="337752" y="1964129"/>
                    <a:pt x="374909" y="1946437"/>
                  </a:cubicBezTo>
                  <a:cubicBezTo>
                    <a:pt x="396859" y="1935495"/>
                    <a:pt x="421236" y="1930583"/>
                    <a:pt x="444871" y="1924640"/>
                  </a:cubicBezTo>
                  <a:cubicBezTo>
                    <a:pt x="521824" y="1905298"/>
                    <a:pt x="599023" y="1886930"/>
                    <a:pt x="676433" y="1869521"/>
                  </a:cubicBezTo>
                  <a:cubicBezTo>
                    <a:pt x="701369" y="1863883"/>
                    <a:pt x="728427" y="1858477"/>
                    <a:pt x="747964" y="1840814"/>
                  </a:cubicBezTo>
                  <a:cubicBezTo>
                    <a:pt x="788391" y="1875400"/>
                    <a:pt x="786052" y="1897713"/>
                    <a:pt x="796115" y="1946183"/>
                  </a:cubicBezTo>
                  <a:cubicBezTo>
                    <a:pt x="804652" y="1983413"/>
                    <a:pt x="806737" y="2023063"/>
                    <a:pt x="823892" y="2057684"/>
                  </a:cubicBezTo>
                  <a:cubicBezTo>
                    <a:pt x="829211" y="2068074"/>
                    <a:pt x="834769" y="2077898"/>
                    <a:pt x="838140" y="2089123"/>
                  </a:cubicBezTo>
                  <a:cubicBezTo>
                    <a:pt x="840792" y="2097937"/>
                    <a:pt x="845697" y="2104127"/>
                    <a:pt x="852977" y="2107528"/>
                  </a:cubicBezTo>
                  <a:cubicBezTo>
                    <a:pt x="806287" y="2135137"/>
                    <a:pt x="825781" y="2208631"/>
                    <a:pt x="880878" y="2208609"/>
                  </a:cubicBezTo>
                  <a:cubicBezTo>
                    <a:pt x="932959" y="2208820"/>
                    <a:pt x="954814" y="2141197"/>
                    <a:pt x="913530" y="2110724"/>
                  </a:cubicBezTo>
                  <a:cubicBezTo>
                    <a:pt x="935531" y="2106939"/>
                    <a:pt x="931804" y="2073276"/>
                    <a:pt x="934020" y="2056311"/>
                  </a:cubicBezTo>
                  <a:cubicBezTo>
                    <a:pt x="939702" y="1983638"/>
                    <a:pt x="900060" y="1919721"/>
                    <a:pt x="882062" y="1851655"/>
                  </a:cubicBezTo>
                  <a:cubicBezTo>
                    <a:pt x="1028236" y="1878996"/>
                    <a:pt x="1197492" y="1896507"/>
                    <a:pt x="1333203" y="1922497"/>
                  </a:cubicBezTo>
                  <a:cubicBezTo>
                    <a:pt x="1334903" y="1921988"/>
                    <a:pt x="1342816" y="1927641"/>
                    <a:pt x="1344603" y="1928549"/>
                  </a:cubicBezTo>
                  <a:cubicBezTo>
                    <a:pt x="1351302" y="1931971"/>
                    <a:pt x="1358139" y="1935182"/>
                    <a:pt x="1365129" y="1938002"/>
                  </a:cubicBezTo>
                  <a:cubicBezTo>
                    <a:pt x="1319420" y="1966186"/>
                    <a:pt x="1339379" y="2038589"/>
                    <a:pt x="1393923" y="2038531"/>
                  </a:cubicBezTo>
                  <a:cubicBezTo>
                    <a:pt x="1443905" y="2038836"/>
                    <a:pt x="1467163" y="1975340"/>
                    <a:pt x="1429751" y="1943240"/>
                  </a:cubicBezTo>
                  <a:cubicBezTo>
                    <a:pt x="1438332" y="1939978"/>
                    <a:pt x="1443817" y="1934245"/>
                    <a:pt x="1444631" y="1924291"/>
                  </a:cubicBezTo>
                  <a:cubicBezTo>
                    <a:pt x="1445307" y="1894392"/>
                    <a:pt x="1440730" y="1864087"/>
                    <a:pt x="1432882" y="1835263"/>
                  </a:cubicBezTo>
                  <a:cubicBezTo>
                    <a:pt x="1427630" y="1817077"/>
                    <a:pt x="1417624" y="1805641"/>
                    <a:pt x="1400419" y="1797852"/>
                  </a:cubicBezTo>
                  <a:cubicBezTo>
                    <a:pt x="1304634" y="1763848"/>
                    <a:pt x="1202506" y="1750152"/>
                    <a:pt x="1103647" y="1727562"/>
                  </a:cubicBezTo>
                  <a:cubicBezTo>
                    <a:pt x="1110070" y="1710539"/>
                    <a:pt x="1103684" y="1690572"/>
                    <a:pt x="1101794" y="1672996"/>
                  </a:cubicBezTo>
                  <a:cubicBezTo>
                    <a:pt x="1098307" y="1649339"/>
                    <a:pt x="1087226" y="1626335"/>
                    <a:pt x="1061665" y="1621067"/>
                  </a:cubicBezTo>
                  <a:cubicBezTo>
                    <a:pt x="1035327" y="1616490"/>
                    <a:pt x="1009112" y="1625485"/>
                    <a:pt x="983202" y="1629321"/>
                  </a:cubicBezTo>
                  <a:cubicBezTo>
                    <a:pt x="953485" y="1634829"/>
                    <a:pt x="923637" y="1639820"/>
                    <a:pt x="893978" y="1645597"/>
                  </a:cubicBezTo>
                  <a:cubicBezTo>
                    <a:pt x="893738" y="1644158"/>
                    <a:pt x="893353" y="1642770"/>
                    <a:pt x="892801" y="1641477"/>
                  </a:cubicBezTo>
                  <a:cubicBezTo>
                    <a:pt x="885353" y="1612247"/>
                    <a:pt x="873132" y="1561721"/>
                    <a:pt x="864515" y="1525435"/>
                  </a:cubicBezTo>
                  <a:cubicBezTo>
                    <a:pt x="862110" y="1518184"/>
                    <a:pt x="862256" y="1508753"/>
                    <a:pt x="857387" y="1502787"/>
                  </a:cubicBezTo>
                  <a:cubicBezTo>
                    <a:pt x="845740" y="1409945"/>
                    <a:pt x="848930" y="1316783"/>
                    <a:pt x="848334" y="1223047"/>
                  </a:cubicBezTo>
                  <a:cubicBezTo>
                    <a:pt x="963039" y="1217161"/>
                    <a:pt x="1077302" y="1202811"/>
                    <a:pt x="1189936" y="1180331"/>
                  </a:cubicBezTo>
                  <a:cubicBezTo>
                    <a:pt x="1314348" y="1165254"/>
                    <a:pt x="1340294" y="1107034"/>
                    <a:pt x="1341363" y="988173"/>
                  </a:cubicBezTo>
                  <a:cubicBezTo>
                    <a:pt x="1344334" y="950906"/>
                    <a:pt x="1325407" y="925658"/>
                    <a:pt x="1299366" y="901520"/>
                  </a:cubicBezTo>
                  <a:cubicBezTo>
                    <a:pt x="1249573" y="835104"/>
                    <a:pt x="962872" y="807930"/>
                    <a:pt x="874927" y="803381"/>
                  </a:cubicBezTo>
                  <a:cubicBezTo>
                    <a:pt x="700831" y="589796"/>
                    <a:pt x="782702" y="370630"/>
                    <a:pt x="724728" y="129100"/>
                  </a:cubicBezTo>
                  <a:cubicBezTo>
                    <a:pt x="711221" y="57503"/>
                    <a:pt x="687244" y="4383"/>
                    <a:pt x="605402" y="3097"/>
                  </a:cubicBezTo>
                  <a:cubicBezTo>
                    <a:pt x="413919" y="-9204"/>
                    <a:pt x="219828" y="15238"/>
                    <a:pt x="37456" y="74701"/>
                  </a:cubicBezTo>
                  <a:cubicBezTo>
                    <a:pt x="31760" y="76242"/>
                    <a:pt x="24407" y="78698"/>
                    <a:pt x="22968" y="84634"/>
                  </a:cubicBezTo>
                  <a:cubicBezTo>
                    <a:pt x="-9336" y="118354"/>
                    <a:pt x="-2774" y="171584"/>
                    <a:pt x="13494" y="211524"/>
                  </a:cubicBezTo>
                  <a:close/>
                  <a:moveTo>
                    <a:pt x="844033" y="802568"/>
                  </a:moveTo>
                  <a:cubicBezTo>
                    <a:pt x="632613" y="799378"/>
                    <a:pt x="420706" y="845995"/>
                    <a:pt x="230138" y="937602"/>
                  </a:cubicBezTo>
                  <a:cubicBezTo>
                    <a:pt x="304671" y="700040"/>
                    <a:pt x="373151" y="225191"/>
                    <a:pt x="118935" y="77477"/>
                  </a:cubicBezTo>
                  <a:cubicBezTo>
                    <a:pt x="286303" y="34020"/>
                    <a:pt x="463508" y="12564"/>
                    <a:pt x="635679" y="33308"/>
                  </a:cubicBezTo>
                  <a:cubicBezTo>
                    <a:pt x="676404" y="43945"/>
                    <a:pt x="688487" y="85070"/>
                    <a:pt x="696675" y="121682"/>
                  </a:cubicBezTo>
                  <a:cubicBezTo>
                    <a:pt x="707835" y="171627"/>
                    <a:pt x="718705" y="222139"/>
                    <a:pt x="722353" y="273283"/>
                  </a:cubicBezTo>
                  <a:cubicBezTo>
                    <a:pt x="725455" y="454412"/>
                    <a:pt x="721095" y="655406"/>
                    <a:pt x="844033" y="802568"/>
                  </a:cubicBezTo>
                  <a:close/>
                  <a:moveTo>
                    <a:pt x="1247205" y="964806"/>
                  </a:moveTo>
                  <a:cubicBezTo>
                    <a:pt x="1216318" y="972653"/>
                    <a:pt x="1185184" y="979526"/>
                    <a:pt x="1153883" y="985535"/>
                  </a:cubicBezTo>
                  <a:cubicBezTo>
                    <a:pt x="851575" y="1038735"/>
                    <a:pt x="535476" y="1032879"/>
                    <a:pt x="236314" y="963302"/>
                  </a:cubicBezTo>
                  <a:cubicBezTo>
                    <a:pt x="543955" y="811163"/>
                    <a:pt x="906141" y="791327"/>
                    <a:pt x="1233531" y="888384"/>
                  </a:cubicBezTo>
                  <a:cubicBezTo>
                    <a:pt x="1251942" y="893594"/>
                    <a:pt x="1266183" y="905553"/>
                    <a:pt x="1280039" y="918791"/>
                  </a:cubicBezTo>
                  <a:cubicBezTo>
                    <a:pt x="1297957" y="945493"/>
                    <a:pt x="1271589" y="961471"/>
                    <a:pt x="1247205" y="964806"/>
                  </a:cubicBezTo>
                  <a:close/>
                  <a:moveTo>
                    <a:pt x="1074940" y="1721415"/>
                  </a:moveTo>
                  <a:cubicBezTo>
                    <a:pt x="1022823" y="1708562"/>
                    <a:pt x="967413" y="1701681"/>
                    <a:pt x="918573" y="1679499"/>
                  </a:cubicBezTo>
                  <a:cubicBezTo>
                    <a:pt x="916640" y="1675764"/>
                    <a:pt x="913988" y="1671950"/>
                    <a:pt x="911183" y="1668527"/>
                  </a:cubicBezTo>
                  <a:cubicBezTo>
                    <a:pt x="953761" y="1661741"/>
                    <a:pt x="995997" y="1651329"/>
                    <a:pt x="1038735" y="1645851"/>
                  </a:cubicBezTo>
                  <a:cubicBezTo>
                    <a:pt x="1056848" y="1643649"/>
                    <a:pt x="1070072" y="1647675"/>
                    <a:pt x="1074373" y="1667052"/>
                  </a:cubicBezTo>
                  <a:cubicBezTo>
                    <a:pt x="1077600" y="1683466"/>
                    <a:pt x="1080658" y="1700570"/>
                    <a:pt x="1080113" y="1717296"/>
                  </a:cubicBezTo>
                  <a:cubicBezTo>
                    <a:pt x="1079939" y="1722563"/>
                    <a:pt x="1075035" y="1721437"/>
                    <a:pt x="1074940" y="1721415"/>
                  </a:cubicBezTo>
                  <a:close/>
                  <a:moveTo>
                    <a:pt x="874702" y="1823718"/>
                  </a:moveTo>
                  <a:cubicBezTo>
                    <a:pt x="868431" y="1798302"/>
                    <a:pt x="863084" y="1772632"/>
                    <a:pt x="857867" y="1746969"/>
                  </a:cubicBezTo>
                  <a:cubicBezTo>
                    <a:pt x="880718" y="1740582"/>
                    <a:pt x="903925" y="1728318"/>
                    <a:pt x="917236" y="1707959"/>
                  </a:cubicBezTo>
                  <a:cubicBezTo>
                    <a:pt x="1070639" y="1757170"/>
                    <a:pt x="1233589" y="1771419"/>
                    <a:pt x="1387195" y="1820114"/>
                  </a:cubicBezTo>
                  <a:cubicBezTo>
                    <a:pt x="1406246" y="1827830"/>
                    <a:pt x="1407125" y="1836360"/>
                    <a:pt x="1411216" y="1855033"/>
                  </a:cubicBezTo>
                  <a:cubicBezTo>
                    <a:pt x="1416324" y="1876060"/>
                    <a:pt x="1418496" y="1897800"/>
                    <a:pt x="1418809" y="1919336"/>
                  </a:cubicBezTo>
                  <a:cubicBezTo>
                    <a:pt x="1397694" y="1925018"/>
                    <a:pt x="1376224" y="1915775"/>
                    <a:pt x="1357645" y="1906214"/>
                  </a:cubicBezTo>
                  <a:cubicBezTo>
                    <a:pt x="1202121" y="1860396"/>
                    <a:pt x="1033460" y="1860621"/>
                    <a:pt x="874702" y="1823718"/>
                  </a:cubicBezTo>
                  <a:close/>
                  <a:moveTo>
                    <a:pt x="665135" y="1685072"/>
                  </a:moveTo>
                  <a:cubicBezTo>
                    <a:pt x="614521" y="1713997"/>
                    <a:pt x="557528" y="1731755"/>
                    <a:pt x="503027" y="1752687"/>
                  </a:cubicBezTo>
                  <a:cubicBezTo>
                    <a:pt x="457434" y="1748996"/>
                    <a:pt x="411398" y="1748837"/>
                    <a:pt x="365871" y="1744811"/>
                  </a:cubicBezTo>
                  <a:cubicBezTo>
                    <a:pt x="383802" y="1674202"/>
                    <a:pt x="385713" y="1673570"/>
                    <a:pt x="458793" y="1680574"/>
                  </a:cubicBezTo>
                  <a:cubicBezTo>
                    <a:pt x="527447" y="1686103"/>
                    <a:pt x="596524" y="1682173"/>
                    <a:pt x="665135" y="1685072"/>
                  </a:cubicBezTo>
                  <a:close/>
                  <a:moveTo>
                    <a:pt x="439829" y="1775487"/>
                  </a:moveTo>
                  <a:cubicBezTo>
                    <a:pt x="432229" y="1778248"/>
                    <a:pt x="424636" y="1781039"/>
                    <a:pt x="417051" y="1783850"/>
                  </a:cubicBezTo>
                  <a:cubicBezTo>
                    <a:pt x="414718" y="1780217"/>
                    <a:pt x="411994" y="1776926"/>
                    <a:pt x="408957" y="1774020"/>
                  </a:cubicBezTo>
                  <a:cubicBezTo>
                    <a:pt x="419238" y="1774572"/>
                    <a:pt x="429533" y="1775051"/>
                    <a:pt x="439829" y="1775487"/>
                  </a:cubicBezTo>
                  <a:close/>
                  <a:moveTo>
                    <a:pt x="832531" y="1751866"/>
                  </a:moveTo>
                  <a:cubicBezTo>
                    <a:pt x="841453" y="1795861"/>
                    <a:pt x="850594" y="1839913"/>
                    <a:pt x="864239" y="1882731"/>
                  </a:cubicBezTo>
                  <a:cubicBezTo>
                    <a:pt x="887693" y="1947956"/>
                    <a:pt x="919430" y="2013893"/>
                    <a:pt x="905473" y="2085098"/>
                  </a:cubicBezTo>
                  <a:cubicBezTo>
                    <a:pt x="891595" y="2085330"/>
                    <a:pt x="877347" y="2085730"/>
                    <a:pt x="863578" y="2084400"/>
                  </a:cubicBezTo>
                  <a:cubicBezTo>
                    <a:pt x="859792" y="2068503"/>
                    <a:pt x="851088" y="2054727"/>
                    <a:pt x="843997" y="2040180"/>
                  </a:cubicBezTo>
                  <a:cubicBezTo>
                    <a:pt x="830737" y="2005770"/>
                    <a:pt x="828092" y="1968082"/>
                    <a:pt x="819656" y="1932283"/>
                  </a:cubicBezTo>
                  <a:cubicBezTo>
                    <a:pt x="815122" y="1909309"/>
                    <a:pt x="812049" y="1884816"/>
                    <a:pt x="801274" y="1863709"/>
                  </a:cubicBezTo>
                  <a:cubicBezTo>
                    <a:pt x="791058" y="1843692"/>
                    <a:pt x="771753" y="1829501"/>
                    <a:pt x="757054" y="1813015"/>
                  </a:cubicBezTo>
                  <a:cubicBezTo>
                    <a:pt x="750238" y="1805481"/>
                    <a:pt x="741643" y="1809346"/>
                    <a:pt x="736746" y="1815631"/>
                  </a:cubicBezTo>
                  <a:cubicBezTo>
                    <a:pt x="725869" y="1829777"/>
                    <a:pt x="706818" y="1835532"/>
                    <a:pt x="690310" y="1839746"/>
                  </a:cubicBezTo>
                  <a:cubicBezTo>
                    <a:pt x="618241" y="1856588"/>
                    <a:pt x="545946" y="1872588"/>
                    <a:pt x="474160" y="1890672"/>
                  </a:cubicBezTo>
                  <a:cubicBezTo>
                    <a:pt x="427049" y="1902080"/>
                    <a:pt x="379014" y="1911772"/>
                    <a:pt x="337112" y="1937340"/>
                  </a:cubicBezTo>
                  <a:cubicBezTo>
                    <a:pt x="306509" y="1952424"/>
                    <a:pt x="258017" y="1989211"/>
                    <a:pt x="223875" y="1978719"/>
                  </a:cubicBezTo>
                  <a:cubicBezTo>
                    <a:pt x="224304" y="1957212"/>
                    <a:pt x="227522" y="1891667"/>
                    <a:pt x="248695" y="1882796"/>
                  </a:cubicBezTo>
                  <a:cubicBezTo>
                    <a:pt x="384006" y="1814498"/>
                    <a:pt x="532417" y="1777791"/>
                    <a:pt x="669152" y="1713096"/>
                  </a:cubicBezTo>
                  <a:cubicBezTo>
                    <a:pt x="700926" y="1755979"/>
                    <a:pt x="783821" y="1755608"/>
                    <a:pt x="832531" y="1751866"/>
                  </a:cubicBezTo>
                  <a:close/>
                  <a:moveTo>
                    <a:pt x="737182" y="1531182"/>
                  </a:moveTo>
                  <a:cubicBezTo>
                    <a:pt x="764559" y="1544667"/>
                    <a:pt x="813255" y="1545757"/>
                    <a:pt x="838998" y="1529954"/>
                  </a:cubicBezTo>
                  <a:cubicBezTo>
                    <a:pt x="848749" y="1570207"/>
                    <a:pt x="857765" y="1610234"/>
                    <a:pt x="868439" y="1650268"/>
                  </a:cubicBezTo>
                  <a:cubicBezTo>
                    <a:pt x="868700" y="1669218"/>
                    <a:pt x="889342" y="1676796"/>
                    <a:pt x="896209" y="1692505"/>
                  </a:cubicBezTo>
                  <a:cubicBezTo>
                    <a:pt x="865365" y="1742363"/>
                    <a:pt x="730141" y="1737066"/>
                    <a:pt x="691415" y="1700148"/>
                  </a:cubicBezTo>
                  <a:cubicBezTo>
                    <a:pt x="689308" y="1697329"/>
                    <a:pt x="689809" y="1697932"/>
                    <a:pt x="692395" y="1694852"/>
                  </a:cubicBezTo>
                  <a:cubicBezTo>
                    <a:pt x="726741" y="1648786"/>
                    <a:pt x="725092" y="1585414"/>
                    <a:pt x="737182" y="1531182"/>
                  </a:cubicBezTo>
                  <a:close/>
                  <a:moveTo>
                    <a:pt x="824103" y="1423096"/>
                  </a:moveTo>
                  <a:cubicBezTo>
                    <a:pt x="827591" y="1449827"/>
                    <a:pt x="828688" y="1476725"/>
                    <a:pt x="831587" y="1503514"/>
                  </a:cubicBezTo>
                  <a:cubicBezTo>
                    <a:pt x="812957" y="1519746"/>
                    <a:pt x="786154" y="1515888"/>
                    <a:pt x="763520" y="1512698"/>
                  </a:cubicBezTo>
                  <a:cubicBezTo>
                    <a:pt x="756051" y="1511674"/>
                    <a:pt x="749272" y="1511826"/>
                    <a:pt x="747543" y="1503114"/>
                  </a:cubicBezTo>
                  <a:cubicBezTo>
                    <a:pt x="748110" y="1476805"/>
                    <a:pt x="755993" y="1451193"/>
                    <a:pt x="758151" y="1424920"/>
                  </a:cubicBezTo>
                  <a:cubicBezTo>
                    <a:pt x="783080" y="1429708"/>
                    <a:pt x="798099" y="1427165"/>
                    <a:pt x="824103" y="1423096"/>
                  </a:cubicBezTo>
                  <a:close/>
                  <a:moveTo>
                    <a:pt x="757860" y="1396612"/>
                  </a:moveTo>
                  <a:cubicBezTo>
                    <a:pt x="757396" y="1339721"/>
                    <a:pt x="757497" y="1282830"/>
                    <a:pt x="758166" y="1225938"/>
                  </a:cubicBezTo>
                  <a:cubicBezTo>
                    <a:pt x="779607" y="1225663"/>
                    <a:pt x="801041" y="1225096"/>
                    <a:pt x="822468" y="1224231"/>
                  </a:cubicBezTo>
                  <a:cubicBezTo>
                    <a:pt x="822657" y="1281631"/>
                    <a:pt x="822911" y="1339031"/>
                    <a:pt x="822861" y="1396431"/>
                  </a:cubicBezTo>
                  <a:cubicBezTo>
                    <a:pt x="804500" y="1400245"/>
                    <a:pt x="774274" y="1406116"/>
                    <a:pt x="757860" y="1396612"/>
                  </a:cubicBezTo>
                  <a:close/>
                  <a:moveTo>
                    <a:pt x="193090" y="1054117"/>
                  </a:moveTo>
                  <a:cubicBezTo>
                    <a:pt x="202434" y="1031186"/>
                    <a:pt x="207948" y="1007034"/>
                    <a:pt x="215374" y="983472"/>
                  </a:cubicBezTo>
                  <a:cubicBezTo>
                    <a:pt x="552413" y="1066767"/>
                    <a:pt x="914606" y="1068605"/>
                    <a:pt x="1252843" y="990061"/>
                  </a:cubicBezTo>
                  <a:cubicBezTo>
                    <a:pt x="1276079" y="984576"/>
                    <a:pt x="1299403" y="975900"/>
                    <a:pt x="1308972" y="952018"/>
                  </a:cubicBezTo>
                  <a:cubicBezTo>
                    <a:pt x="1321651" y="978429"/>
                    <a:pt x="1314319" y="1010457"/>
                    <a:pt x="1311994" y="1038444"/>
                  </a:cubicBezTo>
                  <a:cubicBezTo>
                    <a:pt x="1305717" y="1118928"/>
                    <a:pt x="1271502" y="1141830"/>
                    <a:pt x="1195313" y="1152910"/>
                  </a:cubicBezTo>
                  <a:cubicBezTo>
                    <a:pt x="922133" y="1209264"/>
                    <a:pt x="638658" y="1215316"/>
                    <a:pt x="363226" y="1171438"/>
                  </a:cubicBezTo>
                  <a:cubicBezTo>
                    <a:pt x="274772" y="1160394"/>
                    <a:pt x="227464" y="1141466"/>
                    <a:pt x="193090" y="1054117"/>
                  </a:cubicBezTo>
                  <a:close/>
                  <a:moveTo>
                    <a:pt x="46190" y="99056"/>
                  </a:moveTo>
                  <a:cubicBezTo>
                    <a:pt x="121943" y="74825"/>
                    <a:pt x="182053" y="150825"/>
                    <a:pt x="210978" y="211524"/>
                  </a:cubicBezTo>
                  <a:cubicBezTo>
                    <a:pt x="324441" y="455284"/>
                    <a:pt x="261257" y="769886"/>
                    <a:pt x="179190" y="1014540"/>
                  </a:cubicBezTo>
                  <a:cubicBezTo>
                    <a:pt x="173138" y="1033540"/>
                    <a:pt x="168531" y="1056725"/>
                    <a:pt x="150454" y="1068060"/>
                  </a:cubicBezTo>
                  <a:cubicBezTo>
                    <a:pt x="144423" y="1071235"/>
                    <a:pt x="145143" y="1069593"/>
                    <a:pt x="144104" y="1063570"/>
                  </a:cubicBezTo>
                  <a:cubicBezTo>
                    <a:pt x="103503" y="796094"/>
                    <a:pt x="183586" y="509051"/>
                    <a:pt x="62792" y="255852"/>
                  </a:cubicBezTo>
                  <a:cubicBezTo>
                    <a:pt x="48319" y="225532"/>
                    <a:pt x="30089" y="195146"/>
                    <a:pt x="26412" y="161084"/>
                  </a:cubicBezTo>
                  <a:cubicBezTo>
                    <a:pt x="24356" y="139650"/>
                    <a:pt x="26550" y="111931"/>
                    <a:pt x="46190" y="99056"/>
                  </a:cubicBezTo>
                  <a:close/>
                </a:path>
              </a:pathLst>
            </a:custGeom>
            <a:solidFill>
              <a:srgbClr val="000000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06" name="Graphic 153" descr="illustration of a succulent plant">
            <a:extLst>
              <a:ext uri="{FF2B5EF4-FFF2-40B4-BE49-F238E27FC236}">
                <a16:creationId xmlns:a16="http://schemas.microsoft.com/office/drawing/2014/main" id="{29DD3644-A274-274D-83CF-C93175B50379}"/>
              </a:ext>
            </a:extLst>
          </p:cNvPr>
          <p:cNvGrpSpPr/>
          <p:nvPr/>
        </p:nvGrpSpPr>
        <p:grpSpPr>
          <a:xfrm>
            <a:off x="8827603" y="3799623"/>
            <a:ext cx="334370" cy="503827"/>
            <a:chOff x="8827603" y="3799623"/>
            <a:chExt cx="334370" cy="503827"/>
          </a:xfrm>
        </p:grpSpPr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D92E1762-30C4-874E-BF69-5BB7BEB4F8B5}"/>
                </a:ext>
              </a:extLst>
            </p:cNvPr>
            <p:cNvSpPr/>
            <p:nvPr/>
          </p:nvSpPr>
          <p:spPr>
            <a:xfrm>
              <a:off x="8875010" y="3830043"/>
              <a:ext cx="238339" cy="187240"/>
            </a:xfrm>
            <a:custGeom>
              <a:avLst/>
              <a:gdLst>
                <a:gd name="connsiteX0" fmla="*/ 236092 w 238339"/>
                <a:gd name="connsiteY0" fmla="*/ 19524 h 187240"/>
                <a:gd name="connsiteX1" fmla="*/ 230498 w 238339"/>
                <a:gd name="connsiteY1" fmla="*/ 17468 h 187240"/>
                <a:gd name="connsiteX2" fmla="*/ 226174 w 238339"/>
                <a:gd name="connsiteY2" fmla="*/ 20628 h 187240"/>
                <a:gd name="connsiteX3" fmla="*/ 151082 w 238339"/>
                <a:gd name="connsiteY3" fmla="*/ 98860 h 187240"/>
                <a:gd name="connsiteX4" fmla="*/ 147987 w 238339"/>
                <a:gd name="connsiteY4" fmla="*/ 103982 h 187240"/>
                <a:gd name="connsiteX5" fmla="*/ 139987 w 238339"/>
                <a:gd name="connsiteY5" fmla="*/ 91884 h 187240"/>
                <a:gd name="connsiteX6" fmla="*/ 135831 w 238339"/>
                <a:gd name="connsiteY6" fmla="*/ 90693 h 187240"/>
                <a:gd name="connsiteX7" fmla="*/ 98718 w 238339"/>
                <a:gd name="connsiteY7" fmla="*/ 116530 h 187240"/>
                <a:gd name="connsiteX8" fmla="*/ 90791 w 238339"/>
                <a:gd name="connsiteY8" fmla="*/ 107876 h 187240"/>
                <a:gd name="connsiteX9" fmla="*/ 55406 w 238339"/>
                <a:gd name="connsiteY9" fmla="*/ 66330 h 187240"/>
                <a:gd name="connsiteX10" fmla="*/ 56641 w 238339"/>
                <a:gd name="connsiteY10" fmla="*/ 57212 h 187240"/>
                <a:gd name="connsiteX11" fmla="*/ 66160 w 238339"/>
                <a:gd name="connsiteY11" fmla="*/ 25329 h 187240"/>
                <a:gd name="connsiteX12" fmla="*/ 64946 w 238339"/>
                <a:gd name="connsiteY12" fmla="*/ 20345 h 187240"/>
                <a:gd name="connsiteX13" fmla="*/ 35563 w 238339"/>
                <a:gd name="connsiteY13" fmla="*/ 452 h 187240"/>
                <a:gd name="connsiteX14" fmla="*/ 30288 w 238339"/>
                <a:gd name="connsiteY14" fmla="*/ 3416 h 187240"/>
                <a:gd name="connsiteX15" fmla="*/ 29649 w 238339"/>
                <a:gd name="connsiteY15" fmla="*/ 11081 h 187240"/>
                <a:gd name="connsiteX16" fmla="*/ 32933 w 238339"/>
                <a:gd name="connsiteY16" fmla="*/ 47541 h 187240"/>
                <a:gd name="connsiteX17" fmla="*/ 32483 w 238339"/>
                <a:gd name="connsiteY17" fmla="*/ 50229 h 187240"/>
                <a:gd name="connsiteX18" fmla="*/ 15321 w 238339"/>
                <a:gd name="connsiteY18" fmla="*/ 39542 h 187240"/>
                <a:gd name="connsiteX19" fmla="*/ 8556 w 238339"/>
                <a:gd name="connsiteY19" fmla="*/ 36918 h 187240"/>
                <a:gd name="connsiteX20" fmla="*/ 3601 w 238339"/>
                <a:gd name="connsiteY20" fmla="*/ 38197 h 187240"/>
                <a:gd name="connsiteX21" fmla="*/ 84 w 238339"/>
                <a:gd name="connsiteY21" fmla="*/ 69913 h 187240"/>
                <a:gd name="connsiteX22" fmla="*/ 3456 w 238339"/>
                <a:gd name="connsiteY22" fmla="*/ 104570 h 187240"/>
                <a:gd name="connsiteX23" fmla="*/ 5287 w 238339"/>
                <a:gd name="connsiteY23" fmla="*/ 107346 h 187240"/>
                <a:gd name="connsiteX24" fmla="*/ 60856 w 238339"/>
                <a:gd name="connsiteY24" fmla="*/ 162166 h 187240"/>
                <a:gd name="connsiteX25" fmla="*/ 72256 w 238339"/>
                <a:gd name="connsiteY25" fmla="*/ 175158 h 187240"/>
                <a:gd name="connsiteX26" fmla="*/ 71863 w 238339"/>
                <a:gd name="connsiteY26" fmla="*/ 179939 h 187240"/>
                <a:gd name="connsiteX27" fmla="*/ 73767 w 238339"/>
                <a:gd name="connsiteY27" fmla="*/ 186500 h 187240"/>
                <a:gd name="connsiteX28" fmla="*/ 161930 w 238339"/>
                <a:gd name="connsiteY28" fmla="*/ 185446 h 187240"/>
                <a:gd name="connsiteX29" fmla="*/ 165294 w 238339"/>
                <a:gd name="connsiteY29" fmla="*/ 181987 h 187240"/>
                <a:gd name="connsiteX30" fmla="*/ 163369 w 238339"/>
                <a:gd name="connsiteY30" fmla="*/ 144576 h 187240"/>
                <a:gd name="connsiteX31" fmla="*/ 174057 w 238339"/>
                <a:gd name="connsiteY31" fmla="*/ 132536 h 187240"/>
                <a:gd name="connsiteX32" fmla="*/ 230236 w 238339"/>
                <a:gd name="connsiteY32" fmla="*/ 89247 h 187240"/>
                <a:gd name="connsiteX33" fmla="*/ 232561 w 238339"/>
                <a:gd name="connsiteY33" fmla="*/ 86522 h 187240"/>
                <a:gd name="connsiteX34" fmla="*/ 236092 w 238339"/>
                <a:gd name="connsiteY34" fmla="*/ 19524 h 1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8339" h="187240">
                  <a:moveTo>
                    <a:pt x="236092" y="19524"/>
                  </a:moveTo>
                  <a:cubicBezTo>
                    <a:pt x="235606" y="17090"/>
                    <a:pt x="232452" y="15913"/>
                    <a:pt x="230498" y="17468"/>
                  </a:cubicBezTo>
                  <a:cubicBezTo>
                    <a:pt x="229073" y="18536"/>
                    <a:pt x="227584" y="19561"/>
                    <a:pt x="226174" y="20628"/>
                  </a:cubicBezTo>
                  <a:cubicBezTo>
                    <a:pt x="196791" y="42019"/>
                    <a:pt x="173963" y="61288"/>
                    <a:pt x="151082" y="98860"/>
                  </a:cubicBezTo>
                  <a:cubicBezTo>
                    <a:pt x="150995" y="99005"/>
                    <a:pt x="149702" y="101141"/>
                    <a:pt x="147987" y="103982"/>
                  </a:cubicBezTo>
                  <a:cubicBezTo>
                    <a:pt x="145553" y="99804"/>
                    <a:pt x="142886" y="95764"/>
                    <a:pt x="139987" y="91884"/>
                  </a:cubicBezTo>
                  <a:cubicBezTo>
                    <a:pt x="139028" y="90598"/>
                    <a:pt x="137328" y="90104"/>
                    <a:pt x="135831" y="90693"/>
                  </a:cubicBezTo>
                  <a:cubicBezTo>
                    <a:pt x="121561" y="96309"/>
                    <a:pt x="108926" y="105304"/>
                    <a:pt x="98718" y="116530"/>
                  </a:cubicBezTo>
                  <a:cubicBezTo>
                    <a:pt x="95027" y="112548"/>
                    <a:pt x="91103" y="108508"/>
                    <a:pt x="90791" y="107876"/>
                  </a:cubicBezTo>
                  <a:cubicBezTo>
                    <a:pt x="82399" y="90925"/>
                    <a:pt x="69800" y="77716"/>
                    <a:pt x="55406" y="66330"/>
                  </a:cubicBezTo>
                  <a:cubicBezTo>
                    <a:pt x="56184" y="62051"/>
                    <a:pt x="56692" y="58251"/>
                    <a:pt x="56641" y="57212"/>
                  </a:cubicBezTo>
                  <a:cubicBezTo>
                    <a:pt x="56467" y="46575"/>
                    <a:pt x="59846" y="35255"/>
                    <a:pt x="66160" y="25329"/>
                  </a:cubicBezTo>
                  <a:cubicBezTo>
                    <a:pt x="67250" y="23695"/>
                    <a:pt x="66668" y="21297"/>
                    <a:pt x="64946" y="20345"/>
                  </a:cubicBezTo>
                  <a:cubicBezTo>
                    <a:pt x="54854" y="14467"/>
                    <a:pt x="46004" y="6221"/>
                    <a:pt x="35563" y="452"/>
                  </a:cubicBezTo>
                  <a:cubicBezTo>
                    <a:pt x="33362" y="-856"/>
                    <a:pt x="30318" y="844"/>
                    <a:pt x="30288" y="3416"/>
                  </a:cubicBezTo>
                  <a:cubicBezTo>
                    <a:pt x="30187" y="5930"/>
                    <a:pt x="29911" y="8553"/>
                    <a:pt x="29649" y="11081"/>
                  </a:cubicBezTo>
                  <a:cubicBezTo>
                    <a:pt x="28050" y="23302"/>
                    <a:pt x="29177" y="35545"/>
                    <a:pt x="32933" y="47541"/>
                  </a:cubicBezTo>
                  <a:cubicBezTo>
                    <a:pt x="32962" y="47788"/>
                    <a:pt x="32781" y="48798"/>
                    <a:pt x="32483" y="50229"/>
                  </a:cubicBezTo>
                  <a:cubicBezTo>
                    <a:pt x="26801" y="46582"/>
                    <a:pt x="21039" y="43051"/>
                    <a:pt x="15321" y="39542"/>
                  </a:cubicBezTo>
                  <a:cubicBezTo>
                    <a:pt x="13199" y="38241"/>
                    <a:pt x="10649" y="38212"/>
                    <a:pt x="8556" y="36918"/>
                  </a:cubicBezTo>
                  <a:cubicBezTo>
                    <a:pt x="6471" y="35553"/>
                    <a:pt x="3877" y="35712"/>
                    <a:pt x="3601" y="38197"/>
                  </a:cubicBezTo>
                  <a:cubicBezTo>
                    <a:pt x="1443" y="49169"/>
                    <a:pt x="-424" y="58643"/>
                    <a:pt x="84" y="69913"/>
                  </a:cubicBezTo>
                  <a:cubicBezTo>
                    <a:pt x="346" y="81705"/>
                    <a:pt x="2330" y="92974"/>
                    <a:pt x="3456" y="104570"/>
                  </a:cubicBezTo>
                  <a:cubicBezTo>
                    <a:pt x="3572" y="105740"/>
                    <a:pt x="4255" y="106779"/>
                    <a:pt x="5287" y="107346"/>
                  </a:cubicBezTo>
                  <a:cubicBezTo>
                    <a:pt x="28007" y="119821"/>
                    <a:pt x="47741" y="139286"/>
                    <a:pt x="60856" y="162166"/>
                  </a:cubicBezTo>
                  <a:cubicBezTo>
                    <a:pt x="61735" y="163823"/>
                    <a:pt x="67504" y="170500"/>
                    <a:pt x="72256" y="175158"/>
                  </a:cubicBezTo>
                  <a:cubicBezTo>
                    <a:pt x="72089" y="176749"/>
                    <a:pt x="71950" y="178340"/>
                    <a:pt x="71863" y="179939"/>
                  </a:cubicBezTo>
                  <a:cubicBezTo>
                    <a:pt x="69328" y="182126"/>
                    <a:pt x="70221" y="186194"/>
                    <a:pt x="73767" y="186500"/>
                  </a:cubicBezTo>
                  <a:cubicBezTo>
                    <a:pt x="102532" y="188025"/>
                    <a:pt x="135279" y="186957"/>
                    <a:pt x="161930" y="185446"/>
                  </a:cubicBezTo>
                  <a:cubicBezTo>
                    <a:pt x="163783" y="185344"/>
                    <a:pt x="165243" y="183840"/>
                    <a:pt x="165294" y="181987"/>
                  </a:cubicBezTo>
                  <a:cubicBezTo>
                    <a:pt x="166522" y="169512"/>
                    <a:pt x="165825" y="156877"/>
                    <a:pt x="163369" y="144576"/>
                  </a:cubicBezTo>
                  <a:cubicBezTo>
                    <a:pt x="168550" y="139257"/>
                    <a:pt x="173418" y="133772"/>
                    <a:pt x="174057" y="132536"/>
                  </a:cubicBezTo>
                  <a:cubicBezTo>
                    <a:pt x="184628" y="113609"/>
                    <a:pt x="204581" y="98242"/>
                    <a:pt x="230236" y="89247"/>
                  </a:cubicBezTo>
                  <a:cubicBezTo>
                    <a:pt x="231442" y="88825"/>
                    <a:pt x="232336" y="87786"/>
                    <a:pt x="232561" y="86522"/>
                  </a:cubicBezTo>
                  <a:cubicBezTo>
                    <a:pt x="236514" y="64558"/>
                    <a:pt x="241215" y="41983"/>
                    <a:pt x="236092" y="19524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08" name="Graphic 153">
              <a:extLst>
                <a:ext uri="{FF2B5EF4-FFF2-40B4-BE49-F238E27FC236}">
                  <a16:creationId xmlns:a16="http://schemas.microsoft.com/office/drawing/2014/main" id="{C4B1FC47-D9E5-4C44-8E72-4B4FA7E55A62}"/>
                </a:ext>
              </a:extLst>
            </p:cNvPr>
            <p:cNvGrpSpPr/>
            <p:nvPr/>
          </p:nvGrpSpPr>
          <p:grpSpPr>
            <a:xfrm>
              <a:off x="8846799" y="3809668"/>
              <a:ext cx="297002" cy="205753"/>
              <a:chOff x="8846799" y="3809668"/>
              <a:chExt cx="297002" cy="205753"/>
            </a:xfrm>
            <a:solidFill>
              <a:srgbClr val="FFFFFF"/>
            </a:solidFill>
          </p:grpSpPr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213983AD-040B-DF46-B3B2-02106A0B0183}"/>
                  </a:ext>
                </a:extLst>
              </p:cNvPr>
              <p:cNvSpPr/>
              <p:nvPr/>
            </p:nvSpPr>
            <p:spPr>
              <a:xfrm>
                <a:off x="9045247" y="3922805"/>
                <a:ext cx="98555" cy="92615"/>
              </a:xfrm>
              <a:custGeom>
                <a:avLst/>
                <a:gdLst>
                  <a:gd name="connsiteX0" fmla="*/ 97789 w 98555"/>
                  <a:gd name="connsiteY0" fmla="*/ 1352 h 92615"/>
                  <a:gd name="connsiteX1" fmla="*/ 94759 w 98555"/>
                  <a:gd name="connsiteY1" fmla="*/ 8 h 92615"/>
                  <a:gd name="connsiteX2" fmla="*/ 88365 w 98555"/>
                  <a:gd name="connsiteY2" fmla="*/ 430 h 92615"/>
                  <a:gd name="connsiteX3" fmla="*/ 921 w 98555"/>
                  <a:gd name="connsiteY3" fmla="*/ 48653 h 92615"/>
                  <a:gd name="connsiteX4" fmla="*/ 64 w 98555"/>
                  <a:gd name="connsiteY4" fmla="*/ 51704 h 92615"/>
                  <a:gd name="connsiteX5" fmla="*/ 1575 w 98555"/>
                  <a:gd name="connsiteY5" fmla="*/ 88513 h 92615"/>
                  <a:gd name="connsiteX6" fmla="*/ 5186 w 98555"/>
                  <a:gd name="connsiteY6" fmla="*/ 92611 h 92615"/>
                  <a:gd name="connsiteX7" fmla="*/ 15547 w 98555"/>
                  <a:gd name="connsiteY7" fmla="*/ 92349 h 92615"/>
                  <a:gd name="connsiteX8" fmla="*/ 53722 w 98555"/>
                  <a:gd name="connsiteY8" fmla="*/ 90911 h 92615"/>
                  <a:gd name="connsiteX9" fmla="*/ 56904 w 98555"/>
                  <a:gd name="connsiteY9" fmla="*/ 86355 h 92615"/>
                  <a:gd name="connsiteX10" fmla="*/ 68914 w 98555"/>
                  <a:gd name="connsiteY10" fmla="*/ 64005 h 92615"/>
                  <a:gd name="connsiteX11" fmla="*/ 98399 w 98555"/>
                  <a:gd name="connsiteY11" fmla="*/ 4608 h 92615"/>
                  <a:gd name="connsiteX12" fmla="*/ 97789 w 98555"/>
                  <a:gd name="connsiteY12" fmla="*/ 1352 h 9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8555" h="92615">
                    <a:moveTo>
                      <a:pt x="97789" y="1352"/>
                    </a:moveTo>
                    <a:cubicBezTo>
                      <a:pt x="97062" y="430"/>
                      <a:pt x="95936" y="-72"/>
                      <a:pt x="94759" y="8"/>
                    </a:cubicBezTo>
                    <a:cubicBezTo>
                      <a:pt x="92630" y="154"/>
                      <a:pt x="90494" y="255"/>
                      <a:pt x="88365" y="430"/>
                    </a:cubicBezTo>
                    <a:cubicBezTo>
                      <a:pt x="49268" y="3685"/>
                      <a:pt x="19231" y="28454"/>
                      <a:pt x="921" y="48653"/>
                    </a:cubicBezTo>
                    <a:cubicBezTo>
                      <a:pt x="173" y="49481"/>
                      <a:pt x="-147" y="50607"/>
                      <a:pt x="64" y="51704"/>
                    </a:cubicBezTo>
                    <a:cubicBezTo>
                      <a:pt x="2781" y="65953"/>
                      <a:pt x="3261" y="77651"/>
                      <a:pt x="1575" y="88513"/>
                    </a:cubicBezTo>
                    <a:cubicBezTo>
                      <a:pt x="1197" y="90627"/>
                      <a:pt x="3035" y="92727"/>
                      <a:pt x="5186" y="92611"/>
                    </a:cubicBezTo>
                    <a:cubicBezTo>
                      <a:pt x="8637" y="92516"/>
                      <a:pt x="12096" y="92437"/>
                      <a:pt x="15547" y="92349"/>
                    </a:cubicBezTo>
                    <a:cubicBezTo>
                      <a:pt x="28059" y="92051"/>
                      <a:pt x="40999" y="91739"/>
                      <a:pt x="53722" y="90911"/>
                    </a:cubicBezTo>
                    <a:cubicBezTo>
                      <a:pt x="55931" y="90816"/>
                      <a:pt x="57580" y="88462"/>
                      <a:pt x="56904" y="86355"/>
                    </a:cubicBezTo>
                    <a:cubicBezTo>
                      <a:pt x="55581" y="80601"/>
                      <a:pt x="65013" y="69913"/>
                      <a:pt x="68914" y="64005"/>
                    </a:cubicBezTo>
                    <a:cubicBezTo>
                      <a:pt x="82254" y="44577"/>
                      <a:pt x="92172" y="24596"/>
                      <a:pt x="98399" y="4608"/>
                    </a:cubicBezTo>
                    <a:cubicBezTo>
                      <a:pt x="98740" y="3489"/>
                      <a:pt x="98515" y="2268"/>
                      <a:pt x="97789" y="135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259399F8-1D6F-D940-98DA-423DE0499D8B}"/>
                  </a:ext>
                </a:extLst>
              </p:cNvPr>
              <p:cNvSpPr/>
              <p:nvPr/>
            </p:nvSpPr>
            <p:spPr>
              <a:xfrm>
                <a:off x="8930534" y="3809668"/>
                <a:ext cx="151727" cy="126301"/>
              </a:xfrm>
              <a:custGeom>
                <a:avLst/>
                <a:gdLst>
                  <a:gd name="connsiteX0" fmla="*/ 139102 w 151727"/>
                  <a:gd name="connsiteY0" fmla="*/ 13888 h 126301"/>
                  <a:gd name="connsiteX1" fmla="*/ 133980 w 151727"/>
                  <a:gd name="connsiteY1" fmla="*/ 14222 h 126301"/>
                  <a:gd name="connsiteX2" fmla="*/ 129264 w 151727"/>
                  <a:gd name="connsiteY2" fmla="*/ 18749 h 126301"/>
                  <a:gd name="connsiteX3" fmla="*/ 122449 w 151727"/>
                  <a:gd name="connsiteY3" fmla="*/ 24358 h 126301"/>
                  <a:gd name="connsiteX4" fmla="*/ 105534 w 151727"/>
                  <a:gd name="connsiteY4" fmla="*/ 39848 h 126301"/>
                  <a:gd name="connsiteX5" fmla="*/ 79232 w 151727"/>
                  <a:gd name="connsiteY5" fmla="*/ 279 h 126301"/>
                  <a:gd name="connsiteX6" fmla="*/ 5 w 151727"/>
                  <a:gd name="connsiteY6" fmla="*/ 81830 h 126301"/>
                  <a:gd name="connsiteX7" fmla="*/ 1459 w 151727"/>
                  <a:gd name="connsiteY7" fmla="*/ 84896 h 126301"/>
                  <a:gd name="connsiteX8" fmla="*/ 36080 w 151727"/>
                  <a:gd name="connsiteY8" fmla="*/ 124480 h 126301"/>
                  <a:gd name="connsiteX9" fmla="*/ 38703 w 151727"/>
                  <a:gd name="connsiteY9" fmla="*/ 126268 h 126301"/>
                  <a:gd name="connsiteX10" fmla="*/ 41711 w 151727"/>
                  <a:gd name="connsiteY10" fmla="*/ 125243 h 126301"/>
                  <a:gd name="connsiteX11" fmla="*/ 80358 w 151727"/>
                  <a:gd name="connsiteY11" fmla="*/ 104463 h 126301"/>
                  <a:gd name="connsiteX12" fmla="*/ 83177 w 151727"/>
                  <a:gd name="connsiteY12" fmla="*/ 106607 h 126301"/>
                  <a:gd name="connsiteX13" fmla="*/ 84347 w 151727"/>
                  <a:gd name="connsiteY13" fmla="*/ 108641 h 126301"/>
                  <a:gd name="connsiteX14" fmla="*/ 91351 w 151727"/>
                  <a:gd name="connsiteY14" fmla="*/ 115485 h 126301"/>
                  <a:gd name="connsiteX15" fmla="*/ 97302 w 151727"/>
                  <a:gd name="connsiteY15" fmla="*/ 114367 h 126301"/>
                  <a:gd name="connsiteX16" fmla="*/ 119935 w 151727"/>
                  <a:gd name="connsiteY16" fmla="*/ 75756 h 126301"/>
                  <a:gd name="connsiteX17" fmla="*/ 120451 w 151727"/>
                  <a:gd name="connsiteY17" fmla="*/ 72058 h 126301"/>
                  <a:gd name="connsiteX18" fmla="*/ 120240 w 151727"/>
                  <a:gd name="connsiteY18" fmla="*/ 71564 h 126301"/>
                  <a:gd name="connsiteX19" fmla="*/ 129046 w 151727"/>
                  <a:gd name="connsiteY19" fmla="*/ 65809 h 126301"/>
                  <a:gd name="connsiteX20" fmla="*/ 149950 w 151727"/>
                  <a:gd name="connsiteY20" fmla="*/ 47841 h 126301"/>
                  <a:gd name="connsiteX21" fmla="*/ 151309 w 151727"/>
                  <a:gd name="connsiteY21" fmla="*/ 45581 h 126301"/>
                  <a:gd name="connsiteX22" fmla="*/ 139102 w 151727"/>
                  <a:gd name="connsiteY22" fmla="*/ 13888 h 126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1727" h="126301">
                    <a:moveTo>
                      <a:pt x="139102" y="13888"/>
                    </a:moveTo>
                    <a:cubicBezTo>
                      <a:pt x="137685" y="12529"/>
                      <a:pt x="135208" y="12689"/>
                      <a:pt x="133980" y="14222"/>
                    </a:cubicBezTo>
                    <a:cubicBezTo>
                      <a:pt x="132781" y="15653"/>
                      <a:pt x="131226" y="17143"/>
                      <a:pt x="129264" y="18749"/>
                    </a:cubicBezTo>
                    <a:cubicBezTo>
                      <a:pt x="126968" y="20601"/>
                      <a:pt x="124672" y="22512"/>
                      <a:pt x="122449" y="24358"/>
                    </a:cubicBezTo>
                    <a:cubicBezTo>
                      <a:pt x="114115" y="31369"/>
                      <a:pt x="108346" y="35002"/>
                      <a:pt x="105534" y="39848"/>
                    </a:cubicBezTo>
                    <a:cubicBezTo>
                      <a:pt x="95420" y="19243"/>
                      <a:pt x="83322" y="-2736"/>
                      <a:pt x="79232" y="279"/>
                    </a:cubicBezTo>
                    <a:cubicBezTo>
                      <a:pt x="48519" y="11563"/>
                      <a:pt x="2759" y="45981"/>
                      <a:pt x="5" y="81830"/>
                    </a:cubicBezTo>
                    <a:cubicBezTo>
                      <a:pt x="-60" y="83029"/>
                      <a:pt x="485" y="84184"/>
                      <a:pt x="1459" y="84896"/>
                    </a:cubicBezTo>
                    <a:cubicBezTo>
                      <a:pt x="15489" y="95178"/>
                      <a:pt x="27136" y="108496"/>
                      <a:pt x="36080" y="124480"/>
                    </a:cubicBezTo>
                    <a:cubicBezTo>
                      <a:pt x="36625" y="125454"/>
                      <a:pt x="37599" y="126115"/>
                      <a:pt x="38703" y="126268"/>
                    </a:cubicBezTo>
                    <a:cubicBezTo>
                      <a:pt x="39800" y="126420"/>
                      <a:pt x="40926" y="126043"/>
                      <a:pt x="41711" y="125243"/>
                    </a:cubicBezTo>
                    <a:cubicBezTo>
                      <a:pt x="53627" y="113190"/>
                      <a:pt x="67011" y="106004"/>
                      <a:pt x="80358" y="104463"/>
                    </a:cubicBezTo>
                    <a:cubicBezTo>
                      <a:pt x="81382" y="104361"/>
                      <a:pt x="82981" y="105582"/>
                      <a:pt x="83177" y="106607"/>
                    </a:cubicBezTo>
                    <a:cubicBezTo>
                      <a:pt x="83322" y="107398"/>
                      <a:pt x="83737" y="108111"/>
                      <a:pt x="84347" y="108641"/>
                    </a:cubicBezTo>
                    <a:cubicBezTo>
                      <a:pt x="86759" y="110719"/>
                      <a:pt x="89113" y="113022"/>
                      <a:pt x="91351" y="115485"/>
                    </a:cubicBezTo>
                    <a:cubicBezTo>
                      <a:pt x="93015" y="117433"/>
                      <a:pt x="96459" y="116793"/>
                      <a:pt x="97302" y="114367"/>
                    </a:cubicBezTo>
                    <a:cubicBezTo>
                      <a:pt x="102548" y="100670"/>
                      <a:pt x="110373" y="87316"/>
                      <a:pt x="119935" y="75756"/>
                    </a:cubicBezTo>
                    <a:cubicBezTo>
                      <a:pt x="120792" y="74717"/>
                      <a:pt x="120988" y="73293"/>
                      <a:pt x="120451" y="72058"/>
                    </a:cubicBezTo>
                    <a:cubicBezTo>
                      <a:pt x="120385" y="71905"/>
                      <a:pt x="120313" y="71738"/>
                      <a:pt x="120240" y="71564"/>
                    </a:cubicBezTo>
                    <a:cubicBezTo>
                      <a:pt x="124280" y="69275"/>
                      <a:pt x="128225" y="66674"/>
                      <a:pt x="129046" y="65809"/>
                    </a:cubicBezTo>
                    <a:cubicBezTo>
                      <a:pt x="135091" y="59822"/>
                      <a:pt x="141928" y="53944"/>
                      <a:pt x="149950" y="47841"/>
                    </a:cubicBezTo>
                    <a:cubicBezTo>
                      <a:pt x="150676" y="47289"/>
                      <a:pt x="151163" y="46475"/>
                      <a:pt x="151309" y="45581"/>
                    </a:cubicBezTo>
                    <a:cubicBezTo>
                      <a:pt x="153161" y="34043"/>
                      <a:pt x="148831" y="22796"/>
                      <a:pt x="139102" y="13888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96D9A484-493D-BA4C-93C1-C6C1BD948CC2}"/>
                  </a:ext>
                </a:extLst>
              </p:cNvPr>
              <p:cNvSpPr/>
              <p:nvPr/>
            </p:nvSpPr>
            <p:spPr>
              <a:xfrm>
                <a:off x="8846799" y="3927876"/>
                <a:ext cx="93383" cy="87003"/>
              </a:xfrm>
              <a:custGeom>
                <a:avLst/>
                <a:gdLst>
                  <a:gd name="connsiteX0" fmla="*/ 35154 w 93383"/>
                  <a:gd name="connsiteY0" fmla="*/ 15020 h 87003"/>
                  <a:gd name="connsiteX1" fmla="*/ 32299 w 93383"/>
                  <a:gd name="connsiteY1" fmla="*/ 13283 h 87003"/>
                  <a:gd name="connsiteX2" fmla="*/ 4776 w 93383"/>
                  <a:gd name="connsiteY2" fmla="*/ 227 h 87003"/>
                  <a:gd name="connsiteX3" fmla="*/ 264 w 93383"/>
                  <a:gd name="connsiteY3" fmla="*/ 4870 h 87003"/>
                  <a:gd name="connsiteX4" fmla="*/ 30294 w 93383"/>
                  <a:gd name="connsiteY4" fmla="*/ 61020 h 87003"/>
                  <a:gd name="connsiteX5" fmla="*/ 49853 w 93383"/>
                  <a:gd name="connsiteY5" fmla="*/ 84648 h 87003"/>
                  <a:gd name="connsiteX6" fmla="*/ 89662 w 93383"/>
                  <a:gd name="connsiteY6" fmla="*/ 86995 h 87003"/>
                  <a:gd name="connsiteX7" fmla="*/ 93106 w 93383"/>
                  <a:gd name="connsiteY7" fmla="*/ 82090 h 87003"/>
                  <a:gd name="connsiteX8" fmla="*/ 35154 w 93383"/>
                  <a:gd name="connsiteY8" fmla="*/ 15020 h 87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383" h="87003">
                    <a:moveTo>
                      <a:pt x="35154" y="15020"/>
                    </a:moveTo>
                    <a:cubicBezTo>
                      <a:pt x="34711" y="14707"/>
                      <a:pt x="32793" y="13574"/>
                      <a:pt x="32299" y="13283"/>
                    </a:cubicBezTo>
                    <a:cubicBezTo>
                      <a:pt x="22824" y="7739"/>
                      <a:pt x="13822" y="3467"/>
                      <a:pt x="4776" y="227"/>
                    </a:cubicBezTo>
                    <a:cubicBezTo>
                      <a:pt x="2030" y="-856"/>
                      <a:pt x="-906" y="2145"/>
                      <a:pt x="264" y="4870"/>
                    </a:cubicBezTo>
                    <a:cubicBezTo>
                      <a:pt x="8482" y="25839"/>
                      <a:pt x="18581" y="44730"/>
                      <a:pt x="30294" y="61020"/>
                    </a:cubicBezTo>
                    <a:cubicBezTo>
                      <a:pt x="31711" y="63279"/>
                      <a:pt x="47753" y="84539"/>
                      <a:pt x="49853" y="84648"/>
                    </a:cubicBezTo>
                    <a:cubicBezTo>
                      <a:pt x="62910" y="85622"/>
                      <a:pt x="76300" y="86414"/>
                      <a:pt x="89662" y="86995"/>
                    </a:cubicBezTo>
                    <a:cubicBezTo>
                      <a:pt x="92162" y="87177"/>
                      <a:pt x="94131" y="84394"/>
                      <a:pt x="93106" y="82090"/>
                    </a:cubicBezTo>
                    <a:cubicBezTo>
                      <a:pt x="81997" y="55054"/>
                      <a:pt x="61413" y="31237"/>
                      <a:pt x="35154" y="1502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9D181749-F775-0D40-A099-FD8552743E49}"/>
                </a:ext>
              </a:extLst>
            </p:cNvPr>
            <p:cNvSpPr/>
            <p:nvPr/>
          </p:nvSpPr>
          <p:spPr>
            <a:xfrm>
              <a:off x="8866784" y="4197158"/>
              <a:ext cx="252483" cy="97161"/>
            </a:xfrm>
            <a:custGeom>
              <a:avLst/>
              <a:gdLst>
                <a:gd name="connsiteX0" fmla="*/ 247733 w 252483"/>
                <a:gd name="connsiteY0" fmla="*/ 13657 h 97161"/>
                <a:gd name="connsiteX1" fmla="*/ 232249 w 252483"/>
                <a:gd name="connsiteY1" fmla="*/ 22361 h 97161"/>
                <a:gd name="connsiteX2" fmla="*/ 204160 w 252483"/>
                <a:gd name="connsiteY2" fmla="*/ 920 h 97161"/>
                <a:gd name="connsiteX3" fmla="*/ 198892 w 252483"/>
                <a:gd name="connsiteY3" fmla="*/ 1443 h 97161"/>
                <a:gd name="connsiteX4" fmla="*/ 186918 w 252483"/>
                <a:gd name="connsiteY4" fmla="*/ 17893 h 97161"/>
                <a:gd name="connsiteX5" fmla="*/ 155341 w 252483"/>
                <a:gd name="connsiteY5" fmla="*/ 19709 h 97161"/>
                <a:gd name="connsiteX6" fmla="*/ 136646 w 252483"/>
                <a:gd name="connsiteY6" fmla="*/ 5970 h 97161"/>
                <a:gd name="connsiteX7" fmla="*/ 132381 w 252483"/>
                <a:gd name="connsiteY7" fmla="*/ 5970 h 97161"/>
                <a:gd name="connsiteX8" fmla="*/ 92180 w 252483"/>
                <a:gd name="connsiteY8" fmla="*/ 30688 h 97161"/>
                <a:gd name="connsiteX9" fmla="*/ 52167 w 252483"/>
                <a:gd name="connsiteY9" fmla="*/ 2003 h 97161"/>
                <a:gd name="connsiteX10" fmla="*/ 47437 w 252483"/>
                <a:gd name="connsiteY10" fmla="*/ 978 h 97161"/>
                <a:gd name="connsiteX11" fmla="*/ 39052 w 252483"/>
                <a:gd name="connsiteY11" fmla="*/ 9777 h 97161"/>
                <a:gd name="connsiteX12" fmla="*/ 6523 w 252483"/>
                <a:gd name="connsiteY12" fmla="*/ 9268 h 97161"/>
                <a:gd name="connsiteX13" fmla="*/ 71 w 252483"/>
                <a:gd name="connsiteY13" fmla="*/ 11841 h 97161"/>
                <a:gd name="connsiteX14" fmla="*/ 11885 w 252483"/>
                <a:gd name="connsiteY14" fmla="*/ 56518 h 97161"/>
                <a:gd name="connsiteX15" fmla="*/ 78440 w 252483"/>
                <a:gd name="connsiteY15" fmla="*/ 92426 h 97161"/>
                <a:gd name="connsiteX16" fmla="*/ 247835 w 252483"/>
                <a:gd name="connsiteY16" fmla="*/ 43127 h 97161"/>
                <a:gd name="connsiteX17" fmla="*/ 252470 w 252483"/>
                <a:gd name="connsiteY17" fmla="*/ 17421 h 97161"/>
                <a:gd name="connsiteX18" fmla="*/ 247733 w 252483"/>
                <a:gd name="connsiteY18" fmla="*/ 13657 h 9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483" h="97161">
                  <a:moveTo>
                    <a:pt x="247733" y="13657"/>
                  </a:moveTo>
                  <a:cubicBezTo>
                    <a:pt x="243381" y="11201"/>
                    <a:pt x="239719" y="22187"/>
                    <a:pt x="232249" y="22361"/>
                  </a:cubicBezTo>
                  <a:cubicBezTo>
                    <a:pt x="228726" y="22558"/>
                    <a:pt x="209036" y="5381"/>
                    <a:pt x="204160" y="920"/>
                  </a:cubicBezTo>
                  <a:cubicBezTo>
                    <a:pt x="202670" y="-497"/>
                    <a:pt x="200069" y="-242"/>
                    <a:pt x="198892" y="1443"/>
                  </a:cubicBezTo>
                  <a:cubicBezTo>
                    <a:pt x="194896" y="6922"/>
                    <a:pt x="190885" y="12393"/>
                    <a:pt x="186918" y="17893"/>
                  </a:cubicBezTo>
                  <a:cubicBezTo>
                    <a:pt x="176383" y="33035"/>
                    <a:pt x="170665" y="31872"/>
                    <a:pt x="155341" y="19709"/>
                  </a:cubicBezTo>
                  <a:cubicBezTo>
                    <a:pt x="148228" y="14551"/>
                    <a:pt x="142190" y="10148"/>
                    <a:pt x="136646" y="5970"/>
                  </a:cubicBezTo>
                  <a:cubicBezTo>
                    <a:pt x="135382" y="5018"/>
                    <a:pt x="133645" y="5018"/>
                    <a:pt x="132381" y="5970"/>
                  </a:cubicBezTo>
                  <a:cubicBezTo>
                    <a:pt x="119477" y="16745"/>
                    <a:pt x="111216" y="32991"/>
                    <a:pt x="92180" y="30688"/>
                  </a:cubicBezTo>
                  <a:cubicBezTo>
                    <a:pt x="76238" y="29010"/>
                    <a:pt x="61053" y="14769"/>
                    <a:pt x="52167" y="2003"/>
                  </a:cubicBezTo>
                  <a:cubicBezTo>
                    <a:pt x="51106" y="477"/>
                    <a:pt x="49042" y="26"/>
                    <a:pt x="47437" y="978"/>
                  </a:cubicBezTo>
                  <a:cubicBezTo>
                    <a:pt x="43746" y="3209"/>
                    <a:pt x="41573" y="6653"/>
                    <a:pt x="39052" y="9777"/>
                  </a:cubicBezTo>
                  <a:cubicBezTo>
                    <a:pt x="29446" y="23924"/>
                    <a:pt x="15700" y="22768"/>
                    <a:pt x="6523" y="9268"/>
                  </a:cubicBezTo>
                  <a:cubicBezTo>
                    <a:pt x="4590" y="6144"/>
                    <a:pt x="-670" y="8200"/>
                    <a:pt x="71" y="11841"/>
                  </a:cubicBezTo>
                  <a:cubicBezTo>
                    <a:pt x="3341" y="27963"/>
                    <a:pt x="3260" y="43192"/>
                    <a:pt x="11885" y="56518"/>
                  </a:cubicBezTo>
                  <a:cubicBezTo>
                    <a:pt x="22326" y="72052"/>
                    <a:pt x="45635" y="86133"/>
                    <a:pt x="78440" y="92426"/>
                  </a:cubicBezTo>
                  <a:cubicBezTo>
                    <a:pt x="129773" y="103528"/>
                    <a:pt x="235759" y="98144"/>
                    <a:pt x="247835" y="43127"/>
                  </a:cubicBezTo>
                  <a:cubicBezTo>
                    <a:pt x="249310" y="35760"/>
                    <a:pt x="251279" y="24672"/>
                    <a:pt x="252470" y="17421"/>
                  </a:cubicBezTo>
                  <a:cubicBezTo>
                    <a:pt x="252725" y="15859"/>
                    <a:pt x="249186" y="14326"/>
                    <a:pt x="247733" y="136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F285AA34-7B62-6441-A8D1-B20EED8A26C9}"/>
                </a:ext>
              </a:extLst>
            </p:cNvPr>
            <p:cNvSpPr/>
            <p:nvPr/>
          </p:nvSpPr>
          <p:spPr>
            <a:xfrm>
              <a:off x="8858689" y="4151875"/>
              <a:ext cx="267316" cy="71588"/>
            </a:xfrm>
            <a:custGeom>
              <a:avLst/>
              <a:gdLst>
                <a:gd name="connsiteX0" fmla="*/ 265848 w 267316"/>
                <a:gd name="connsiteY0" fmla="*/ 0 h 71588"/>
                <a:gd name="connsiteX1" fmla="*/ 4657 w 267316"/>
                <a:gd name="connsiteY1" fmla="*/ 1736 h 71588"/>
                <a:gd name="connsiteX2" fmla="*/ 58 w 267316"/>
                <a:gd name="connsiteY2" fmla="*/ 5667 h 71588"/>
                <a:gd name="connsiteX3" fmla="*/ 4286 w 267316"/>
                <a:gd name="connsiteY3" fmla="*/ 32841 h 71588"/>
                <a:gd name="connsiteX4" fmla="*/ 6183 w 267316"/>
                <a:gd name="connsiteY4" fmla="*/ 35464 h 71588"/>
                <a:gd name="connsiteX5" fmla="*/ 33880 w 267316"/>
                <a:gd name="connsiteY5" fmla="*/ 59478 h 71588"/>
                <a:gd name="connsiteX6" fmla="*/ 52582 w 267316"/>
                <a:gd name="connsiteY6" fmla="*/ 41749 h 71588"/>
                <a:gd name="connsiteX7" fmla="*/ 63088 w 267316"/>
                <a:gd name="connsiteY7" fmla="*/ 42577 h 71588"/>
                <a:gd name="connsiteX8" fmla="*/ 102818 w 267316"/>
                <a:gd name="connsiteY8" fmla="*/ 71561 h 71588"/>
                <a:gd name="connsiteX9" fmla="*/ 138399 w 267316"/>
                <a:gd name="connsiteY9" fmla="*/ 47133 h 71588"/>
                <a:gd name="connsiteX10" fmla="*/ 143746 w 267316"/>
                <a:gd name="connsiteY10" fmla="*/ 44881 h 71588"/>
                <a:gd name="connsiteX11" fmla="*/ 179813 w 267316"/>
                <a:gd name="connsiteY11" fmla="*/ 69323 h 71588"/>
                <a:gd name="connsiteX12" fmla="*/ 206624 w 267316"/>
                <a:gd name="connsiteY12" fmla="*/ 38872 h 71588"/>
                <a:gd name="connsiteX13" fmla="*/ 210890 w 267316"/>
                <a:gd name="connsiteY13" fmla="*/ 38225 h 71588"/>
                <a:gd name="connsiteX14" fmla="*/ 235848 w 267316"/>
                <a:gd name="connsiteY14" fmla="*/ 60793 h 71588"/>
                <a:gd name="connsiteX15" fmla="*/ 244784 w 267316"/>
                <a:gd name="connsiteY15" fmla="*/ 59158 h 71588"/>
                <a:gd name="connsiteX16" fmla="*/ 261053 w 267316"/>
                <a:gd name="connsiteY16" fmla="*/ 40260 h 71588"/>
                <a:gd name="connsiteX17" fmla="*/ 267272 w 267316"/>
                <a:gd name="connsiteY17" fmla="*/ 3422 h 71588"/>
                <a:gd name="connsiteX18" fmla="*/ 265848 w 267316"/>
                <a:gd name="connsiteY18" fmla="*/ 0 h 7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316" h="71588">
                  <a:moveTo>
                    <a:pt x="265848" y="0"/>
                  </a:moveTo>
                  <a:cubicBezTo>
                    <a:pt x="179174" y="24835"/>
                    <a:pt x="81071" y="27421"/>
                    <a:pt x="4657" y="1736"/>
                  </a:cubicBezTo>
                  <a:cubicBezTo>
                    <a:pt x="2266" y="886"/>
                    <a:pt x="-429" y="3139"/>
                    <a:pt x="58" y="5667"/>
                  </a:cubicBezTo>
                  <a:cubicBezTo>
                    <a:pt x="1460" y="14728"/>
                    <a:pt x="2877" y="23781"/>
                    <a:pt x="4286" y="32841"/>
                  </a:cubicBezTo>
                  <a:cubicBezTo>
                    <a:pt x="4461" y="33968"/>
                    <a:pt x="5165" y="34941"/>
                    <a:pt x="6183" y="35464"/>
                  </a:cubicBezTo>
                  <a:cubicBezTo>
                    <a:pt x="15308" y="40565"/>
                    <a:pt x="20504" y="63561"/>
                    <a:pt x="33880" y="59478"/>
                  </a:cubicBezTo>
                  <a:cubicBezTo>
                    <a:pt x="42228" y="56150"/>
                    <a:pt x="45091" y="45760"/>
                    <a:pt x="52582" y="41749"/>
                  </a:cubicBezTo>
                  <a:cubicBezTo>
                    <a:pt x="55161" y="40282"/>
                    <a:pt x="60683" y="38560"/>
                    <a:pt x="63088" y="42577"/>
                  </a:cubicBezTo>
                  <a:cubicBezTo>
                    <a:pt x="75862" y="61556"/>
                    <a:pt x="89739" y="71605"/>
                    <a:pt x="102818" y="71561"/>
                  </a:cubicBezTo>
                  <a:cubicBezTo>
                    <a:pt x="118526" y="72353"/>
                    <a:pt x="127057" y="56077"/>
                    <a:pt x="138399" y="47133"/>
                  </a:cubicBezTo>
                  <a:cubicBezTo>
                    <a:pt x="140920" y="45230"/>
                    <a:pt x="142983" y="44372"/>
                    <a:pt x="143746" y="44881"/>
                  </a:cubicBezTo>
                  <a:cubicBezTo>
                    <a:pt x="152501" y="50868"/>
                    <a:pt x="176079" y="68974"/>
                    <a:pt x="179813" y="69323"/>
                  </a:cubicBezTo>
                  <a:cubicBezTo>
                    <a:pt x="186316" y="69832"/>
                    <a:pt x="206624" y="38872"/>
                    <a:pt x="206624" y="38872"/>
                  </a:cubicBezTo>
                  <a:cubicBezTo>
                    <a:pt x="207779" y="37303"/>
                    <a:pt x="209407" y="36845"/>
                    <a:pt x="210890" y="38225"/>
                  </a:cubicBezTo>
                  <a:cubicBezTo>
                    <a:pt x="214660" y="41553"/>
                    <a:pt x="231168" y="56768"/>
                    <a:pt x="235848" y="60793"/>
                  </a:cubicBezTo>
                  <a:cubicBezTo>
                    <a:pt x="240280" y="64113"/>
                    <a:pt x="242503" y="61752"/>
                    <a:pt x="244784" y="59158"/>
                  </a:cubicBezTo>
                  <a:cubicBezTo>
                    <a:pt x="250350" y="53353"/>
                    <a:pt x="255821" y="46995"/>
                    <a:pt x="261053" y="40260"/>
                  </a:cubicBezTo>
                  <a:cubicBezTo>
                    <a:pt x="264053" y="29165"/>
                    <a:pt x="264744" y="17184"/>
                    <a:pt x="267272" y="3422"/>
                  </a:cubicBezTo>
                  <a:cubicBezTo>
                    <a:pt x="267483" y="2107"/>
                    <a:pt x="266931" y="785"/>
                    <a:pt x="265848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ED7AEA1D-0441-904C-B9EE-89E72D49B2D7}"/>
                </a:ext>
              </a:extLst>
            </p:cNvPr>
            <p:cNvSpPr/>
            <p:nvPr/>
          </p:nvSpPr>
          <p:spPr>
            <a:xfrm>
              <a:off x="8834940" y="3992105"/>
              <a:ext cx="312964" cy="177411"/>
            </a:xfrm>
            <a:custGeom>
              <a:avLst/>
              <a:gdLst>
                <a:gd name="connsiteX0" fmla="*/ 311874 w 312964"/>
                <a:gd name="connsiteY0" fmla="*/ 22948 h 177411"/>
                <a:gd name="connsiteX1" fmla="*/ 304362 w 312964"/>
                <a:gd name="connsiteY1" fmla="*/ 8126 h 177411"/>
                <a:gd name="connsiteX2" fmla="*/ 287853 w 312964"/>
                <a:gd name="connsiteY2" fmla="*/ 2037 h 177411"/>
                <a:gd name="connsiteX3" fmla="*/ 285252 w 312964"/>
                <a:gd name="connsiteY3" fmla="*/ 1122 h 177411"/>
                <a:gd name="connsiteX4" fmla="*/ 281271 w 312964"/>
                <a:gd name="connsiteY4" fmla="*/ 2284 h 177411"/>
                <a:gd name="connsiteX5" fmla="*/ 269696 w 312964"/>
                <a:gd name="connsiteY5" fmla="*/ 12674 h 177411"/>
                <a:gd name="connsiteX6" fmla="*/ 263666 w 312964"/>
                <a:gd name="connsiteY6" fmla="*/ 24445 h 177411"/>
                <a:gd name="connsiteX7" fmla="*/ 227845 w 312964"/>
                <a:gd name="connsiteY7" fmla="*/ 26973 h 177411"/>
                <a:gd name="connsiteX8" fmla="*/ 53561 w 312964"/>
                <a:gd name="connsiteY8" fmla="*/ 26806 h 177411"/>
                <a:gd name="connsiteX9" fmla="*/ 34088 w 312964"/>
                <a:gd name="connsiteY9" fmla="*/ 1122 h 177411"/>
                <a:gd name="connsiteX10" fmla="*/ 30535 w 312964"/>
                <a:gd name="connsiteY10" fmla="*/ 431 h 177411"/>
                <a:gd name="connsiteX11" fmla="*/ 1378 w 312964"/>
                <a:gd name="connsiteY11" fmla="*/ 16569 h 177411"/>
                <a:gd name="connsiteX12" fmla="*/ 99 w 312964"/>
                <a:gd name="connsiteY12" fmla="*/ 20216 h 177411"/>
                <a:gd name="connsiteX13" fmla="*/ 22354 w 312964"/>
                <a:gd name="connsiteY13" fmla="*/ 156145 h 177411"/>
                <a:gd name="connsiteX14" fmla="*/ 25355 w 312964"/>
                <a:gd name="connsiteY14" fmla="*/ 159124 h 177411"/>
                <a:gd name="connsiteX15" fmla="*/ 50443 w 312964"/>
                <a:gd name="connsiteY15" fmla="*/ 166033 h 177411"/>
                <a:gd name="connsiteX16" fmla="*/ 148626 w 312964"/>
                <a:gd name="connsiteY16" fmla="*/ 177412 h 177411"/>
                <a:gd name="connsiteX17" fmla="*/ 240909 w 312964"/>
                <a:gd name="connsiteY17" fmla="*/ 169826 h 177411"/>
                <a:gd name="connsiteX18" fmla="*/ 290971 w 312964"/>
                <a:gd name="connsiteY18" fmla="*/ 154256 h 177411"/>
                <a:gd name="connsiteX19" fmla="*/ 292802 w 312964"/>
                <a:gd name="connsiteY19" fmla="*/ 151662 h 177411"/>
                <a:gd name="connsiteX20" fmla="*/ 297706 w 312964"/>
                <a:gd name="connsiteY20" fmla="*/ 118624 h 177411"/>
                <a:gd name="connsiteX21" fmla="*/ 312891 w 312964"/>
                <a:gd name="connsiteY21" fmla="*/ 26225 h 177411"/>
                <a:gd name="connsiteX22" fmla="*/ 311874 w 312964"/>
                <a:gd name="connsiteY22" fmla="*/ 22948 h 17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964" h="177411">
                  <a:moveTo>
                    <a:pt x="311874" y="22948"/>
                  </a:moveTo>
                  <a:cubicBezTo>
                    <a:pt x="310995" y="22105"/>
                    <a:pt x="305814" y="8714"/>
                    <a:pt x="304362" y="8126"/>
                  </a:cubicBezTo>
                  <a:cubicBezTo>
                    <a:pt x="298890" y="5902"/>
                    <a:pt x="293274" y="3933"/>
                    <a:pt x="287853" y="2037"/>
                  </a:cubicBezTo>
                  <a:lnTo>
                    <a:pt x="285252" y="1122"/>
                  </a:lnTo>
                  <a:cubicBezTo>
                    <a:pt x="283814" y="613"/>
                    <a:pt x="282644" y="1616"/>
                    <a:pt x="281271" y="2284"/>
                  </a:cubicBezTo>
                  <a:cubicBezTo>
                    <a:pt x="273779" y="5902"/>
                    <a:pt x="272094" y="8010"/>
                    <a:pt x="269696" y="12674"/>
                  </a:cubicBezTo>
                  <a:cubicBezTo>
                    <a:pt x="269268" y="13510"/>
                    <a:pt x="266448" y="17223"/>
                    <a:pt x="263666" y="24445"/>
                  </a:cubicBezTo>
                  <a:cubicBezTo>
                    <a:pt x="252098" y="25128"/>
                    <a:pt x="239260" y="26770"/>
                    <a:pt x="227845" y="26973"/>
                  </a:cubicBezTo>
                  <a:cubicBezTo>
                    <a:pt x="218858" y="27133"/>
                    <a:pt x="73403" y="28928"/>
                    <a:pt x="53561" y="26806"/>
                  </a:cubicBezTo>
                  <a:cubicBezTo>
                    <a:pt x="48816" y="20129"/>
                    <a:pt x="36791" y="4892"/>
                    <a:pt x="34088" y="1122"/>
                  </a:cubicBezTo>
                  <a:cubicBezTo>
                    <a:pt x="33114" y="-237"/>
                    <a:pt x="32075" y="-223"/>
                    <a:pt x="30535" y="431"/>
                  </a:cubicBezTo>
                  <a:cubicBezTo>
                    <a:pt x="29002" y="1093"/>
                    <a:pt x="2489" y="15711"/>
                    <a:pt x="1378" y="16569"/>
                  </a:cubicBezTo>
                  <a:cubicBezTo>
                    <a:pt x="273" y="17426"/>
                    <a:pt x="-228" y="18857"/>
                    <a:pt x="99" y="20216"/>
                  </a:cubicBezTo>
                  <a:cubicBezTo>
                    <a:pt x="5439" y="42260"/>
                    <a:pt x="22354" y="156145"/>
                    <a:pt x="22354" y="156145"/>
                  </a:cubicBezTo>
                  <a:cubicBezTo>
                    <a:pt x="22594" y="157685"/>
                    <a:pt x="23807" y="158898"/>
                    <a:pt x="25355" y="159124"/>
                  </a:cubicBezTo>
                  <a:cubicBezTo>
                    <a:pt x="31334" y="159996"/>
                    <a:pt x="48002" y="165503"/>
                    <a:pt x="50443" y="166033"/>
                  </a:cubicBezTo>
                  <a:cubicBezTo>
                    <a:pt x="82616" y="172994"/>
                    <a:pt x="116272" y="177412"/>
                    <a:pt x="148626" y="177412"/>
                  </a:cubicBezTo>
                  <a:cubicBezTo>
                    <a:pt x="179324" y="177412"/>
                    <a:pt x="211700" y="176104"/>
                    <a:pt x="240909" y="169826"/>
                  </a:cubicBezTo>
                  <a:cubicBezTo>
                    <a:pt x="253675" y="166934"/>
                    <a:pt x="289990" y="154786"/>
                    <a:pt x="290971" y="154256"/>
                  </a:cubicBezTo>
                  <a:cubicBezTo>
                    <a:pt x="291959" y="153725"/>
                    <a:pt x="292634" y="152766"/>
                    <a:pt x="292802" y="151662"/>
                  </a:cubicBezTo>
                  <a:cubicBezTo>
                    <a:pt x="294487" y="140661"/>
                    <a:pt x="296122" y="129457"/>
                    <a:pt x="297706" y="118624"/>
                  </a:cubicBezTo>
                  <a:cubicBezTo>
                    <a:pt x="302153" y="88209"/>
                    <a:pt x="306752" y="56763"/>
                    <a:pt x="312891" y="26225"/>
                  </a:cubicBezTo>
                  <a:cubicBezTo>
                    <a:pt x="313138" y="25026"/>
                    <a:pt x="312753" y="23791"/>
                    <a:pt x="311874" y="2294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15" name="Graphic 153">
              <a:extLst>
                <a:ext uri="{FF2B5EF4-FFF2-40B4-BE49-F238E27FC236}">
                  <a16:creationId xmlns:a16="http://schemas.microsoft.com/office/drawing/2014/main" id="{3E1FBC43-22F9-294D-9699-229121C5FE62}"/>
                </a:ext>
              </a:extLst>
            </p:cNvPr>
            <p:cNvGrpSpPr/>
            <p:nvPr/>
          </p:nvGrpSpPr>
          <p:grpSpPr>
            <a:xfrm>
              <a:off x="8827603" y="3799623"/>
              <a:ext cx="334370" cy="503827"/>
              <a:chOff x="8827603" y="3799623"/>
              <a:chExt cx="334370" cy="503827"/>
            </a:xfrm>
            <a:solidFill>
              <a:srgbClr val="000000"/>
            </a:solidFill>
          </p:grpSpPr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EFDB96FE-1360-9647-9EE2-47E9D951FEDB}"/>
                  </a:ext>
                </a:extLst>
              </p:cNvPr>
              <p:cNvSpPr/>
              <p:nvPr/>
            </p:nvSpPr>
            <p:spPr>
              <a:xfrm>
                <a:off x="8827603" y="3799623"/>
                <a:ext cx="334370" cy="503827"/>
              </a:xfrm>
              <a:custGeom>
                <a:avLst/>
                <a:gdLst>
                  <a:gd name="connsiteX0" fmla="*/ 332449 w 334370"/>
                  <a:gd name="connsiteY0" fmla="*/ 202402 h 503827"/>
                  <a:gd name="connsiteX1" fmla="*/ 328416 w 334370"/>
                  <a:gd name="connsiteY1" fmla="*/ 196146 h 503827"/>
                  <a:gd name="connsiteX2" fmla="*/ 302223 w 334370"/>
                  <a:gd name="connsiteY2" fmla="*/ 187493 h 503827"/>
                  <a:gd name="connsiteX3" fmla="*/ 313114 w 334370"/>
                  <a:gd name="connsiteY3" fmla="*/ 168144 h 503827"/>
                  <a:gd name="connsiteX4" fmla="*/ 328271 w 334370"/>
                  <a:gd name="connsiteY4" fmla="*/ 120459 h 503827"/>
                  <a:gd name="connsiteX5" fmla="*/ 321405 w 334370"/>
                  <a:gd name="connsiteY5" fmla="*/ 109146 h 503827"/>
                  <a:gd name="connsiteX6" fmla="*/ 294666 w 334370"/>
                  <a:gd name="connsiteY6" fmla="*/ 108812 h 503827"/>
                  <a:gd name="connsiteX7" fmla="*/ 296454 w 334370"/>
                  <a:gd name="connsiteY7" fmla="*/ 87748 h 503827"/>
                  <a:gd name="connsiteX8" fmla="*/ 288970 w 334370"/>
                  <a:gd name="connsiteY8" fmla="*/ 42170 h 503827"/>
                  <a:gd name="connsiteX9" fmla="*/ 286769 w 334370"/>
                  <a:gd name="connsiteY9" fmla="*/ 38994 h 503827"/>
                  <a:gd name="connsiteX10" fmla="*/ 283651 w 334370"/>
                  <a:gd name="connsiteY10" fmla="*/ 36822 h 503827"/>
                  <a:gd name="connsiteX11" fmla="*/ 262741 w 334370"/>
                  <a:gd name="connsiteY11" fmla="*/ 43151 h 503827"/>
                  <a:gd name="connsiteX12" fmla="*/ 259318 w 334370"/>
                  <a:gd name="connsiteY12" fmla="*/ 34708 h 503827"/>
                  <a:gd name="connsiteX13" fmla="*/ 239781 w 334370"/>
                  <a:gd name="connsiteY13" fmla="*/ 14109 h 503827"/>
                  <a:gd name="connsiteX14" fmla="*/ 234375 w 334370"/>
                  <a:gd name="connsiteY14" fmla="*/ 13644 h 503827"/>
                  <a:gd name="connsiteX15" fmla="*/ 234280 w 334370"/>
                  <a:gd name="connsiteY15" fmla="*/ 13652 h 503827"/>
                  <a:gd name="connsiteX16" fmla="*/ 219095 w 334370"/>
                  <a:gd name="connsiteY16" fmla="*/ 22893 h 503827"/>
                  <a:gd name="connsiteX17" fmla="*/ 210492 w 334370"/>
                  <a:gd name="connsiteY17" fmla="*/ 30443 h 503827"/>
                  <a:gd name="connsiteX18" fmla="*/ 193483 w 334370"/>
                  <a:gd name="connsiteY18" fmla="*/ 3763 h 503827"/>
                  <a:gd name="connsiteX19" fmla="*/ 181901 w 334370"/>
                  <a:gd name="connsiteY19" fmla="*/ 1002 h 503827"/>
                  <a:gd name="connsiteX20" fmla="*/ 124894 w 334370"/>
                  <a:gd name="connsiteY20" fmla="*/ 34134 h 503827"/>
                  <a:gd name="connsiteX21" fmla="*/ 117061 w 334370"/>
                  <a:gd name="connsiteY21" fmla="*/ 43042 h 503827"/>
                  <a:gd name="connsiteX22" fmla="*/ 110348 w 334370"/>
                  <a:gd name="connsiteY22" fmla="*/ 37025 h 503827"/>
                  <a:gd name="connsiteX23" fmla="*/ 84278 w 334370"/>
                  <a:gd name="connsiteY23" fmla="*/ 22283 h 503827"/>
                  <a:gd name="connsiteX24" fmla="*/ 73437 w 334370"/>
                  <a:gd name="connsiteY24" fmla="*/ 29752 h 503827"/>
                  <a:gd name="connsiteX25" fmla="*/ 70342 w 334370"/>
                  <a:gd name="connsiteY25" fmla="*/ 69656 h 503827"/>
                  <a:gd name="connsiteX26" fmla="*/ 56181 w 334370"/>
                  <a:gd name="connsiteY26" fmla="*/ 63553 h 503827"/>
                  <a:gd name="connsiteX27" fmla="*/ 49773 w 334370"/>
                  <a:gd name="connsiteY27" fmla="*/ 60291 h 503827"/>
                  <a:gd name="connsiteX28" fmla="*/ 42674 w 334370"/>
                  <a:gd name="connsiteY28" fmla="*/ 64359 h 503827"/>
                  <a:gd name="connsiteX29" fmla="*/ 37515 w 334370"/>
                  <a:gd name="connsiteY29" fmla="*/ 106436 h 503827"/>
                  <a:gd name="connsiteX30" fmla="*/ 41163 w 334370"/>
                  <a:gd name="connsiteY30" fmla="*/ 125676 h 503827"/>
                  <a:gd name="connsiteX31" fmla="*/ 17084 w 334370"/>
                  <a:gd name="connsiteY31" fmla="*/ 121854 h 503827"/>
                  <a:gd name="connsiteX32" fmla="*/ 10661 w 334370"/>
                  <a:gd name="connsiteY32" fmla="*/ 126635 h 503827"/>
                  <a:gd name="connsiteX33" fmla="*/ 17215 w 334370"/>
                  <a:gd name="connsiteY33" fmla="*/ 152777 h 503827"/>
                  <a:gd name="connsiteX34" fmla="*/ 27212 w 334370"/>
                  <a:gd name="connsiteY34" fmla="*/ 178898 h 503827"/>
                  <a:gd name="connsiteX35" fmla="*/ 33534 w 334370"/>
                  <a:gd name="connsiteY35" fmla="*/ 190116 h 503827"/>
                  <a:gd name="connsiteX36" fmla="*/ 33054 w 334370"/>
                  <a:gd name="connsiteY36" fmla="*/ 189818 h 503827"/>
                  <a:gd name="connsiteX37" fmla="*/ 27241 w 334370"/>
                  <a:gd name="connsiteY37" fmla="*/ 190203 h 503827"/>
                  <a:gd name="connsiteX38" fmla="*/ 14018 w 334370"/>
                  <a:gd name="connsiteY38" fmla="*/ 193298 h 503827"/>
                  <a:gd name="connsiteX39" fmla="*/ 3323 w 334370"/>
                  <a:gd name="connsiteY39" fmla="*/ 203056 h 503827"/>
                  <a:gd name="connsiteX40" fmla="*/ 111 w 334370"/>
                  <a:gd name="connsiteY40" fmla="*/ 210751 h 503827"/>
                  <a:gd name="connsiteX41" fmla="*/ 140 w 334370"/>
                  <a:gd name="connsiteY41" fmla="*/ 214028 h 503827"/>
                  <a:gd name="connsiteX42" fmla="*/ 482 w 334370"/>
                  <a:gd name="connsiteY42" fmla="*/ 220414 h 503827"/>
                  <a:gd name="connsiteX43" fmla="*/ 1811 w 334370"/>
                  <a:gd name="connsiteY43" fmla="*/ 234881 h 503827"/>
                  <a:gd name="connsiteX44" fmla="*/ 7370 w 334370"/>
                  <a:gd name="connsiteY44" fmla="*/ 272677 h 503827"/>
                  <a:gd name="connsiteX45" fmla="*/ 20506 w 334370"/>
                  <a:gd name="connsiteY45" fmla="*/ 358058 h 503827"/>
                  <a:gd name="connsiteX46" fmla="*/ 31543 w 334370"/>
                  <a:gd name="connsiteY46" fmla="*/ 427047 h 503827"/>
                  <a:gd name="connsiteX47" fmla="*/ 36280 w 334370"/>
                  <a:gd name="connsiteY47" fmla="*/ 448422 h 503827"/>
                  <a:gd name="connsiteX48" fmla="*/ 64515 w 334370"/>
                  <a:gd name="connsiteY48" fmla="*/ 480675 h 503827"/>
                  <a:gd name="connsiteX49" fmla="*/ 159937 w 334370"/>
                  <a:gd name="connsiteY49" fmla="*/ 503824 h 503827"/>
                  <a:gd name="connsiteX50" fmla="*/ 247730 w 334370"/>
                  <a:gd name="connsiteY50" fmla="*/ 490600 h 503827"/>
                  <a:gd name="connsiteX51" fmla="*/ 299230 w 334370"/>
                  <a:gd name="connsiteY51" fmla="*/ 436041 h 503827"/>
                  <a:gd name="connsiteX52" fmla="*/ 308893 w 334370"/>
                  <a:gd name="connsiteY52" fmla="*/ 377043 h 503827"/>
                  <a:gd name="connsiteX53" fmla="*/ 322175 w 334370"/>
                  <a:gd name="connsiteY53" fmla="*/ 291082 h 503827"/>
                  <a:gd name="connsiteX54" fmla="*/ 332049 w 334370"/>
                  <a:gd name="connsiteY54" fmla="*/ 219426 h 503827"/>
                  <a:gd name="connsiteX55" fmla="*/ 332427 w 334370"/>
                  <a:gd name="connsiteY55" fmla="*/ 214769 h 503827"/>
                  <a:gd name="connsiteX56" fmla="*/ 332449 w 334370"/>
                  <a:gd name="connsiteY56" fmla="*/ 202402 h 503827"/>
                  <a:gd name="connsiteX57" fmla="*/ 293068 w 334370"/>
                  <a:gd name="connsiteY57" fmla="*/ 200542 h 503827"/>
                  <a:gd name="connsiteX58" fmla="*/ 301678 w 334370"/>
                  <a:gd name="connsiteY58" fmla="*/ 204154 h 503827"/>
                  <a:gd name="connsiteX59" fmla="*/ 301649 w 334370"/>
                  <a:gd name="connsiteY59" fmla="*/ 204430 h 503827"/>
                  <a:gd name="connsiteX60" fmla="*/ 288149 w 334370"/>
                  <a:gd name="connsiteY60" fmla="*/ 206188 h 503827"/>
                  <a:gd name="connsiteX61" fmla="*/ 293068 w 334370"/>
                  <a:gd name="connsiteY61" fmla="*/ 200542 h 503827"/>
                  <a:gd name="connsiteX62" fmla="*/ 294528 w 334370"/>
                  <a:gd name="connsiteY62" fmla="*/ 161474 h 503827"/>
                  <a:gd name="connsiteX63" fmla="*/ 280106 w 334370"/>
                  <a:gd name="connsiteY63" fmla="*/ 185103 h 503827"/>
                  <a:gd name="connsiteX64" fmla="*/ 269062 w 334370"/>
                  <a:gd name="connsiteY64" fmla="*/ 207634 h 503827"/>
                  <a:gd name="connsiteX65" fmla="*/ 226048 w 334370"/>
                  <a:gd name="connsiteY65" fmla="*/ 209145 h 503827"/>
                  <a:gd name="connsiteX66" fmla="*/ 226201 w 334370"/>
                  <a:gd name="connsiteY66" fmla="*/ 192361 h 503827"/>
                  <a:gd name="connsiteX67" fmla="*/ 223919 w 334370"/>
                  <a:gd name="connsiteY67" fmla="*/ 173630 h 503827"/>
                  <a:gd name="connsiteX68" fmla="*/ 267129 w 334370"/>
                  <a:gd name="connsiteY68" fmla="*/ 140970 h 503827"/>
                  <a:gd name="connsiteX69" fmla="*/ 293402 w 334370"/>
                  <a:gd name="connsiteY69" fmla="*/ 131743 h 503827"/>
                  <a:gd name="connsiteX70" fmla="*/ 308050 w 334370"/>
                  <a:gd name="connsiteY70" fmla="*/ 129708 h 503827"/>
                  <a:gd name="connsiteX71" fmla="*/ 306009 w 334370"/>
                  <a:gd name="connsiteY71" fmla="*/ 136305 h 503827"/>
                  <a:gd name="connsiteX72" fmla="*/ 294528 w 334370"/>
                  <a:gd name="connsiteY72" fmla="*/ 161474 h 503827"/>
                  <a:gd name="connsiteX73" fmla="*/ 56959 w 334370"/>
                  <a:gd name="connsiteY73" fmla="*/ 133254 h 503827"/>
                  <a:gd name="connsiteX74" fmla="*/ 55949 w 334370"/>
                  <a:gd name="connsiteY74" fmla="*/ 120604 h 503827"/>
                  <a:gd name="connsiteX75" fmla="*/ 54423 w 334370"/>
                  <a:gd name="connsiteY75" fmla="*/ 96155 h 503827"/>
                  <a:gd name="connsiteX76" fmla="*/ 57329 w 334370"/>
                  <a:gd name="connsiteY76" fmla="*/ 73246 h 503827"/>
                  <a:gd name="connsiteX77" fmla="*/ 57438 w 334370"/>
                  <a:gd name="connsiteY77" fmla="*/ 72461 h 503827"/>
                  <a:gd name="connsiteX78" fmla="*/ 102246 w 334370"/>
                  <a:gd name="connsiteY78" fmla="*/ 103646 h 503827"/>
                  <a:gd name="connsiteX79" fmla="*/ 122191 w 334370"/>
                  <a:gd name="connsiteY79" fmla="*/ 123031 h 503827"/>
                  <a:gd name="connsiteX80" fmla="*/ 129965 w 334370"/>
                  <a:gd name="connsiteY80" fmla="*/ 133871 h 503827"/>
                  <a:gd name="connsiteX81" fmla="*/ 132908 w 334370"/>
                  <a:gd name="connsiteY81" fmla="*/ 139219 h 503827"/>
                  <a:gd name="connsiteX82" fmla="*/ 128352 w 334370"/>
                  <a:gd name="connsiteY82" fmla="*/ 145228 h 503827"/>
                  <a:gd name="connsiteX83" fmla="*/ 112658 w 334370"/>
                  <a:gd name="connsiteY83" fmla="*/ 177081 h 503827"/>
                  <a:gd name="connsiteX84" fmla="*/ 110588 w 334370"/>
                  <a:gd name="connsiteY84" fmla="*/ 184158 h 503827"/>
                  <a:gd name="connsiteX85" fmla="*/ 79679 w 334370"/>
                  <a:gd name="connsiteY85" fmla="*/ 148774 h 503827"/>
                  <a:gd name="connsiteX86" fmla="*/ 56959 w 334370"/>
                  <a:gd name="connsiteY86" fmla="*/ 133254 h 503827"/>
                  <a:gd name="connsiteX87" fmla="*/ 132276 w 334370"/>
                  <a:gd name="connsiteY87" fmla="*/ 180772 h 503827"/>
                  <a:gd name="connsiteX88" fmla="*/ 147156 w 334370"/>
                  <a:gd name="connsiteY88" fmla="*/ 155720 h 503827"/>
                  <a:gd name="connsiteX89" fmla="*/ 168162 w 334370"/>
                  <a:gd name="connsiteY89" fmla="*/ 136363 h 503827"/>
                  <a:gd name="connsiteX90" fmla="*/ 184234 w 334370"/>
                  <a:gd name="connsiteY90" fmla="*/ 127928 h 503827"/>
                  <a:gd name="connsiteX91" fmla="*/ 192139 w 334370"/>
                  <a:gd name="connsiteY91" fmla="*/ 140977 h 503827"/>
                  <a:gd name="connsiteX92" fmla="*/ 202195 w 334370"/>
                  <a:gd name="connsiteY92" fmla="*/ 167200 h 503827"/>
                  <a:gd name="connsiteX93" fmla="*/ 206699 w 334370"/>
                  <a:gd name="connsiteY93" fmla="*/ 193480 h 503827"/>
                  <a:gd name="connsiteX94" fmla="*/ 206074 w 334370"/>
                  <a:gd name="connsiteY94" fmla="*/ 209770 h 503827"/>
                  <a:gd name="connsiteX95" fmla="*/ 149794 w 334370"/>
                  <a:gd name="connsiteY95" fmla="*/ 211296 h 503827"/>
                  <a:gd name="connsiteX96" fmla="*/ 124741 w 334370"/>
                  <a:gd name="connsiteY96" fmla="*/ 210569 h 503827"/>
                  <a:gd name="connsiteX97" fmla="*/ 132276 w 334370"/>
                  <a:gd name="connsiteY97" fmla="*/ 180772 h 503827"/>
                  <a:gd name="connsiteX98" fmla="*/ 277970 w 334370"/>
                  <a:gd name="connsiteY98" fmla="*/ 56447 h 503827"/>
                  <a:gd name="connsiteX99" fmla="*/ 277643 w 334370"/>
                  <a:gd name="connsiteY99" fmla="*/ 91069 h 503827"/>
                  <a:gd name="connsiteX100" fmla="*/ 273327 w 334370"/>
                  <a:gd name="connsiteY100" fmla="*/ 114755 h 503827"/>
                  <a:gd name="connsiteX101" fmla="*/ 256347 w 334370"/>
                  <a:gd name="connsiteY101" fmla="*/ 122508 h 503827"/>
                  <a:gd name="connsiteX102" fmla="*/ 229507 w 334370"/>
                  <a:gd name="connsiteY102" fmla="*/ 142118 h 503827"/>
                  <a:gd name="connsiteX103" fmla="*/ 218892 w 334370"/>
                  <a:gd name="connsiteY103" fmla="*/ 155654 h 503827"/>
                  <a:gd name="connsiteX104" fmla="*/ 208407 w 334370"/>
                  <a:gd name="connsiteY104" fmla="*/ 135012 h 503827"/>
                  <a:gd name="connsiteX105" fmla="*/ 209322 w 334370"/>
                  <a:gd name="connsiteY105" fmla="*/ 132890 h 503827"/>
                  <a:gd name="connsiteX106" fmla="*/ 241946 w 334370"/>
                  <a:gd name="connsiteY106" fmla="*/ 84362 h 503827"/>
                  <a:gd name="connsiteX107" fmla="*/ 265662 w 334370"/>
                  <a:gd name="connsiteY107" fmla="*/ 64912 h 503827"/>
                  <a:gd name="connsiteX108" fmla="*/ 277970 w 334370"/>
                  <a:gd name="connsiteY108" fmla="*/ 56447 h 503827"/>
                  <a:gd name="connsiteX109" fmla="*/ 247461 w 334370"/>
                  <a:gd name="connsiteY109" fmla="*/ 54173 h 503827"/>
                  <a:gd name="connsiteX110" fmla="*/ 229565 w 334370"/>
                  <a:gd name="connsiteY110" fmla="*/ 69184 h 503827"/>
                  <a:gd name="connsiteX111" fmla="*/ 227596 w 334370"/>
                  <a:gd name="connsiteY111" fmla="*/ 64708 h 503827"/>
                  <a:gd name="connsiteX112" fmla="*/ 219502 w 334370"/>
                  <a:gd name="connsiteY112" fmla="*/ 47307 h 503827"/>
                  <a:gd name="connsiteX113" fmla="*/ 232754 w 334370"/>
                  <a:gd name="connsiteY113" fmla="*/ 36531 h 503827"/>
                  <a:gd name="connsiteX114" fmla="*/ 239258 w 334370"/>
                  <a:gd name="connsiteY114" fmla="*/ 30602 h 503827"/>
                  <a:gd name="connsiteX115" fmla="*/ 245870 w 334370"/>
                  <a:gd name="connsiteY115" fmla="*/ 40397 h 503827"/>
                  <a:gd name="connsiteX116" fmla="*/ 247461 w 334370"/>
                  <a:gd name="connsiteY116" fmla="*/ 54173 h 503827"/>
                  <a:gd name="connsiteX117" fmla="*/ 139680 w 334370"/>
                  <a:gd name="connsiteY117" fmla="*/ 43921 h 503827"/>
                  <a:gd name="connsiteX118" fmla="*/ 182119 w 334370"/>
                  <a:gd name="connsiteY118" fmla="*/ 17539 h 503827"/>
                  <a:gd name="connsiteX119" fmla="*/ 201243 w 334370"/>
                  <a:gd name="connsiteY119" fmla="*/ 50010 h 503827"/>
                  <a:gd name="connsiteX120" fmla="*/ 210536 w 334370"/>
                  <a:gd name="connsiteY120" fmla="*/ 69416 h 503827"/>
                  <a:gd name="connsiteX121" fmla="*/ 216516 w 334370"/>
                  <a:gd name="connsiteY121" fmla="*/ 83280 h 503827"/>
                  <a:gd name="connsiteX122" fmla="*/ 195336 w 334370"/>
                  <a:gd name="connsiteY122" fmla="*/ 119209 h 503827"/>
                  <a:gd name="connsiteX123" fmla="*/ 191471 w 334370"/>
                  <a:gd name="connsiteY123" fmla="*/ 115743 h 503827"/>
                  <a:gd name="connsiteX124" fmla="*/ 187699 w 334370"/>
                  <a:gd name="connsiteY124" fmla="*/ 110839 h 503827"/>
                  <a:gd name="connsiteX125" fmla="*/ 169876 w 334370"/>
                  <a:gd name="connsiteY125" fmla="*/ 111195 h 503827"/>
                  <a:gd name="connsiteX126" fmla="*/ 154531 w 334370"/>
                  <a:gd name="connsiteY126" fmla="*/ 119209 h 503827"/>
                  <a:gd name="connsiteX127" fmla="*/ 142339 w 334370"/>
                  <a:gd name="connsiteY127" fmla="*/ 129047 h 503827"/>
                  <a:gd name="connsiteX128" fmla="*/ 132465 w 334370"/>
                  <a:gd name="connsiteY128" fmla="*/ 115096 h 503827"/>
                  <a:gd name="connsiteX129" fmla="*/ 111859 w 334370"/>
                  <a:gd name="connsiteY129" fmla="*/ 94026 h 503827"/>
                  <a:gd name="connsiteX130" fmla="*/ 107870 w 334370"/>
                  <a:gd name="connsiteY130" fmla="*/ 90989 h 503827"/>
                  <a:gd name="connsiteX131" fmla="*/ 139680 w 334370"/>
                  <a:gd name="connsiteY131" fmla="*/ 43921 h 503827"/>
                  <a:gd name="connsiteX132" fmla="*/ 86145 w 334370"/>
                  <a:gd name="connsiteY132" fmla="*/ 76864 h 503827"/>
                  <a:gd name="connsiteX133" fmla="*/ 82723 w 334370"/>
                  <a:gd name="connsiteY133" fmla="*/ 50344 h 503827"/>
                  <a:gd name="connsiteX134" fmla="*/ 83442 w 334370"/>
                  <a:gd name="connsiteY134" fmla="*/ 38602 h 503827"/>
                  <a:gd name="connsiteX135" fmla="*/ 100822 w 334370"/>
                  <a:gd name="connsiteY135" fmla="*/ 51012 h 503827"/>
                  <a:gd name="connsiteX136" fmla="*/ 108372 w 334370"/>
                  <a:gd name="connsiteY136" fmla="*/ 55866 h 503827"/>
                  <a:gd name="connsiteX137" fmla="*/ 99972 w 334370"/>
                  <a:gd name="connsiteY137" fmla="*/ 85554 h 503827"/>
                  <a:gd name="connsiteX138" fmla="*/ 86291 w 334370"/>
                  <a:gd name="connsiteY138" fmla="*/ 77481 h 503827"/>
                  <a:gd name="connsiteX139" fmla="*/ 86145 w 334370"/>
                  <a:gd name="connsiteY139" fmla="*/ 76864 h 503827"/>
                  <a:gd name="connsiteX140" fmla="*/ 27351 w 334370"/>
                  <a:gd name="connsiteY140" fmla="*/ 137047 h 503827"/>
                  <a:gd name="connsiteX141" fmla="*/ 40807 w 334370"/>
                  <a:gd name="connsiteY141" fmla="*/ 143440 h 503827"/>
                  <a:gd name="connsiteX142" fmla="*/ 67516 w 334370"/>
                  <a:gd name="connsiteY142" fmla="*/ 160951 h 503827"/>
                  <a:gd name="connsiteX143" fmla="*/ 105378 w 334370"/>
                  <a:gd name="connsiteY143" fmla="*/ 209763 h 503827"/>
                  <a:gd name="connsiteX144" fmla="*/ 83762 w 334370"/>
                  <a:gd name="connsiteY144" fmla="*/ 208571 h 503827"/>
                  <a:gd name="connsiteX145" fmla="*/ 71134 w 334370"/>
                  <a:gd name="connsiteY145" fmla="*/ 207699 h 503827"/>
                  <a:gd name="connsiteX146" fmla="*/ 57561 w 334370"/>
                  <a:gd name="connsiteY146" fmla="*/ 190210 h 503827"/>
                  <a:gd name="connsiteX147" fmla="*/ 43277 w 334370"/>
                  <a:gd name="connsiteY147" fmla="*/ 168180 h 503827"/>
                  <a:gd name="connsiteX148" fmla="*/ 31042 w 334370"/>
                  <a:gd name="connsiteY148" fmla="*/ 145700 h 503827"/>
                  <a:gd name="connsiteX149" fmla="*/ 27351 w 334370"/>
                  <a:gd name="connsiteY149" fmla="*/ 137047 h 503827"/>
                  <a:gd name="connsiteX150" fmla="*/ 42303 w 334370"/>
                  <a:gd name="connsiteY150" fmla="*/ 202243 h 503827"/>
                  <a:gd name="connsiteX151" fmla="*/ 44955 w 334370"/>
                  <a:gd name="connsiteY151" fmla="*/ 205650 h 503827"/>
                  <a:gd name="connsiteX152" fmla="*/ 39746 w 334370"/>
                  <a:gd name="connsiteY152" fmla="*/ 205156 h 503827"/>
                  <a:gd name="connsiteX153" fmla="*/ 39542 w 334370"/>
                  <a:gd name="connsiteY153" fmla="*/ 204371 h 503827"/>
                  <a:gd name="connsiteX154" fmla="*/ 41984 w 334370"/>
                  <a:gd name="connsiteY154" fmla="*/ 201828 h 503827"/>
                  <a:gd name="connsiteX155" fmla="*/ 42303 w 334370"/>
                  <a:gd name="connsiteY155" fmla="*/ 202243 h 503827"/>
                  <a:gd name="connsiteX156" fmla="*/ 287270 w 334370"/>
                  <a:gd name="connsiteY156" fmla="*/ 389562 h 503827"/>
                  <a:gd name="connsiteX157" fmla="*/ 286042 w 334370"/>
                  <a:gd name="connsiteY157" fmla="*/ 391102 h 503827"/>
                  <a:gd name="connsiteX158" fmla="*/ 274933 w 334370"/>
                  <a:gd name="connsiteY158" fmla="*/ 403869 h 503827"/>
                  <a:gd name="connsiteX159" fmla="*/ 271714 w 334370"/>
                  <a:gd name="connsiteY159" fmla="*/ 407349 h 503827"/>
                  <a:gd name="connsiteX160" fmla="*/ 271445 w 334370"/>
                  <a:gd name="connsiteY160" fmla="*/ 407741 h 503827"/>
                  <a:gd name="connsiteX161" fmla="*/ 263722 w 334370"/>
                  <a:gd name="connsiteY161" fmla="*/ 400853 h 503827"/>
                  <a:gd name="connsiteX162" fmla="*/ 246967 w 334370"/>
                  <a:gd name="connsiteY162" fmla="*/ 385697 h 503827"/>
                  <a:gd name="connsiteX163" fmla="*/ 233910 w 334370"/>
                  <a:gd name="connsiteY163" fmla="*/ 387382 h 503827"/>
                  <a:gd name="connsiteX164" fmla="*/ 221289 w 334370"/>
                  <a:gd name="connsiteY164" fmla="*/ 404849 h 503827"/>
                  <a:gd name="connsiteX165" fmla="*/ 211836 w 334370"/>
                  <a:gd name="connsiteY165" fmla="*/ 414557 h 503827"/>
                  <a:gd name="connsiteX166" fmla="*/ 204004 w 334370"/>
                  <a:gd name="connsiteY166" fmla="*/ 409071 h 503827"/>
                  <a:gd name="connsiteX167" fmla="*/ 197378 w 334370"/>
                  <a:gd name="connsiteY167" fmla="*/ 404246 h 503827"/>
                  <a:gd name="connsiteX168" fmla="*/ 179496 w 334370"/>
                  <a:gd name="connsiteY168" fmla="*/ 391735 h 503827"/>
                  <a:gd name="connsiteX169" fmla="*/ 171388 w 334370"/>
                  <a:gd name="connsiteY169" fmla="*/ 391735 h 503827"/>
                  <a:gd name="connsiteX170" fmla="*/ 154996 w 334370"/>
                  <a:gd name="connsiteY170" fmla="*/ 406484 h 503827"/>
                  <a:gd name="connsiteX171" fmla="*/ 136221 w 334370"/>
                  <a:gd name="connsiteY171" fmla="*/ 417252 h 503827"/>
                  <a:gd name="connsiteX172" fmla="*/ 114083 w 334370"/>
                  <a:gd name="connsiteY172" fmla="*/ 406848 h 503827"/>
                  <a:gd name="connsiteX173" fmla="*/ 105473 w 334370"/>
                  <a:gd name="connsiteY173" fmla="*/ 396894 h 503827"/>
                  <a:gd name="connsiteX174" fmla="*/ 97604 w 334370"/>
                  <a:gd name="connsiteY174" fmla="*/ 387179 h 503827"/>
                  <a:gd name="connsiteX175" fmla="*/ 68453 w 334370"/>
                  <a:gd name="connsiteY175" fmla="*/ 403135 h 503827"/>
                  <a:gd name="connsiteX176" fmla="*/ 55142 w 334370"/>
                  <a:gd name="connsiteY176" fmla="*/ 396566 h 503827"/>
                  <a:gd name="connsiteX177" fmla="*/ 44171 w 334370"/>
                  <a:gd name="connsiteY177" fmla="*/ 383612 h 503827"/>
                  <a:gd name="connsiteX178" fmla="*/ 41490 w 334370"/>
                  <a:gd name="connsiteY178" fmla="*/ 366450 h 503827"/>
                  <a:gd name="connsiteX179" fmla="*/ 40560 w 334370"/>
                  <a:gd name="connsiteY179" fmla="*/ 360463 h 503827"/>
                  <a:gd name="connsiteX180" fmla="*/ 81466 w 334370"/>
                  <a:gd name="connsiteY180" fmla="*/ 370286 h 503827"/>
                  <a:gd name="connsiteX181" fmla="*/ 136076 w 334370"/>
                  <a:gd name="connsiteY181" fmla="*/ 376949 h 503827"/>
                  <a:gd name="connsiteX182" fmla="*/ 246560 w 334370"/>
                  <a:gd name="connsiteY182" fmla="*/ 370163 h 503827"/>
                  <a:gd name="connsiteX183" fmla="*/ 273836 w 334370"/>
                  <a:gd name="connsiteY183" fmla="*/ 364611 h 503827"/>
                  <a:gd name="connsiteX184" fmla="*/ 291913 w 334370"/>
                  <a:gd name="connsiteY184" fmla="*/ 359990 h 503827"/>
                  <a:gd name="connsiteX185" fmla="*/ 287270 w 334370"/>
                  <a:gd name="connsiteY185" fmla="*/ 389562 h 503827"/>
                  <a:gd name="connsiteX186" fmla="*/ 279743 w 334370"/>
                  <a:gd name="connsiteY186" fmla="*/ 434225 h 503827"/>
                  <a:gd name="connsiteX187" fmla="*/ 260873 w 334370"/>
                  <a:gd name="connsiteY187" fmla="*/ 461908 h 503827"/>
                  <a:gd name="connsiteX188" fmla="*/ 172441 w 334370"/>
                  <a:gd name="connsiteY188" fmla="*/ 484286 h 503827"/>
                  <a:gd name="connsiteX189" fmla="*/ 89851 w 334370"/>
                  <a:gd name="connsiteY189" fmla="*/ 471760 h 503827"/>
                  <a:gd name="connsiteX190" fmla="*/ 58012 w 334370"/>
                  <a:gd name="connsiteY190" fmla="*/ 448408 h 503827"/>
                  <a:gd name="connsiteX191" fmla="*/ 51335 w 334370"/>
                  <a:gd name="connsiteY191" fmla="*/ 427163 h 503827"/>
                  <a:gd name="connsiteX192" fmla="*/ 49497 w 334370"/>
                  <a:gd name="connsiteY192" fmla="*/ 416482 h 503827"/>
                  <a:gd name="connsiteX193" fmla="*/ 66171 w 334370"/>
                  <a:gd name="connsiteY193" fmla="*/ 422680 h 503827"/>
                  <a:gd name="connsiteX194" fmla="*/ 82941 w 334370"/>
                  <a:gd name="connsiteY194" fmla="*/ 413220 h 503827"/>
                  <a:gd name="connsiteX195" fmla="*/ 90185 w 334370"/>
                  <a:gd name="connsiteY195" fmla="*/ 404130 h 503827"/>
                  <a:gd name="connsiteX196" fmla="*/ 134049 w 334370"/>
                  <a:gd name="connsiteY196" fmla="*/ 433230 h 503827"/>
                  <a:gd name="connsiteX197" fmla="*/ 159087 w 334370"/>
                  <a:gd name="connsiteY197" fmla="*/ 424700 h 503827"/>
                  <a:gd name="connsiteX198" fmla="*/ 175282 w 334370"/>
                  <a:gd name="connsiteY198" fmla="*/ 408533 h 503827"/>
                  <a:gd name="connsiteX199" fmla="*/ 193352 w 334370"/>
                  <a:gd name="connsiteY199" fmla="*/ 421895 h 503827"/>
                  <a:gd name="connsiteX200" fmla="*/ 214423 w 334370"/>
                  <a:gd name="connsiteY200" fmla="*/ 431515 h 503827"/>
                  <a:gd name="connsiteX201" fmla="*/ 230785 w 334370"/>
                  <a:gd name="connsiteY201" fmla="*/ 419737 h 503827"/>
                  <a:gd name="connsiteX202" fmla="*/ 242295 w 334370"/>
                  <a:gd name="connsiteY202" fmla="*/ 403985 h 503827"/>
                  <a:gd name="connsiteX203" fmla="*/ 256768 w 334370"/>
                  <a:gd name="connsiteY203" fmla="*/ 417201 h 503827"/>
                  <a:gd name="connsiteX204" fmla="*/ 278878 w 334370"/>
                  <a:gd name="connsiteY204" fmla="*/ 423108 h 503827"/>
                  <a:gd name="connsiteX205" fmla="*/ 282162 w 334370"/>
                  <a:gd name="connsiteY205" fmla="*/ 420798 h 503827"/>
                  <a:gd name="connsiteX206" fmla="*/ 279743 w 334370"/>
                  <a:gd name="connsiteY206" fmla="*/ 434225 h 503827"/>
                  <a:gd name="connsiteX207" fmla="*/ 295008 w 334370"/>
                  <a:gd name="connsiteY207" fmla="*/ 339944 h 503827"/>
                  <a:gd name="connsiteX208" fmla="*/ 294114 w 334370"/>
                  <a:gd name="connsiteY208" fmla="*/ 339762 h 503827"/>
                  <a:gd name="connsiteX209" fmla="*/ 267362 w 334370"/>
                  <a:gd name="connsiteY209" fmla="*/ 346105 h 503827"/>
                  <a:gd name="connsiteX210" fmla="*/ 155941 w 334370"/>
                  <a:gd name="connsiteY210" fmla="*/ 361196 h 503827"/>
                  <a:gd name="connsiteX211" fmla="*/ 93360 w 334370"/>
                  <a:gd name="connsiteY211" fmla="*/ 356902 h 503827"/>
                  <a:gd name="connsiteX212" fmla="*/ 62037 w 334370"/>
                  <a:gd name="connsiteY212" fmla="*/ 351373 h 503827"/>
                  <a:gd name="connsiteX213" fmla="*/ 38416 w 334370"/>
                  <a:gd name="connsiteY213" fmla="*/ 346592 h 503827"/>
                  <a:gd name="connsiteX214" fmla="*/ 37014 w 334370"/>
                  <a:gd name="connsiteY214" fmla="*/ 337546 h 503827"/>
                  <a:gd name="connsiteX215" fmla="*/ 43895 w 334370"/>
                  <a:gd name="connsiteY215" fmla="*/ 324526 h 503827"/>
                  <a:gd name="connsiteX216" fmla="*/ 33163 w 334370"/>
                  <a:gd name="connsiteY216" fmla="*/ 312625 h 503827"/>
                  <a:gd name="connsiteX217" fmla="*/ 27205 w 334370"/>
                  <a:gd name="connsiteY217" fmla="*/ 273767 h 503827"/>
                  <a:gd name="connsiteX218" fmla="*/ 20913 w 334370"/>
                  <a:gd name="connsiteY218" fmla="*/ 233551 h 503827"/>
                  <a:gd name="connsiteX219" fmla="*/ 16539 w 334370"/>
                  <a:gd name="connsiteY219" fmla="*/ 216033 h 503827"/>
                  <a:gd name="connsiteX220" fmla="*/ 71759 w 334370"/>
                  <a:gd name="connsiteY220" fmla="*/ 227251 h 503827"/>
                  <a:gd name="connsiteX221" fmla="*/ 137093 w 334370"/>
                  <a:gd name="connsiteY221" fmla="*/ 230506 h 503827"/>
                  <a:gd name="connsiteX222" fmla="*/ 208610 w 334370"/>
                  <a:gd name="connsiteY222" fmla="*/ 229533 h 503827"/>
                  <a:gd name="connsiteX223" fmla="*/ 266287 w 334370"/>
                  <a:gd name="connsiteY223" fmla="*/ 227673 h 503827"/>
                  <a:gd name="connsiteX224" fmla="*/ 314022 w 334370"/>
                  <a:gd name="connsiteY224" fmla="*/ 222020 h 503827"/>
                  <a:gd name="connsiteX225" fmla="*/ 295008 w 334370"/>
                  <a:gd name="connsiteY225" fmla="*/ 339944 h 503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</a:cxnLst>
                <a:rect l="l" t="t" r="r" b="b"/>
                <a:pathLst>
                  <a:path w="334370" h="503827">
                    <a:moveTo>
                      <a:pt x="332449" y="202402"/>
                    </a:moveTo>
                    <a:cubicBezTo>
                      <a:pt x="332289" y="199983"/>
                      <a:pt x="331061" y="197643"/>
                      <a:pt x="328416" y="196146"/>
                    </a:cubicBezTo>
                    <a:cubicBezTo>
                      <a:pt x="320540" y="191693"/>
                      <a:pt x="311407" y="188968"/>
                      <a:pt x="302223" y="187493"/>
                    </a:cubicBezTo>
                    <a:cubicBezTo>
                      <a:pt x="306212" y="181259"/>
                      <a:pt x="309816" y="174763"/>
                      <a:pt x="313114" y="168144"/>
                    </a:cubicBezTo>
                    <a:cubicBezTo>
                      <a:pt x="318019" y="158299"/>
                      <a:pt x="331402" y="135085"/>
                      <a:pt x="328271" y="120459"/>
                    </a:cubicBezTo>
                    <a:cubicBezTo>
                      <a:pt x="328939" y="115751"/>
                      <a:pt x="326549" y="110410"/>
                      <a:pt x="321405" y="109146"/>
                    </a:cubicBezTo>
                    <a:cubicBezTo>
                      <a:pt x="313006" y="107082"/>
                      <a:pt x="303829" y="107257"/>
                      <a:pt x="294666" y="108812"/>
                    </a:cubicBezTo>
                    <a:cubicBezTo>
                      <a:pt x="296200" y="100768"/>
                      <a:pt x="296345" y="92115"/>
                      <a:pt x="296454" y="87748"/>
                    </a:cubicBezTo>
                    <a:cubicBezTo>
                      <a:pt x="296854" y="72454"/>
                      <a:pt x="294202" y="56549"/>
                      <a:pt x="288970" y="42170"/>
                    </a:cubicBezTo>
                    <a:cubicBezTo>
                      <a:pt x="288476" y="40804"/>
                      <a:pt x="287699" y="39757"/>
                      <a:pt x="286769" y="38994"/>
                    </a:cubicBezTo>
                    <a:cubicBezTo>
                      <a:pt x="286028" y="37905"/>
                      <a:pt x="284974" y="37062"/>
                      <a:pt x="283651" y="36822"/>
                    </a:cubicBezTo>
                    <a:cubicBezTo>
                      <a:pt x="276437" y="35507"/>
                      <a:pt x="269229" y="38936"/>
                      <a:pt x="262741" y="43151"/>
                    </a:cubicBezTo>
                    <a:cubicBezTo>
                      <a:pt x="261854" y="40121"/>
                      <a:pt x="260648" y="37229"/>
                      <a:pt x="259318" y="34708"/>
                    </a:cubicBezTo>
                    <a:cubicBezTo>
                      <a:pt x="254792" y="26112"/>
                      <a:pt x="247555" y="19704"/>
                      <a:pt x="239781" y="14109"/>
                    </a:cubicBezTo>
                    <a:cubicBezTo>
                      <a:pt x="237986" y="12816"/>
                      <a:pt x="236039" y="12845"/>
                      <a:pt x="234375" y="13644"/>
                    </a:cubicBezTo>
                    <a:cubicBezTo>
                      <a:pt x="234346" y="13652"/>
                      <a:pt x="234310" y="13644"/>
                      <a:pt x="234280" y="13652"/>
                    </a:cubicBezTo>
                    <a:cubicBezTo>
                      <a:pt x="228039" y="14494"/>
                      <a:pt x="223629" y="18912"/>
                      <a:pt x="219095" y="22893"/>
                    </a:cubicBezTo>
                    <a:cubicBezTo>
                      <a:pt x="216225" y="25407"/>
                      <a:pt x="213362" y="27921"/>
                      <a:pt x="210492" y="30443"/>
                    </a:cubicBezTo>
                    <a:cubicBezTo>
                      <a:pt x="205283" y="21266"/>
                      <a:pt x="199666" y="12314"/>
                      <a:pt x="193483" y="3763"/>
                    </a:cubicBezTo>
                    <a:cubicBezTo>
                      <a:pt x="190468" y="-415"/>
                      <a:pt x="185571" y="-757"/>
                      <a:pt x="181901" y="1002"/>
                    </a:cubicBezTo>
                    <a:cubicBezTo>
                      <a:pt x="159828" y="3748"/>
                      <a:pt x="139949" y="18461"/>
                      <a:pt x="124894" y="34134"/>
                    </a:cubicBezTo>
                    <a:cubicBezTo>
                      <a:pt x="122133" y="37011"/>
                      <a:pt x="119510" y="39975"/>
                      <a:pt x="117061" y="43042"/>
                    </a:cubicBezTo>
                    <a:cubicBezTo>
                      <a:pt x="114794" y="40535"/>
                      <a:pt x="112099" y="38392"/>
                      <a:pt x="110348" y="37025"/>
                    </a:cubicBezTo>
                    <a:cubicBezTo>
                      <a:pt x="102559" y="30937"/>
                      <a:pt x="93317" y="26214"/>
                      <a:pt x="84278" y="22283"/>
                    </a:cubicBezTo>
                    <a:cubicBezTo>
                      <a:pt x="78313" y="19689"/>
                      <a:pt x="72863" y="24906"/>
                      <a:pt x="73437" y="29752"/>
                    </a:cubicBezTo>
                    <a:cubicBezTo>
                      <a:pt x="66070" y="40411"/>
                      <a:pt x="67160" y="56353"/>
                      <a:pt x="70342" y="69656"/>
                    </a:cubicBezTo>
                    <a:cubicBezTo>
                      <a:pt x="65685" y="67549"/>
                      <a:pt x="60970" y="65529"/>
                      <a:pt x="56181" y="63553"/>
                    </a:cubicBezTo>
                    <a:cubicBezTo>
                      <a:pt x="54997" y="61555"/>
                      <a:pt x="52984" y="60211"/>
                      <a:pt x="49773" y="60291"/>
                    </a:cubicBezTo>
                    <a:cubicBezTo>
                      <a:pt x="47077" y="60356"/>
                      <a:pt x="43880" y="61758"/>
                      <a:pt x="42674" y="64359"/>
                    </a:cubicBezTo>
                    <a:cubicBezTo>
                      <a:pt x="36658" y="77322"/>
                      <a:pt x="36236" y="92391"/>
                      <a:pt x="37515" y="106436"/>
                    </a:cubicBezTo>
                    <a:cubicBezTo>
                      <a:pt x="38126" y="113193"/>
                      <a:pt x="39397" y="119514"/>
                      <a:pt x="41163" y="125676"/>
                    </a:cubicBezTo>
                    <a:cubicBezTo>
                      <a:pt x="33410" y="122391"/>
                      <a:pt x="24074" y="119442"/>
                      <a:pt x="17084" y="121854"/>
                    </a:cubicBezTo>
                    <a:cubicBezTo>
                      <a:pt x="14163" y="120967"/>
                      <a:pt x="10901" y="123321"/>
                      <a:pt x="10661" y="126635"/>
                    </a:cubicBezTo>
                    <a:cubicBezTo>
                      <a:pt x="10022" y="135332"/>
                      <a:pt x="14432" y="144654"/>
                      <a:pt x="17215" y="152777"/>
                    </a:cubicBezTo>
                    <a:cubicBezTo>
                      <a:pt x="20216" y="161539"/>
                      <a:pt x="23231" y="170513"/>
                      <a:pt x="27212" y="178898"/>
                    </a:cubicBezTo>
                    <a:cubicBezTo>
                      <a:pt x="29051" y="182763"/>
                      <a:pt x="31194" y="186498"/>
                      <a:pt x="33534" y="190116"/>
                    </a:cubicBezTo>
                    <a:cubicBezTo>
                      <a:pt x="33374" y="190014"/>
                      <a:pt x="33214" y="189920"/>
                      <a:pt x="33054" y="189818"/>
                    </a:cubicBezTo>
                    <a:cubicBezTo>
                      <a:pt x="31368" y="189484"/>
                      <a:pt x="28993" y="190014"/>
                      <a:pt x="27241" y="190203"/>
                    </a:cubicBezTo>
                    <a:cubicBezTo>
                      <a:pt x="22846" y="190675"/>
                      <a:pt x="18210" y="191911"/>
                      <a:pt x="14018" y="193298"/>
                    </a:cubicBezTo>
                    <a:cubicBezTo>
                      <a:pt x="9418" y="194817"/>
                      <a:pt x="4311" y="198261"/>
                      <a:pt x="3323" y="203056"/>
                    </a:cubicBezTo>
                    <a:cubicBezTo>
                      <a:pt x="1092" y="204677"/>
                      <a:pt x="-434" y="207358"/>
                      <a:pt x="111" y="210751"/>
                    </a:cubicBezTo>
                    <a:cubicBezTo>
                      <a:pt x="-85" y="209516"/>
                      <a:pt x="96" y="213250"/>
                      <a:pt x="140" y="214028"/>
                    </a:cubicBezTo>
                    <a:cubicBezTo>
                      <a:pt x="256" y="216157"/>
                      <a:pt x="373" y="218286"/>
                      <a:pt x="482" y="220414"/>
                    </a:cubicBezTo>
                    <a:cubicBezTo>
                      <a:pt x="736" y="225253"/>
                      <a:pt x="1317" y="230063"/>
                      <a:pt x="1811" y="234881"/>
                    </a:cubicBezTo>
                    <a:cubicBezTo>
                      <a:pt x="3119" y="247530"/>
                      <a:pt x="5451" y="260115"/>
                      <a:pt x="7370" y="272677"/>
                    </a:cubicBezTo>
                    <a:cubicBezTo>
                      <a:pt x="11729" y="301137"/>
                      <a:pt x="16081" y="329605"/>
                      <a:pt x="20506" y="358058"/>
                    </a:cubicBezTo>
                    <a:cubicBezTo>
                      <a:pt x="24081" y="381069"/>
                      <a:pt x="27619" y="404094"/>
                      <a:pt x="31543" y="427047"/>
                    </a:cubicBezTo>
                    <a:cubicBezTo>
                      <a:pt x="32764" y="434167"/>
                      <a:pt x="33686" y="441658"/>
                      <a:pt x="36280" y="448422"/>
                    </a:cubicBezTo>
                    <a:cubicBezTo>
                      <a:pt x="41591" y="462256"/>
                      <a:pt x="52141" y="472857"/>
                      <a:pt x="64515" y="480675"/>
                    </a:cubicBezTo>
                    <a:cubicBezTo>
                      <a:pt x="92191" y="498164"/>
                      <a:pt x="127735" y="503715"/>
                      <a:pt x="159937" y="503824"/>
                    </a:cubicBezTo>
                    <a:cubicBezTo>
                      <a:pt x="189698" y="503926"/>
                      <a:pt x="219800" y="501797"/>
                      <a:pt x="247730" y="490600"/>
                    </a:cubicBezTo>
                    <a:cubicBezTo>
                      <a:pt x="273073" y="480436"/>
                      <a:pt x="294006" y="463964"/>
                      <a:pt x="299230" y="436041"/>
                    </a:cubicBezTo>
                    <a:cubicBezTo>
                      <a:pt x="302891" y="416460"/>
                      <a:pt x="305805" y="396719"/>
                      <a:pt x="308893" y="377043"/>
                    </a:cubicBezTo>
                    <a:cubicBezTo>
                      <a:pt x="313391" y="348401"/>
                      <a:pt x="317779" y="319738"/>
                      <a:pt x="322175" y="291082"/>
                    </a:cubicBezTo>
                    <a:cubicBezTo>
                      <a:pt x="325808" y="267388"/>
                      <a:pt x="330218" y="242619"/>
                      <a:pt x="332049" y="219426"/>
                    </a:cubicBezTo>
                    <a:cubicBezTo>
                      <a:pt x="332173" y="217871"/>
                      <a:pt x="332296" y="216324"/>
                      <a:pt x="332427" y="214769"/>
                    </a:cubicBezTo>
                    <a:cubicBezTo>
                      <a:pt x="335159" y="211143"/>
                      <a:pt x="334868" y="205890"/>
                      <a:pt x="332449" y="202402"/>
                    </a:cubicBezTo>
                    <a:close/>
                    <a:moveTo>
                      <a:pt x="293068" y="200542"/>
                    </a:moveTo>
                    <a:cubicBezTo>
                      <a:pt x="295917" y="201749"/>
                      <a:pt x="298794" y="202962"/>
                      <a:pt x="301678" y="204154"/>
                    </a:cubicBezTo>
                    <a:cubicBezTo>
                      <a:pt x="301816" y="204212"/>
                      <a:pt x="301794" y="204408"/>
                      <a:pt x="301649" y="204430"/>
                    </a:cubicBezTo>
                    <a:cubicBezTo>
                      <a:pt x="297173" y="205171"/>
                      <a:pt x="292669" y="205737"/>
                      <a:pt x="288149" y="206188"/>
                    </a:cubicBezTo>
                    <a:cubicBezTo>
                      <a:pt x="289929" y="204466"/>
                      <a:pt x="291557" y="202526"/>
                      <a:pt x="293068" y="200542"/>
                    </a:cubicBezTo>
                    <a:close/>
                    <a:moveTo>
                      <a:pt x="294528" y="161474"/>
                    </a:moveTo>
                    <a:cubicBezTo>
                      <a:pt x="290256" y="169670"/>
                      <a:pt x="285483" y="177582"/>
                      <a:pt x="280106" y="185103"/>
                    </a:cubicBezTo>
                    <a:cubicBezTo>
                      <a:pt x="275187" y="191983"/>
                      <a:pt x="268314" y="198544"/>
                      <a:pt x="269062" y="207634"/>
                    </a:cubicBezTo>
                    <a:cubicBezTo>
                      <a:pt x="254734" y="208469"/>
                      <a:pt x="240391" y="208774"/>
                      <a:pt x="226048" y="209145"/>
                    </a:cubicBezTo>
                    <a:cubicBezTo>
                      <a:pt x="226833" y="203369"/>
                      <a:pt x="226448" y="197156"/>
                      <a:pt x="226201" y="192361"/>
                    </a:cubicBezTo>
                    <a:cubicBezTo>
                      <a:pt x="225889" y="186105"/>
                      <a:pt x="225133" y="179820"/>
                      <a:pt x="223919" y="173630"/>
                    </a:cubicBezTo>
                    <a:cubicBezTo>
                      <a:pt x="236634" y="161089"/>
                      <a:pt x="251108" y="148919"/>
                      <a:pt x="267129" y="140970"/>
                    </a:cubicBezTo>
                    <a:cubicBezTo>
                      <a:pt x="275463" y="136836"/>
                      <a:pt x="284320" y="133755"/>
                      <a:pt x="293402" y="131743"/>
                    </a:cubicBezTo>
                    <a:cubicBezTo>
                      <a:pt x="298256" y="130667"/>
                      <a:pt x="303153" y="130180"/>
                      <a:pt x="308050" y="129708"/>
                    </a:cubicBezTo>
                    <a:cubicBezTo>
                      <a:pt x="307418" y="132077"/>
                      <a:pt x="306786" y="134344"/>
                      <a:pt x="306009" y="136305"/>
                    </a:cubicBezTo>
                    <a:cubicBezTo>
                      <a:pt x="302637" y="144879"/>
                      <a:pt x="298786" y="153300"/>
                      <a:pt x="294528" y="161474"/>
                    </a:cubicBezTo>
                    <a:close/>
                    <a:moveTo>
                      <a:pt x="56959" y="133254"/>
                    </a:moveTo>
                    <a:cubicBezTo>
                      <a:pt x="56683" y="129040"/>
                      <a:pt x="56385" y="124833"/>
                      <a:pt x="55949" y="120604"/>
                    </a:cubicBezTo>
                    <a:cubicBezTo>
                      <a:pt x="55120" y="112495"/>
                      <a:pt x="54285" y="104321"/>
                      <a:pt x="54423" y="96155"/>
                    </a:cubicBezTo>
                    <a:cubicBezTo>
                      <a:pt x="54553" y="88322"/>
                      <a:pt x="56036" y="80925"/>
                      <a:pt x="57329" y="73246"/>
                    </a:cubicBezTo>
                    <a:cubicBezTo>
                      <a:pt x="57373" y="72991"/>
                      <a:pt x="57409" y="72722"/>
                      <a:pt x="57438" y="72461"/>
                    </a:cubicBezTo>
                    <a:cubicBezTo>
                      <a:pt x="72733" y="82248"/>
                      <a:pt x="88412" y="92042"/>
                      <a:pt x="102246" y="103646"/>
                    </a:cubicBezTo>
                    <a:cubicBezTo>
                      <a:pt x="109360" y="109611"/>
                      <a:pt x="116255" y="115881"/>
                      <a:pt x="122191" y="123031"/>
                    </a:cubicBezTo>
                    <a:cubicBezTo>
                      <a:pt x="125039" y="126460"/>
                      <a:pt x="127626" y="130086"/>
                      <a:pt x="129965" y="133871"/>
                    </a:cubicBezTo>
                    <a:cubicBezTo>
                      <a:pt x="131019" y="135579"/>
                      <a:pt x="131927" y="137432"/>
                      <a:pt x="132908" y="139219"/>
                    </a:cubicBezTo>
                    <a:cubicBezTo>
                      <a:pt x="131331" y="141166"/>
                      <a:pt x="129806" y="143157"/>
                      <a:pt x="128352" y="145228"/>
                    </a:cubicBezTo>
                    <a:cubicBezTo>
                      <a:pt x="121544" y="154942"/>
                      <a:pt x="116349" y="165819"/>
                      <a:pt x="112658" y="177081"/>
                    </a:cubicBezTo>
                    <a:cubicBezTo>
                      <a:pt x="111917" y="179348"/>
                      <a:pt x="111198" y="181724"/>
                      <a:pt x="110588" y="184158"/>
                    </a:cubicBezTo>
                    <a:cubicBezTo>
                      <a:pt x="102225" y="170876"/>
                      <a:pt x="91885" y="158902"/>
                      <a:pt x="79679" y="148774"/>
                    </a:cubicBezTo>
                    <a:cubicBezTo>
                      <a:pt x="72565" y="142874"/>
                      <a:pt x="65016" y="137671"/>
                      <a:pt x="56959" y="133254"/>
                    </a:cubicBezTo>
                    <a:close/>
                    <a:moveTo>
                      <a:pt x="132276" y="180772"/>
                    </a:moveTo>
                    <a:cubicBezTo>
                      <a:pt x="136069" y="171893"/>
                      <a:pt x="141053" y="163218"/>
                      <a:pt x="147156" y="155720"/>
                    </a:cubicBezTo>
                    <a:cubicBezTo>
                      <a:pt x="153172" y="148323"/>
                      <a:pt x="160053" y="141442"/>
                      <a:pt x="168162" y="136363"/>
                    </a:cubicBezTo>
                    <a:cubicBezTo>
                      <a:pt x="172841" y="133435"/>
                      <a:pt x="179206" y="131198"/>
                      <a:pt x="184234" y="127928"/>
                    </a:cubicBezTo>
                    <a:cubicBezTo>
                      <a:pt x="187082" y="132164"/>
                      <a:pt x="189857" y="136451"/>
                      <a:pt x="192139" y="140977"/>
                    </a:cubicBezTo>
                    <a:cubicBezTo>
                      <a:pt x="196317" y="149268"/>
                      <a:pt x="199536" y="158321"/>
                      <a:pt x="202195" y="167200"/>
                    </a:cubicBezTo>
                    <a:cubicBezTo>
                      <a:pt x="204760" y="175773"/>
                      <a:pt x="206336" y="184536"/>
                      <a:pt x="206699" y="193480"/>
                    </a:cubicBezTo>
                    <a:cubicBezTo>
                      <a:pt x="206896" y="198428"/>
                      <a:pt x="205995" y="204255"/>
                      <a:pt x="206074" y="209770"/>
                    </a:cubicBezTo>
                    <a:cubicBezTo>
                      <a:pt x="187307" y="210533"/>
                      <a:pt x="168634" y="211703"/>
                      <a:pt x="149794" y="211296"/>
                    </a:cubicBezTo>
                    <a:cubicBezTo>
                      <a:pt x="141445" y="211114"/>
                      <a:pt x="133097" y="210860"/>
                      <a:pt x="124741" y="210569"/>
                    </a:cubicBezTo>
                    <a:cubicBezTo>
                      <a:pt x="126950" y="200542"/>
                      <a:pt x="128185" y="190363"/>
                      <a:pt x="132276" y="180772"/>
                    </a:cubicBezTo>
                    <a:close/>
                    <a:moveTo>
                      <a:pt x="277970" y="56447"/>
                    </a:moveTo>
                    <a:cubicBezTo>
                      <a:pt x="279699" y="67847"/>
                      <a:pt x="278994" y="79705"/>
                      <a:pt x="277643" y="91069"/>
                    </a:cubicBezTo>
                    <a:cubicBezTo>
                      <a:pt x="277105" y="95559"/>
                      <a:pt x="273603" y="106247"/>
                      <a:pt x="273327" y="114755"/>
                    </a:cubicBezTo>
                    <a:cubicBezTo>
                      <a:pt x="267275" y="117051"/>
                      <a:pt x="261520" y="119718"/>
                      <a:pt x="256347" y="122508"/>
                    </a:cubicBezTo>
                    <a:cubicBezTo>
                      <a:pt x="246603" y="127761"/>
                      <a:pt x="237398" y="134358"/>
                      <a:pt x="229507" y="142118"/>
                    </a:cubicBezTo>
                    <a:cubicBezTo>
                      <a:pt x="225205" y="146354"/>
                      <a:pt x="221798" y="150830"/>
                      <a:pt x="218892" y="155654"/>
                    </a:cubicBezTo>
                    <a:cubicBezTo>
                      <a:pt x="216232" y="148563"/>
                      <a:pt x="212701" y="141544"/>
                      <a:pt x="208407" y="135012"/>
                    </a:cubicBezTo>
                    <a:cubicBezTo>
                      <a:pt x="208777" y="134380"/>
                      <a:pt x="209090" y="133682"/>
                      <a:pt x="209322" y="132890"/>
                    </a:cubicBezTo>
                    <a:cubicBezTo>
                      <a:pt x="215251" y="113033"/>
                      <a:pt x="227233" y="98516"/>
                      <a:pt x="241946" y="84362"/>
                    </a:cubicBezTo>
                    <a:cubicBezTo>
                      <a:pt x="249335" y="77256"/>
                      <a:pt x="257306" y="70833"/>
                      <a:pt x="265662" y="64912"/>
                    </a:cubicBezTo>
                    <a:cubicBezTo>
                      <a:pt x="269331" y="62325"/>
                      <a:pt x="273901" y="59608"/>
                      <a:pt x="277970" y="56447"/>
                    </a:cubicBezTo>
                    <a:close/>
                    <a:moveTo>
                      <a:pt x="247461" y="54173"/>
                    </a:moveTo>
                    <a:cubicBezTo>
                      <a:pt x="241256" y="58888"/>
                      <a:pt x="235240" y="63851"/>
                      <a:pt x="229565" y="69184"/>
                    </a:cubicBezTo>
                    <a:cubicBezTo>
                      <a:pt x="228926" y="67702"/>
                      <a:pt x="228243" y="66212"/>
                      <a:pt x="227596" y="64708"/>
                    </a:cubicBezTo>
                    <a:cubicBezTo>
                      <a:pt x="225075" y="58830"/>
                      <a:pt x="222364" y="53032"/>
                      <a:pt x="219502" y="47307"/>
                    </a:cubicBezTo>
                    <a:cubicBezTo>
                      <a:pt x="223919" y="43717"/>
                      <a:pt x="228337" y="40128"/>
                      <a:pt x="232754" y="36531"/>
                    </a:cubicBezTo>
                    <a:cubicBezTo>
                      <a:pt x="235145" y="34591"/>
                      <a:pt x="237376" y="32731"/>
                      <a:pt x="239258" y="30602"/>
                    </a:cubicBezTo>
                    <a:cubicBezTo>
                      <a:pt x="241953" y="33523"/>
                      <a:pt x="244307" y="36720"/>
                      <a:pt x="245870" y="40397"/>
                    </a:cubicBezTo>
                    <a:cubicBezTo>
                      <a:pt x="247853" y="45040"/>
                      <a:pt x="247417" y="49581"/>
                      <a:pt x="247461" y="54173"/>
                    </a:cubicBezTo>
                    <a:close/>
                    <a:moveTo>
                      <a:pt x="139680" y="43921"/>
                    </a:moveTo>
                    <a:cubicBezTo>
                      <a:pt x="152562" y="32448"/>
                      <a:pt x="166926" y="24841"/>
                      <a:pt x="182119" y="17539"/>
                    </a:cubicBezTo>
                    <a:cubicBezTo>
                      <a:pt x="189167" y="27943"/>
                      <a:pt x="195474" y="38849"/>
                      <a:pt x="201243" y="50010"/>
                    </a:cubicBezTo>
                    <a:cubicBezTo>
                      <a:pt x="204534" y="56382"/>
                      <a:pt x="207659" y="62848"/>
                      <a:pt x="210536" y="69416"/>
                    </a:cubicBezTo>
                    <a:cubicBezTo>
                      <a:pt x="212352" y="73580"/>
                      <a:pt x="213704" y="79247"/>
                      <a:pt x="216516" y="83280"/>
                    </a:cubicBezTo>
                    <a:cubicBezTo>
                      <a:pt x="207869" y="94106"/>
                      <a:pt x="200633" y="106516"/>
                      <a:pt x="195336" y="119209"/>
                    </a:cubicBezTo>
                    <a:cubicBezTo>
                      <a:pt x="194079" y="118010"/>
                      <a:pt x="192793" y="116848"/>
                      <a:pt x="191471" y="115743"/>
                    </a:cubicBezTo>
                    <a:cubicBezTo>
                      <a:pt x="190795" y="113781"/>
                      <a:pt x="189276" y="112059"/>
                      <a:pt x="187699" y="110839"/>
                    </a:cubicBezTo>
                    <a:cubicBezTo>
                      <a:pt x="182621" y="106922"/>
                      <a:pt x="175456" y="109546"/>
                      <a:pt x="169876" y="111195"/>
                    </a:cubicBezTo>
                    <a:cubicBezTo>
                      <a:pt x="164434" y="112801"/>
                      <a:pt x="159196" y="116019"/>
                      <a:pt x="154531" y="119209"/>
                    </a:cubicBezTo>
                    <a:cubicBezTo>
                      <a:pt x="150164" y="122195"/>
                      <a:pt x="146117" y="125487"/>
                      <a:pt x="142339" y="129047"/>
                    </a:cubicBezTo>
                    <a:cubicBezTo>
                      <a:pt x="139425" y="123852"/>
                      <a:pt x="135429" y="118933"/>
                      <a:pt x="132465" y="115096"/>
                    </a:cubicBezTo>
                    <a:cubicBezTo>
                      <a:pt x="126442" y="107308"/>
                      <a:pt x="119597" y="100129"/>
                      <a:pt x="111859" y="94026"/>
                    </a:cubicBezTo>
                    <a:cubicBezTo>
                      <a:pt x="110537" y="92987"/>
                      <a:pt x="109207" y="91977"/>
                      <a:pt x="107870" y="90989"/>
                    </a:cubicBezTo>
                    <a:cubicBezTo>
                      <a:pt x="109984" y="72279"/>
                      <a:pt x="126267" y="55866"/>
                      <a:pt x="139680" y="43921"/>
                    </a:cubicBezTo>
                    <a:close/>
                    <a:moveTo>
                      <a:pt x="86145" y="76864"/>
                    </a:moveTo>
                    <a:cubicBezTo>
                      <a:pt x="83544" y="68188"/>
                      <a:pt x="82295" y="59404"/>
                      <a:pt x="82723" y="50344"/>
                    </a:cubicBezTo>
                    <a:cubicBezTo>
                      <a:pt x="82912" y="46355"/>
                      <a:pt x="83319" y="42475"/>
                      <a:pt x="83442" y="38602"/>
                    </a:cubicBezTo>
                    <a:cubicBezTo>
                      <a:pt x="89386" y="42518"/>
                      <a:pt x="94966" y="46878"/>
                      <a:pt x="100822" y="51012"/>
                    </a:cubicBezTo>
                    <a:cubicBezTo>
                      <a:pt x="102610" y="52269"/>
                      <a:pt x="105392" y="54340"/>
                      <a:pt x="108372" y="55866"/>
                    </a:cubicBezTo>
                    <a:cubicBezTo>
                      <a:pt x="103292" y="64970"/>
                      <a:pt x="100125" y="74844"/>
                      <a:pt x="99972" y="85554"/>
                    </a:cubicBezTo>
                    <a:cubicBezTo>
                      <a:pt x="95511" y="82655"/>
                      <a:pt x="90948" y="79981"/>
                      <a:pt x="86291" y="77481"/>
                    </a:cubicBezTo>
                    <a:cubicBezTo>
                      <a:pt x="86254" y="77278"/>
                      <a:pt x="86203" y="77075"/>
                      <a:pt x="86145" y="76864"/>
                    </a:cubicBezTo>
                    <a:close/>
                    <a:moveTo>
                      <a:pt x="27351" y="137047"/>
                    </a:moveTo>
                    <a:cubicBezTo>
                      <a:pt x="31892" y="139059"/>
                      <a:pt x="36382" y="141166"/>
                      <a:pt x="40807" y="143440"/>
                    </a:cubicBezTo>
                    <a:cubicBezTo>
                      <a:pt x="50252" y="148294"/>
                      <a:pt x="59313" y="154216"/>
                      <a:pt x="67516" y="160951"/>
                    </a:cubicBezTo>
                    <a:cubicBezTo>
                      <a:pt x="83559" y="174131"/>
                      <a:pt x="96819" y="190806"/>
                      <a:pt x="105378" y="209763"/>
                    </a:cubicBezTo>
                    <a:cubicBezTo>
                      <a:pt x="98163" y="209414"/>
                      <a:pt x="90955" y="209036"/>
                      <a:pt x="83762" y="208571"/>
                    </a:cubicBezTo>
                    <a:cubicBezTo>
                      <a:pt x="79555" y="208302"/>
                      <a:pt x="75341" y="207997"/>
                      <a:pt x="71134" y="207699"/>
                    </a:cubicBezTo>
                    <a:cubicBezTo>
                      <a:pt x="69412" y="200586"/>
                      <a:pt x="62117" y="195878"/>
                      <a:pt x="57561" y="190210"/>
                    </a:cubicBezTo>
                    <a:cubicBezTo>
                      <a:pt x="52047" y="183351"/>
                      <a:pt x="47789" y="175701"/>
                      <a:pt x="43277" y="168180"/>
                    </a:cubicBezTo>
                    <a:cubicBezTo>
                      <a:pt x="38859" y="160820"/>
                      <a:pt x="34718" y="153467"/>
                      <a:pt x="31042" y="145700"/>
                    </a:cubicBezTo>
                    <a:cubicBezTo>
                      <a:pt x="29734" y="142939"/>
                      <a:pt x="28579" y="139982"/>
                      <a:pt x="27351" y="137047"/>
                    </a:cubicBezTo>
                    <a:close/>
                    <a:moveTo>
                      <a:pt x="42303" y="202243"/>
                    </a:moveTo>
                    <a:cubicBezTo>
                      <a:pt x="43124" y="203282"/>
                      <a:pt x="44018" y="204444"/>
                      <a:pt x="44955" y="205650"/>
                    </a:cubicBezTo>
                    <a:cubicBezTo>
                      <a:pt x="43219" y="205490"/>
                      <a:pt x="41483" y="205323"/>
                      <a:pt x="39746" y="205156"/>
                    </a:cubicBezTo>
                    <a:cubicBezTo>
                      <a:pt x="39346" y="205120"/>
                      <a:pt x="39216" y="204604"/>
                      <a:pt x="39542" y="204371"/>
                    </a:cubicBezTo>
                    <a:cubicBezTo>
                      <a:pt x="40487" y="203703"/>
                      <a:pt x="41344" y="202824"/>
                      <a:pt x="41984" y="201828"/>
                    </a:cubicBezTo>
                    <a:cubicBezTo>
                      <a:pt x="42093" y="201967"/>
                      <a:pt x="42194" y="202104"/>
                      <a:pt x="42303" y="202243"/>
                    </a:cubicBezTo>
                    <a:close/>
                    <a:moveTo>
                      <a:pt x="287270" y="389562"/>
                    </a:moveTo>
                    <a:cubicBezTo>
                      <a:pt x="286863" y="390078"/>
                      <a:pt x="286456" y="390594"/>
                      <a:pt x="286042" y="391102"/>
                    </a:cubicBezTo>
                    <a:cubicBezTo>
                      <a:pt x="282511" y="395513"/>
                      <a:pt x="278733" y="399705"/>
                      <a:pt x="274933" y="403869"/>
                    </a:cubicBezTo>
                    <a:cubicBezTo>
                      <a:pt x="273865" y="405038"/>
                      <a:pt x="272774" y="406179"/>
                      <a:pt x="271714" y="407349"/>
                    </a:cubicBezTo>
                    <a:cubicBezTo>
                      <a:pt x="271583" y="407494"/>
                      <a:pt x="271496" y="407625"/>
                      <a:pt x="271445" y="407741"/>
                    </a:cubicBezTo>
                    <a:cubicBezTo>
                      <a:pt x="268633" y="406027"/>
                      <a:pt x="266163" y="403062"/>
                      <a:pt x="263722" y="400853"/>
                    </a:cubicBezTo>
                    <a:cubicBezTo>
                      <a:pt x="258134" y="395803"/>
                      <a:pt x="252547" y="390747"/>
                      <a:pt x="246967" y="385697"/>
                    </a:cubicBezTo>
                    <a:cubicBezTo>
                      <a:pt x="242709" y="381846"/>
                      <a:pt x="237129" y="382921"/>
                      <a:pt x="233910" y="387382"/>
                    </a:cubicBezTo>
                    <a:cubicBezTo>
                      <a:pt x="229703" y="393202"/>
                      <a:pt x="225503" y="399029"/>
                      <a:pt x="221289" y="404849"/>
                    </a:cubicBezTo>
                    <a:cubicBezTo>
                      <a:pt x="219095" y="407879"/>
                      <a:pt x="215615" y="415080"/>
                      <a:pt x="211836" y="414557"/>
                    </a:cubicBezTo>
                    <a:cubicBezTo>
                      <a:pt x="209482" y="414237"/>
                      <a:pt x="205849" y="410408"/>
                      <a:pt x="204004" y="409071"/>
                    </a:cubicBezTo>
                    <a:cubicBezTo>
                      <a:pt x="201795" y="407465"/>
                      <a:pt x="199586" y="405859"/>
                      <a:pt x="197378" y="404246"/>
                    </a:cubicBezTo>
                    <a:cubicBezTo>
                      <a:pt x="191485" y="399960"/>
                      <a:pt x="185541" y="395811"/>
                      <a:pt x="179496" y="391735"/>
                    </a:cubicBezTo>
                    <a:cubicBezTo>
                      <a:pt x="177258" y="390223"/>
                      <a:pt x="173633" y="390245"/>
                      <a:pt x="171388" y="391735"/>
                    </a:cubicBezTo>
                    <a:cubicBezTo>
                      <a:pt x="165117" y="395891"/>
                      <a:pt x="160133" y="401035"/>
                      <a:pt x="154996" y="406484"/>
                    </a:cubicBezTo>
                    <a:cubicBezTo>
                      <a:pt x="149765" y="412035"/>
                      <a:pt x="144337" y="417259"/>
                      <a:pt x="136221" y="417252"/>
                    </a:cubicBezTo>
                    <a:cubicBezTo>
                      <a:pt x="127735" y="417245"/>
                      <a:pt x="120033" y="412537"/>
                      <a:pt x="114083" y="406848"/>
                    </a:cubicBezTo>
                    <a:cubicBezTo>
                      <a:pt x="110907" y="403811"/>
                      <a:pt x="108110" y="400403"/>
                      <a:pt x="105473" y="396894"/>
                    </a:cubicBezTo>
                    <a:cubicBezTo>
                      <a:pt x="103147" y="393798"/>
                      <a:pt x="101004" y="389214"/>
                      <a:pt x="97604" y="387179"/>
                    </a:cubicBezTo>
                    <a:cubicBezTo>
                      <a:pt x="85208" y="379753"/>
                      <a:pt x="75494" y="396341"/>
                      <a:pt x="68453" y="403135"/>
                    </a:cubicBezTo>
                    <a:cubicBezTo>
                      <a:pt x="62800" y="408584"/>
                      <a:pt x="58274" y="401449"/>
                      <a:pt x="55142" y="396566"/>
                    </a:cubicBezTo>
                    <a:cubicBezTo>
                      <a:pt x="52032" y="391720"/>
                      <a:pt x="48763" y="386823"/>
                      <a:pt x="44171" y="383612"/>
                    </a:cubicBezTo>
                    <a:cubicBezTo>
                      <a:pt x="43277" y="377893"/>
                      <a:pt x="42383" y="372175"/>
                      <a:pt x="41490" y="366450"/>
                    </a:cubicBezTo>
                    <a:cubicBezTo>
                      <a:pt x="41177" y="364459"/>
                      <a:pt x="40872" y="362461"/>
                      <a:pt x="40560" y="360463"/>
                    </a:cubicBezTo>
                    <a:cubicBezTo>
                      <a:pt x="53529" y="365585"/>
                      <a:pt x="68308" y="367830"/>
                      <a:pt x="81466" y="370286"/>
                    </a:cubicBezTo>
                    <a:cubicBezTo>
                      <a:pt x="99485" y="373657"/>
                      <a:pt x="117781" y="375830"/>
                      <a:pt x="136076" y="376949"/>
                    </a:cubicBezTo>
                    <a:cubicBezTo>
                      <a:pt x="173124" y="379216"/>
                      <a:pt x="209998" y="376258"/>
                      <a:pt x="246560" y="370163"/>
                    </a:cubicBezTo>
                    <a:cubicBezTo>
                      <a:pt x="255700" y="368637"/>
                      <a:pt x="264862" y="366951"/>
                      <a:pt x="273836" y="364611"/>
                    </a:cubicBezTo>
                    <a:cubicBezTo>
                      <a:pt x="278696" y="363347"/>
                      <a:pt x="285948" y="362221"/>
                      <a:pt x="291913" y="359990"/>
                    </a:cubicBezTo>
                    <a:cubicBezTo>
                      <a:pt x="290387" y="369850"/>
                      <a:pt x="288840" y="379710"/>
                      <a:pt x="287270" y="389562"/>
                    </a:cubicBezTo>
                    <a:close/>
                    <a:moveTo>
                      <a:pt x="279743" y="434225"/>
                    </a:moveTo>
                    <a:cubicBezTo>
                      <a:pt x="277345" y="446047"/>
                      <a:pt x="270791" y="455063"/>
                      <a:pt x="260873" y="461908"/>
                    </a:cubicBezTo>
                    <a:cubicBezTo>
                      <a:pt x="235734" y="479259"/>
                      <a:pt x="202340" y="484163"/>
                      <a:pt x="172441" y="484286"/>
                    </a:cubicBezTo>
                    <a:cubicBezTo>
                      <a:pt x="144359" y="484403"/>
                      <a:pt x="116168" y="482543"/>
                      <a:pt x="89851" y="471760"/>
                    </a:cubicBezTo>
                    <a:cubicBezTo>
                      <a:pt x="77877" y="466856"/>
                      <a:pt x="65133" y="459605"/>
                      <a:pt x="58012" y="448408"/>
                    </a:cubicBezTo>
                    <a:cubicBezTo>
                      <a:pt x="53878" y="441905"/>
                      <a:pt x="52657" y="434596"/>
                      <a:pt x="51335" y="427163"/>
                    </a:cubicBezTo>
                    <a:cubicBezTo>
                      <a:pt x="50703" y="423610"/>
                      <a:pt x="50100" y="420042"/>
                      <a:pt x="49497" y="416482"/>
                    </a:cubicBezTo>
                    <a:cubicBezTo>
                      <a:pt x="53892" y="420529"/>
                      <a:pt x="59247" y="423079"/>
                      <a:pt x="66171" y="422680"/>
                    </a:cubicBezTo>
                    <a:cubicBezTo>
                      <a:pt x="72958" y="422280"/>
                      <a:pt x="78625" y="418233"/>
                      <a:pt x="82941" y="413220"/>
                    </a:cubicBezTo>
                    <a:cubicBezTo>
                      <a:pt x="84823" y="411033"/>
                      <a:pt x="87264" y="406317"/>
                      <a:pt x="90185" y="404130"/>
                    </a:cubicBezTo>
                    <a:cubicBezTo>
                      <a:pt x="101498" y="418335"/>
                      <a:pt x="114809" y="432074"/>
                      <a:pt x="134049" y="433230"/>
                    </a:cubicBezTo>
                    <a:cubicBezTo>
                      <a:pt x="143400" y="433789"/>
                      <a:pt x="151908" y="430556"/>
                      <a:pt x="159087" y="424700"/>
                    </a:cubicBezTo>
                    <a:cubicBezTo>
                      <a:pt x="164965" y="419904"/>
                      <a:pt x="169412" y="413329"/>
                      <a:pt x="175282" y="408533"/>
                    </a:cubicBezTo>
                    <a:cubicBezTo>
                      <a:pt x="181255" y="413060"/>
                      <a:pt x="187263" y="417514"/>
                      <a:pt x="193352" y="421895"/>
                    </a:cubicBezTo>
                    <a:cubicBezTo>
                      <a:pt x="199717" y="426465"/>
                      <a:pt x="206067" y="432183"/>
                      <a:pt x="214423" y="431515"/>
                    </a:cubicBezTo>
                    <a:cubicBezTo>
                      <a:pt x="221827" y="430919"/>
                      <a:pt x="226666" y="425310"/>
                      <a:pt x="230785" y="419737"/>
                    </a:cubicBezTo>
                    <a:cubicBezTo>
                      <a:pt x="234658" y="414513"/>
                      <a:pt x="238473" y="409245"/>
                      <a:pt x="242295" y="403985"/>
                    </a:cubicBezTo>
                    <a:cubicBezTo>
                      <a:pt x="247105" y="408402"/>
                      <a:pt x="251922" y="412820"/>
                      <a:pt x="256768" y="417201"/>
                    </a:cubicBezTo>
                    <a:cubicBezTo>
                      <a:pt x="263039" y="422869"/>
                      <a:pt x="270406" y="428027"/>
                      <a:pt x="278878" y="423108"/>
                    </a:cubicBezTo>
                    <a:cubicBezTo>
                      <a:pt x="280019" y="422447"/>
                      <a:pt x="281102" y="421648"/>
                      <a:pt x="282162" y="420798"/>
                    </a:cubicBezTo>
                    <a:cubicBezTo>
                      <a:pt x="281421" y="425281"/>
                      <a:pt x="280651" y="429764"/>
                      <a:pt x="279743" y="434225"/>
                    </a:cubicBezTo>
                    <a:close/>
                    <a:moveTo>
                      <a:pt x="295008" y="339944"/>
                    </a:moveTo>
                    <a:cubicBezTo>
                      <a:pt x="294710" y="339879"/>
                      <a:pt x="294427" y="339799"/>
                      <a:pt x="294114" y="339762"/>
                    </a:cubicBezTo>
                    <a:cubicBezTo>
                      <a:pt x="286151" y="338687"/>
                      <a:pt x="275049" y="344078"/>
                      <a:pt x="267362" y="346105"/>
                    </a:cubicBezTo>
                    <a:cubicBezTo>
                      <a:pt x="230684" y="355762"/>
                      <a:pt x="193934" y="361182"/>
                      <a:pt x="155941" y="361196"/>
                    </a:cubicBezTo>
                    <a:cubicBezTo>
                      <a:pt x="135022" y="361204"/>
                      <a:pt x="114083" y="359838"/>
                      <a:pt x="93360" y="356902"/>
                    </a:cubicBezTo>
                    <a:cubicBezTo>
                      <a:pt x="82861" y="355420"/>
                      <a:pt x="72413" y="353589"/>
                      <a:pt x="62037" y="351373"/>
                    </a:cubicBezTo>
                    <a:cubicBezTo>
                      <a:pt x="54241" y="349709"/>
                      <a:pt x="46379" y="347566"/>
                      <a:pt x="38416" y="346592"/>
                    </a:cubicBezTo>
                    <a:cubicBezTo>
                      <a:pt x="37951" y="343577"/>
                      <a:pt x="37479" y="340562"/>
                      <a:pt x="37014" y="337546"/>
                    </a:cubicBezTo>
                    <a:cubicBezTo>
                      <a:pt x="38264" y="337001"/>
                      <a:pt x="44883" y="332954"/>
                      <a:pt x="43895" y="324526"/>
                    </a:cubicBezTo>
                    <a:cubicBezTo>
                      <a:pt x="42594" y="313373"/>
                      <a:pt x="33599" y="312690"/>
                      <a:pt x="33163" y="312625"/>
                    </a:cubicBezTo>
                    <a:cubicBezTo>
                      <a:pt x="31172" y="299677"/>
                      <a:pt x="29189" y="286722"/>
                      <a:pt x="27205" y="273767"/>
                    </a:cubicBezTo>
                    <a:cubicBezTo>
                      <a:pt x="25156" y="260383"/>
                      <a:pt x="23529" y="246833"/>
                      <a:pt x="20913" y="233551"/>
                    </a:cubicBezTo>
                    <a:cubicBezTo>
                      <a:pt x="19757" y="227702"/>
                      <a:pt x="18014" y="221875"/>
                      <a:pt x="16539" y="216033"/>
                    </a:cubicBezTo>
                    <a:cubicBezTo>
                      <a:pt x="32684" y="224541"/>
                      <a:pt x="54205" y="225856"/>
                      <a:pt x="71759" y="227251"/>
                    </a:cubicBezTo>
                    <a:cubicBezTo>
                      <a:pt x="93498" y="228988"/>
                      <a:pt x="115310" y="229686"/>
                      <a:pt x="137093" y="230506"/>
                    </a:cubicBezTo>
                    <a:cubicBezTo>
                      <a:pt x="161056" y="231415"/>
                      <a:pt x="184684" y="230332"/>
                      <a:pt x="208610" y="229533"/>
                    </a:cubicBezTo>
                    <a:cubicBezTo>
                      <a:pt x="227836" y="228886"/>
                      <a:pt x="247075" y="228777"/>
                      <a:pt x="266287" y="227673"/>
                    </a:cubicBezTo>
                    <a:cubicBezTo>
                      <a:pt x="282126" y="226757"/>
                      <a:pt x="298416" y="225595"/>
                      <a:pt x="314022" y="222020"/>
                    </a:cubicBezTo>
                    <a:cubicBezTo>
                      <a:pt x="305783" y="260914"/>
                      <a:pt x="300937" y="300665"/>
                      <a:pt x="295008" y="3399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2F8E7F11-1ABB-D046-B886-FA631DEB4BEB}"/>
                  </a:ext>
                </a:extLst>
              </p:cNvPr>
              <p:cNvSpPr/>
              <p:nvPr/>
            </p:nvSpPr>
            <p:spPr>
              <a:xfrm>
                <a:off x="8907393" y="4116719"/>
                <a:ext cx="26255" cy="26583"/>
              </a:xfrm>
              <a:custGeom>
                <a:avLst/>
                <a:gdLst>
                  <a:gd name="connsiteX0" fmla="*/ 25734 w 26255"/>
                  <a:gd name="connsiteY0" fmla="*/ 9857 h 26583"/>
                  <a:gd name="connsiteX1" fmla="*/ 21033 w 26255"/>
                  <a:gd name="connsiteY1" fmla="*/ 2743 h 26583"/>
                  <a:gd name="connsiteX2" fmla="*/ 2549 w 26255"/>
                  <a:gd name="connsiteY2" fmla="*/ 5570 h 26583"/>
                  <a:gd name="connsiteX3" fmla="*/ 1183 w 26255"/>
                  <a:gd name="connsiteY3" fmla="*/ 18438 h 26583"/>
                  <a:gd name="connsiteX4" fmla="*/ 25734 w 26255"/>
                  <a:gd name="connsiteY4" fmla="*/ 9857 h 26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55" h="26583">
                    <a:moveTo>
                      <a:pt x="25734" y="9857"/>
                    </a:moveTo>
                    <a:cubicBezTo>
                      <a:pt x="25218" y="6965"/>
                      <a:pt x="22653" y="3782"/>
                      <a:pt x="21033" y="2743"/>
                    </a:cubicBezTo>
                    <a:cubicBezTo>
                      <a:pt x="15729" y="-2117"/>
                      <a:pt x="5971" y="-112"/>
                      <a:pt x="2549" y="5570"/>
                    </a:cubicBezTo>
                    <a:cubicBezTo>
                      <a:pt x="-285" y="8985"/>
                      <a:pt x="-779" y="14717"/>
                      <a:pt x="1183" y="18438"/>
                    </a:cubicBezTo>
                    <a:cubicBezTo>
                      <a:pt x="7453" y="33456"/>
                      <a:pt x="29948" y="26016"/>
                      <a:pt x="25734" y="98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3476E307-8FCE-DD4D-94E0-573D185BE8CF}"/>
                  </a:ext>
                </a:extLst>
              </p:cNvPr>
              <p:cNvSpPr/>
              <p:nvPr/>
            </p:nvSpPr>
            <p:spPr>
              <a:xfrm>
                <a:off x="8984020" y="4120247"/>
                <a:ext cx="20491" cy="20231"/>
              </a:xfrm>
              <a:custGeom>
                <a:avLst/>
                <a:gdLst>
                  <a:gd name="connsiteX0" fmla="*/ 19969 w 20491"/>
                  <a:gd name="connsiteY0" fmla="*/ 7353 h 20231"/>
                  <a:gd name="connsiteX1" fmla="*/ 381 w 20491"/>
                  <a:gd name="connsiteY1" fmla="*/ 12752 h 20231"/>
                  <a:gd name="connsiteX2" fmla="*/ 19969 w 20491"/>
                  <a:gd name="connsiteY2" fmla="*/ 7353 h 20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491" h="20231">
                    <a:moveTo>
                      <a:pt x="19969" y="7353"/>
                    </a:moveTo>
                    <a:cubicBezTo>
                      <a:pt x="16191" y="-5449"/>
                      <a:pt x="-2918" y="-174"/>
                      <a:pt x="381" y="12752"/>
                    </a:cubicBezTo>
                    <a:cubicBezTo>
                      <a:pt x="4196" y="25568"/>
                      <a:pt x="23929" y="20693"/>
                      <a:pt x="19969" y="73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48F7545-7CA1-504E-A0D5-0E0494051330}"/>
                  </a:ext>
                </a:extLst>
              </p:cNvPr>
              <p:cNvSpPr/>
              <p:nvPr/>
            </p:nvSpPr>
            <p:spPr>
              <a:xfrm>
                <a:off x="9048202" y="4111345"/>
                <a:ext cx="28042" cy="28081"/>
              </a:xfrm>
              <a:custGeom>
                <a:avLst/>
                <a:gdLst>
                  <a:gd name="connsiteX0" fmla="*/ 23904 w 28042"/>
                  <a:gd name="connsiteY0" fmla="*/ 4158 h 28081"/>
                  <a:gd name="connsiteX1" fmla="*/ 4142 w 28042"/>
                  <a:gd name="connsiteY1" fmla="*/ 23921 h 28081"/>
                  <a:gd name="connsiteX2" fmla="*/ 23904 w 28042"/>
                  <a:gd name="connsiteY2" fmla="*/ 4158 h 2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42" h="28081">
                    <a:moveTo>
                      <a:pt x="23904" y="4158"/>
                    </a:moveTo>
                    <a:cubicBezTo>
                      <a:pt x="10390" y="-8492"/>
                      <a:pt x="-8436" y="10515"/>
                      <a:pt x="4142" y="23921"/>
                    </a:cubicBezTo>
                    <a:cubicBezTo>
                      <a:pt x="17649" y="36578"/>
                      <a:pt x="36474" y="17563"/>
                      <a:pt x="23904" y="41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220" name="Graphic 153" descr="illustration of a house plant">
            <a:extLst>
              <a:ext uri="{FF2B5EF4-FFF2-40B4-BE49-F238E27FC236}">
                <a16:creationId xmlns:a16="http://schemas.microsoft.com/office/drawing/2014/main" id="{994F74B0-7799-D040-8FDC-10E4A5F46F77}"/>
              </a:ext>
            </a:extLst>
          </p:cNvPr>
          <p:cNvGrpSpPr/>
          <p:nvPr/>
        </p:nvGrpSpPr>
        <p:grpSpPr>
          <a:xfrm>
            <a:off x="9582596" y="4749978"/>
            <a:ext cx="795908" cy="987259"/>
            <a:chOff x="9588675" y="4752363"/>
            <a:chExt cx="795908" cy="987259"/>
          </a:xfrm>
        </p:grpSpPr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61AC01DA-57FC-884A-A7C4-7E23C953218E}"/>
                </a:ext>
              </a:extLst>
            </p:cNvPr>
            <p:cNvSpPr/>
            <p:nvPr/>
          </p:nvSpPr>
          <p:spPr>
            <a:xfrm>
              <a:off x="9749167" y="5463120"/>
              <a:ext cx="489958" cy="256936"/>
            </a:xfrm>
            <a:custGeom>
              <a:avLst/>
              <a:gdLst>
                <a:gd name="connsiteX0" fmla="*/ 487648 w 489958"/>
                <a:gd name="connsiteY0" fmla="*/ 0 h 256936"/>
                <a:gd name="connsiteX1" fmla="*/ 8548 w 489958"/>
                <a:gd name="connsiteY1" fmla="*/ 2885 h 256936"/>
                <a:gd name="connsiteX2" fmla="*/ 106 w 489958"/>
                <a:gd name="connsiteY2" fmla="*/ 10100 h 256936"/>
                <a:gd name="connsiteX3" fmla="*/ 21300 w 489958"/>
                <a:gd name="connsiteY3" fmla="*/ 141582 h 256936"/>
                <a:gd name="connsiteX4" fmla="*/ 36682 w 489958"/>
                <a:gd name="connsiteY4" fmla="*/ 186390 h 256936"/>
                <a:gd name="connsiteX5" fmla="*/ 248509 w 489958"/>
                <a:gd name="connsiteY5" fmla="*/ 256679 h 256936"/>
                <a:gd name="connsiteX6" fmla="*/ 465473 w 489958"/>
                <a:gd name="connsiteY6" fmla="*/ 155154 h 256936"/>
                <a:gd name="connsiteX7" fmla="*/ 489878 w 489958"/>
                <a:gd name="connsiteY7" fmla="*/ 5994 h 256936"/>
                <a:gd name="connsiteX8" fmla="*/ 487648 w 489958"/>
                <a:gd name="connsiteY8" fmla="*/ 0 h 25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9958" h="256936">
                  <a:moveTo>
                    <a:pt x="487648" y="0"/>
                  </a:moveTo>
                  <a:cubicBezTo>
                    <a:pt x="341257" y="41314"/>
                    <a:pt x="154373" y="52888"/>
                    <a:pt x="8548" y="2885"/>
                  </a:cubicBezTo>
                  <a:cubicBezTo>
                    <a:pt x="4160" y="1322"/>
                    <a:pt x="-788" y="5464"/>
                    <a:pt x="106" y="10100"/>
                  </a:cubicBezTo>
                  <a:cubicBezTo>
                    <a:pt x="6921" y="53745"/>
                    <a:pt x="13496" y="97558"/>
                    <a:pt x="21300" y="141582"/>
                  </a:cubicBezTo>
                  <a:cubicBezTo>
                    <a:pt x="23829" y="155735"/>
                    <a:pt x="26691" y="171778"/>
                    <a:pt x="36682" y="186390"/>
                  </a:cubicBezTo>
                  <a:cubicBezTo>
                    <a:pt x="69218" y="233327"/>
                    <a:pt x="160542" y="256679"/>
                    <a:pt x="248509" y="256679"/>
                  </a:cubicBezTo>
                  <a:cubicBezTo>
                    <a:pt x="328476" y="260290"/>
                    <a:pt x="455518" y="225945"/>
                    <a:pt x="465473" y="155154"/>
                  </a:cubicBezTo>
                  <a:cubicBezTo>
                    <a:pt x="474809" y="105245"/>
                    <a:pt x="482032" y="55620"/>
                    <a:pt x="489878" y="5994"/>
                  </a:cubicBezTo>
                  <a:cubicBezTo>
                    <a:pt x="490235" y="3742"/>
                    <a:pt x="489392" y="1468"/>
                    <a:pt x="487648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01B802D6-6625-634C-9474-92F51FDDB1F3}"/>
                </a:ext>
              </a:extLst>
            </p:cNvPr>
            <p:cNvSpPr/>
            <p:nvPr/>
          </p:nvSpPr>
          <p:spPr>
            <a:xfrm>
              <a:off x="9739747" y="5360861"/>
              <a:ext cx="507182" cy="129619"/>
            </a:xfrm>
            <a:custGeom>
              <a:avLst/>
              <a:gdLst>
                <a:gd name="connsiteX0" fmla="*/ 503955 w 507182"/>
                <a:gd name="connsiteY0" fmla="*/ 48325 h 129619"/>
                <a:gd name="connsiteX1" fmla="*/ 483938 w 507182"/>
                <a:gd name="connsiteY1" fmla="*/ 53876 h 129619"/>
                <a:gd name="connsiteX2" fmla="*/ 450486 w 507182"/>
                <a:gd name="connsiteY2" fmla="*/ 21805 h 129619"/>
                <a:gd name="connsiteX3" fmla="*/ 409914 w 507182"/>
                <a:gd name="connsiteY3" fmla="*/ 25619 h 129619"/>
                <a:gd name="connsiteX4" fmla="*/ 351243 w 507182"/>
                <a:gd name="connsiteY4" fmla="*/ 38385 h 129619"/>
                <a:gd name="connsiteX5" fmla="*/ 314500 w 507182"/>
                <a:gd name="connsiteY5" fmla="*/ 2042 h 129619"/>
                <a:gd name="connsiteX6" fmla="*/ 308840 w 507182"/>
                <a:gd name="connsiteY6" fmla="*/ 65 h 129619"/>
                <a:gd name="connsiteX7" fmla="*/ 303964 w 507182"/>
                <a:gd name="connsiteY7" fmla="*/ 3546 h 129619"/>
                <a:gd name="connsiteX8" fmla="*/ 285429 w 507182"/>
                <a:gd name="connsiteY8" fmla="*/ 38204 h 129619"/>
                <a:gd name="connsiteX9" fmla="*/ 262345 w 507182"/>
                <a:gd name="connsiteY9" fmla="*/ 70900 h 129619"/>
                <a:gd name="connsiteX10" fmla="*/ 225384 w 507182"/>
                <a:gd name="connsiteY10" fmla="*/ 40187 h 129619"/>
                <a:gd name="connsiteX11" fmla="*/ 193655 w 507182"/>
                <a:gd name="connsiteY11" fmla="*/ 15411 h 129619"/>
                <a:gd name="connsiteX12" fmla="*/ 137926 w 507182"/>
                <a:gd name="connsiteY12" fmla="*/ 72222 h 129619"/>
                <a:gd name="connsiteX13" fmla="*/ 69424 w 507182"/>
                <a:gd name="connsiteY13" fmla="*/ 11960 h 129619"/>
                <a:gd name="connsiteX14" fmla="*/ 65304 w 507182"/>
                <a:gd name="connsiteY14" fmla="*/ 7869 h 129619"/>
                <a:gd name="connsiteX15" fmla="*/ 45113 w 507182"/>
                <a:gd name="connsiteY15" fmla="*/ 20046 h 129619"/>
                <a:gd name="connsiteX16" fmla="*/ 6451 w 507182"/>
                <a:gd name="connsiteY16" fmla="*/ 43951 h 129619"/>
                <a:gd name="connsiteX17" fmla="*/ 94 w 507182"/>
                <a:gd name="connsiteY17" fmla="*/ 51464 h 129619"/>
                <a:gd name="connsiteX18" fmla="*/ 11821 w 507182"/>
                <a:gd name="connsiteY18" fmla="*/ 100653 h 129619"/>
                <a:gd name="connsiteX19" fmla="*/ 402336 w 507182"/>
                <a:gd name="connsiteY19" fmla="*/ 112387 h 129619"/>
                <a:gd name="connsiteX20" fmla="*/ 473417 w 507182"/>
                <a:gd name="connsiteY20" fmla="*/ 93961 h 129619"/>
                <a:gd name="connsiteX21" fmla="*/ 493412 w 507182"/>
                <a:gd name="connsiteY21" fmla="*/ 92028 h 129619"/>
                <a:gd name="connsiteX22" fmla="*/ 502597 w 507182"/>
                <a:gd name="connsiteY22" fmla="*/ 87095 h 129619"/>
                <a:gd name="connsiteX23" fmla="*/ 503955 w 507182"/>
                <a:gd name="connsiteY23" fmla="*/ 48325 h 12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07182" h="129619">
                  <a:moveTo>
                    <a:pt x="503955" y="48325"/>
                  </a:moveTo>
                  <a:cubicBezTo>
                    <a:pt x="496777" y="45120"/>
                    <a:pt x="491371" y="56332"/>
                    <a:pt x="483938" y="53876"/>
                  </a:cubicBezTo>
                  <a:cubicBezTo>
                    <a:pt x="469450" y="49909"/>
                    <a:pt x="461647" y="31265"/>
                    <a:pt x="450486" y="21805"/>
                  </a:cubicBezTo>
                  <a:cubicBezTo>
                    <a:pt x="427170" y="-6525"/>
                    <a:pt x="430266" y="647"/>
                    <a:pt x="409914" y="25619"/>
                  </a:cubicBezTo>
                  <a:cubicBezTo>
                    <a:pt x="388066" y="54014"/>
                    <a:pt x="379688" y="70631"/>
                    <a:pt x="351243" y="38385"/>
                  </a:cubicBezTo>
                  <a:cubicBezTo>
                    <a:pt x="339232" y="26186"/>
                    <a:pt x="326234" y="14670"/>
                    <a:pt x="314500" y="2042"/>
                  </a:cubicBezTo>
                  <a:cubicBezTo>
                    <a:pt x="313046" y="501"/>
                    <a:pt x="310939" y="-233"/>
                    <a:pt x="308840" y="65"/>
                  </a:cubicBezTo>
                  <a:cubicBezTo>
                    <a:pt x="306747" y="363"/>
                    <a:pt x="304923" y="1664"/>
                    <a:pt x="303964" y="3546"/>
                  </a:cubicBezTo>
                  <a:cubicBezTo>
                    <a:pt x="296851" y="17445"/>
                    <a:pt x="291125" y="28155"/>
                    <a:pt x="285429" y="38204"/>
                  </a:cubicBezTo>
                  <a:cubicBezTo>
                    <a:pt x="277945" y="48426"/>
                    <a:pt x="273804" y="66228"/>
                    <a:pt x="262345" y="70900"/>
                  </a:cubicBezTo>
                  <a:cubicBezTo>
                    <a:pt x="249660" y="74402"/>
                    <a:pt x="235564" y="50032"/>
                    <a:pt x="225384" y="40187"/>
                  </a:cubicBezTo>
                  <a:cubicBezTo>
                    <a:pt x="218024" y="34912"/>
                    <a:pt x="202795" y="6532"/>
                    <a:pt x="193655" y="15411"/>
                  </a:cubicBezTo>
                  <a:cubicBezTo>
                    <a:pt x="176137" y="36031"/>
                    <a:pt x="170215" y="70842"/>
                    <a:pt x="137926" y="72222"/>
                  </a:cubicBezTo>
                  <a:cubicBezTo>
                    <a:pt x="101808" y="74881"/>
                    <a:pt x="80461" y="46421"/>
                    <a:pt x="69424" y="11960"/>
                  </a:cubicBezTo>
                  <a:cubicBezTo>
                    <a:pt x="68763" y="10027"/>
                    <a:pt x="67237" y="8516"/>
                    <a:pt x="65304" y="7869"/>
                  </a:cubicBezTo>
                  <a:cubicBezTo>
                    <a:pt x="57094" y="6772"/>
                    <a:pt x="52611" y="15236"/>
                    <a:pt x="45113" y="20046"/>
                  </a:cubicBezTo>
                  <a:cubicBezTo>
                    <a:pt x="32957" y="30081"/>
                    <a:pt x="16311" y="43820"/>
                    <a:pt x="6451" y="43951"/>
                  </a:cubicBezTo>
                  <a:cubicBezTo>
                    <a:pt x="2629" y="43915"/>
                    <a:pt x="-596" y="47678"/>
                    <a:pt x="94" y="51464"/>
                  </a:cubicBezTo>
                  <a:cubicBezTo>
                    <a:pt x="3327" y="61127"/>
                    <a:pt x="3087" y="98808"/>
                    <a:pt x="11821" y="100653"/>
                  </a:cubicBezTo>
                  <a:cubicBezTo>
                    <a:pt x="146340" y="132419"/>
                    <a:pt x="273680" y="140586"/>
                    <a:pt x="402336" y="112387"/>
                  </a:cubicBezTo>
                  <a:cubicBezTo>
                    <a:pt x="425637" y="107113"/>
                    <a:pt x="449549" y="100915"/>
                    <a:pt x="473417" y="93961"/>
                  </a:cubicBezTo>
                  <a:cubicBezTo>
                    <a:pt x="480879" y="91615"/>
                    <a:pt x="488297" y="89340"/>
                    <a:pt x="493412" y="92028"/>
                  </a:cubicBezTo>
                  <a:cubicBezTo>
                    <a:pt x="497154" y="93896"/>
                    <a:pt x="502095" y="91280"/>
                    <a:pt x="502597" y="87095"/>
                  </a:cubicBezTo>
                  <a:cubicBezTo>
                    <a:pt x="502284" y="77860"/>
                    <a:pt x="512071" y="53229"/>
                    <a:pt x="503955" y="483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5E7C4210-B727-AB4D-A578-027E4B6E309F}"/>
                </a:ext>
              </a:extLst>
            </p:cNvPr>
            <p:cNvSpPr/>
            <p:nvPr/>
          </p:nvSpPr>
          <p:spPr>
            <a:xfrm>
              <a:off x="9705623" y="5198956"/>
              <a:ext cx="571807" cy="222566"/>
            </a:xfrm>
            <a:custGeom>
              <a:avLst/>
              <a:gdLst>
                <a:gd name="connsiteX0" fmla="*/ 571808 w 571807"/>
                <a:gd name="connsiteY0" fmla="*/ 12375 h 222566"/>
                <a:gd name="connsiteX1" fmla="*/ 415230 w 571807"/>
                <a:gd name="connsiteY1" fmla="*/ 24487 h 222566"/>
                <a:gd name="connsiteX2" fmla="*/ 237007 w 571807"/>
                <a:gd name="connsiteY2" fmla="*/ 27851 h 222566"/>
                <a:gd name="connsiteX3" fmla="*/ 9616 w 571807"/>
                <a:gd name="connsiteY3" fmla="*/ 786 h 222566"/>
                <a:gd name="connsiteX4" fmla="*/ 861 w 571807"/>
                <a:gd name="connsiteY4" fmla="*/ 10573 h 222566"/>
                <a:gd name="connsiteX5" fmla="*/ 31675 w 571807"/>
                <a:gd name="connsiteY5" fmla="*/ 196759 h 222566"/>
                <a:gd name="connsiteX6" fmla="*/ 43097 w 571807"/>
                <a:gd name="connsiteY6" fmla="*/ 199868 h 222566"/>
                <a:gd name="connsiteX7" fmla="*/ 99233 w 571807"/>
                <a:gd name="connsiteY7" fmla="*/ 151086 h 222566"/>
                <a:gd name="connsiteX8" fmla="*/ 134189 w 571807"/>
                <a:gd name="connsiteY8" fmla="*/ 205616 h 222566"/>
                <a:gd name="connsiteX9" fmla="*/ 178459 w 571807"/>
                <a:gd name="connsiteY9" fmla="*/ 220990 h 222566"/>
                <a:gd name="connsiteX10" fmla="*/ 232589 w 571807"/>
                <a:gd name="connsiteY10" fmla="*/ 163823 h 222566"/>
                <a:gd name="connsiteX11" fmla="*/ 238053 w 571807"/>
                <a:gd name="connsiteY11" fmla="*/ 164935 h 222566"/>
                <a:gd name="connsiteX12" fmla="*/ 339106 w 571807"/>
                <a:gd name="connsiteY12" fmla="*/ 150868 h 222566"/>
                <a:gd name="connsiteX13" fmla="*/ 344192 w 571807"/>
                <a:gd name="connsiteY13" fmla="*/ 150512 h 222566"/>
                <a:gd name="connsiteX14" fmla="*/ 404898 w 571807"/>
                <a:gd name="connsiteY14" fmla="*/ 206241 h 222566"/>
                <a:gd name="connsiteX15" fmla="*/ 420069 w 571807"/>
                <a:gd name="connsiteY15" fmla="*/ 203182 h 222566"/>
                <a:gd name="connsiteX16" fmla="*/ 442687 w 571807"/>
                <a:gd name="connsiteY16" fmla="*/ 173465 h 222566"/>
                <a:gd name="connsiteX17" fmla="*/ 483485 w 571807"/>
                <a:gd name="connsiteY17" fmla="*/ 166446 h 222566"/>
                <a:gd name="connsiteX18" fmla="*/ 514147 w 571807"/>
                <a:gd name="connsiteY18" fmla="*/ 199687 h 222566"/>
                <a:gd name="connsiteX19" fmla="*/ 547198 w 571807"/>
                <a:gd name="connsiteY19" fmla="*/ 173748 h 222566"/>
                <a:gd name="connsiteX20" fmla="*/ 571808 w 571807"/>
                <a:gd name="connsiteY20" fmla="*/ 12375 h 22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1807" h="222566">
                  <a:moveTo>
                    <a:pt x="571808" y="12375"/>
                  </a:moveTo>
                  <a:cubicBezTo>
                    <a:pt x="521615" y="16494"/>
                    <a:pt x="467042" y="26260"/>
                    <a:pt x="415230" y="24487"/>
                  </a:cubicBezTo>
                  <a:cubicBezTo>
                    <a:pt x="355410" y="25206"/>
                    <a:pt x="303068" y="31382"/>
                    <a:pt x="237007" y="27851"/>
                  </a:cubicBezTo>
                  <a:cubicBezTo>
                    <a:pt x="162416" y="22823"/>
                    <a:pt x="80262" y="28497"/>
                    <a:pt x="9616" y="786"/>
                  </a:cubicBezTo>
                  <a:cubicBezTo>
                    <a:pt x="3528" y="-2397"/>
                    <a:pt x="-2227" y="4738"/>
                    <a:pt x="861" y="10573"/>
                  </a:cubicBezTo>
                  <a:cubicBezTo>
                    <a:pt x="15407" y="72238"/>
                    <a:pt x="21118" y="134542"/>
                    <a:pt x="31675" y="196759"/>
                  </a:cubicBezTo>
                  <a:cubicBezTo>
                    <a:pt x="32446" y="202092"/>
                    <a:pt x="39733" y="204126"/>
                    <a:pt x="43097" y="199868"/>
                  </a:cubicBezTo>
                  <a:cubicBezTo>
                    <a:pt x="59045" y="180956"/>
                    <a:pt x="80516" y="167289"/>
                    <a:pt x="99233" y="151086"/>
                  </a:cubicBezTo>
                  <a:cubicBezTo>
                    <a:pt x="114375" y="139010"/>
                    <a:pt x="111948" y="184240"/>
                    <a:pt x="134189" y="205616"/>
                  </a:cubicBezTo>
                  <a:cubicBezTo>
                    <a:pt x="143859" y="216217"/>
                    <a:pt x="161254" y="226607"/>
                    <a:pt x="178459" y="220990"/>
                  </a:cubicBezTo>
                  <a:cubicBezTo>
                    <a:pt x="204580" y="211181"/>
                    <a:pt x="205873" y="171415"/>
                    <a:pt x="232589" y="163823"/>
                  </a:cubicBezTo>
                  <a:cubicBezTo>
                    <a:pt x="234747" y="163394"/>
                    <a:pt x="236447" y="163743"/>
                    <a:pt x="238053" y="164935"/>
                  </a:cubicBezTo>
                  <a:cubicBezTo>
                    <a:pt x="317534" y="253061"/>
                    <a:pt x="280762" y="231605"/>
                    <a:pt x="339106" y="150868"/>
                  </a:cubicBezTo>
                  <a:cubicBezTo>
                    <a:pt x="340951" y="148485"/>
                    <a:pt x="342114" y="149240"/>
                    <a:pt x="344192" y="150512"/>
                  </a:cubicBezTo>
                  <a:cubicBezTo>
                    <a:pt x="365728" y="167768"/>
                    <a:pt x="384241" y="188185"/>
                    <a:pt x="404898" y="206241"/>
                  </a:cubicBezTo>
                  <a:cubicBezTo>
                    <a:pt x="413602" y="212191"/>
                    <a:pt x="418303" y="205652"/>
                    <a:pt x="420069" y="203182"/>
                  </a:cubicBezTo>
                  <a:cubicBezTo>
                    <a:pt x="428592" y="192102"/>
                    <a:pt x="437006" y="181225"/>
                    <a:pt x="442687" y="173465"/>
                  </a:cubicBezTo>
                  <a:cubicBezTo>
                    <a:pt x="464405" y="146022"/>
                    <a:pt x="461259" y="139584"/>
                    <a:pt x="483485" y="166446"/>
                  </a:cubicBezTo>
                  <a:cubicBezTo>
                    <a:pt x="490743" y="174751"/>
                    <a:pt x="500690" y="186129"/>
                    <a:pt x="514147" y="199687"/>
                  </a:cubicBezTo>
                  <a:cubicBezTo>
                    <a:pt x="523251" y="207956"/>
                    <a:pt x="540223" y="182089"/>
                    <a:pt x="547198" y="173748"/>
                  </a:cubicBezTo>
                  <a:cubicBezTo>
                    <a:pt x="553694" y="122590"/>
                    <a:pt x="568887" y="65131"/>
                    <a:pt x="571808" y="12375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24" name="Graphic 153">
              <a:extLst>
                <a:ext uri="{FF2B5EF4-FFF2-40B4-BE49-F238E27FC236}">
                  <a16:creationId xmlns:a16="http://schemas.microsoft.com/office/drawing/2014/main" id="{001B2575-FFFE-1242-98DF-4F3D660A0F16}"/>
                </a:ext>
              </a:extLst>
            </p:cNvPr>
            <p:cNvGrpSpPr/>
            <p:nvPr/>
          </p:nvGrpSpPr>
          <p:grpSpPr>
            <a:xfrm>
              <a:off x="9615742" y="4799150"/>
              <a:ext cx="699266" cy="414331"/>
              <a:chOff x="9615742" y="4799150"/>
              <a:chExt cx="699266" cy="414331"/>
            </a:xfrm>
            <a:solidFill>
              <a:srgbClr val="FFFFFF"/>
            </a:solidFill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299372A7-3B6A-D64B-9758-A1A3371BB483}"/>
                  </a:ext>
                </a:extLst>
              </p:cNvPr>
              <p:cNvSpPr/>
              <p:nvPr/>
            </p:nvSpPr>
            <p:spPr>
              <a:xfrm>
                <a:off x="9615742" y="4928421"/>
                <a:ext cx="161331" cy="159014"/>
              </a:xfrm>
              <a:custGeom>
                <a:avLst/>
                <a:gdLst>
                  <a:gd name="connsiteX0" fmla="*/ 96372 w 161331"/>
                  <a:gd name="connsiteY0" fmla="*/ 145673 h 159014"/>
                  <a:gd name="connsiteX1" fmla="*/ 104714 w 161331"/>
                  <a:gd name="connsiteY1" fmla="*/ 154377 h 159014"/>
                  <a:gd name="connsiteX2" fmla="*/ 153489 w 161331"/>
                  <a:gd name="connsiteY2" fmla="*/ 158853 h 159014"/>
                  <a:gd name="connsiteX3" fmla="*/ 160537 w 161331"/>
                  <a:gd name="connsiteY3" fmla="*/ 149408 h 159014"/>
                  <a:gd name="connsiteX4" fmla="*/ 122929 w 161331"/>
                  <a:gd name="connsiteY4" fmla="*/ 52758 h 159014"/>
                  <a:gd name="connsiteX5" fmla="*/ 8056 w 161331"/>
                  <a:gd name="connsiteY5" fmla="*/ 219 h 159014"/>
                  <a:gd name="connsiteX6" fmla="*/ 827 w 161331"/>
                  <a:gd name="connsiteY6" fmla="*/ 3125 h 159014"/>
                  <a:gd name="connsiteX7" fmla="*/ 14284 w 161331"/>
                  <a:gd name="connsiteY7" fmla="*/ 24385 h 159014"/>
                  <a:gd name="connsiteX8" fmla="*/ 11268 w 161331"/>
                  <a:gd name="connsiteY8" fmla="*/ 33191 h 159014"/>
                  <a:gd name="connsiteX9" fmla="*/ 96372 w 161331"/>
                  <a:gd name="connsiteY9" fmla="*/ 145673 h 15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331" h="159014">
                    <a:moveTo>
                      <a:pt x="96372" y="145673"/>
                    </a:moveTo>
                    <a:cubicBezTo>
                      <a:pt x="97433" y="146472"/>
                      <a:pt x="101393" y="154421"/>
                      <a:pt x="104714" y="154377"/>
                    </a:cubicBezTo>
                    <a:cubicBezTo>
                      <a:pt x="121440" y="154174"/>
                      <a:pt x="137867" y="155678"/>
                      <a:pt x="153489" y="158853"/>
                    </a:cubicBezTo>
                    <a:cubicBezTo>
                      <a:pt x="158648" y="160081"/>
                      <a:pt x="163225" y="154051"/>
                      <a:pt x="160537" y="149408"/>
                    </a:cubicBezTo>
                    <a:cubicBezTo>
                      <a:pt x="143833" y="120068"/>
                      <a:pt x="135797" y="85301"/>
                      <a:pt x="122929" y="52758"/>
                    </a:cubicBezTo>
                    <a:cubicBezTo>
                      <a:pt x="90058" y="24603"/>
                      <a:pt x="48295" y="10863"/>
                      <a:pt x="8056" y="219"/>
                    </a:cubicBezTo>
                    <a:cubicBezTo>
                      <a:pt x="5260" y="-522"/>
                      <a:pt x="2324" y="662"/>
                      <a:pt x="827" y="3125"/>
                    </a:cubicBezTo>
                    <a:cubicBezTo>
                      <a:pt x="-3467" y="10856"/>
                      <a:pt x="10156" y="18543"/>
                      <a:pt x="14284" y="24385"/>
                    </a:cubicBezTo>
                    <a:cubicBezTo>
                      <a:pt x="11021" y="25911"/>
                      <a:pt x="9619" y="29980"/>
                      <a:pt x="11268" y="33191"/>
                    </a:cubicBezTo>
                    <a:cubicBezTo>
                      <a:pt x="31133" y="72753"/>
                      <a:pt x="53664" y="117591"/>
                      <a:pt x="96372" y="145673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65613F60-8FF6-494E-834F-BA464C15A1B9}"/>
                  </a:ext>
                </a:extLst>
              </p:cNvPr>
              <p:cNvSpPr/>
              <p:nvPr/>
            </p:nvSpPr>
            <p:spPr>
              <a:xfrm>
                <a:off x="9636865" y="5094263"/>
                <a:ext cx="283577" cy="118600"/>
              </a:xfrm>
              <a:custGeom>
                <a:avLst/>
                <a:gdLst>
                  <a:gd name="connsiteX0" fmla="*/ 248779 w 283577"/>
                  <a:gd name="connsiteY0" fmla="*/ 62632 h 118600"/>
                  <a:gd name="connsiteX1" fmla="*/ 248779 w 283577"/>
                  <a:gd name="connsiteY1" fmla="*/ 62632 h 118600"/>
                  <a:gd name="connsiteX2" fmla="*/ 24731 w 283577"/>
                  <a:gd name="connsiteY2" fmla="*/ 6061 h 118600"/>
                  <a:gd name="connsiteX3" fmla="*/ 7489 w 283577"/>
                  <a:gd name="connsiteY3" fmla="*/ 10340 h 118600"/>
                  <a:gd name="connsiteX4" fmla="*/ 5418 w 283577"/>
                  <a:gd name="connsiteY4" fmla="*/ 23753 h 118600"/>
                  <a:gd name="connsiteX5" fmla="*/ 114950 w 283577"/>
                  <a:gd name="connsiteY5" fmla="*/ 71468 h 118600"/>
                  <a:gd name="connsiteX6" fmla="*/ 145125 w 283577"/>
                  <a:gd name="connsiteY6" fmla="*/ 105232 h 118600"/>
                  <a:gd name="connsiteX7" fmla="*/ 151025 w 283577"/>
                  <a:gd name="connsiteY7" fmla="*/ 110979 h 118600"/>
                  <a:gd name="connsiteX8" fmla="*/ 277254 w 283577"/>
                  <a:gd name="connsiteY8" fmla="*/ 118601 h 118600"/>
                  <a:gd name="connsiteX9" fmla="*/ 248779 w 283577"/>
                  <a:gd name="connsiteY9" fmla="*/ 62632 h 11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577" h="118600">
                    <a:moveTo>
                      <a:pt x="248779" y="62632"/>
                    </a:moveTo>
                    <a:cubicBezTo>
                      <a:pt x="248779" y="62632"/>
                      <a:pt x="248779" y="62632"/>
                      <a:pt x="248779" y="62632"/>
                    </a:cubicBezTo>
                    <a:cubicBezTo>
                      <a:pt x="200629" y="10842"/>
                      <a:pt x="99162" y="-11864"/>
                      <a:pt x="24731" y="6061"/>
                    </a:cubicBezTo>
                    <a:cubicBezTo>
                      <a:pt x="21759" y="6722"/>
                      <a:pt x="11573" y="9672"/>
                      <a:pt x="7489" y="10340"/>
                    </a:cubicBezTo>
                    <a:cubicBezTo>
                      <a:pt x="-852" y="10944"/>
                      <a:pt x="-3170" y="21472"/>
                      <a:pt x="5418" y="23753"/>
                    </a:cubicBezTo>
                    <a:cubicBezTo>
                      <a:pt x="50241" y="31506"/>
                      <a:pt x="87094" y="47556"/>
                      <a:pt x="114950" y="71468"/>
                    </a:cubicBezTo>
                    <a:cubicBezTo>
                      <a:pt x="125021" y="80891"/>
                      <a:pt x="143483" y="92720"/>
                      <a:pt x="145125" y="105232"/>
                    </a:cubicBezTo>
                    <a:cubicBezTo>
                      <a:pt x="145482" y="108305"/>
                      <a:pt x="147945" y="110703"/>
                      <a:pt x="151025" y="110979"/>
                    </a:cubicBezTo>
                    <a:cubicBezTo>
                      <a:pt x="165412" y="112243"/>
                      <a:pt x="252013" y="117685"/>
                      <a:pt x="277254" y="118601"/>
                    </a:cubicBezTo>
                    <a:cubicBezTo>
                      <a:pt x="300795" y="115644"/>
                      <a:pt x="251199" y="64740"/>
                      <a:pt x="248779" y="62632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CAE90664-BA9F-C146-8033-4091FE5A8B27}"/>
                  </a:ext>
                </a:extLst>
              </p:cNvPr>
              <p:cNvSpPr/>
              <p:nvPr/>
            </p:nvSpPr>
            <p:spPr>
              <a:xfrm>
                <a:off x="9855533" y="4799150"/>
                <a:ext cx="125906" cy="299527"/>
              </a:xfrm>
              <a:custGeom>
                <a:avLst/>
                <a:gdLst>
                  <a:gd name="connsiteX0" fmla="*/ 120985 w 125906"/>
                  <a:gd name="connsiteY0" fmla="*/ 138732 h 299527"/>
                  <a:gd name="connsiteX1" fmla="*/ 99543 w 125906"/>
                  <a:gd name="connsiteY1" fmla="*/ 98502 h 299527"/>
                  <a:gd name="connsiteX2" fmla="*/ 22264 w 125906"/>
                  <a:gd name="connsiteY2" fmla="*/ 5696 h 299527"/>
                  <a:gd name="connsiteX3" fmla="*/ 8997 w 125906"/>
                  <a:gd name="connsiteY3" fmla="*/ 4991 h 299527"/>
                  <a:gd name="connsiteX4" fmla="*/ 11569 w 125906"/>
                  <a:gd name="connsiteY4" fmla="*/ 178048 h 299527"/>
                  <a:gd name="connsiteX5" fmla="*/ 14177 w 125906"/>
                  <a:gd name="connsiteY5" fmla="*/ 185575 h 299527"/>
                  <a:gd name="connsiteX6" fmla="*/ 74919 w 125906"/>
                  <a:gd name="connsiteY6" fmla="*/ 295521 h 299527"/>
                  <a:gd name="connsiteX7" fmla="*/ 87446 w 125906"/>
                  <a:gd name="connsiteY7" fmla="*/ 293879 h 299527"/>
                  <a:gd name="connsiteX8" fmla="*/ 125366 w 125906"/>
                  <a:gd name="connsiteY8" fmla="*/ 147560 h 299527"/>
                  <a:gd name="connsiteX9" fmla="*/ 120985 w 125906"/>
                  <a:gd name="connsiteY9" fmla="*/ 138732 h 299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5906" h="299527">
                    <a:moveTo>
                      <a:pt x="120985" y="138732"/>
                    </a:moveTo>
                    <a:cubicBezTo>
                      <a:pt x="112128" y="126635"/>
                      <a:pt x="106874" y="111885"/>
                      <a:pt x="99543" y="98502"/>
                    </a:cubicBezTo>
                    <a:cubicBezTo>
                      <a:pt x="78567" y="62449"/>
                      <a:pt x="54873" y="26527"/>
                      <a:pt x="22264" y="5696"/>
                    </a:cubicBezTo>
                    <a:cubicBezTo>
                      <a:pt x="21240" y="-1192"/>
                      <a:pt x="10428" y="-2311"/>
                      <a:pt x="8997" y="4991"/>
                    </a:cubicBezTo>
                    <a:cubicBezTo>
                      <a:pt x="-3813" y="64033"/>
                      <a:pt x="-2933" y="123830"/>
                      <a:pt x="11569" y="178048"/>
                    </a:cubicBezTo>
                    <a:cubicBezTo>
                      <a:pt x="12441" y="180518"/>
                      <a:pt x="12753" y="183344"/>
                      <a:pt x="14177" y="185575"/>
                    </a:cubicBezTo>
                    <a:cubicBezTo>
                      <a:pt x="38554" y="219426"/>
                      <a:pt x="59167" y="255704"/>
                      <a:pt x="74919" y="295521"/>
                    </a:cubicBezTo>
                    <a:cubicBezTo>
                      <a:pt x="77172" y="301661"/>
                      <a:pt x="86879" y="300455"/>
                      <a:pt x="87446" y="293879"/>
                    </a:cubicBezTo>
                    <a:cubicBezTo>
                      <a:pt x="93636" y="241834"/>
                      <a:pt x="106395" y="192608"/>
                      <a:pt x="125366" y="147560"/>
                    </a:cubicBezTo>
                    <a:cubicBezTo>
                      <a:pt x="126986" y="144022"/>
                      <a:pt x="124799" y="139553"/>
                      <a:pt x="120985" y="138732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A24BD9EB-2D45-E04B-9216-65168E7F484B}"/>
                  </a:ext>
                </a:extLst>
              </p:cNvPr>
              <p:cNvSpPr/>
              <p:nvPr/>
            </p:nvSpPr>
            <p:spPr>
              <a:xfrm>
                <a:off x="10014774" y="4879924"/>
                <a:ext cx="300235" cy="333557"/>
              </a:xfrm>
              <a:custGeom>
                <a:avLst/>
                <a:gdLst>
                  <a:gd name="connsiteX0" fmla="*/ 298615 w 300235"/>
                  <a:gd name="connsiteY0" fmla="*/ 2222 h 333557"/>
                  <a:gd name="connsiteX1" fmla="*/ 292294 w 300235"/>
                  <a:gd name="connsiteY1" fmla="*/ 159 h 333557"/>
                  <a:gd name="connsiteX2" fmla="*/ 279310 w 300235"/>
                  <a:gd name="connsiteY2" fmla="*/ 3493 h 333557"/>
                  <a:gd name="connsiteX3" fmla="*/ 124381 w 300235"/>
                  <a:gd name="connsiteY3" fmla="*/ 93313 h 333557"/>
                  <a:gd name="connsiteX4" fmla="*/ 122114 w 300235"/>
                  <a:gd name="connsiteY4" fmla="*/ 97128 h 333557"/>
                  <a:gd name="connsiteX5" fmla="*/ 3159 w 300235"/>
                  <a:gd name="connsiteY5" fmla="*/ 320341 h 333557"/>
                  <a:gd name="connsiteX6" fmla="*/ 375 w 300235"/>
                  <a:gd name="connsiteY6" fmla="*/ 328595 h 333557"/>
                  <a:gd name="connsiteX7" fmla="*/ 7235 w 300235"/>
                  <a:gd name="connsiteY7" fmla="*/ 333557 h 333557"/>
                  <a:gd name="connsiteX8" fmla="*/ 7540 w 300235"/>
                  <a:gd name="connsiteY8" fmla="*/ 333550 h 333557"/>
                  <a:gd name="connsiteX9" fmla="*/ 27310 w 300235"/>
                  <a:gd name="connsiteY9" fmla="*/ 332714 h 333557"/>
                  <a:gd name="connsiteX10" fmla="*/ 91801 w 300235"/>
                  <a:gd name="connsiteY10" fmla="*/ 330440 h 333557"/>
                  <a:gd name="connsiteX11" fmla="*/ 98035 w 300235"/>
                  <a:gd name="connsiteY11" fmla="*/ 325325 h 333557"/>
                  <a:gd name="connsiteX12" fmla="*/ 211832 w 300235"/>
                  <a:gd name="connsiteY12" fmla="*/ 185509 h 333557"/>
                  <a:gd name="connsiteX13" fmla="*/ 214114 w 300235"/>
                  <a:gd name="connsiteY13" fmla="*/ 183308 h 333557"/>
                  <a:gd name="connsiteX14" fmla="*/ 299843 w 300235"/>
                  <a:gd name="connsiteY14" fmla="*/ 8761 h 333557"/>
                  <a:gd name="connsiteX15" fmla="*/ 298615 w 300235"/>
                  <a:gd name="connsiteY15" fmla="*/ 2222 h 333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00235" h="333557">
                    <a:moveTo>
                      <a:pt x="298615" y="2222"/>
                    </a:moveTo>
                    <a:cubicBezTo>
                      <a:pt x="297046" y="427"/>
                      <a:pt x="294619" y="-364"/>
                      <a:pt x="292294" y="159"/>
                    </a:cubicBezTo>
                    <a:cubicBezTo>
                      <a:pt x="290761" y="500"/>
                      <a:pt x="280814" y="3109"/>
                      <a:pt x="279310" y="3493"/>
                    </a:cubicBezTo>
                    <a:cubicBezTo>
                      <a:pt x="217144" y="19478"/>
                      <a:pt x="158516" y="38362"/>
                      <a:pt x="124381" y="93313"/>
                    </a:cubicBezTo>
                    <a:cubicBezTo>
                      <a:pt x="124279" y="93488"/>
                      <a:pt x="122383" y="95885"/>
                      <a:pt x="122114" y="97128"/>
                    </a:cubicBezTo>
                    <a:cubicBezTo>
                      <a:pt x="104291" y="178026"/>
                      <a:pt x="63682" y="279144"/>
                      <a:pt x="3159" y="320341"/>
                    </a:cubicBezTo>
                    <a:cubicBezTo>
                      <a:pt x="470" y="322179"/>
                      <a:pt x="-649" y="325499"/>
                      <a:pt x="375" y="328595"/>
                    </a:cubicBezTo>
                    <a:cubicBezTo>
                      <a:pt x="1371" y="331595"/>
                      <a:pt x="4103" y="333557"/>
                      <a:pt x="7235" y="333557"/>
                    </a:cubicBezTo>
                    <a:cubicBezTo>
                      <a:pt x="7336" y="333557"/>
                      <a:pt x="7438" y="333557"/>
                      <a:pt x="7540" y="333550"/>
                    </a:cubicBezTo>
                    <a:cubicBezTo>
                      <a:pt x="14123" y="333281"/>
                      <a:pt x="20713" y="332998"/>
                      <a:pt x="27310" y="332714"/>
                    </a:cubicBezTo>
                    <a:cubicBezTo>
                      <a:pt x="48453" y="331806"/>
                      <a:pt x="70323" y="330869"/>
                      <a:pt x="91801" y="330440"/>
                    </a:cubicBezTo>
                    <a:cubicBezTo>
                      <a:pt x="94817" y="330382"/>
                      <a:pt x="97389" y="328268"/>
                      <a:pt x="98035" y="325325"/>
                    </a:cubicBezTo>
                    <a:cubicBezTo>
                      <a:pt x="110111" y="270330"/>
                      <a:pt x="150531" y="220668"/>
                      <a:pt x="211832" y="185509"/>
                    </a:cubicBezTo>
                    <a:cubicBezTo>
                      <a:pt x="212762" y="184972"/>
                      <a:pt x="213547" y="184216"/>
                      <a:pt x="214114" y="183308"/>
                    </a:cubicBezTo>
                    <a:cubicBezTo>
                      <a:pt x="249048" y="127383"/>
                      <a:pt x="277893" y="68653"/>
                      <a:pt x="299843" y="8761"/>
                    </a:cubicBezTo>
                    <a:cubicBezTo>
                      <a:pt x="300657" y="6524"/>
                      <a:pt x="300184" y="4017"/>
                      <a:pt x="298615" y="2222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29" name="Graphic 153">
              <a:extLst>
                <a:ext uri="{FF2B5EF4-FFF2-40B4-BE49-F238E27FC236}">
                  <a16:creationId xmlns:a16="http://schemas.microsoft.com/office/drawing/2014/main" id="{CEAD03D9-7A2D-1D4D-A0B4-2F197FA248A1}"/>
                </a:ext>
              </a:extLst>
            </p:cNvPr>
            <p:cNvGrpSpPr/>
            <p:nvPr/>
          </p:nvGrpSpPr>
          <p:grpSpPr>
            <a:xfrm>
              <a:off x="9732127" y="4774770"/>
              <a:ext cx="591740" cy="439519"/>
              <a:chOff x="9732127" y="4774770"/>
              <a:chExt cx="591740" cy="439519"/>
            </a:xfrm>
            <a:solidFill>
              <a:srgbClr val="FFFFFF"/>
            </a:solidFill>
          </p:grpSpPr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4C9B4C55-74B1-FD46-A909-3C6130B60761}"/>
                  </a:ext>
                </a:extLst>
              </p:cNvPr>
              <p:cNvSpPr/>
              <p:nvPr/>
            </p:nvSpPr>
            <p:spPr>
              <a:xfrm>
                <a:off x="9732127" y="4878786"/>
                <a:ext cx="214652" cy="334562"/>
              </a:xfrm>
              <a:custGeom>
                <a:avLst/>
                <a:gdLst>
                  <a:gd name="connsiteX0" fmla="*/ 207023 w 214652"/>
                  <a:gd name="connsiteY0" fmla="*/ 280165 h 334562"/>
                  <a:gd name="connsiteX1" fmla="*/ 206514 w 214652"/>
                  <a:gd name="connsiteY1" fmla="*/ 268402 h 334562"/>
                  <a:gd name="connsiteX2" fmla="*/ 104662 w 214652"/>
                  <a:gd name="connsiteY2" fmla="*/ 83560 h 334562"/>
                  <a:gd name="connsiteX3" fmla="*/ 18613 w 214652"/>
                  <a:gd name="connsiteY3" fmla="*/ 3418 h 334562"/>
                  <a:gd name="connsiteX4" fmla="*/ 4481 w 214652"/>
                  <a:gd name="connsiteY4" fmla="*/ 178 h 334562"/>
                  <a:gd name="connsiteX5" fmla="*/ 5 w 214652"/>
                  <a:gd name="connsiteY5" fmla="*/ 6630 h 334562"/>
                  <a:gd name="connsiteX6" fmla="*/ 34256 w 214652"/>
                  <a:gd name="connsiteY6" fmla="*/ 164850 h 334562"/>
                  <a:gd name="connsiteX7" fmla="*/ 46681 w 214652"/>
                  <a:gd name="connsiteY7" fmla="*/ 206010 h 334562"/>
                  <a:gd name="connsiteX8" fmla="*/ 51527 w 214652"/>
                  <a:gd name="connsiteY8" fmla="*/ 211932 h 334562"/>
                  <a:gd name="connsiteX9" fmla="*/ 127702 w 214652"/>
                  <a:gd name="connsiteY9" fmla="*/ 252047 h 334562"/>
                  <a:gd name="connsiteX10" fmla="*/ 189795 w 214652"/>
                  <a:gd name="connsiteY10" fmla="*/ 330866 h 334562"/>
                  <a:gd name="connsiteX11" fmla="*/ 195463 w 214652"/>
                  <a:gd name="connsiteY11" fmla="*/ 334550 h 334562"/>
                  <a:gd name="connsiteX12" fmla="*/ 213605 w 214652"/>
                  <a:gd name="connsiteY12" fmla="*/ 331963 h 334562"/>
                  <a:gd name="connsiteX13" fmla="*/ 214012 w 214652"/>
                  <a:gd name="connsiteY13" fmla="*/ 325598 h 334562"/>
                  <a:gd name="connsiteX14" fmla="*/ 207023 w 214652"/>
                  <a:gd name="connsiteY14" fmla="*/ 280165 h 334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4652" h="334562">
                    <a:moveTo>
                      <a:pt x="207023" y="280165"/>
                    </a:moveTo>
                    <a:cubicBezTo>
                      <a:pt x="206993" y="276903"/>
                      <a:pt x="206739" y="269041"/>
                      <a:pt x="206514" y="268402"/>
                    </a:cubicBezTo>
                    <a:cubicBezTo>
                      <a:pt x="179834" y="192859"/>
                      <a:pt x="146498" y="132379"/>
                      <a:pt x="104662" y="83560"/>
                    </a:cubicBezTo>
                    <a:cubicBezTo>
                      <a:pt x="74305" y="47420"/>
                      <a:pt x="46964" y="21953"/>
                      <a:pt x="18613" y="3418"/>
                    </a:cubicBezTo>
                    <a:cubicBezTo>
                      <a:pt x="16629" y="2118"/>
                      <a:pt x="7249" y="-738"/>
                      <a:pt x="4481" y="178"/>
                    </a:cubicBezTo>
                    <a:cubicBezTo>
                      <a:pt x="1713" y="1086"/>
                      <a:pt x="-111" y="3723"/>
                      <a:pt x="5" y="6630"/>
                    </a:cubicBezTo>
                    <a:cubicBezTo>
                      <a:pt x="2170" y="60491"/>
                      <a:pt x="17458" y="112267"/>
                      <a:pt x="34256" y="164850"/>
                    </a:cubicBezTo>
                    <a:cubicBezTo>
                      <a:pt x="38310" y="178764"/>
                      <a:pt x="45823" y="191639"/>
                      <a:pt x="46681" y="206010"/>
                    </a:cubicBezTo>
                    <a:cubicBezTo>
                      <a:pt x="46848" y="208823"/>
                      <a:pt x="48802" y="211213"/>
                      <a:pt x="51527" y="211932"/>
                    </a:cubicBezTo>
                    <a:cubicBezTo>
                      <a:pt x="77270" y="218697"/>
                      <a:pt x="102896" y="232189"/>
                      <a:pt x="127702" y="252047"/>
                    </a:cubicBezTo>
                    <a:cubicBezTo>
                      <a:pt x="153495" y="271737"/>
                      <a:pt x="173120" y="296375"/>
                      <a:pt x="189795" y="330866"/>
                    </a:cubicBezTo>
                    <a:cubicBezTo>
                      <a:pt x="190849" y="333053"/>
                      <a:pt x="193036" y="334477"/>
                      <a:pt x="195463" y="334550"/>
                    </a:cubicBezTo>
                    <a:cubicBezTo>
                      <a:pt x="199626" y="334681"/>
                      <a:pt x="212399" y="333816"/>
                      <a:pt x="213605" y="331963"/>
                    </a:cubicBezTo>
                    <a:cubicBezTo>
                      <a:pt x="214840" y="330059"/>
                      <a:pt x="214993" y="327647"/>
                      <a:pt x="214012" y="325598"/>
                    </a:cubicBezTo>
                    <a:cubicBezTo>
                      <a:pt x="207298" y="311634"/>
                      <a:pt x="207168" y="296346"/>
                      <a:pt x="207023" y="280165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49F26800-493F-7341-B5C8-B00E9CCB0D75}"/>
                  </a:ext>
                </a:extLst>
              </p:cNvPr>
              <p:cNvSpPr/>
              <p:nvPr/>
            </p:nvSpPr>
            <p:spPr>
              <a:xfrm>
                <a:off x="9950309" y="4774770"/>
                <a:ext cx="195421" cy="439519"/>
              </a:xfrm>
              <a:custGeom>
                <a:avLst/>
                <a:gdLst>
                  <a:gd name="connsiteX0" fmla="*/ 191869 w 195421"/>
                  <a:gd name="connsiteY0" fmla="*/ 714 h 439519"/>
                  <a:gd name="connsiteX1" fmla="*/ 185082 w 195421"/>
                  <a:gd name="connsiteY1" fmla="*/ 1230 h 439519"/>
                  <a:gd name="connsiteX2" fmla="*/ 116392 w 195421"/>
                  <a:gd name="connsiteY2" fmla="*/ 60868 h 439519"/>
                  <a:gd name="connsiteX3" fmla="*/ 22939 w 195421"/>
                  <a:gd name="connsiteY3" fmla="*/ 234673 h 439519"/>
                  <a:gd name="connsiteX4" fmla="*/ 611 w 195421"/>
                  <a:gd name="connsiteY4" fmla="*/ 430080 h 439519"/>
                  <a:gd name="connsiteX5" fmla="*/ 8465 w 195421"/>
                  <a:gd name="connsiteY5" fmla="*/ 439438 h 439519"/>
                  <a:gd name="connsiteX6" fmla="*/ 52133 w 195421"/>
                  <a:gd name="connsiteY6" fmla="*/ 439365 h 439519"/>
                  <a:gd name="connsiteX7" fmla="*/ 88433 w 195421"/>
                  <a:gd name="connsiteY7" fmla="*/ 389776 h 439519"/>
                  <a:gd name="connsiteX8" fmla="*/ 160074 w 195421"/>
                  <a:gd name="connsiteY8" fmla="*/ 250447 h 439519"/>
                  <a:gd name="connsiteX9" fmla="*/ 195422 w 195421"/>
                  <a:gd name="connsiteY9" fmla="*/ 6527 h 439519"/>
                  <a:gd name="connsiteX10" fmla="*/ 191869 w 195421"/>
                  <a:gd name="connsiteY10" fmla="*/ 714 h 439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5421" h="439519">
                    <a:moveTo>
                      <a:pt x="191869" y="714"/>
                    </a:moveTo>
                    <a:cubicBezTo>
                      <a:pt x="189696" y="-397"/>
                      <a:pt x="187074" y="-201"/>
                      <a:pt x="185082" y="1230"/>
                    </a:cubicBezTo>
                    <a:cubicBezTo>
                      <a:pt x="157705" y="20993"/>
                      <a:pt x="135246" y="40480"/>
                      <a:pt x="116392" y="60868"/>
                    </a:cubicBezTo>
                    <a:cubicBezTo>
                      <a:pt x="74257" y="107238"/>
                      <a:pt x="42811" y="165713"/>
                      <a:pt x="22939" y="234673"/>
                    </a:cubicBezTo>
                    <a:cubicBezTo>
                      <a:pt x="5392" y="295553"/>
                      <a:pt x="-2332" y="363125"/>
                      <a:pt x="611" y="430080"/>
                    </a:cubicBezTo>
                    <a:cubicBezTo>
                      <a:pt x="669" y="431453"/>
                      <a:pt x="5515" y="439351"/>
                      <a:pt x="8465" y="439438"/>
                    </a:cubicBezTo>
                    <a:cubicBezTo>
                      <a:pt x="14852" y="439612"/>
                      <a:pt x="48057" y="439467"/>
                      <a:pt x="52133" y="439365"/>
                    </a:cubicBezTo>
                    <a:cubicBezTo>
                      <a:pt x="54008" y="439322"/>
                      <a:pt x="88404" y="389813"/>
                      <a:pt x="88433" y="389776"/>
                    </a:cubicBezTo>
                    <a:cubicBezTo>
                      <a:pt x="120875" y="347584"/>
                      <a:pt x="143907" y="299688"/>
                      <a:pt x="160074" y="250447"/>
                    </a:cubicBezTo>
                    <a:cubicBezTo>
                      <a:pt x="187880" y="165735"/>
                      <a:pt x="195364" y="77034"/>
                      <a:pt x="195422" y="6527"/>
                    </a:cubicBezTo>
                    <a:cubicBezTo>
                      <a:pt x="195422" y="4071"/>
                      <a:pt x="194049" y="1826"/>
                      <a:pt x="191869" y="714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32AB91C3-8176-A449-B0A3-22362FF71A1C}"/>
                  </a:ext>
                </a:extLst>
              </p:cNvPr>
              <p:cNvSpPr/>
              <p:nvPr/>
            </p:nvSpPr>
            <p:spPr>
              <a:xfrm>
                <a:off x="10120151" y="5037596"/>
                <a:ext cx="203716" cy="172252"/>
              </a:xfrm>
              <a:custGeom>
                <a:avLst/>
                <a:gdLst>
                  <a:gd name="connsiteX0" fmla="*/ 202706 w 203716"/>
                  <a:gd name="connsiteY0" fmla="*/ 3032 h 172252"/>
                  <a:gd name="connsiteX1" fmla="*/ 194888 w 203716"/>
                  <a:gd name="connsiteY1" fmla="*/ 424 h 172252"/>
                  <a:gd name="connsiteX2" fmla="*/ 179579 w 203716"/>
                  <a:gd name="connsiteY2" fmla="*/ 6375 h 172252"/>
                  <a:gd name="connsiteX3" fmla="*/ 179499 w 203716"/>
                  <a:gd name="connsiteY3" fmla="*/ 6404 h 172252"/>
                  <a:gd name="connsiteX4" fmla="*/ 331 w 203716"/>
                  <a:gd name="connsiteY4" fmla="*/ 163679 h 172252"/>
                  <a:gd name="connsiteX5" fmla="*/ 1283 w 203716"/>
                  <a:gd name="connsiteY5" fmla="*/ 169615 h 172252"/>
                  <a:gd name="connsiteX6" fmla="*/ 6514 w 203716"/>
                  <a:gd name="connsiteY6" fmla="*/ 172253 h 172252"/>
                  <a:gd name="connsiteX7" fmla="*/ 6682 w 203716"/>
                  <a:gd name="connsiteY7" fmla="*/ 172253 h 172252"/>
                  <a:gd name="connsiteX8" fmla="*/ 73701 w 203716"/>
                  <a:gd name="connsiteY8" fmla="*/ 169419 h 172252"/>
                  <a:gd name="connsiteX9" fmla="*/ 82507 w 203716"/>
                  <a:gd name="connsiteY9" fmla="*/ 168794 h 172252"/>
                  <a:gd name="connsiteX10" fmla="*/ 82994 w 203716"/>
                  <a:gd name="connsiteY10" fmla="*/ 168780 h 172252"/>
                  <a:gd name="connsiteX11" fmla="*/ 122164 w 203716"/>
                  <a:gd name="connsiteY11" fmla="*/ 164551 h 172252"/>
                  <a:gd name="connsiteX12" fmla="*/ 127643 w 203716"/>
                  <a:gd name="connsiteY12" fmla="*/ 157343 h 172252"/>
                  <a:gd name="connsiteX13" fmla="*/ 152899 w 203716"/>
                  <a:gd name="connsiteY13" fmla="*/ 75363 h 172252"/>
                  <a:gd name="connsiteX14" fmla="*/ 201718 w 203716"/>
                  <a:gd name="connsiteY14" fmla="*/ 11221 h 172252"/>
                  <a:gd name="connsiteX15" fmla="*/ 202706 w 203716"/>
                  <a:gd name="connsiteY15" fmla="*/ 3032 h 172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3716" h="172252">
                    <a:moveTo>
                      <a:pt x="202706" y="3032"/>
                    </a:moveTo>
                    <a:cubicBezTo>
                      <a:pt x="201049" y="417"/>
                      <a:pt x="197787" y="-673"/>
                      <a:pt x="194888" y="424"/>
                    </a:cubicBezTo>
                    <a:cubicBezTo>
                      <a:pt x="189533" y="2451"/>
                      <a:pt x="184374" y="4456"/>
                      <a:pt x="179579" y="6375"/>
                    </a:cubicBezTo>
                    <a:cubicBezTo>
                      <a:pt x="179550" y="6382"/>
                      <a:pt x="179528" y="6396"/>
                      <a:pt x="179499" y="6404"/>
                    </a:cubicBezTo>
                    <a:cubicBezTo>
                      <a:pt x="80459" y="47463"/>
                      <a:pt x="21853" y="98904"/>
                      <a:pt x="331" y="163679"/>
                    </a:cubicBezTo>
                    <a:cubicBezTo>
                      <a:pt x="-337" y="165692"/>
                      <a:pt x="19" y="167908"/>
                      <a:pt x="1283" y="169615"/>
                    </a:cubicBezTo>
                    <a:cubicBezTo>
                      <a:pt x="2511" y="171272"/>
                      <a:pt x="4458" y="172253"/>
                      <a:pt x="6514" y="172253"/>
                    </a:cubicBezTo>
                    <a:cubicBezTo>
                      <a:pt x="6573" y="172253"/>
                      <a:pt x="6631" y="172253"/>
                      <a:pt x="6682" y="172253"/>
                    </a:cubicBezTo>
                    <a:cubicBezTo>
                      <a:pt x="28101" y="171693"/>
                      <a:pt x="51039" y="170967"/>
                      <a:pt x="73701" y="169419"/>
                    </a:cubicBezTo>
                    <a:cubicBezTo>
                      <a:pt x="75474" y="169296"/>
                      <a:pt x="80902" y="168794"/>
                      <a:pt x="82507" y="168794"/>
                    </a:cubicBezTo>
                    <a:cubicBezTo>
                      <a:pt x="82667" y="168794"/>
                      <a:pt x="82827" y="168787"/>
                      <a:pt x="82994" y="168780"/>
                    </a:cubicBezTo>
                    <a:cubicBezTo>
                      <a:pt x="98361" y="167639"/>
                      <a:pt x="110808" y="166295"/>
                      <a:pt x="122164" y="164551"/>
                    </a:cubicBezTo>
                    <a:cubicBezTo>
                      <a:pt x="125637" y="164021"/>
                      <a:pt x="128057" y="160831"/>
                      <a:pt x="127643" y="157343"/>
                    </a:cubicBezTo>
                    <a:cubicBezTo>
                      <a:pt x="124598" y="131768"/>
                      <a:pt x="133092" y="104187"/>
                      <a:pt x="152899" y="75363"/>
                    </a:cubicBezTo>
                    <a:cubicBezTo>
                      <a:pt x="154875" y="72486"/>
                      <a:pt x="184163" y="28099"/>
                      <a:pt x="201718" y="11221"/>
                    </a:cubicBezTo>
                    <a:cubicBezTo>
                      <a:pt x="203948" y="9063"/>
                      <a:pt x="204362" y="5648"/>
                      <a:pt x="202706" y="3032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063A8773-BFD1-7740-8F95-78A448F60EA9}"/>
                </a:ext>
              </a:extLst>
            </p:cNvPr>
            <p:cNvSpPr/>
            <p:nvPr/>
          </p:nvSpPr>
          <p:spPr>
            <a:xfrm>
              <a:off x="9588675" y="4752363"/>
              <a:ext cx="795908" cy="987259"/>
            </a:xfrm>
            <a:custGeom>
              <a:avLst/>
              <a:gdLst>
                <a:gd name="connsiteX0" fmla="*/ 789743 w 795908"/>
                <a:gd name="connsiteY0" fmla="*/ 250831 h 987259"/>
                <a:gd name="connsiteX1" fmla="*/ 789627 w 795908"/>
                <a:gd name="connsiteY1" fmla="*/ 250802 h 987259"/>
                <a:gd name="connsiteX2" fmla="*/ 769973 w 795908"/>
                <a:gd name="connsiteY2" fmla="*/ 253621 h 987259"/>
                <a:gd name="connsiteX3" fmla="*/ 670766 w 795908"/>
                <a:gd name="connsiteY3" fmla="*/ 288163 h 987259"/>
                <a:gd name="connsiteX4" fmla="*/ 670359 w 795908"/>
                <a:gd name="connsiteY4" fmla="*/ 287683 h 987259"/>
                <a:gd name="connsiteX5" fmla="*/ 726495 w 795908"/>
                <a:gd name="connsiteY5" fmla="*/ 178777 h 987259"/>
                <a:gd name="connsiteX6" fmla="*/ 740736 w 795908"/>
                <a:gd name="connsiteY6" fmla="*/ 122801 h 987259"/>
                <a:gd name="connsiteX7" fmla="*/ 729169 w 795908"/>
                <a:gd name="connsiteY7" fmla="*/ 115738 h 987259"/>
                <a:gd name="connsiteX8" fmla="*/ 729045 w 795908"/>
                <a:gd name="connsiteY8" fmla="*/ 115767 h 987259"/>
                <a:gd name="connsiteX9" fmla="*/ 563617 w 795908"/>
                <a:gd name="connsiteY9" fmla="*/ 182605 h 987259"/>
                <a:gd name="connsiteX10" fmla="*/ 563058 w 795908"/>
                <a:gd name="connsiteY10" fmla="*/ 182344 h 987259"/>
                <a:gd name="connsiteX11" fmla="*/ 572183 w 795908"/>
                <a:gd name="connsiteY11" fmla="*/ 13959 h 987259"/>
                <a:gd name="connsiteX12" fmla="*/ 572278 w 795908"/>
                <a:gd name="connsiteY12" fmla="*/ 13697 h 987259"/>
                <a:gd name="connsiteX13" fmla="*/ 565405 w 795908"/>
                <a:gd name="connsiteY13" fmla="*/ 997 h 987259"/>
                <a:gd name="connsiteX14" fmla="*/ 565172 w 795908"/>
                <a:gd name="connsiteY14" fmla="*/ 982 h 987259"/>
                <a:gd name="connsiteX15" fmla="*/ 550124 w 795908"/>
                <a:gd name="connsiteY15" fmla="*/ 6671 h 987259"/>
                <a:gd name="connsiteX16" fmla="*/ 549965 w 795908"/>
                <a:gd name="connsiteY16" fmla="*/ 6824 h 987259"/>
                <a:gd name="connsiteX17" fmla="*/ 394426 w 795908"/>
                <a:gd name="connsiteY17" fmla="*/ 173414 h 987259"/>
                <a:gd name="connsiteX18" fmla="*/ 393830 w 795908"/>
                <a:gd name="connsiteY18" fmla="*/ 173349 h 987259"/>
                <a:gd name="connsiteX19" fmla="*/ 354500 w 795908"/>
                <a:gd name="connsiteY19" fmla="*/ 98075 h 987259"/>
                <a:gd name="connsiteX20" fmla="*/ 285308 w 795908"/>
                <a:gd name="connsiteY20" fmla="*/ 29987 h 987259"/>
                <a:gd name="connsiteX21" fmla="*/ 270195 w 795908"/>
                <a:gd name="connsiteY21" fmla="*/ 36556 h 987259"/>
                <a:gd name="connsiteX22" fmla="*/ 270137 w 795908"/>
                <a:gd name="connsiteY22" fmla="*/ 36679 h 987259"/>
                <a:gd name="connsiteX23" fmla="*/ 257444 w 795908"/>
                <a:gd name="connsiteY23" fmla="*/ 191303 h 987259"/>
                <a:gd name="connsiteX24" fmla="*/ 256877 w 795908"/>
                <a:gd name="connsiteY24" fmla="*/ 191557 h 987259"/>
                <a:gd name="connsiteX25" fmla="*/ 213660 w 795908"/>
                <a:gd name="connsiteY25" fmla="*/ 148929 h 987259"/>
                <a:gd name="connsiteX26" fmla="*/ 145281 w 795908"/>
                <a:gd name="connsiteY26" fmla="*/ 105058 h 987259"/>
                <a:gd name="connsiteX27" fmla="*/ 130953 w 795908"/>
                <a:gd name="connsiteY27" fmla="*/ 117409 h 987259"/>
                <a:gd name="connsiteX28" fmla="*/ 130975 w 795908"/>
                <a:gd name="connsiteY28" fmla="*/ 117577 h 987259"/>
                <a:gd name="connsiteX29" fmla="*/ 138917 w 795908"/>
                <a:gd name="connsiteY29" fmla="*/ 206917 h 987259"/>
                <a:gd name="connsiteX30" fmla="*/ 138408 w 795908"/>
                <a:gd name="connsiteY30" fmla="*/ 207237 h 987259"/>
                <a:gd name="connsiteX31" fmla="*/ 16074 w 795908"/>
                <a:gd name="connsiteY31" fmla="*/ 165437 h 987259"/>
                <a:gd name="connsiteX32" fmla="*/ 15921 w 795908"/>
                <a:gd name="connsiteY32" fmla="*/ 165386 h 987259"/>
                <a:gd name="connsiteX33" fmla="*/ 307 w 795908"/>
                <a:gd name="connsiteY33" fmla="*/ 169680 h 987259"/>
                <a:gd name="connsiteX34" fmla="*/ 12419 w 795908"/>
                <a:gd name="connsiteY34" fmla="*/ 199092 h 987259"/>
                <a:gd name="connsiteX35" fmla="*/ 25737 w 795908"/>
                <a:gd name="connsiteY35" fmla="*/ 223054 h 987259"/>
                <a:gd name="connsiteX36" fmla="*/ 103496 w 795908"/>
                <a:gd name="connsiteY36" fmla="*/ 325240 h 987259"/>
                <a:gd name="connsiteX37" fmla="*/ 103350 w 795908"/>
                <a:gd name="connsiteY37" fmla="*/ 325822 h 987259"/>
                <a:gd name="connsiteX38" fmla="*/ 11314 w 795908"/>
                <a:gd name="connsiteY38" fmla="*/ 354464 h 987259"/>
                <a:gd name="connsiteX39" fmla="*/ 13894 w 795908"/>
                <a:gd name="connsiteY39" fmla="*/ 370942 h 987259"/>
                <a:gd name="connsiteX40" fmla="*/ 150200 w 795908"/>
                <a:gd name="connsiteY40" fmla="*/ 420662 h 987259"/>
                <a:gd name="connsiteX41" fmla="*/ 150026 w 795908"/>
                <a:gd name="connsiteY41" fmla="*/ 421251 h 987259"/>
                <a:gd name="connsiteX42" fmla="*/ 107652 w 795908"/>
                <a:gd name="connsiteY42" fmla="*/ 436516 h 987259"/>
                <a:gd name="connsiteX43" fmla="*/ 107514 w 795908"/>
                <a:gd name="connsiteY43" fmla="*/ 436640 h 987259"/>
                <a:gd name="connsiteX44" fmla="*/ 102021 w 795908"/>
                <a:gd name="connsiteY44" fmla="*/ 448192 h 987259"/>
                <a:gd name="connsiteX45" fmla="*/ 116356 w 795908"/>
                <a:gd name="connsiteY45" fmla="*/ 560907 h 987259"/>
                <a:gd name="connsiteX46" fmla="*/ 167907 w 795908"/>
                <a:gd name="connsiteY46" fmla="*/ 881205 h 987259"/>
                <a:gd name="connsiteX47" fmla="*/ 167922 w 795908"/>
                <a:gd name="connsiteY47" fmla="*/ 881256 h 987259"/>
                <a:gd name="connsiteX48" fmla="*/ 624541 w 795908"/>
                <a:gd name="connsiteY48" fmla="*/ 914301 h 987259"/>
                <a:gd name="connsiteX49" fmla="*/ 646563 w 795908"/>
                <a:gd name="connsiteY49" fmla="*/ 861943 h 987259"/>
                <a:gd name="connsiteX50" fmla="*/ 664524 w 795908"/>
                <a:gd name="connsiteY50" fmla="*/ 751830 h 987259"/>
                <a:gd name="connsiteX51" fmla="*/ 708294 w 795908"/>
                <a:gd name="connsiteY51" fmla="*/ 454049 h 987259"/>
                <a:gd name="connsiteX52" fmla="*/ 708352 w 795908"/>
                <a:gd name="connsiteY52" fmla="*/ 453896 h 987259"/>
                <a:gd name="connsiteX53" fmla="*/ 710997 w 795908"/>
                <a:gd name="connsiteY53" fmla="*/ 444312 h 987259"/>
                <a:gd name="connsiteX54" fmla="*/ 711019 w 795908"/>
                <a:gd name="connsiteY54" fmla="*/ 444182 h 987259"/>
                <a:gd name="connsiteX55" fmla="*/ 677232 w 795908"/>
                <a:gd name="connsiteY55" fmla="*/ 415903 h 987259"/>
                <a:gd name="connsiteX56" fmla="*/ 677051 w 795908"/>
                <a:gd name="connsiteY56" fmla="*/ 415496 h 987259"/>
                <a:gd name="connsiteX57" fmla="*/ 754962 w 795908"/>
                <a:gd name="connsiteY57" fmla="*/ 308464 h 987259"/>
                <a:gd name="connsiteX58" fmla="*/ 793464 w 795908"/>
                <a:gd name="connsiteY58" fmla="*/ 263873 h 987259"/>
                <a:gd name="connsiteX59" fmla="*/ 793536 w 795908"/>
                <a:gd name="connsiteY59" fmla="*/ 263779 h 987259"/>
                <a:gd name="connsiteX60" fmla="*/ 789743 w 795908"/>
                <a:gd name="connsiteY60" fmla="*/ 250831 h 987259"/>
                <a:gd name="connsiteX61" fmla="*/ 652347 w 795908"/>
                <a:gd name="connsiteY61" fmla="*/ 443382 h 987259"/>
                <a:gd name="connsiteX62" fmla="*/ 614645 w 795908"/>
                <a:gd name="connsiteY62" fmla="*/ 447451 h 987259"/>
                <a:gd name="connsiteX63" fmla="*/ 614340 w 795908"/>
                <a:gd name="connsiteY63" fmla="*/ 446950 h 987259"/>
                <a:gd name="connsiteX64" fmla="*/ 669320 w 795908"/>
                <a:gd name="connsiteY64" fmla="*/ 368879 h 987259"/>
                <a:gd name="connsiteX65" fmla="*/ 670780 w 795908"/>
                <a:gd name="connsiteY65" fmla="*/ 369889 h 987259"/>
                <a:gd name="connsiteX66" fmla="*/ 652623 w 795908"/>
                <a:gd name="connsiteY66" fmla="*/ 443019 h 987259"/>
                <a:gd name="connsiteX67" fmla="*/ 652347 w 795908"/>
                <a:gd name="connsiteY67" fmla="*/ 443382 h 987259"/>
                <a:gd name="connsiteX68" fmla="*/ 713467 w 795908"/>
                <a:gd name="connsiteY68" fmla="*/ 297660 h 987259"/>
                <a:gd name="connsiteX69" fmla="*/ 727170 w 795908"/>
                <a:gd name="connsiteY69" fmla="*/ 292319 h 987259"/>
                <a:gd name="connsiteX70" fmla="*/ 727519 w 795908"/>
                <a:gd name="connsiteY70" fmla="*/ 292857 h 987259"/>
                <a:gd name="connsiteX71" fmla="*/ 604807 w 795908"/>
                <a:gd name="connsiteY71" fmla="*/ 447967 h 987259"/>
                <a:gd name="connsiteX72" fmla="*/ 604531 w 795908"/>
                <a:gd name="connsiteY72" fmla="*/ 448156 h 987259"/>
                <a:gd name="connsiteX73" fmla="*/ 538456 w 795908"/>
                <a:gd name="connsiteY73" fmla="*/ 450953 h 987259"/>
                <a:gd name="connsiteX74" fmla="*/ 538129 w 795908"/>
                <a:gd name="connsiteY74" fmla="*/ 450517 h 987259"/>
                <a:gd name="connsiteX75" fmla="*/ 713467 w 795908"/>
                <a:gd name="connsiteY75" fmla="*/ 297660 h 987259"/>
                <a:gd name="connsiteX76" fmla="*/ 556082 w 795908"/>
                <a:gd name="connsiteY76" fmla="*/ 224209 h 987259"/>
                <a:gd name="connsiteX77" fmla="*/ 705802 w 795908"/>
                <a:gd name="connsiteY77" fmla="*/ 137688 h 987259"/>
                <a:gd name="connsiteX78" fmla="*/ 706107 w 795908"/>
                <a:gd name="connsiteY78" fmla="*/ 138241 h 987259"/>
                <a:gd name="connsiteX79" fmla="*/ 551767 w 795908"/>
                <a:gd name="connsiteY79" fmla="*/ 314494 h 987259"/>
                <a:gd name="connsiteX80" fmla="*/ 557884 w 795908"/>
                <a:gd name="connsiteY80" fmla="*/ 320612 h 987259"/>
                <a:gd name="connsiteX81" fmla="*/ 715095 w 795908"/>
                <a:gd name="connsiteY81" fmla="*/ 135240 h 987259"/>
                <a:gd name="connsiteX82" fmla="*/ 715283 w 795908"/>
                <a:gd name="connsiteY82" fmla="*/ 135116 h 987259"/>
                <a:gd name="connsiteX83" fmla="*/ 719229 w 795908"/>
                <a:gd name="connsiteY83" fmla="*/ 134201 h 987259"/>
                <a:gd name="connsiteX84" fmla="*/ 719614 w 795908"/>
                <a:gd name="connsiteY84" fmla="*/ 134637 h 987259"/>
                <a:gd name="connsiteX85" fmla="*/ 634735 w 795908"/>
                <a:gd name="connsiteY85" fmla="*/ 307338 h 987259"/>
                <a:gd name="connsiteX86" fmla="*/ 634619 w 795908"/>
                <a:gd name="connsiteY86" fmla="*/ 307446 h 987259"/>
                <a:gd name="connsiteX87" fmla="*/ 517821 w 795908"/>
                <a:gd name="connsiteY87" fmla="*/ 451222 h 987259"/>
                <a:gd name="connsiteX88" fmla="*/ 517509 w 795908"/>
                <a:gd name="connsiteY88" fmla="*/ 451476 h 987259"/>
                <a:gd name="connsiteX89" fmla="*/ 432339 w 795908"/>
                <a:gd name="connsiteY89" fmla="*/ 454623 h 987259"/>
                <a:gd name="connsiteX90" fmla="*/ 432084 w 795908"/>
                <a:gd name="connsiteY90" fmla="*/ 453838 h 987259"/>
                <a:gd name="connsiteX91" fmla="*/ 554542 w 795908"/>
                <a:gd name="connsiteY91" fmla="*/ 226164 h 987259"/>
                <a:gd name="connsiteX92" fmla="*/ 554629 w 795908"/>
                <a:gd name="connsiteY92" fmla="*/ 226011 h 987259"/>
                <a:gd name="connsiteX93" fmla="*/ 556082 w 795908"/>
                <a:gd name="connsiteY93" fmla="*/ 224209 h 987259"/>
                <a:gd name="connsiteX94" fmla="*/ 482851 w 795908"/>
                <a:gd name="connsiteY94" fmla="*/ 87649 h 987259"/>
                <a:gd name="connsiteX95" fmla="*/ 550008 w 795908"/>
                <a:gd name="connsiteY95" fmla="*/ 29304 h 987259"/>
                <a:gd name="connsiteX96" fmla="*/ 550532 w 795908"/>
                <a:gd name="connsiteY96" fmla="*/ 29573 h 987259"/>
                <a:gd name="connsiteX97" fmla="*/ 444901 w 795908"/>
                <a:gd name="connsiteY97" fmla="*/ 408209 h 987259"/>
                <a:gd name="connsiteX98" fmla="*/ 414465 w 795908"/>
                <a:gd name="connsiteY98" fmla="*/ 451556 h 987259"/>
                <a:gd name="connsiteX99" fmla="*/ 413571 w 795908"/>
                <a:gd name="connsiteY99" fmla="*/ 454906 h 987259"/>
                <a:gd name="connsiteX100" fmla="*/ 413259 w 795908"/>
                <a:gd name="connsiteY100" fmla="*/ 455262 h 987259"/>
                <a:gd name="connsiteX101" fmla="*/ 401815 w 795908"/>
                <a:gd name="connsiteY101" fmla="*/ 455494 h 987259"/>
                <a:gd name="connsiteX102" fmla="*/ 401488 w 795908"/>
                <a:gd name="connsiteY102" fmla="*/ 455109 h 987259"/>
                <a:gd name="connsiteX103" fmla="*/ 526794 w 795908"/>
                <a:gd name="connsiteY103" fmla="*/ 67428 h 987259"/>
                <a:gd name="connsiteX104" fmla="*/ 519143 w 795908"/>
                <a:gd name="connsiteY104" fmla="*/ 62960 h 987259"/>
                <a:gd name="connsiteX105" fmla="*/ 397085 w 795908"/>
                <a:gd name="connsiteY105" fmla="*/ 455277 h 987259"/>
                <a:gd name="connsiteX106" fmla="*/ 396765 w 795908"/>
                <a:gd name="connsiteY106" fmla="*/ 455553 h 987259"/>
                <a:gd name="connsiteX107" fmla="*/ 370529 w 795908"/>
                <a:gd name="connsiteY107" fmla="*/ 455335 h 987259"/>
                <a:gd name="connsiteX108" fmla="*/ 370224 w 795908"/>
                <a:gd name="connsiteY108" fmla="*/ 455095 h 987259"/>
                <a:gd name="connsiteX109" fmla="*/ 368821 w 795908"/>
                <a:gd name="connsiteY109" fmla="*/ 452268 h 987259"/>
                <a:gd name="connsiteX110" fmla="*/ 368756 w 795908"/>
                <a:gd name="connsiteY110" fmla="*/ 452087 h 987259"/>
                <a:gd name="connsiteX111" fmla="*/ 482851 w 795908"/>
                <a:gd name="connsiteY111" fmla="*/ 87649 h 987259"/>
                <a:gd name="connsiteX112" fmla="*/ 284697 w 795908"/>
                <a:gd name="connsiteY112" fmla="*/ 223018 h 987259"/>
                <a:gd name="connsiteX113" fmla="*/ 281355 w 795908"/>
                <a:gd name="connsiteY113" fmla="*/ 57336 h 987259"/>
                <a:gd name="connsiteX114" fmla="*/ 282539 w 795908"/>
                <a:gd name="connsiteY114" fmla="*/ 57467 h 987259"/>
                <a:gd name="connsiteX115" fmla="*/ 294623 w 795908"/>
                <a:gd name="connsiteY115" fmla="*/ 139461 h 987259"/>
                <a:gd name="connsiteX116" fmla="*/ 315832 w 795908"/>
                <a:gd name="connsiteY116" fmla="*/ 209395 h 987259"/>
                <a:gd name="connsiteX117" fmla="*/ 325081 w 795908"/>
                <a:gd name="connsiteY117" fmla="*/ 231577 h 987259"/>
                <a:gd name="connsiteX118" fmla="*/ 331591 w 795908"/>
                <a:gd name="connsiteY118" fmla="*/ 228830 h 987259"/>
                <a:gd name="connsiteX119" fmla="*/ 289377 w 795908"/>
                <a:gd name="connsiteY119" fmla="*/ 59835 h 987259"/>
                <a:gd name="connsiteX120" fmla="*/ 289929 w 795908"/>
                <a:gd name="connsiteY120" fmla="*/ 59545 h 987259"/>
                <a:gd name="connsiteX121" fmla="*/ 360676 w 795908"/>
                <a:gd name="connsiteY121" fmla="*/ 148391 h 987259"/>
                <a:gd name="connsiteX122" fmla="*/ 381856 w 795908"/>
                <a:gd name="connsiteY122" fmla="*/ 188266 h 987259"/>
                <a:gd name="connsiteX123" fmla="*/ 385874 w 795908"/>
                <a:gd name="connsiteY123" fmla="*/ 191717 h 987259"/>
                <a:gd name="connsiteX124" fmla="*/ 386085 w 795908"/>
                <a:gd name="connsiteY124" fmla="*/ 192146 h 987259"/>
                <a:gd name="connsiteX125" fmla="*/ 347983 w 795908"/>
                <a:gd name="connsiteY125" fmla="*/ 338646 h 987259"/>
                <a:gd name="connsiteX126" fmla="*/ 347365 w 795908"/>
                <a:gd name="connsiteY126" fmla="*/ 338726 h 987259"/>
                <a:gd name="connsiteX127" fmla="*/ 314597 w 795908"/>
                <a:gd name="connsiteY127" fmla="*/ 271859 h 987259"/>
                <a:gd name="connsiteX128" fmla="*/ 286354 w 795908"/>
                <a:gd name="connsiteY128" fmla="*/ 228591 h 987259"/>
                <a:gd name="connsiteX129" fmla="*/ 286303 w 795908"/>
                <a:gd name="connsiteY129" fmla="*/ 228496 h 987259"/>
                <a:gd name="connsiteX130" fmla="*/ 284697 w 795908"/>
                <a:gd name="connsiteY130" fmla="*/ 223018 h 987259"/>
                <a:gd name="connsiteX131" fmla="*/ 243115 w 795908"/>
                <a:gd name="connsiteY131" fmla="*/ 214175 h 987259"/>
                <a:gd name="connsiteX132" fmla="*/ 343805 w 795908"/>
                <a:gd name="connsiteY132" fmla="*/ 396939 h 987259"/>
                <a:gd name="connsiteX133" fmla="*/ 343826 w 795908"/>
                <a:gd name="connsiteY133" fmla="*/ 397041 h 987259"/>
                <a:gd name="connsiteX134" fmla="*/ 351354 w 795908"/>
                <a:gd name="connsiteY134" fmla="*/ 454347 h 987259"/>
                <a:gd name="connsiteX135" fmla="*/ 351056 w 795908"/>
                <a:gd name="connsiteY135" fmla="*/ 454812 h 987259"/>
                <a:gd name="connsiteX136" fmla="*/ 339315 w 795908"/>
                <a:gd name="connsiteY136" fmla="*/ 454455 h 987259"/>
                <a:gd name="connsiteX137" fmla="*/ 339031 w 795908"/>
                <a:gd name="connsiteY137" fmla="*/ 454274 h 987259"/>
                <a:gd name="connsiteX138" fmla="*/ 282118 w 795908"/>
                <a:gd name="connsiteY138" fmla="*/ 378957 h 987259"/>
                <a:gd name="connsiteX139" fmla="*/ 282017 w 795908"/>
                <a:gd name="connsiteY139" fmla="*/ 378818 h 987259"/>
                <a:gd name="connsiteX140" fmla="*/ 159421 w 795908"/>
                <a:gd name="connsiteY140" fmla="*/ 136671 h 987259"/>
                <a:gd name="connsiteX141" fmla="*/ 159878 w 795908"/>
                <a:gd name="connsiteY141" fmla="*/ 136213 h 987259"/>
                <a:gd name="connsiteX142" fmla="*/ 243115 w 795908"/>
                <a:gd name="connsiteY142" fmla="*/ 214175 h 987259"/>
                <a:gd name="connsiteX143" fmla="*/ 196854 w 795908"/>
                <a:gd name="connsiteY143" fmla="*/ 332114 h 987259"/>
                <a:gd name="connsiteX144" fmla="*/ 196614 w 795908"/>
                <a:gd name="connsiteY144" fmla="*/ 331823 h 987259"/>
                <a:gd name="connsiteX145" fmla="*/ 183950 w 795908"/>
                <a:gd name="connsiteY145" fmla="*/ 289413 h 987259"/>
                <a:gd name="connsiteX146" fmla="*/ 150004 w 795908"/>
                <a:gd name="connsiteY146" fmla="*/ 133975 h 987259"/>
                <a:gd name="connsiteX147" fmla="*/ 150614 w 795908"/>
                <a:gd name="connsiteY147" fmla="*/ 133772 h 987259"/>
                <a:gd name="connsiteX148" fmla="*/ 274780 w 795908"/>
                <a:gd name="connsiteY148" fmla="*/ 372258 h 987259"/>
                <a:gd name="connsiteX149" fmla="*/ 274271 w 795908"/>
                <a:gd name="connsiteY149" fmla="*/ 372628 h 987259"/>
                <a:gd name="connsiteX150" fmla="*/ 196854 w 795908"/>
                <a:gd name="connsiteY150" fmla="*/ 332114 h 987259"/>
                <a:gd name="connsiteX151" fmla="*/ 127153 w 795908"/>
                <a:gd name="connsiteY151" fmla="*/ 316383 h 987259"/>
                <a:gd name="connsiteX152" fmla="*/ 45101 w 795908"/>
                <a:gd name="connsiteY152" fmla="*/ 208203 h 987259"/>
                <a:gd name="connsiteX153" fmla="*/ 45623 w 795908"/>
                <a:gd name="connsiteY153" fmla="*/ 207825 h 987259"/>
                <a:gd name="connsiteX154" fmla="*/ 138568 w 795908"/>
                <a:gd name="connsiteY154" fmla="*/ 278093 h 987259"/>
                <a:gd name="connsiteX155" fmla="*/ 141540 w 795908"/>
                <a:gd name="connsiteY155" fmla="*/ 272985 h 987259"/>
                <a:gd name="connsiteX156" fmla="*/ 34209 w 795908"/>
                <a:gd name="connsiteY156" fmla="*/ 183412 h 987259"/>
                <a:gd name="connsiteX157" fmla="*/ 34543 w 795908"/>
                <a:gd name="connsiteY157" fmla="*/ 182867 h 987259"/>
                <a:gd name="connsiteX158" fmla="*/ 145681 w 795908"/>
                <a:gd name="connsiteY158" fmla="*/ 233706 h 987259"/>
                <a:gd name="connsiteX159" fmla="*/ 145783 w 795908"/>
                <a:gd name="connsiteY159" fmla="*/ 233866 h 987259"/>
                <a:gd name="connsiteX160" fmla="*/ 181545 w 795908"/>
                <a:gd name="connsiteY160" fmla="*/ 327936 h 987259"/>
                <a:gd name="connsiteX161" fmla="*/ 181196 w 795908"/>
                <a:gd name="connsiteY161" fmla="*/ 328401 h 987259"/>
                <a:gd name="connsiteX162" fmla="*/ 131985 w 795908"/>
                <a:gd name="connsiteY162" fmla="*/ 323925 h 987259"/>
                <a:gd name="connsiteX163" fmla="*/ 131665 w 795908"/>
                <a:gd name="connsiteY163" fmla="*/ 323649 h 987259"/>
                <a:gd name="connsiteX164" fmla="*/ 127153 w 795908"/>
                <a:gd name="connsiteY164" fmla="*/ 316383 h 987259"/>
                <a:gd name="connsiteX165" fmla="*/ 171707 w 795908"/>
                <a:gd name="connsiteY165" fmla="*/ 351797 h 987259"/>
                <a:gd name="connsiteX166" fmla="*/ 267594 w 795908"/>
                <a:gd name="connsiteY166" fmla="*/ 388024 h 987259"/>
                <a:gd name="connsiteX167" fmla="*/ 292392 w 795908"/>
                <a:gd name="connsiteY167" fmla="*/ 409182 h 987259"/>
                <a:gd name="connsiteX168" fmla="*/ 325473 w 795908"/>
                <a:gd name="connsiteY168" fmla="*/ 453504 h 987259"/>
                <a:gd name="connsiteX169" fmla="*/ 325154 w 795908"/>
                <a:gd name="connsiteY169" fmla="*/ 453976 h 987259"/>
                <a:gd name="connsiteX170" fmla="*/ 254377 w 795908"/>
                <a:gd name="connsiteY170" fmla="*/ 450481 h 987259"/>
                <a:gd name="connsiteX171" fmla="*/ 254137 w 795908"/>
                <a:gd name="connsiteY171" fmla="*/ 450350 h 987259"/>
                <a:gd name="connsiteX172" fmla="*/ 75770 w 795908"/>
                <a:gd name="connsiteY172" fmla="*/ 354652 h 987259"/>
                <a:gd name="connsiteX173" fmla="*/ 75777 w 795908"/>
                <a:gd name="connsiteY173" fmla="*/ 354006 h 987259"/>
                <a:gd name="connsiteX174" fmla="*/ 171707 w 795908"/>
                <a:gd name="connsiteY174" fmla="*/ 351797 h 987259"/>
                <a:gd name="connsiteX175" fmla="*/ 92314 w 795908"/>
                <a:gd name="connsiteY175" fmla="*/ 367099 h 987259"/>
                <a:gd name="connsiteX176" fmla="*/ 244779 w 795908"/>
                <a:gd name="connsiteY176" fmla="*/ 449275 h 987259"/>
                <a:gd name="connsiteX177" fmla="*/ 244503 w 795908"/>
                <a:gd name="connsiteY177" fmla="*/ 449827 h 987259"/>
                <a:gd name="connsiteX178" fmla="*/ 200051 w 795908"/>
                <a:gd name="connsiteY178" fmla="*/ 446412 h 987259"/>
                <a:gd name="connsiteX179" fmla="*/ 199761 w 795908"/>
                <a:gd name="connsiteY179" fmla="*/ 446129 h 987259"/>
                <a:gd name="connsiteX180" fmla="*/ 167493 w 795908"/>
                <a:gd name="connsiteY180" fmla="*/ 408506 h 987259"/>
                <a:gd name="connsiteX181" fmla="*/ 87511 w 795908"/>
                <a:gd name="connsiteY181" fmla="*/ 366750 h 987259"/>
                <a:gd name="connsiteX182" fmla="*/ 92314 w 795908"/>
                <a:gd name="connsiteY182" fmla="*/ 367099 h 987259"/>
                <a:gd name="connsiteX183" fmla="*/ 125584 w 795908"/>
                <a:gd name="connsiteY183" fmla="*/ 461453 h 987259"/>
                <a:gd name="connsiteX184" fmla="*/ 123673 w 795908"/>
                <a:gd name="connsiteY184" fmla="*/ 453831 h 987259"/>
                <a:gd name="connsiteX185" fmla="*/ 124138 w 795908"/>
                <a:gd name="connsiteY185" fmla="*/ 453460 h 987259"/>
                <a:gd name="connsiteX186" fmla="*/ 171249 w 795908"/>
                <a:gd name="connsiteY186" fmla="*/ 467258 h 987259"/>
                <a:gd name="connsiteX187" fmla="*/ 353679 w 795908"/>
                <a:gd name="connsiteY187" fmla="*/ 480947 h 987259"/>
                <a:gd name="connsiteX188" fmla="*/ 483519 w 795908"/>
                <a:gd name="connsiteY188" fmla="*/ 478978 h 987259"/>
                <a:gd name="connsiteX189" fmla="*/ 683736 w 795908"/>
                <a:gd name="connsiteY189" fmla="*/ 463756 h 987259"/>
                <a:gd name="connsiteX190" fmla="*/ 684128 w 795908"/>
                <a:gd name="connsiteY190" fmla="*/ 464133 h 987259"/>
                <a:gd name="connsiteX191" fmla="*/ 658734 w 795908"/>
                <a:gd name="connsiteY191" fmla="*/ 616643 h 987259"/>
                <a:gd name="connsiteX192" fmla="*/ 658683 w 795908"/>
                <a:gd name="connsiteY192" fmla="*/ 616781 h 987259"/>
                <a:gd name="connsiteX193" fmla="*/ 635941 w 795908"/>
                <a:gd name="connsiteY193" fmla="*/ 641477 h 987259"/>
                <a:gd name="connsiteX194" fmla="*/ 635483 w 795908"/>
                <a:gd name="connsiteY194" fmla="*/ 641456 h 987259"/>
                <a:gd name="connsiteX195" fmla="*/ 533166 w 795908"/>
                <a:gd name="connsiteY195" fmla="*/ 644006 h 987259"/>
                <a:gd name="connsiteX196" fmla="*/ 525508 w 795908"/>
                <a:gd name="connsiteY196" fmla="*/ 647435 h 987259"/>
                <a:gd name="connsiteX197" fmla="*/ 511899 w 795908"/>
                <a:gd name="connsiteY197" fmla="*/ 634640 h 987259"/>
                <a:gd name="connsiteX198" fmla="*/ 465260 w 795908"/>
                <a:gd name="connsiteY198" fmla="*/ 592055 h 987259"/>
                <a:gd name="connsiteX199" fmla="*/ 450547 w 795908"/>
                <a:gd name="connsiteY199" fmla="*/ 593952 h 987259"/>
                <a:gd name="connsiteX200" fmla="*/ 410076 w 795908"/>
                <a:gd name="connsiteY200" fmla="*/ 662352 h 987259"/>
                <a:gd name="connsiteX201" fmla="*/ 409546 w 795908"/>
                <a:gd name="connsiteY201" fmla="*/ 662410 h 987259"/>
                <a:gd name="connsiteX202" fmla="*/ 359521 w 795908"/>
                <a:gd name="connsiteY202" fmla="*/ 606783 h 987259"/>
                <a:gd name="connsiteX203" fmla="*/ 359477 w 795908"/>
                <a:gd name="connsiteY203" fmla="*/ 606739 h 987259"/>
                <a:gd name="connsiteX204" fmla="*/ 317183 w 795908"/>
                <a:gd name="connsiteY204" fmla="*/ 632969 h 987259"/>
                <a:gd name="connsiteX205" fmla="*/ 293395 w 795908"/>
                <a:gd name="connsiteY205" fmla="*/ 661378 h 987259"/>
                <a:gd name="connsiteX206" fmla="*/ 255954 w 795908"/>
                <a:gd name="connsiteY206" fmla="*/ 647813 h 987259"/>
                <a:gd name="connsiteX207" fmla="*/ 232936 w 795908"/>
                <a:gd name="connsiteY207" fmla="*/ 598180 h 987259"/>
                <a:gd name="connsiteX208" fmla="*/ 212011 w 795908"/>
                <a:gd name="connsiteY208" fmla="*/ 592658 h 987259"/>
                <a:gd name="connsiteX209" fmla="*/ 155505 w 795908"/>
                <a:gd name="connsiteY209" fmla="*/ 641717 h 987259"/>
                <a:gd name="connsiteX210" fmla="*/ 154930 w 795908"/>
                <a:gd name="connsiteY210" fmla="*/ 641564 h 987259"/>
                <a:gd name="connsiteX211" fmla="*/ 125584 w 795908"/>
                <a:gd name="connsiteY211" fmla="*/ 461453 h 987259"/>
                <a:gd name="connsiteX212" fmla="*/ 647268 w 795908"/>
                <a:gd name="connsiteY212" fmla="*/ 694183 h 987259"/>
                <a:gd name="connsiteX213" fmla="*/ 646818 w 795908"/>
                <a:gd name="connsiteY213" fmla="*/ 694423 h 987259"/>
                <a:gd name="connsiteX214" fmla="*/ 622630 w 795908"/>
                <a:gd name="connsiteY214" fmla="*/ 696196 h 987259"/>
                <a:gd name="connsiteX215" fmla="*/ 551956 w 795908"/>
                <a:gd name="connsiteY215" fmla="*/ 714520 h 987259"/>
                <a:gd name="connsiteX216" fmla="*/ 164616 w 795908"/>
                <a:gd name="connsiteY216" fmla="*/ 702859 h 987259"/>
                <a:gd name="connsiteX217" fmla="*/ 164369 w 795908"/>
                <a:gd name="connsiteY217" fmla="*/ 702590 h 987259"/>
                <a:gd name="connsiteX218" fmla="*/ 157662 w 795908"/>
                <a:gd name="connsiteY218" fmla="*/ 659307 h 987259"/>
                <a:gd name="connsiteX219" fmla="*/ 157968 w 795908"/>
                <a:gd name="connsiteY219" fmla="*/ 658937 h 987259"/>
                <a:gd name="connsiteX220" fmla="*/ 213965 w 795908"/>
                <a:gd name="connsiteY220" fmla="*/ 622797 h 987259"/>
                <a:gd name="connsiteX221" fmla="*/ 214459 w 795908"/>
                <a:gd name="connsiteY221" fmla="*/ 622964 h 987259"/>
                <a:gd name="connsiteX222" fmla="*/ 236162 w 795908"/>
                <a:gd name="connsiteY222" fmla="*/ 664277 h 987259"/>
                <a:gd name="connsiteX223" fmla="*/ 330545 w 795908"/>
                <a:gd name="connsiteY223" fmla="*/ 659424 h 987259"/>
                <a:gd name="connsiteX224" fmla="*/ 349145 w 795908"/>
                <a:gd name="connsiteY224" fmla="*/ 628697 h 987259"/>
                <a:gd name="connsiteX225" fmla="*/ 349639 w 795908"/>
                <a:gd name="connsiteY225" fmla="*/ 628704 h 987259"/>
                <a:gd name="connsiteX226" fmla="*/ 377954 w 795908"/>
                <a:gd name="connsiteY226" fmla="*/ 660092 h 987259"/>
                <a:gd name="connsiteX227" fmla="*/ 415366 w 795908"/>
                <a:gd name="connsiteY227" fmla="*/ 685610 h 987259"/>
                <a:gd name="connsiteX228" fmla="*/ 415417 w 795908"/>
                <a:gd name="connsiteY228" fmla="*/ 685595 h 987259"/>
                <a:gd name="connsiteX229" fmla="*/ 442017 w 795908"/>
                <a:gd name="connsiteY229" fmla="*/ 650189 h 987259"/>
                <a:gd name="connsiteX230" fmla="*/ 442031 w 795908"/>
                <a:gd name="connsiteY230" fmla="*/ 650167 h 987259"/>
                <a:gd name="connsiteX231" fmla="*/ 460639 w 795908"/>
                <a:gd name="connsiteY231" fmla="*/ 615415 h 987259"/>
                <a:gd name="connsiteX232" fmla="*/ 461162 w 795908"/>
                <a:gd name="connsiteY232" fmla="*/ 615342 h 987259"/>
                <a:gd name="connsiteX233" fmla="*/ 487130 w 795908"/>
                <a:gd name="connsiteY233" fmla="*/ 641186 h 987259"/>
                <a:gd name="connsiteX234" fmla="*/ 523016 w 795908"/>
                <a:gd name="connsiteY234" fmla="*/ 670606 h 987259"/>
                <a:gd name="connsiteX235" fmla="*/ 523052 w 795908"/>
                <a:gd name="connsiteY235" fmla="*/ 670620 h 987259"/>
                <a:gd name="connsiteX236" fmla="*/ 557826 w 795908"/>
                <a:gd name="connsiteY236" fmla="*/ 648649 h 987259"/>
                <a:gd name="connsiteX237" fmla="*/ 581687 w 795908"/>
                <a:gd name="connsiteY237" fmla="*/ 618437 h 987259"/>
                <a:gd name="connsiteX238" fmla="*/ 582189 w 795908"/>
                <a:gd name="connsiteY238" fmla="*/ 618423 h 987259"/>
                <a:gd name="connsiteX239" fmla="*/ 617355 w 795908"/>
                <a:gd name="connsiteY239" fmla="*/ 657898 h 987259"/>
                <a:gd name="connsiteX240" fmla="*/ 617377 w 795908"/>
                <a:gd name="connsiteY240" fmla="*/ 657920 h 987259"/>
                <a:gd name="connsiteX241" fmla="*/ 651352 w 795908"/>
                <a:gd name="connsiteY241" fmla="*/ 663202 h 987259"/>
                <a:gd name="connsiteX242" fmla="*/ 651890 w 795908"/>
                <a:gd name="connsiteY242" fmla="*/ 663485 h 987259"/>
                <a:gd name="connsiteX243" fmla="*/ 647268 w 795908"/>
                <a:gd name="connsiteY243" fmla="*/ 694183 h 987259"/>
                <a:gd name="connsiteX244" fmla="*/ 619557 w 795908"/>
                <a:gd name="connsiteY244" fmla="*/ 864712 h 987259"/>
                <a:gd name="connsiteX245" fmla="*/ 202529 w 795908"/>
                <a:gd name="connsiteY245" fmla="*/ 893434 h 987259"/>
                <a:gd name="connsiteX246" fmla="*/ 188208 w 795908"/>
                <a:gd name="connsiteY246" fmla="*/ 851190 h 987259"/>
                <a:gd name="connsiteX247" fmla="*/ 167123 w 795908"/>
                <a:gd name="connsiteY247" fmla="*/ 720369 h 987259"/>
                <a:gd name="connsiteX248" fmla="*/ 167544 w 795908"/>
                <a:gd name="connsiteY248" fmla="*/ 720006 h 987259"/>
                <a:gd name="connsiteX249" fmla="*/ 643432 w 795908"/>
                <a:gd name="connsiteY249" fmla="*/ 715908 h 987259"/>
                <a:gd name="connsiteX250" fmla="*/ 643853 w 795908"/>
                <a:gd name="connsiteY250" fmla="*/ 716272 h 987259"/>
                <a:gd name="connsiteX251" fmla="*/ 619557 w 795908"/>
                <a:gd name="connsiteY251" fmla="*/ 864712 h 98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795908" h="987259">
                  <a:moveTo>
                    <a:pt x="789743" y="250831"/>
                  </a:moveTo>
                  <a:cubicBezTo>
                    <a:pt x="789707" y="250831"/>
                    <a:pt x="789663" y="250817"/>
                    <a:pt x="789627" y="250802"/>
                  </a:cubicBezTo>
                  <a:cubicBezTo>
                    <a:pt x="782776" y="247075"/>
                    <a:pt x="776825" y="253818"/>
                    <a:pt x="769973" y="253621"/>
                  </a:cubicBezTo>
                  <a:cubicBezTo>
                    <a:pt x="735199" y="258170"/>
                    <a:pt x="702634" y="274089"/>
                    <a:pt x="670766" y="288163"/>
                  </a:cubicBezTo>
                  <a:cubicBezTo>
                    <a:pt x="670468" y="288294"/>
                    <a:pt x="670185" y="287960"/>
                    <a:pt x="670359" y="287683"/>
                  </a:cubicBezTo>
                  <a:cubicBezTo>
                    <a:pt x="692585" y="253396"/>
                    <a:pt x="712900" y="217430"/>
                    <a:pt x="726495" y="178777"/>
                  </a:cubicBezTo>
                  <a:cubicBezTo>
                    <a:pt x="733186" y="160626"/>
                    <a:pt x="739065" y="142171"/>
                    <a:pt x="740736" y="122801"/>
                  </a:cubicBezTo>
                  <a:cubicBezTo>
                    <a:pt x="741448" y="116865"/>
                    <a:pt x="733913" y="113530"/>
                    <a:pt x="729169" y="115738"/>
                  </a:cubicBezTo>
                  <a:cubicBezTo>
                    <a:pt x="729132" y="115760"/>
                    <a:pt x="729089" y="115767"/>
                    <a:pt x="729045" y="115767"/>
                  </a:cubicBezTo>
                  <a:cubicBezTo>
                    <a:pt x="668368" y="114823"/>
                    <a:pt x="604509" y="136242"/>
                    <a:pt x="563617" y="182605"/>
                  </a:cubicBezTo>
                  <a:cubicBezTo>
                    <a:pt x="563399" y="182853"/>
                    <a:pt x="563007" y="182664"/>
                    <a:pt x="563058" y="182344"/>
                  </a:cubicBezTo>
                  <a:cubicBezTo>
                    <a:pt x="571966" y="126572"/>
                    <a:pt x="578773" y="70254"/>
                    <a:pt x="572183" y="13959"/>
                  </a:cubicBezTo>
                  <a:cubicBezTo>
                    <a:pt x="572169" y="13864"/>
                    <a:pt x="572205" y="13763"/>
                    <a:pt x="572278" y="13697"/>
                  </a:cubicBezTo>
                  <a:cubicBezTo>
                    <a:pt x="577480" y="8706"/>
                    <a:pt x="573310" y="-1757"/>
                    <a:pt x="565405" y="997"/>
                  </a:cubicBezTo>
                  <a:cubicBezTo>
                    <a:pt x="565332" y="1026"/>
                    <a:pt x="565245" y="1019"/>
                    <a:pt x="565172" y="982"/>
                  </a:cubicBezTo>
                  <a:cubicBezTo>
                    <a:pt x="559861" y="-1648"/>
                    <a:pt x="552675" y="1258"/>
                    <a:pt x="550124" y="6671"/>
                  </a:cubicBezTo>
                  <a:cubicBezTo>
                    <a:pt x="550096" y="6737"/>
                    <a:pt x="550038" y="6795"/>
                    <a:pt x="549965" y="6824"/>
                  </a:cubicBezTo>
                  <a:cubicBezTo>
                    <a:pt x="478447" y="37471"/>
                    <a:pt x="427086" y="104781"/>
                    <a:pt x="394426" y="173414"/>
                  </a:cubicBezTo>
                  <a:cubicBezTo>
                    <a:pt x="394295" y="173690"/>
                    <a:pt x="393903" y="173647"/>
                    <a:pt x="393830" y="173349"/>
                  </a:cubicBezTo>
                  <a:cubicBezTo>
                    <a:pt x="387182" y="146138"/>
                    <a:pt x="370645" y="120795"/>
                    <a:pt x="354500" y="98075"/>
                  </a:cubicBezTo>
                  <a:cubicBezTo>
                    <a:pt x="334839" y="71969"/>
                    <a:pt x="311712" y="49234"/>
                    <a:pt x="285308" y="29987"/>
                  </a:cubicBezTo>
                  <a:cubicBezTo>
                    <a:pt x="279859" y="26100"/>
                    <a:pt x="271423" y="30387"/>
                    <a:pt x="270195" y="36556"/>
                  </a:cubicBezTo>
                  <a:cubicBezTo>
                    <a:pt x="270188" y="36599"/>
                    <a:pt x="270166" y="36643"/>
                    <a:pt x="270137" y="36679"/>
                  </a:cubicBezTo>
                  <a:cubicBezTo>
                    <a:pt x="247083" y="65241"/>
                    <a:pt x="251551" y="154036"/>
                    <a:pt x="257444" y="191303"/>
                  </a:cubicBezTo>
                  <a:cubicBezTo>
                    <a:pt x="257495" y="191630"/>
                    <a:pt x="257095" y="191804"/>
                    <a:pt x="256877" y="191557"/>
                  </a:cubicBezTo>
                  <a:cubicBezTo>
                    <a:pt x="243486" y="176335"/>
                    <a:pt x="229107" y="162022"/>
                    <a:pt x="213660" y="148929"/>
                  </a:cubicBezTo>
                  <a:cubicBezTo>
                    <a:pt x="192909" y="131345"/>
                    <a:pt x="170225" y="116051"/>
                    <a:pt x="145281" y="105058"/>
                  </a:cubicBezTo>
                  <a:cubicBezTo>
                    <a:pt x="136308" y="101105"/>
                    <a:pt x="128119" y="110507"/>
                    <a:pt x="130953" y="117409"/>
                  </a:cubicBezTo>
                  <a:cubicBezTo>
                    <a:pt x="130975" y="117460"/>
                    <a:pt x="130982" y="117519"/>
                    <a:pt x="130975" y="117577"/>
                  </a:cubicBezTo>
                  <a:cubicBezTo>
                    <a:pt x="125605" y="147337"/>
                    <a:pt x="133315" y="177730"/>
                    <a:pt x="138917" y="206917"/>
                  </a:cubicBezTo>
                  <a:cubicBezTo>
                    <a:pt x="138975" y="207208"/>
                    <a:pt x="138648" y="207411"/>
                    <a:pt x="138408" y="207237"/>
                  </a:cubicBezTo>
                  <a:cubicBezTo>
                    <a:pt x="102588" y="181603"/>
                    <a:pt x="59676" y="167449"/>
                    <a:pt x="16074" y="165437"/>
                  </a:cubicBezTo>
                  <a:cubicBezTo>
                    <a:pt x="16016" y="165437"/>
                    <a:pt x="15965" y="165415"/>
                    <a:pt x="15921" y="165386"/>
                  </a:cubicBezTo>
                  <a:cubicBezTo>
                    <a:pt x="10806" y="161847"/>
                    <a:pt x="1905" y="162690"/>
                    <a:pt x="307" y="169680"/>
                  </a:cubicBezTo>
                  <a:cubicBezTo>
                    <a:pt x="-1793" y="179975"/>
                    <a:pt x="7398" y="190503"/>
                    <a:pt x="12419" y="199092"/>
                  </a:cubicBezTo>
                  <a:cubicBezTo>
                    <a:pt x="17033" y="206982"/>
                    <a:pt x="21494" y="214953"/>
                    <a:pt x="25737" y="223054"/>
                  </a:cubicBezTo>
                  <a:cubicBezTo>
                    <a:pt x="44054" y="262457"/>
                    <a:pt x="67966" y="299607"/>
                    <a:pt x="103496" y="325240"/>
                  </a:cubicBezTo>
                  <a:cubicBezTo>
                    <a:pt x="103736" y="325415"/>
                    <a:pt x="103648" y="325785"/>
                    <a:pt x="103350" y="325822"/>
                  </a:cubicBezTo>
                  <a:cubicBezTo>
                    <a:pt x="71948" y="329578"/>
                    <a:pt x="37915" y="336517"/>
                    <a:pt x="11314" y="354464"/>
                  </a:cubicBezTo>
                  <a:cubicBezTo>
                    <a:pt x="5291" y="358569"/>
                    <a:pt x="6279" y="369707"/>
                    <a:pt x="13894" y="370942"/>
                  </a:cubicBezTo>
                  <a:cubicBezTo>
                    <a:pt x="62102" y="377264"/>
                    <a:pt x="111859" y="389150"/>
                    <a:pt x="150200" y="420662"/>
                  </a:cubicBezTo>
                  <a:cubicBezTo>
                    <a:pt x="150433" y="420851"/>
                    <a:pt x="150324" y="421229"/>
                    <a:pt x="150026" y="421251"/>
                  </a:cubicBezTo>
                  <a:cubicBezTo>
                    <a:pt x="135741" y="422377"/>
                    <a:pt x="115579" y="422755"/>
                    <a:pt x="107652" y="436516"/>
                  </a:cubicBezTo>
                  <a:cubicBezTo>
                    <a:pt x="107623" y="436567"/>
                    <a:pt x="107572" y="436611"/>
                    <a:pt x="107514" y="436640"/>
                  </a:cubicBezTo>
                  <a:cubicBezTo>
                    <a:pt x="103023" y="438616"/>
                    <a:pt x="101323" y="443455"/>
                    <a:pt x="102021" y="448192"/>
                  </a:cubicBezTo>
                  <a:cubicBezTo>
                    <a:pt x="104091" y="484231"/>
                    <a:pt x="110435" y="523836"/>
                    <a:pt x="116356" y="560907"/>
                  </a:cubicBezTo>
                  <a:cubicBezTo>
                    <a:pt x="133736" y="667591"/>
                    <a:pt x="146931" y="775204"/>
                    <a:pt x="167907" y="881205"/>
                  </a:cubicBezTo>
                  <a:cubicBezTo>
                    <a:pt x="167907" y="881220"/>
                    <a:pt x="167914" y="881241"/>
                    <a:pt x="167922" y="881256"/>
                  </a:cubicBezTo>
                  <a:cubicBezTo>
                    <a:pt x="215062" y="1018609"/>
                    <a:pt x="543142" y="1014671"/>
                    <a:pt x="624541" y="914301"/>
                  </a:cubicBezTo>
                  <a:cubicBezTo>
                    <a:pt x="637016" y="898658"/>
                    <a:pt x="643025" y="881322"/>
                    <a:pt x="646563" y="861943"/>
                  </a:cubicBezTo>
                  <a:cubicBezTo>
                    <a:pt x="653241" y="825367"/>
                    <a:pt x="658770" y="788559"/>
                    <a:pt x="664524" y="751830"/>
                  </a:cubicBezTo>
                  <a:cubicBezTo>
                    <a:pt x="679056" y="652296"/>
                    <a:pt x="697439" y="554215"/>
                    <a:pt x="708294" y="454049"/>
                  </a:cubicBezTo>
                  <a:cubicBezTo>
                    <a:pt x="708301" y="453990"/>
                    <a:pt x="708323" y="453940"/>
                    <a:pt x="708352" y="453896"/>
                  </a:cubicBezTo>
                  <a:cubicBezTo>
                    <a:pt x="710474" y="451128"/>
                    <a:pt x="711280" y="447662"/>
                    <a:pt x="710997" y="444312"/>
                  </a:cubicBezTo>
                  <a:cubicBezTo>
                    <a:pt x="710989" y="444269"/>
                    <a:pt x="710997" y="444225"/>
                    <a:pt x="711019" y="444182"/>
                  </a:cubicBezTo>
                  <a:cubicBezTo>
                    <a:pt x="717863" y="426518"/>
                    <a:pt x="689286" y="420873"/>
                    <a:pt x="677232" y="415903"/>
                  </a:cubicBezTo>
                  <a:cubicBezTo>
                    <a:pt x="677073" y="415838"/>
                    <a:pt x="677000" y="415663"/>
                    <a:pt x="677051" y="415496"/>
                  </a:cubicBezTo>
                  <a:cubicBezTo>
                    <a:pt x="690536" y="372497"/>
                    <a:pt x="724715" y="340244"/>
                    <a:pt x="754962" y="308464"/>
                  </a:cubicBezTo>
                  <a:cubicBezTo>
                    <a:pt x="768019" y="293990"/>
                    <a:pt x="785159" y="281878"/>
                    <a:pt x="793464" y="263873"/>
                  </a:cubicBezTo>
                  <a:cubicBezTo>
                    <a:pt x="793478" y="263837"/>
                    <a:pt x="793507" y="263801"/>
                    <a:pt x="793536" y="263779"/>
                  </a:cubicBezTo>
                  <a:cubicBezTo>
                    <a:pt x="798012" y="260052"/>
                    <a:pt x="795825" y="251115"/>
                    <a:pt x="789743" y="250831"/>
                  </a:cubicBezTo>
                  <a:close/>
                  <a:moveTo>
                    <a:pt x="652347" y="443382"/>
                  </a:moveTo>
                  <a:cubicBezTo>
                    <a:pt x="639843" y="445293"/>
                    <a:pt x="627200" y="446514"/>
                    <a:pt x="614645" y="447451"/>
                  </a:cubicBezTo>
                  <a:cubicBezTo>
                    <a:pt x="614376" y="447473"/>
                    <a:pt x="614194" y="447175"/>
                    <a:pt x="614340" y="446950"/>
                  </a:cubicBezTo>
                  <a:cubicBezTo>
                    <a:pt x="631029" y="419841"/>
                    <a:pt x="649492" y="393830"/>
                    <a:pt x="669320" y="368879"/>
                  </a:cubicBezTo>
                  <a:cubicBezTo>
                    <a:pt x="670003" y="368014"/>
                    <a:pt x="671333" y="368937"/>
                    <a:pt x="670780" y="369889"/>
                  </a:cubicBezTo>
                  <a:cubicBezTo>
                    <a:pt x="657942" y="392050"/>
                    <a:pt x="649623" y="417073"/>
                    <a:pt x="652623" y="443019"/>
                  </a:cubicBezTo>
                  <a:cubicBezTo>
                    <a:pt x="652638" y="443194"/>
                    <a:pt x="652521" y="443353"/>
                    <a:pt x="652347" y="443382"/>
                  </a:cubicBezTo>
                  <a:close/>
                  <a:moveTo>
                    <a:pt x="713467" y="297660"/>
                  </a:moveTo>
                  <a:cubicBezTo>
                    <a:pt x="718015" y="295836"/>
                    <a:pt x="722586" y="294063"/>
                    <a:pt x="727170" y="292319"/>
                  </a:cubicBezTo>
                  <a:cubicBezTo>
                    <a:pt x="727505" y="292188"/>
                    <a:pt x="727781" y="292610"/>
                    <a:pt x="727519" y="292857"/>
                  </a:cubicBezTo>
                  <a:cubicBezTo>
                    <a:pt x="681396" y="337302"/>
                    <a:pt x="630630" y="390596"/>
                    <a:pt x="604807" y="447967"/>
                  </a:cubicBezTo>
                  <a:cubicBezTo>
                    <a:pt x="604756" y="448076"/>
                    <a:pt x="604654" y="448149"/>
                    <a:pt x="604531" y="448156"/>
                  </a:cubicBezTo>
                  <a:cubicBezTo>
                    <a:pt x="582530" y="449646"/>
                    <a:pt x="560500" y="450379"/>
                    <a:pt x="538456" y="450953"/>
                  </a:cubicBezTo>
                  <a:cubicBezTo>
                    <a:pt x="538223" y="450961"/>
                    <a:pt x="538056" y="450735"/>
                    <a:pt x="538129" y="450517"/>
                  </a:cubicBezTo>
                  <a:cubicBezTo>
                    <a:pt x="564089" y="373115"/>
                    <a:pt x="641855" y="327340"/>
                    <a:pt x="713467" y="297660"/>
                  </a:cubicBezTo>
                  <a:close/>
                  <a:moveTo>
                    <a:pt x="556082" y="224209"/>
                  </a:moveTo>
                  <a:cubicBezTo>
                    <a:pt x="589302" y="170726"/>
                    <a:pt x="648511" y="152452"/>
                    <a:pt x="705802" y="137688"/>
                  </a:cubicBezTo>
                  <a:cubicBezTo>
                    <a:pt x="706129" y="137601"/>
                    <a:pt x="706354" y="138008"/>
                    <a:pt x="706107" y="138241"/>
                  </a:cubicBezTo>
                  <a:cubicBezTo>
                    <a:pt x="649201" y="191840"/>
                    <a:pt x="600651" y="253680"/>
                    <a:pt x="551767" y="314494"/>
                  </a:cubicBezTo>
                  <a:cubicBezTo>
                    <a:pt x="548381" y="318803"/>
                    <a:pt x="554353" y="324964"/>
                    <a:pt x="557884" y="320612"/>
                  </a:cubicBezTo>
                  <a:cubicBezTo>
                    <a:pt x="607263" y="256571"/>
                    <a:pt x="666842" y="199302"/>
                    <a:pt x="715095" y="135240"/>
                  </a:cubicBezTo>
                  <a:cubicBezTo>
                    <a:pt x="715138" y="135182"/>
                    <a:pt x="715204" y="135138"/>
                    <a:pt x="715283" y="135116"/>
                  </a:cubicBezTo>
                  <a:cubicBezTo>
                    <a:pt x="716599" y="134804"/>
                    <a:pt x="717914" y="134499"/>
                    <a:pt x="719229" y="134201"/>
                  </a:cubicBezTo>
                  <a:cubicBezTo>
                    <a:pt x="719483" y="134143"/>
                    <a:pt x="719701" y="134397"/>
                    <a:pt x="719614" y="134637"/>
                  </a:cubicBezTo>
                  <a:cubicBezTo>
                    <a:pt x="697402" y="195110"/>
                    <a:pt x="668848" y="252699"/>
                    <a:pt x="634735" y="307338"/>
                  </a:cubicBezTo>
                  <a:cubicBezTo>
                    <a:pt x="634706" y="307381"/>
                    <a:pt x="634670" y="307425"/>
                    <a:pt x="634619" y="307446"/>
                  </a:cubicBezTo>
                  <a:cubicBezTo>
                    <a:pt x="579595" y="339009"/>
                    <a:pt x="531851" y="387799"/>
                    <a:pt x="517821" y="451222"/>
                  </a:cubicBezTo>
                  <a:cubicBezTo>
                    <a:pt x="517792" y="451368"/>
                    <a:pt x="517661" y="451476"/>
                    <a:pt x="517509" y="451476"/>
                  </a:cubicBezTo>
                  <a:cubicBezTo>
                    <a:pt x="489099" y="452051"/>
                    <a:pt x="460682" y="453474"/>
                    <a:pt x="432339" y="454623"/>
                  </a:cubicBezTo>
                  <a:cubicBezTo>
                    <a:pt x="431903" y="454637"/>
                    <a:pt x="431721" y="454085"/>
                    <a:pt x="432084" y="453838"/>
                  </a:cubicBezTo>
                  <a:cubicBezTo>
                    <a:pt x="497549" y="409981"/>
                    <a:pt x="538114" y="300668"/>
                    <a:pt x="554542" y="226164"/>
                  </a:cubicBezTo>
                  <a:cubicBezTo>
                    <a:pt x="554557" y="226106"/>
                    <a:pt x="554586" y="226055"/>
                    <a:pt x="554629" y="226011"/>
                  </a:cubicBezTo>
                  <a:cubicBezTo>
                    <a:pt x="555152" y="225525"/>
                    <a:pt x="555647" y="224929"/>
                    <a:pt x="556082" y="224209"/>
                  </a:cubicBezTo>
                  <a:close/>
                  <a:moveTo>
                    <a:pt x="482851" y="87649"/>
                  </a:moveTo>
                  <a:cubicBezTo>
                    <a:pt x="502969" y="65917"/>
                    <a:pt x="525937" y="46713"/>
                    <a:pt x="550008" y="29304"/>
                  </a:cubicBezTo>
                  <a:cubicBezTo>
                    <a:pt x="550226" y="29144"/>
                    <a:pt x="550532" y="29304"/>
                    <a:pt x="550532" y="29573"/>
                  </a:cubicBezTo>
                  <a:cubicBezTo>
                    <a:pt x="550336" y="159079"/>
                    <a:pt x="525355" y="303559"/>
                    <a:pt x="444901" y="408209"/>
                  </a:cubicBezTo>
                  <a:cubicBezTo>
                    <a:pt x="433806" y="421977"/>
                    <a:pt x="424201" y="436792"/>
                    <a:pt x="414465" y="451556"/>
                  </a:cubicBezTo>
                  <a:cubicBezTo>
                    <a:pt x="413731" y="452675"/>
                    <a:pt x="413476" y="453823"/>
                    <a:pt x="413571" y="454906"/>
                  </a:cubicBezTo>
                  <a:cubicBezTo>
                    <a:pt x="413586" y="455095"/>
                    <a:pt x="413455" y="455262"/>
                    <a:pt x="413259" y="455262"/>
                  </a:cubicBezTo>
                  <a:cubicBezTo>
                    <a:pt x="409444" y="455356"/>
                    <a:pt x="405630" y="455436"/>
                    <a:pt x="401815" y="455494"/>
                  </a:cubicBezTo>
                  <a:cubicBezTo>
                    <a:pt x="401611" y="455494"/>
                    <a:pt x="401452" y="455313"/>
                    <a:pt x="401488" y="455109"/>
                  </a:cubicBezTo>
                  <a:cubicBezTo>
                    <a:pt x="424499" y="321070"/>
                    <a:pt x="452480" y="183623"/>
                    <a:pt x="526794" y="67428"/>
                  </a:cubicBezTo>
                  <a:cubicBezTo>
                    <a:pt x="529802" y="62407"/>
                    <a:pt x="522478" y="58520"/>
                    <a:pt x="519143" y="62960"/>
                  </a:cubicBezTo>
                  <a:cubicBezTo>
                    <a:pt x="437708" y="176677"/>
                    <a:pt x="418047" y="320321"/>
                    <a:pt x="397085" y="455277"/>
                  </a:cubicBezTo>
                  <a:cubicBezTo>
                    <a:pt x="397063" y="455436"/>
                    <a:pt x="396925" y="455553"/>
                    <a:pt x="396765" y="455553"/>
                  </a:cubicBezTo>
                  <a:cubicBezTo>
                    <a:pt x="388032" y="455633"/>
                    <a:pt x="379277" y="455574"/>
                    <a:pt x="370529" y="455335"/>
                  </a:cubicBezTo>
                  <a:cubicBezTo>
                    <a:pt x="370383" y="455327"/>
                    <a:pt x="370267" y="455233"/>
                    <a:pt x="370224" y="455095"/>
                  </a:cubicBezTo>
                  <a:cubicBezTo>
                    <a:pt x="369962" y="454121"/>
                    <a:pt x="369511" y="453162"/>
                    <a:pt x="368821" y="452268"/>
                  </a:cubicBezTo>
                  <a:cubicBezTo>
                    <a:pt x="368777" y="452218"/>
                    <a:pt x="368756" y="452152"/>
                    <a:pt x="368756" y="452087"/>
                  </a:cubicBezTo>
                  <a:cubicBezTo>
                    <a:pt x="363241" y="326141"/>
                    <a:pt x="395167" y="184160"/>
                    <a:pt x="482851" y="87649"/>
                  </a:cubicBezTo>
                  <a:close/>
                  <a:moveTo>
                    <a:pt x="284697" y="223018"/>
                  </a:moveTo>
                  <a:cubicBezTo>
                    <a:pt x="270333" y="169331"/>
                    <a:pt x="270180" y="111669"/>
                    <a:pt x="281355" y="57336"/>
                  </a:cubicBezTo>
                  <a:cubicBezTo>
                    <a:pt x="282075" y="57416"/>
                    <a:pt x="281820" y="57387"/>
                    <a:pt x="282539" y="57467"/>
                  </a:cubicBezTo>
                  <a:cubicBezTo>
                    <a:pt x="281733" y="85011"/>
                    <a:pt x="289231" y="112571"/>
                    <a:pt x="294623" y="139461"/>
                  </a:cubicBezTo>
                  <a:cubicBezTo>
                    <a:pt x="300152" y="163199"/>
                    <a:pt x="307505" y="186493"/>
                    <a:pt x="315832" y="209395"/>
                  </a:cubicBezTo>
                  <a:cubicBezTo>
                    <a:pt x="318542" y="216827"/>
                    <a:pt x="320881" y="224834"/>
                    <a:pt x="325081" y="231577"/>
                  </a:cubicBezTo>
                  <a:cubicBezTo>
                    <a:pt x="327289" y="235130"/>
                    <a:pt x="332310" y="232732"/>
                    <a:pt x="331591" y="228830"/>
                  </a:cubicBezTo>
                  <a:cubicBezTo>
                    <a:pt x="313725" y="173683"/>
                    <a:pt x="296047" y="117707"/>
                    <a:pt x="289377" y="59835"/>
                  </a:cubicBezTo>
                  <a:cubicBezTo>
                    <a:pt x="289340" y="59537"/>
                    <a:pt x="289697" y="59348"/>
                    <a:pt x="289929" y="59545"/>
                  </a:cubicBezTo>
                  <a:cubicBezTo>
                    <a:pt x="318956" y="84328"/>
                    <a:pt x="342555" y="114932"/>
                    <a:pt x="360676" y="148391"/>
                  </a:cubicBezTo>
                  <a:cubicBezTo>
                    <a:pt x="367971" y="161665"/>
                    <a:pt x="372934" y="175950"/>
                    <a:pt x="381856" y="188266"/>
                  </a:cubicBezTo>
                  <a:cubicBezTo>
                    <a:pt x="382888" y="190169"/>
                    <a:pt x="384326" y="191252"/>
                    <a:pt x="385874" y="191717"/>
                  </a:cubicBezTo>
                  <a:cubicBezTo>
                    <a:pt x="386063" y="191775"/>
                    <a:pt x="386164" y="191971"/>
                    <a:pt x="386085" y="192146"/>
                  </a:cubicBezTo>
                  <a:cubicBezTo>
                    <a:pt x="366554" y="238603"/>
                    <a:pt x="354050" y="288541"/>
                    <a:pt x="347983" y="338646"/>
                  </a:cubicBezTo>
                  <a:cubicBezTo>
                    <a:pt x="347939" y="338980"/>
                    <a:pt x="347489" y="339038"/>
                    <a:pt x="347365" y="338726"/>
                  </a:cubicBezTo>
                  <a:cubicBezTo>
                    <a:pt x="338123" y="315657"/>
                    <a:pt x="327239" y="293256"/>
                    <a:pt x="314597" y="271859"/>
                  </a:cubicBezTo>
                  <a:cubicBezTo>
                    <a:pt x="305856" y="257065"/>
                    <a:pt x="296446" y="242592"/>
                    <a:pt x="286354" y="228591"/>
                  </a:cubicBezTo>
                  <a:cubicBezTo>
                    <a:pt x="286332" y="228562"/>
                    <a:pt x="286318" y="228525"/>
                    <a:pt x="286303" y="228496"/>
                  </a:cubicBezTo>
                  <a:cubicBezTo>
                    <a:pt x="285766" y="226673"/>
                    <a:pt x="285228" y="224842"/>
                    <a:pt x="284697" y="223018"/>
                  </a:cubicBezTo>
                  <a:close/>
                  <a:moveTo>
                    <a:pt x="243115" y="214175"/>
                  </a:moveTo>
                  <a:cubicBezTo>
                    <a:pt x="288781" y="267456"/>
                    <a:pt x="320620" y="331329"/>
                    <a:pt x="343805" y="396939"/>
                  </a:cubicBezTo>
                  <a:cubicBezTo>
                    <a:pt x="343819" y="396976"/>
                    <a:pt x="343826" y="397005"/>
                    <a:pt x="343826" y="397041"/>
                  </a:cubicBezTo>
                  <a:cubicBezTo>
                    <a:pt x="344328" y="416325"/>
                    <a:pt x="342853" y="436218"/>
                    <a:pt x="351354" y="454347"/>
                  </a:cubicBezTo>
                  <a:cubicBezTo>
                    <a:pt x="351456" y="454565"/>
                    <a:pt x="351296" y="454819"/>
                    <a:pt x="351056" y="454812"/>
                  </a:cubicBezTo>
                  <a:cubicBezTo>
                    <a:pt x="347140" y="454695"/>
                    <a:pt x="343231" y="454579"/>
                    <a:pt x="339315" y="454455"/>
                  </a:cubicBezTo>
                  <a:cubicBezTo>
                    <a:pt x="339191" y="454448"/>
                    <a:pt x="339082" y="454383"/>
                    <a:pt x="339031" y="454274"/>
                  </a:cubicBezTo>
                  <a:cubicBezTo>
                    <a:pt x="325212" y="425632"/>
                    <a:pt x="306800" y="399003"/>
                    <a:pt x="282118" y="378957"/>
                  </a:cubicBezTo>
                  <a:cubicBezTo>
                    <a:pt x="282075" y="378920"/>
                    <a:pt x="282038" y="378869"/>
                    <a:pt x="282017" y="378818"/>
                  </a:cubicBezTo>
                  <a:cubicBezTo>
                    <a:pt x="251667" y="293264"/>
                    <a:pt x="210121" y="211858"/>
                    <a:pt x="159421" y="136671"/>
                  </a:cubicBezTo>
                  <a:cubicBezTo>
                    <a:pt x="159217" y="136373"/>
                    <a:pt x="159573" y="136010"/>
                    <a:pt x="159878" y="136213"/>
                  </a:cubicBezTo>
                  <a:cubicBezTo>
                    <a:pt x="191608" y="157248"/>
                    <a:pt x="218768" y="185178"/>
                    <a:pt x="243115" y="214175"/>
                  </a:cubicBezTo>
                  <a:close/>
                  <a:moveTo>
                    <a:pt x="196854" y="332114"/>
                  </a:moveTo>
                  <a:cubicBezTo>
                    <a:pt x="196723" y="332078"/>
                    <a:pt x="196629" y="331961"/>
                    <a:pt x="196614" y="331823"/>
                  </a:cubicBezTo>
                  <a:cubicBezTo>
                    <a:pt x="195648" y="316471"/>
                    <a:pt x="188201" y="303726"/>
                    <a:pt x="183950" y="289413"/>
                  </a:cubicBezTo>
                  <a:cubicBezTo>
                    <a:pt x="167827" y="238952"/>
                    <a:pt x="152351" y="187198"/>
                    <a:pt x="150004" y="133975"/>
                  </a:cubicBezTo>
                  <a:cubicBezTo>
                    <a:pt x="149990" y="133641"/>
                    <a:pt x="150433" y="133496"/>
                    <a:pt x="150614" y="133772"/>
                  </a:cubicBezTo>
                  <a:cubicBezTo>
                    <a:pt x="200872" y="208210"/>
                    <a:pt x="242665" y="288439"/>
                    <a:pt x="274780" y="372258"/>
                  </a:cubicBezTo>
                  <a:cubicBezTo>
                    <a:pt x="274896" y="372570"/>
                    <a:pt x="274533" y="372839"/>
                    <a:pt x="274271" y="372628"/>
                  </a:cubicBezTo>
                  <a:cubicBezTo>
                    <a:pt x="251318" y="354405"/>
                    <a:pt x="225002" y="339547"/>
                    <a:pt x="196854" y="332114"/>
                  </a:cubicBezTo>
                  <a:close/>
                  <a:moveTo>
                    <a:pt x="127153" y="316383"/>
                  </a:moveTo>
                  <a:cubicBezTo>
                    <a:pt x="87380" y="290277"/>
                    <a:pt x="65844" y="249451"/>
                    <a:pt x="45101" y="208203"/>
                  </a:cubicBezTo>
                  <a:cubicBezTo>
                    <a:pt x="44933" y="207869"/>
                    <a:pt x="45362" y="207556"/>
                    <a:pt x="45623" y="207825"/>
                  </a:cubicBezTo>
                  <a:cubicBezTo>
                    <a:pt x="72573" y="235377"/>
                    <a:pt x="103220" y="262159"/>
                    <a:pt x="138568" y="278093"/>
                  </a:cubicBezTo>
                  <a:cubicBezTo>
                    <a:pt x="141329" y="279248"/>
                    <a:pt x="143887" y="274823"/>
                    <a:pt x="141540" y="272985"/>
                  </a:cubicBezTo>
                  <a:cubicBezTo>
                    <a:pt x="102842" y="246930"/>
                    <a:pt x="65677" y="218099"/>
                    <a:pt x="34209" y="183412"/>
                  </a:cubicBezTo>
                  <a:cubicBezTo>
                    <a:pt x="33991" y="183172"/>
                    <a:pt x="34224" y="182780"/>
                    <a:pt x="34543" y="182867"/>
                  </a:cubicBezTo>
                  <a:cubicBezTo>
                    <a:pt x="74207" y="193424"/>
                    <a:pt x="114155" y="206735"/>
                    <a:pt x="145681" y="233706"/>
                  </a:cubicBezTo>
                  <a:cubicBezTo>
                    <a:pt x="145732" y="233749"/>
                    <a:pt x="145768" y="233800"/>
                    <a:pt x="145783" y="233866"/>
                  </a:cubicBezTo>
                  <a:cubicBezTo>
                    <a:pt x="155570" y="265981"/>
                    <a:pt x="165836" y="298262"/>
                    <a:pt x="181545" y="327936"/>
                  </a:cubicBezTo>
                  <a:cubicBezTo>
                    <a:pt x="181676" y="328176"/>
                    <a:pt x="181465" y="328452"/>
                    <a:pt x="181196" y="328401"/>
                  </a:cubicBezTo>
                  <a:cubicBezTo>
                    <a:pt x="165081" y="325190"/>
                    <a:pt x="148566" y="323744"/>
                    <a:pt x="131985" y="323925"/>
                  </a:cubicBezTo>
                  <a:cubicBezTo>
                    <a:pt x="131825" y="323925"/>
                    <a:pt x="131687" y="323809"/>
                    <a:pt x="131665" y="323649"/>
                  </a:cubicBezTo>
                  <a:cubicBezTo>
                    <a:pt x="131273" y="320954"/>
                    <a:pt x="129878" y="318345"/>
                    <a:pt x="127153" y="316383"/>
                  </a:cubicBezTo>
                  <a:close/>
                  <a:moveTo>
                    <a:pt x="171707" y="351797"/>
                  </a:moveTo>
                  <a:cubicBezTo>
                    <a:pt x="202485" y="357857"/>
                    <a:pt x="240056" y="368675"/>
                    <a:pt x="267594" y="388024"/>
                  </a:cubicBezTo>
                  <a:cubicBezTo>
                    <a:pt x="282453" y="398465"/>
                    <a:pt x="292014" y="408812"/>
                    <a:pt x="292392" y="409182"/>
                  </a:cubicBezTo>
                  <a:cubicBezTo>
                    <a:pt x="305565" y="422144"/>
                    <a:pt x="317844" y="436567"/>
                    <a:pt x="325473" y="453504"/>
                  </a:cubicBezTo>
                  <a:cubicBezTo>
                    <a:pt x="325575" y="453729"/>
                    <a:pt x="325401" y="453983"/>
                    <a:pt x="325154" y="453976"/>
                  </a:cubicBezTo>
                  <a:cubicBezTo>
                    <a:pt x="301540" y="453111"/>
                    <a:pt x="277933" y="451978"/>
                    <a:pt x="254377" y="450481"/>
                  </a:cubicBezTo>
                  <a:cubicBezTo>
                    <a:pt x="254283" y="450474"/>
                    <a:pt x="254196" y="450430"/>
                    <a:pt x="254137" y="450350"/>
                  </a:cubicBezTo>
                  <a:cubicBezTo>
                    <a:pt x="211531" y="394316"/>
                    <a:pt x="142055" y="369976"/>
                    <a:pt x="75770" y="354652"/>
                  </a:cubicBezTo>
                  <a:cubicBezTo>
                    <a:pt x="75428" y="354572"/>
                    <a:pt x="75428" y="354078"/>
                    <a:pt x="75777" y="354006"/>
                  </a:cubicBezTo>
                  <a:cubicBezTo>
                    <a:pt x="107071" y="347263"/>
                    <a:pt x="140130" y="346558"/>
                    <a:pt x="171707" y="351797"/>
                  </a:cubicBezTo>
                  <a:close/>
                  <a:moveTo>
                    <a:pt x="92314" y="367099"/>
                  </a:moveTo>
                  <a:cubicBezTo>
                    <a:pt x="149190" y="382117"/>
                    <a:pt x="205936" y="403791"/>
                    <a:pt x="244779" y="449275"/>
                  </a:cubicBezTo>
                  <a:cubicBezTo>
                    <a:pt x="244968" y="449500"/>
                    <a:pt x="244794" y="449849"/>
                    <a:pt x="244503" y="449827"/>
                  </a:cubicBezTo>
                  <a:cubicBezTo>
                    <a:pt x="229681" y="448832"/>
                    <a:pt x="214851" y="447720"/>
                    <a:pt x="200051" y="446412"/>
                  </a:cubicBezTo>
                  <a:cubicBezTo>
                    <a:pt x="199898" y="446398"/>
                    <a:pt x="199782" y="446281"/>
                    <a:pt x="199761" y="446129"/>
                  </a:cubicBezTo>
                  <a:cubicBezTo>
                    <a:pt x="197813" y="430914"/>
                    <a:pt x="178188" y="418461"/>
                    <a:pt x="167493" y="408506"/>
                  </a:cubicBezTo>
                  <a:cubicBezTo>
                    <a:pt x="144293" y="388555"/>
                    <a:pt x="116647" y="375237"/>
                    <a:pt x="87511" y="366750"/>
                  </a:cubicBezTo>
                  <a:cubicBezTo>
                    <a:pt x="76736" y="363619"/>
                    <a:pt x="80616" y="364011"/>
                    <a:pt x="92314" y="367099"/>
                  </a:cubicBezTo>
                  <a:close/>
                  <a:moveTo>
                    <a:pt x="125584" y="461453"/>
                  </a:moveTo>
                  <a:cubicBezTo>
                    <a:pt x="124995" y="458931"/>
                    <a:pt x="124327" y="456388"/>
                    <a:pt x="123673" y="453831"/>
                  </a:cubicBezTo>
                  <a:cubicBezTo>
                    <a:pt x="123600" y="453555"/>
                    <a:pt x="123883" y="453329"/>
                    <a:pt x="124138" y="453460"/>
                  </a:cubicBezTo>
                  <a:cubicBezTo>
                    <a:pt x="138532" y="460966"/>
                    <a:pt x="155258" y="464315"/>
                    <a:pt x="171249" y="467258"/>
                  </a:cubicBezTo>
                  <a:cubicBezTo>
                    <a:pt x="231490" y="477750"/>
                    <a:pt x="292741" y="478433"/>
                    <a:pt x="353679" y="480947"/>
                  </a:cubicBezTo>
                  <a:cubicBezTo>
                    <a:pt x="396990" y="483141"/>
                    <a:pt x="440280" y="481586"/>
                    <a:pt x="483519" y="478978"/>
                  </a:cubicBezTo>
                  <a:cubicBezTo>
                    <a:pt x="550292" y="476108"/>
                    <a:pt x="618169" y="479130"/>
                    <a:pt x="683736" y="463756"/>
                  </a:cubicBezTo>
                  <a:cubicBezTo>
                    <a:pt x="683968" y="463705"/>
                    <a:pt x="684171" y="463901"/>
                    <a:pt x="684128" y="464133"/>
                  </a:cubicBezTo>
                  <a:cubicBezTo>
                    <a:pt x="673963" y="514595"/>
                    <a:pt x="666211" y="565622"/>
                    <a:pt x="658734" y="616643"/>
                  </a:cubicBezTo>
                  <a:cubicBezTo>
                    <a:pt x="658727" y="616694"/>
                    <a:pt x="658705" y="616737"/>
                    <a:pt x="658683" y="616781"/>
                  </a:cubicBezTo>
                  <a:cubicBezTo>
                    <a:pt x="652318" y="626292"/>
                    <a:pt x="644602" y="633906"/>
                    <a:pt x="635941" y="641477"/>
                  </a:cubicBezTo>
                  <a:cubicBezTo>
                    <a:pt x="635810" y="641594"/>
                    <a:pt x="635607" y="641586"/>
                    <a:pt x="635483" y="641456"/>
                  </a:cubicBezTo>
                  <a:cubicBezTo>
                    <a:pt x="569008" y="574414"/>
                    <a:pt x="594054" y="566647"/>
                    <a:pt x="533166" y="644006"/>
                  </a:cubicBezTo>
                  <a:cubicBezTo>
                    <a:pt x="530064" y="647908"/>
                    <a:pt x="529715" y="650320"/>
                    <a:pt x="525508" y="647435"/>
                  </a:cubicBezTo>
                  <a:cubicBezTo>
                    <a:pt x="520575" y="644049"/>
                    <a:pt x="516215" y="638753"/>
                    <a:pt x="511899" y="634640"/>
                  </a:cubicBezTo>
                  <a:cubicBezTo>
                    <a:pt x="496597" y="620203"/>
                    <a:pt x="481535" y="605388"/>
                    <a:pt x="465260" y="592055"/>
                  </a:cubicBezTo>
                  <a:cubicBezTo>
                    <a:pt x="460486" y="588212"/>
                    <a:pt x="454056" y="588451"/>
                    <a:pt x="450547" y="593952"/>
                  </a:cubicBezTo>
                  <a:cubicBezTo>
                    <a:pt x="435761" y="616279"/>
                    <a:pt x="422901" y="638745"/>
                    <a:pt x="410076" y="662352"/>
                  </a:cubicBezTo>
                  <a:cubicBezTo>
                    <a:pt x="409967" y="662548"/>
                    <a:pt x="409691" y="662584"/>
                    <a:pt x="409546" y="662410"/>
                  </a:cubicBezTo>
                  <a:cubicBezTo>
                    <a:pt x="392675" y="643504"/>
                    <a:pt x="376268" y="625645"/>
                    <a:pt x="359521" y="606783"/>
                  </a:cubicBezTo>
                  <a:cubicBezTo>
                    <a:pt x="359506" y="606768"/>
                    <a:pt x="359492" y="606754"/>
                    <a:pt x="359477" y="606739"/>
                  </a:cubicBezTo>
                  <a:cubicBezTo>
                    <a:pt x="345040" y="594823"/>
                    <a:pt x="323526" y="621082"/>
                    <a:pt x="317183" y="632969"/>
                  </a:cubicBezTo>
                  <a:cubicBezTo>
                    <a:pt x="311269" y="643301"/>
                    <a:pt x="305689" y="657360"/>
                    <a:pt x="293395" y="661378"/>
                  </a:cubicBezTo>
                  <a:cubicBezTo>
                    <a:pt x="279779" y="665825"/>
                    <a:pt x="264935" y="657658"/>
                    <a:pt x="255954" y="647813"/>
                  </a:cubicBezTo>
                  <a:cubicBezTo>
                    <a:pt x="243537" y="634204"/>
                    <a:pt x="238218" y="615378"/>
                    <a:pt x="232936" y="598180"/>
                  </a:cubicBezTo>
                  <a:cubicBezTo>
                    <a:pt x="229971" y="588539"/>
                    <a:pt x="219283" y="586759"/>
                    <a:pt x="212011" y="592658"/>
                  </a:cubicBezTo>
                  <a:cubicBezTo>
                    <a:pt x="193207" y="608919"/>
                    <a:pt x="171649" y="622695"/>
                    <a:pt x="155505" y="641717"/>
                  </a:cubicBezTo>
                  <a:cubicBezTo>
                    <a:pt x="155323" y="641928"/>
                    <a:pt x="154981" y="641833"/>
                    <a:pt x="154930" y="641564"/>
                  </a:cubicBezTo>
                  <a:cubicBezTo>
                    <a:pt x="144918" y="581621"/>
                    <a:pt x="138764" y="520828"/>
                    <a:pt x="125584" y="461453"/>
                  </a:cubicBezTo>
                  <a:close/>
                  <a:moveTo>
                    <a:pt x="647268" y="694183"/>
                  </a:moveTo>
                  <a:cubicBezTo>
                    <a:pt x="647239" y="694394"/>
                    <a:pt x="647014" y="694511"/>
                    <a:pt x="646818" y="694423"/>
                  </a:cubicBezTo>
                  <a:cubicBezTo>
                    <a:pt x="638687" y="690863"/>
                    <a:pt x="630775" y="693798"/>
                    <a:pt x="622630" y="696196"/>
                  </a:cubicBezTo>
                  <a:cubicBezTo>
                    <a:pt x="599263" y="703011"/>
                    <a:pt x="575693" y="709151"/>
                    <a:pt x="551956" y="714520"/>
                  </a:cubicBezTo>
                  <a:cubicBezTo>
                    <a:pt x="424027" y="743220"/>
                    <a:pt x="291179" y="733201"/>
                    <a:pt x="164616" y="702859"/>
                  </a:cubicBezTo>
                  <a:cubicBezTo>
                    <a:pt x="164485" y="702830"/>
                    <a:pt x="164390" y="702720"/>
                    <a:pt x="164369" y="702590"/>
                  </a:cubicBezTo>
                  <a:cubicBezTo>
                    <a:pt x="162131" y="688160"/>
                    <a:pt x="159886" y="673738"/>
                    <a:pt x="157662" y="659307"/>
                  </a:cubicBezTo>
                  <a:cubicBezTo>
                    <a:pt x="157633" y="659119"/>
                    <a:pt x="157771" y="658944"/>
                    <a:pt x="157968" y="658937"/>
                  </a:cubicBezTo>
                  <a:cubicBezTo>
                    <a:pt x="174591" y="658370"/>
                    <a:pt x="199615" y="632809"/>
                    <a:pt x="213965" y="622797"/>
                  </a:cubicBezTo>
                  <a:cubicBezTo>
                    <a:pt x="214147" y="622673"/>
                    <a:pt x="214387" y="622761"/>
                    <a:pt x="214459" y="622964"/>
                  </a:cubicBezTo>
                  <a:cubicBezTo>
                    <a:pt x="219538" y="637801"/>
                    <a:pt x="225946" y="652121"/>
                    <a:pt x="236162" y="664277"/>
                  </a:cubicBezTo>
                  <a:cubicBezTo>
                    <a:pt x="261360" y="695113"/>
                    <a:pt x="310666" y="696864"/>
                    <a:pt x="330545" y="659424"/>
                  </a:cubicBezTo>
                  <a:cubicBezTo>
                    <a:pt x="336989" y="649455"/>
                    <a:pt x="340913" y="637343"/>
                    <a:pt x="349145" y="628697"/>
                  </a:cubicBezTo>
                  <a:cubicBezTo>
                    <a:pt x="349276" y="628559"/>
                    <a:pt x="349509" y="628559"/>
                    <a:pt x="349639" y="628704"/>
                  </a:cubicBezTo>
                  <a:cubicBezTo>
                    <a:pt x="359179" y="639065"/>
                    <a:pt x="368537" y="649607"/>
                    <a:pt x="377954" y="660092"/>
                  </a:cubicBezTo>
                  <a:cubicBezTo>
                    <a:pt x="387094" y="670272"/>
                    <a:pt x="399105" y="689867"/>
                    <a:pt x="415366" y="685610"/>
                  </a:cubicBezTo>
                  <a:cubicBezTo>
                    <a:pt x="415380" y="685603"/>
                    <a:pt x="415402" y="685603"/>
                    <a:pt x="415417" y="685595"/>
                  </a:cubicBezTo>
                  <a:cubicBezTo>
                    <a:pt x="429847" y="680190"/>
                    <a:pt x="433748" y="661887"/>
                    <a:pt x="442017" y="650189"/>
                  </a:cubicBezTo>
                  <a:cubicBezTo>
                    <a:pt x="442024" y="650182"/>
                    <a:pt x="442024" y="650174"/>
                    <a:pt x="442031" y="650167"/>
                  </a:cubicBezTo>
                  <a:cubicBezTo>
                    <a:pt x="448556" y="638673"/>
                    <a:pt x="454652" y="627105"/>
                    <a:pt x="460639" y="615415"/>
                  </a:cubicBezTo>
                  <a:cubicBezTo>
                    <a:pt x="460741" y="615212"/>
                    <a:pt x="461010" y="615175"/>
                    <a:pt x="461162" y="615342"/>
                  </a:cubicBezTo>
                  <a:cubicBezTo>
                    <a:pt x="469562" y="624206"/>
                    <a:pt x="478389" y="632722"/>
                    <a:pt x="487130" y="641186"/>
                  </a:cubicBezTo>
                  <a:cubicBezTo>
                    <a:pt x="498792" y="651126"/>
                    <a:pt x="508085" y="665461"/>
                    <a:pt x="523016" y="670606"/>
                  </a:cubicBezTo>
                  <a:cubicBezTo>
                    <a:pt x="523030" y="670613"/>
                    <a:pt x="523045" y="670613"/>
                    <a:pt x="523052" y="670620"/>
                  </a:cubicBezTo>
                  <a:cubicBezTo>
                    <a:pt x="539553" y="675067"/>
                    <a:pt x="549100" y="659685"/>
                    <a:pt x="557826" y="648649"/>
                  </a:cubicBezTo>
                  <a:cubicBezTo>
                    <a:pt x="565782" y="638578"/>
                    <a:pt x="573731" y="628508"/>
                    <a:pt x="581687" y="618437"/>
                  </a:cubicBezTo>
                  <a:cubicBezTo>
                    <a:pt x="581811" y="618278"/>
                    <a:pt x="582058" y="618270"/>
                    <a:pt x="582189" y="618423"/>
                  </a:cubicBezTo>
                  <a:cubicBezTo>
                    <a:pt x="593828" y="631647"/>
                    <a:pt x="605890" y="644522"/>
                    <a:pt x="617355" y="657898"/>
                  </a:cubicBezTo>
                  <a:cubicBezTo>
                    <a:pt x="617362" y="657905"/>
                    <a:pt x="617369" y="657912"/>
                    <a:pt x="617377" y="657920"/>
                  </a:cubicBezTo>
                  <a:cubicBezTo>
                    <a:pt x="625515" y="670032"/>
                    <a:pt x="640308" y="672822"/>
                    <a:pt x="651352" y="663202"/>
                  </a:cubicBezTo>
                  <a:cubicBezTo>
                    <a:pt x="651584" y="662998"/>
                    <a:pt x="651933" y="663180"/>
                    <a:pt x="651890" y="663485"/>
                  </a:cubicBezTo>
                  <a:cubicBezTo>
                    <a:pt x="650364" y="673723"/>
                    <a:pt x="648830" y="683960"/>
                    <a:pt x="647268" y="694183"/>
                  </a:cubicBezTo>
                  <a:close/>
                  <a:moveTo>
                    <a:pt x="619557" y="864712"/>
                  </a:moveTo>
                  <a:cubicBezTo>
                    <a:pt x="591155" y="990497"/>
                    <a:pt x="266286" y="985418"/>
                    <a:pt x="202529" y="893434"/>
                  </a:cubicBezTo>
                  <a:cubicBezTo>
                    <a:pt x="193701" y="880515"/>
                    <a:pt x="190954" y="866623"/>
                    <a:pt x="188208" y="851190"/>
                  </a:cubicBezTo>
                  <a:cubicBezTo>
                    <a:pt x="180491" y="807704"/>
                    <a:pt x="173945" y="764008"/>
                    <a:pt x="167123" y="720369"/>
                  </a:cubicBezTo>
                  <a:cubicBezTo>
                    <a:pt x="167086" y="720130"/>
                    <a:pt x="167311" y="719933"/>
                    <a:pt x="167544" y="720006"/>
                  </a:cubicBezTo>
                  <a:cubicBezTo>
                    <a:pt x="312794" y="766761"/>
                    <a:pt x="498973" y="764480"/>
                    <a:pt x="643432" y="715908"/>
                  </a:cubicBezTo>
                  <a:cubicBezTo>
                    <a:pt x="643665" y="715828"/>
                    <a:pt x="643897" y="716025"/>
                    <a:pt x="643853" y="716272"/>
                  </a:cubicBezTo>
                  <a:cubicBezTo>
                    <a:pt x="636021" y="765788"/>
                    <a:pt x="628806" y="815435"/>
                    <a:pt x="619557" y="864712"/>
                  </a:cubicBezTo>
                  <a:close/>
                </a:path>
              </a:pathLst>
            </a:custGeom>
            <a:solidFill>
              <a:srgbClr val="000000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34" name="Graphic 153">
              <a:extLst>
                <a:ext uri="{FF2B5EF4-FFF2-40B4-BE49-F238E27FC236}">
                  <a16:creationId xmlns:a16="http://schemas.microsoft.com/office/drawing/2014/main" id="{B7979E3C-1815-4346-A122-8AA04F0E77AA}"/>
                </a:ext>
              </a:extLst>
            </p:cNvPr>
            <p:cNvGrpSpPr/>
            <p:nvPr/>
          </p:nvGrpSpPr>
          <p:grpSpPr>
            <a:xfrm>
              <a:off x="9847706" y="5337609"/>
              <a:ext cx="284527" cy="52308"/>
              <a:chOff x="9847706" y="5337609"/>
              <a:chExt cx="284527" cy="52308"/>
            </a:xfrm>
            <a:solidFill>
              <a:srgbClr val="000000"/>
            </a:solidFill>
          </p:grpSpPr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502ED3BC-9E64-544F-810C-BE4B169D127A}"/>
                  </a:ext>
                </a:extLst>
              </p:cNvPr>
              <p:cNvSpPr/>
              <p:nvPr/>
            </p:nvSpPr>
            <p:spPr>
              <a:xfrm>
                <a:off x="9847706" y="5353880"/>
                <a:ext cx="35343" cy="36037"/>
              </a:xfrm>
              <a:custGeom>
                <a:avLst/>
                <a:gdLst>
                  <a:gd name="connsiteX0" fmla="*/ 635 w 35343"/>
                  <a:gd name="connsiteY0" fmla="*/ 22552 h 36037"/>
                  <a:gd name="connsiteX1" fmla="*/ 28093 w 35343"/>
                  <a:gd name="connsiteY1" fmla="*/ 3755 h 36037"/>
                  <a:gd name="connsiteX2" fmla="*/ 635 w 35343"/>
                  <a:gd name="connsiteY2" fmla="*/ 22552 h 36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343" h="36037">
                    <a:moveTo>
                      <a:pt x="635" y="22552"/>
                    </a:moveTo>
                    <a:cubicBezTo>
                      <a:pt x="12253" y="53090"/>
                      <a:pt x="51343" y="25160"/>
                      <a:pt x="28093" y="3755"/>
                    </a:cubicBezTo>
                    <a:cubicBezTo>
                      <a:pt x="14927" y="-6802"/>
                      <a:pt x="-3680" y="6640"/>
                      <a:pt x="635" y="225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566327D3-FCFB-0E43-B4B7-D170E2882AB8}"/>
                  </a:ext>
                </a:extLst>
              </p:cNvPr>
              <p:cNvSpPr/>
              <p:nvPr/>
            </p:nvSpPr>
            <p:spPr>
              <a:xfrm>
                <a:off x="9977919" y="5351526"/>
                <a:ext cx="27615" cy="27611"/>
              </a:xfrm>
              <a:custGeom>
                <a:avLst/>
                <a:gdLst>
                  <a:gd name="connsiteX0" fmla="*/ 4062 w 27615"/>
                  <a:gd name="connsiteY0" fmla="*/ 23212 h 27611"/>
                  <a:gd name="connsiteX1" fmla="*/ 23215 w 27615"/>
                  <a:gd name="connsiteY1" fmla="*/ 4060 h 27611"/>
                  <a:gd name="connsiteX2" fmla="*/ 4062 w 27615"/>
                  <a:gd name="connsiteY2" fmla="*/ 23212 h 2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615" h="27611">
                    <a:moveTo>
                      <a:pt x="4062" y="23212"/>
                    </a:moveTo>
                    <a:cubicBezTo>
                      <a:pt x="17736" y="36160"/>
                      <a:pt x="36163" y="17726"/>
                      <a:pt x="23215" y="4060"/>
                    </a:cubicBezTo>
                    <a:cubicBezTo>
                      <a:pt x="10652" y="-8402"/>
                      <a:pt x="-8406" y="10649"/>
                      <a:pt x="4062" y="232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BE55DB73-5261-2E43-A135-A2AC9F217E62}"/>
                  </a:ext>
                </a:extLst>
              </p:cNvPr>
              <p:cNvSpPr/>
              <p:nvPr/>
            </p:nvSpPr>
            <p:spPr>
              <a:xfrm>
                <a:off x="10094819" y="5337609"/>
                <a:ext cx="37415" cy="37461"/>
              </a:xfrm>
              <a:custGeom>
                <a:avLst/>
                <a:gdLst>
                  <a:gd name="connsiteX0" fmla="*/ 5530 w 37415"/>
                  <a:gd name="connsiteY0" fmla="*/ 31905 h 37461"/>
                  <a:gd name="connsiteX1" fmla="*/ 31883 w 37415"/>
                  <a:gd name="connsiteY1" fmla="*/ 5552 h 37461"/>
                  <a:gd name="connsiteX2" fmla="*/ 5530 w 37415"/>
                  <a:gd name="connsiteY2" fmla="*/ 31905 h 37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415" h="37461">
                    <a:moveTo>
                      <a:pt x="5530" y="31905"/>
                    </a:moveTo>
                    <a:cubicBezTo>
                      <a:pt x="23324" y="48864"/>
                      <a:pt x="48747" y="23223"/>
                      <a:pt x="31883" y="5552"/>
                    </a:cubicBezTo>
                    <a:cubicBezTo>
                      <a:pt x="14089" y="-11399"/>
                      <a:pt x="-11327" y="14242"/>
                      <a:pt x="5530" y="319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177" name="Graphic 176" descr="illustration of speech bubble with &quot;Perfect!&quot;">
            <a:extLst>
              <a:ext uri="{FF2B5EF4-FFF2-40B4-BE49-F238E27FC236}">
                <a16:creationId xmlns:a16="http://schemas.microsoft.com/office/drawing/2014/main" id="{862E9018-ADB8-E84A-A43F-52BB334BDE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03751" y="2139373"/>
            <a:ext cx="1278049" cy="1060864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6B371304-00EB-1849-A889-CA981EB953A8}"/>
              </a:ext>
            </a:extLst>
          </p:cNvPr>
          <p:cNvSpPr txBox="1"/>
          <p:nvPr/>
        </p:nvSpPr>
        <p:spPr>
          <a:xfrm rot="21020753">
            <a:off x="6209911" y="2361384"/>
            <a:ext cx="1158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odern Love Caps" pitchFamily="82" charset="0"/>
              </a:rPr>
              <a:t>Perfect!</a:t>
            </a:r>
          </a:p>
        </p:txBody>
      </p:sp>
      <p:sp>
        <p:nvSpPr>
          <p:cNvPr id="20" name="TextBox 19" descr="Number 2">
            <a:extLst>
              <a:ext uri="{FF2B5EF4-FFF2-40B4-BE49-F238E27FC236}">
                <a16:creationId xmlns:a16="http://schemas.microsoft.com/office/drawing/2014/main" id="{538E42C5-4052-804E-BE2E-6ACC7C93BCE2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70219" y="1653991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CB660AA3-E4E2-304A-B505-09E85E0DE613}"/>
              </a:ext>
            </a:extLst>
          </p:cNvPr>
          <p:cNvSpPr txBox="1">
            <a:spLocks/>
          </p:cNvSpPr>
          <p:nvPr/>
        </p:nvSpPr>
        <p:spPr>
          <a:xfrm>
            <a:off x="1058725" y="1474247"/>
            <a:ext cx="3681526" cy="3156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>
                <a:solidFill>
                  <a:schemeClr val="tx1"/>
                </a:solidFill>
              </a:rPr>
              <a:t>Testing is how we check the quality of software, but it takes a lot of time and work.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</a:rPr>
              <a:t>By predicting when fault-prone modules will happen, we save testing resources like time, effort, and money.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</a:rPr>
              <a:t>The most popular and accurate models for predicting software quality use machine learning techniques.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</a:rPr>
              <a:t>All feature selection methods result in more accurate predictions.</a:t>
            </a:r>
          </a:p>
        </p:txBody>
      </p:sp>
      <p:sp>
        <p:nvSpPr>
          <p:cNvPr id="24" name="Oval 23" descr="Small circle">
            <a:extLst>
              <a:ext uri="{FF2B5EF4-FFF2-40B4-BE49-F238E27FC236}">
                <a16:creationId xmlns:a16="http://schemas.microsoft.com/office/drawing/2014/main" id="{BEC5651A-1214-F746-8532-ADF3D995DD98}"/>
              </a:ext>
            </a:extLst>
          </p:cNvPr>
          <p:cNvSpPr/>
          <p:nvPr/>
        </p:nvSpPr>
        <p:spPr bwMode="blackWhite">
          <a:xfrm>
            <a:off x="590293" y="1592035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 descr="Number 1">
            <a:extLst>
              <a:ext uri="{FF2B5EF4-FFF2-40B4-BE49-F238E27FC236}">
                <a16:creationId xmlns:a16="http://schemas.microsoft.com/office/drawing/2014/main" id="{90195855-F55D-314F-9E91-B9A4E058DA75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522363" y="1619895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4" name="TextBox 3" descr="Number 2">
            <a:extLst>
              <a:ext uri="{FF2B5EF4-FFF2-40B4-BE49-F238E27FC236}">
                <a16:creationId xmlns:a16="http://schemas.microsoft.com/office/drawing/2014/main" id="{1CAB18F9-93AE-D24F-B3B0-5A106C9F1309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88748" y="2625439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5" name="Oval 4" descr="Small circle">
            <a:extLst>
              <a:ext uri="{FF2B5EF4-FFF2-40B4-BE49-F238E27FC236}">
                <a16:creationId xmlns:a16="http://schemas.microsoft.com/office/drawing/2014/main" id="{F42CAB35-5414-A940-9962-D9F80C2A0CA9}"/>
              </a:ext>
            </a:extLst>
          </p:cNvPr>
          <p:cNvSpPr/>
          <p:nvPr/>
        </p:nvSpPr>
        <p:spPr bwMode="blackWhite">
          <a:xfrm>
            <a:off x="587321" y="361145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 descr="Number 3">
            <a:extLst>
              <a:ext uri="{FF2B5EF4-FFF2-40B4-BE49-F238E27FC236}">
                <a16:creationId xmlns:a16="http://schemas.microsoft.com/office/drawing/2014/main" id="{3F614EA0-779A-0341-88BC-65AFCA894679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516224" y="363170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19" name="Oval 18" descr="Small circle">
            <a:extLst>
              <a:ext uri="{FF2B5EF4-FFF2-40B4-BE49-F238E27FC236}">
                <a16:creationId xmlns:a16="http://schemas.microsoft.com/office/drawing/2014/main" id="{6104AB31-40B9-0F4A-A86F-0B37444154F6}"/>
              </a:ext>
            </a:extLst>
          </p:cNvPr>
          <p:cNvSpPr/>
          <p:nvPr/>
        </p:nvSpPr>
        <p:spPr bwMode="blackWhite">
          <a:xfrm>
            <a:off x="570027" y="2606275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 descr="Number 2">
            <a:extLst>
              <a:ext uri="{FF2B5EF4-FFF2-40B4-BE49-F238E27FC236}">
                <a16:creationId xmlns:a16="http://schemas.microsoft.com/office/drawing/2014/main" id="{17A6CD0E-E850-644F-94F6-A1F6AAA0D596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98930" y="2620178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grpSp>
        <p:nvGrpSpPr>
          <p:cNvPr id="239" name="Group 238" descr="illustration of a woman">
            <a:extLst>
              <a:ext uri="{FF2B5EF4-FFF2-40B4-BE49-F238E27FC236}">
                <a16:creationId xmlns:a16="http://schemas.microsoft.com/office/drawing/2014/main" id="{9C7BDDC7-2B60-0C4D-B48E-82A66C217324}"/>
              </a:ext>
            </a:extLst>
          </p:cNvPr>
          <p:cNvGrpSpPr/>
          <p:nvPr/>
        </p:nvGrpSpPr>
        <p:grpSpPr>
          <a:xfrm>
            <a:off x="5190366" y="2705540"/>
            <a:ext cx="1964373" cy="3803382"/>
            <a:chOff x="5190366" y="2705540"/>
            <a:chExt cx="1964373" cy="3803382"/>
          </a:xfrm>
        </p:grpSpPr>
        <p:grpSp>
          <p:nvGrpSpPr>
            <p:cNvPr id="7" name="Graphic 178">
              <a:extLst>
                <a:ext uri="{FF2B5EF4-FFF2-40B4-BE49-F238E27FC236}">
                  <a16:creationId xmlns:a16="http://schemas.microsoft.com/office/drawing/2014/main" id="{143CBC82-176F-8D46-A3BB-7D1E46CA227E}"/>
                </a:ext>
              </a:extLst>
            </p:cNvPr>
            <p:cNvGrpSpPr/>
            <p:nvPr/>
          </p:nvGrpSpPr>
          <p:grpSpPr>
            <a:xfrm>
              <a:off x="5190366" y="2705540"/>
              <a:ext cx="1964373" cy="3803382"/>
              <a:chOff x="5190366" y="2705540"/>
              <a:chExt cx="1964373" cy="3803382"/>
            </a:xfrm>
          </p:grpSpPr>
          <p:grpSp>
            <p:nvGrpSpPr>
              <p:cNvPr id="9" name="Graphic 178">
                <a:extLst>
                  <a:ext uri="{FF2B5EF4-FFF2-40B4-BE49-F238E27FC236}">
                    <a16:creationId xmlns:a16="http://schemas.microsoft.com/office/drawing/2014/main" id="{B03C69D9-0415-354F-8560-5E26E7CE0E41}"/>
                  </a:ext>
                </a:extLst>
              </p:cNvPr>
              <p:cNvGrpSpPr/>
              <p:nvPr/>
            </p:nvGrpSpPr>
            <p:grpSpPr>
              <a:xfrm>
                <a:off x="5190366" y="3170328"/>
                <a:ext cx="1964373" cy="3338594"/>
                <a:chOff x="5190366" y="3170328"/>
                <a:chExt cx="1964373" cy="3338594"/>
              </a:xfrm>
            </p:grpSpPr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613821D7-88AC-D244-B537-14E95A1657E0}"/>
                    </a:ext>
                  </a:extLst>
                </p:cNvPr>
                <p:cNvSpPr/>
                <p:nvPr/>
              </p:nvSpPr>
              <p:spPr>
                <a:xfrm>
                  <a:off x="5197248" y="3172208"/>
                  <a:ext cx="1950768" cy="3330878"/>
                </a:xfrm>
                <a:custGeom>
                  <a:avLst/>
                  <a:gdLst>
                    <a:gd name="connsiteX0" fmla="*/ 1949463 w 1950768"/>
                    <a:gd name="connsiteY0" fmla="*/ 463432 h 3330878"/>
                    <a:gd name="connsiteX1" fmla="*/ 1918304 w 1950768"/>
                    <a:gd name="connsiteY1" fmla="*/ 462191 h 3330878"/>
                    <a:gd name="connsiteX2" fmla="*/ 1896958 w 1950768"/>
                    <a:gd name="connsiteY2" fmla="*/ 441928 h 3330878"/>
                    <a:gd name="connsiteX3" fmla="*/ 1796460 w 1950768"/>
                    <a:gd name="connsiteY3" fmla="*/ 421343 h 3330878"/>
                    <a:gd name="connsiteX4" fmla="*/ 1816277 w 1950768"/>
                    <a:gd name="connsiteY4" fmla="*/ 409231 h 3330878"/>
                    <a:gd name="connsiteX5" fmla="*/ 1743541 w 1950768"/>
                    <a:gd name="connsiteY5" fmla="*/ 380907 h 3330878"/>
                    <a:gd name="connsiteX6" fmla="*/ 1714532 w 1950768"/>
                    <a:gd name="connsiteY6" fmla="*/ 369771 h 3330878"/>
                    <a:gd name="connsiteX7" fmla="*/ 1641482 w 1950768"/>
                    <a:gd name="connsiteY7" fmla="*/ 353534 h 3330878"/>
                    <a:gd name="connsiteX8" fmla="*/ 1399961 w 1950768"/>
                    <a:gd name="connsiteY8" fmla="*/ 527958 h 3330878"/>
                    <a:gd name="connsiteX9" fmla="*/ 1275819 w 1950768"/>
                    <a:gd name="connsiteY9" fmla="*/ 636863 h 3330878"/>
                    <a:gd name="connsiteX10" fmla="*/ 1133729 w 1950768"/>
                    <a:gd name="connsiteY10" fmla="*/ 318894 h 3330878"/>
                    <a:gd name="connsiteX11" fmla="*/ 987654 w 1950768"/>
                    <a:gd name="connsiteY11" fmla="*/ 192504 h 3330878"/>
                    <a:gd name="connsiteX12" fmla="*/ 870556 w 1950768"/>
                    <a:gd name="connsiteY12" fmla="*/ 169695 h 3330878"/>
                    <a:gd name="connsiteX13" fmla="*/ 813297 w 1950768"/>
                    <a:gd name="connsiteY13" fmla="*/ 124696 h 3330878"/>
                    <a:gd name="connsiteX14" fmla="*/ 584582 w 1950768"/>
                    <a:gd name="connsiteY14" fmla="*/ 0 h 3330878"/>
                    <a:gd name="connsiteX15" fmla="*/ 559028 w 1950768"/>
                    <a:gd name="connsiteY15" fmla="*/ 125903 h 3330878"/>
                    <a:gd name="connsiteX16" fmla="*/ 497320 w 1950768"/>
                    <a:gd name="connsiteY16" fmla="*/ 151812 h 3330878"/>
                    <a:gd name="connsiteX17" fmla="*/ 351990 w 1950768"/>
                    <a:gd name="connsiteY17" fmla="*/ 207021 h 3330878"/>
                    <a:gd name="connsiteX18" fmla="*/ 96803 w 1950768"/>
                    <a:gd name="connsiteY18" fmla="*/ 489168 h 3330878"/>
                    <a:gd name="connsiteX19" fmla="*/ 1729 w 1950768"/>
                    <a:gd name="connsiteY19" fmla="*/ 727415 h 3330878"/>
                    <a:gd name="connsiteX20" fmla="*/ 1547 w 1950768"/>
                    <a:gd name="connsiteY20" fmla="*/ 749563 h 3330878"/>
                    <a:gd name="connsiteX21" fmla="*/ 360042 w 1950768"/>
                    <a:gd name="connsiteY21" fmla="*/ 1038488 h 3330878"/>
                    <a:gd name="connsiteX22" fmla="*/ 457604 w 1950768"/>
                    <a:gd name="connsiteY22" fmla="*/ 1048665 h 3330878"/>
                    <a:gd name="connsiteX23" fmla="*/ 425841 w 1950768"/>
                    <a:gd name="connsiteY23" fmla="*/ 1180487 h 3330878"/>
                    <a:gd name="connsiteX24" fmla="*/ 457117 w 1950768"/>
                    <a:gd name="connsiteY24" fmla="*/ 1192351 h 3330878"/>
                    <a:gd name="connsiteX25" fmla="*/ 405256 w 1950768"/>
                    <a:gd name="connsiteY25" fmla="*/ 1333044 h 3330878"/>
                    <a:gd name="connsiteX26" fmla="*/ 361671 w 1950768"/>
                    <a:gd name="connsiteY26" fmla="*/ 1595787 h 3330878"/>
                    <a:gd name="connsiteX27" fmla="*/ 336240 w 1950768"/>
                    <a:gd name="connsiteY27" fmla="*/ 1791936 h 3330878"/>
                    <a:gd name="connsiteX28" fmla="*/ 312025 w 1950768"/>
                    <a:gd name="connsiteY28" fmla="*/ 1982035 h 3330878"/>
                    <a:gd name="connsiteX29" fmla="*/ 285669 w 1950768"/>
                    <a:gd name="connsiteY29" fmla="*/ 2118850 h 3330878"/>
                    <a:gd name="connsiteX30" fmla="*/ 500908 w 1950768"/>
                    <a:gd name="connsiteY30" fmla="*/ 2197555 h 3330878"/>
                    <a:gd name="connsiteX31" fmla="*/ 494724 w 1950768"/>
                    <a:gd name="connsiteY31" fmla="*/ 2533033 h 3330878"/>
                    <a:gd name="connsiteX32" fmla="*/ 522808 w 1950768"/>
                    <a:gd name="connsiteY32" fmla="*/ 2659242 h 3330878"/>
                    <a:gd name="connsiteX33" fmla="*/ 609714 w 1950768"/>
                    <a:gd name="connsiteY33" fmla="*/ 2895844 h 3330878"/>
                    <a:gd name="connsiteX34" fmla="*/ 632921 w 1950768"/>
                    <a:gd name="connsiteY34" fmla="*/ 3008866 h 3330878"/>
                    <a:gd name="connsiteX35" fmla="*/ 630341 w 1950768"/>
                    <a:gd name="connsiteY35" fmla="*/ 3011776 h 3330878"/>
                    <a:gd name="connsiteX36" fmla="*/ 607457 w 1950768"/>
                    <a:gd name="connsiteY36" fmla="*/ 3082651 h 3330878"/>
                    <a:gd name="connsiteX37" fmla="*/ 658310 w 1950768"/>
                    <a:gd name="connsiteY37" fmla="*/ 3186778 h 3330878"/>
                    <a:gd name="connsiteX38" fmla="*/ 661683 w 1950768"/>
                    <a:gd name="connsiteY38" fmla="*/ 3259944 h 3330878"/>
                    <a:gd name="connsiteX39" fmla="*/ 697050 w 1950768"/>
                    <a:gd name="connsiteY39" fmla="*/ 3261845 h 3330878"/>
                    <a:gd name="connsiteX40" fmla="*/ 693421 w 1950768"/>
                    <a:gd name="connsiteY40" fmla="*/ 3190408 h 3330878"/>
                    <a:gd name="connsiteX41" fmla="*/ 714287 w 1950768"/>
                    <a:gd name="connsiteY41" fmla="*/ 3193070 h 3330878"/>
                    <a:gd name="connsiteX42" fmla="*/ 859304 w 1950768"/>
                    <a:gd name="connsiteY42" fmla="*/ 3328438 h 3330878"/>
                    <a:gd name="connsiteX43" fmla="*/ 1036084 w 1950768"/>
                    <a:gd name="connsiteY43" fmla="*/ 3275164 h 3330878"/>
                    <a:gd name="connsiteX44" fmla="*/ 977766 w 1950768"/>
                    <a:gd name="connsiteY44" fmla="*/ 3217284 h 3330878"/>
                    <a:gd name="connsiteX45" fmla="*/ 1004610 w 1950768"/>
                    <a:gd name="connsiteY45" fmla="*/ 3121392 h 3330878"/>
                    <a:gd name="connsiteX46" fmla="*/ 1043359 w 1950768"/>
                    <a:gd name="connsiteY46" fmla="*/ 3243682 h 3330878"/>
                    <a:gd name="connsiteX47" fmla="*/ 1186995 w 1950768"/>
                    <a:gd name="connsiteY47" fmla="*/ 3294774 h 3330878"/>
                    <a:gd name="connsiteX48" fmla="*/ 1232242 w 1950768"/>
                    <a:gd name="connsiteY48" fmla="*/ 3203726 h 3330878"/>
                    <a:gd name="connsiteX49" fmla="*/ 1164723 w 1950768"/>
                    <a:gd name="connsiteY49" fmla="*/ 3166920 h 3330878"/>
                    <a:gd name="connsiteX50" fmla="*/ 1143410 w 1950768"/>
                    <a:gd name="connsiteY50" fmla="*/ 3070060 h 3330878"/>
                    <a:gd name="connsiteX51" fmla="*/ 1141475 w 1950768"/>
                    <a:gd name="connsiteY51" fmla="*/ 2928731 h 3330878"/>
                    <a:gd name="connsiteX52" fmla="*/ 1232250 w 1950768"/>
                    <a:gd name="connsiteY52" fmla="*/ 2430039 h 3330878"/>
                    <a:gd name="connsiteX53" fmla="*/ 1277051 w 1950768"/>
                    <a:gd name="connsiteY53" fmla="*/ 2219364 h 3330878"/>
                    <a:gd name="connsiteX54" fmla="*/ 1313898 w 1950768"/>
                    <a:gd name="connsiteY54" fmla="*/ 2192487 h 3330878"/>
                    <a:gd name="connsiteX55" fmla="*/ 1325869 w 1950768"/>
                    <a:gd name="connsiteY55" fmla="*/ 2132888 h 3330878"/>
                    <a:gd name="connsiteX56" fmla="*/ 1399556 w 1950768"/>
                    <a:gd name="connsiteY56" fmla="*/ 2101728 h 3330878"/>
                    <a:gd name="connsiteX57" fmla="*/ 1385650 w 1950768"/>
                    <a:gd name="connsiteY57" fmla="*/ 1900850 h 3330878"/>
                    <a:gd name="connsiteX58" fmla="*/ 1307152 w 1950768"/>
                    <a:gd name="connsiteY58" fmla="*/ 1435045 h 3330878"/>
                    <a:gd name="connsiteX59" fmla="*/ 1254051 w 1950768"/>
                    <a:gd name="connsiteY59" fmla="*/ 1228934 h 3330878"/>
                    <a:gd name="connsiteX60" fmla="*/ 1249661 w 1950768"/>
                    <a:gd name="connsiteY60" fmla="*/ 1208778 h 3330878"/>
                    <a:gd name="connsiteX61" fmla="*/ 1254043 w 1950768"/>
                    <a:gd name="connsiteY61" fmla="*/ 1207893 h 3330878"/>
                    <a:gd name="connsiteX62" fmla="*/ 1263302 w 1950768"/>
                    <a:gd name="connsiteY62" fmla="*/ 1192822 h 3330878"/>
                    <a:gd name="connsiteX63" fmla="*/ 1169303 w 1950768"/>
                    <a:gd name="connsiteY63" fmla="*/ 852383 h 3330878"/>
                    <a:gd name="connsiteX64" fmla="*/ 1275166 w 1950768"/>
                    <a:gd name="connsiteY64" fmla="*/ 892256 h 3330878"/>
                    <a:gd name="connsiteX65" fmla="*/ 1649055 w 1950768"/>
                    <a:gd name="connsiteY65" fmla="*/ 445392 h 3330878"/>
                    <a:gd name="connsiteX66" fmla="*/ 1792583 w 1950768"/>
                    <a:gd name="connsiteY66" fmla="*/ 494781 h 3330878"/>
                    <a:gd name="connsiteX67" fmla="*/ 1949463 w 1950768"/>
                    <a:gd name="connsiteY67" fmla="*/ 463432 h 3330878"/>
                    <a:gd name="connsiteX68" fmla="*/ 498486 w 1950768"/>
                    <a:gd name="connsiteY68" fmla="*/ 813651 h 3330878"/>
                    <a:gd name="connsiteX69" fmla="*/ 485688 w 1950768"/>
                    <a:gd name="connsiteY69" fmla="*/ 875159 h 3330878"/>
                    <a:gd name="connsiteX70" fmla="*/ 459340 w 1950768"/>
                    <a:gd name="connsiteY70" fmla="*/ 940016 h 3330878"/>
                    <a:gd name="connsiteX71" fmla="*/ 445823 w 1950768"/>
                    <a:gd name="connsiteY71" fmla="*/ 946705 h 3330878"/>
                    <a:gd name="connsiteX72" fmla="*/ 406901 w 1950768"/>
                    <a:gd name="connsiteY72" fmla="*/ 932452 h 3330878"/>
                    <a:gd name="connsiteX73" fmla="*/ 279171 w 1950768"/>
                    <a:gd name="connsiteY73" fmla="*/ 831318 h 3330878"/>
                    <a:gd name="connsiteX74" fmla="*/ 198962 w 1950768"/>
                    <a:gd name="connsiteY74" fmla="*/ 765494 h 3330878"/>
                    <a:gd name="connsiteX75" fmla="*/ 392532 w 1950768"/>
                    <a:gd name="connsiteY75" fmla="*/ 588450 h 3330878"/>
                    <a:gd name="connsiteX76" fmla="*/ 500900 w 1950768"/>
                    <a:gd name="connsiteY76" fmla="*/ 765229 h 3330878"/>
                    <a:gd name="connsiteX77" fmla="*/ 498486 w 1950768"/>
                    <a:gd name="connsiteY77" fmla="*/ 813651 h 3330878"/>
                    <a:gd name="connsiteX78" fmla="*/ 980511 w 1950768"/>
                    <a:gd name="connsiteY78" fmla="*/ 2443879 h 3330878"/>
                    <a:gd name="connsiteX79" fmla="*/ 962910 w 1950768"/>
                    <a:gd name="connsiteY79" fmla="*/ 2973250 h 3330878"/>
                    <a:gd name="connsiteX80" fmla="*/ 947111 w 1950768"/>
                    <a:gd name="connsiteY80" fmla="*/ 3070284 h 3330878"/>
                    <a:gd name="connsiteX81" fmla="*/ 952741 w 1950768"/>
                    <a:gd name="connsiteY81" fmla="*/ 3195368 h 3330878"/>
                    <a:gd name="connsiteX82" fmla="*/ 948202 w 1950768"/>
                    <a:gd name="connsiteY82" fmla="*/ 3196633 h 3330878"/>
                    <a:gd name="connsiteX83" fmla="*/ 813975 w 1950768"/>
                    <a:gd name="connsiteY83" fmla="*/ 2989049 h 3330878"/>
                    <a:gd name="connsiteX84" fmla="*/ 770199 w 1950768"/>
                    <a:gd name="connsiteY84" fmla="*/ 2550411 h 3330878"/>
                    <a:gd name="connsiteX85" fmla="*/ 766148 w 1950768"/>
                    <a:gd name="connsiteY85" fmla="*/ 2256145 h 3330878"/>
                    <a:gd name="connsiteX86" fmla="*/ 999468 w 1950768"/>
                    <a:gd name="connsiteY86" fmla="*/ 2275102 h 3330878"/>
                    <a:gd name="connsiteX87" fmla="*/ 980511 w 1950768"/>
                    <a:gd name="connsiteY87" fmla="*/ 2443879 h 3330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950768" h="3330878">
                      <a:moveTo>
                        <a:pt x="1949463" y="463432"/>
                      </a:moveTo>
                      <a:cubicBezTo>
                        <a:pt x="1935095" y="449278"/>
                        <a:pt x="1918304" y="462191"/>
                        <a:pt x="1918304" y="462191"/>
                      </a:cubicBezTo>
                      <a:cubicBezTo>
                        <a:pt x="1926778" y="440399"/>
                        <a:pt x="1896958" y="441928"/>
                        <a:pt x="1896958" y="441928"/>
                      </a:cubicBezTo>
                      <a:cubicBezTo>
                        <a:pt x="1831778" y="446045"/>
                        <a:pt x="1796460" y="421343"/>
                        <a:pt x="1796460" y="421343"/>
                      </a:cubicBezTo>
                      <a:lnTo>
                        <a:pt x="1816277" y="409231"/>
                      </a:lnTo>
                      <a:cubicBezTo>
                        <a:pt x="1812871" y="391349"/>
                        <a:pt x="1767649" y="384256"/>
                        <a:pt x="1743541" y="380907"/>
                      </a:cubicBezTo>
                      <a:cubicBezTo>
                        <a:pt x="1733141" y="379461"/>
                        <a:pt x="1723254" y="375616"/>
                        <a:pt x="1714532" y="369771"/>
                      </a:cubicBezTo>
                      <a:cubicBezTo>
                        <a:pt x="1668400" y="338843"/>
                        <a:pt x="1641482" y="353534"/>
                        <a:pt x="1641482" y="353534"/>
                      </a:cubicBezTo>
                      <a:lnTo>
                        <a:pt x="1399961" y="527958"/>
                      </a:lnTo>
                      <a:lnTo>
                        <a:pt x="1275819" y="636863"/>
                      </a:lnTo>
                      <a:cubicBezTo>
                        <a:pt x="1275819" y="636863"/>
                        <a:pt x="1174098" y="401642"/>
                        <a:pt x="1133729" y="318894"/>
                      </a:cubicBezTo>
                      <a:cubicBezTo>
                        <a:pt x="1102040" y="253947"/>
                        <a:pt x="1061167" y="217744"/>
                        <a:pt x="987654" y="192504"/>
                      </a:cubicBezTo>
                      <a:cubicBezTo>
                        <a:pt x="898202" y="161799"/>
                        <a:pt x="870556" y="169695"/>
                        <a:pt x="870556" y="169695"/>
                      </a:cubicBezTo>
                      <a:cubicBezTo>
                        <a:pt x="844812" y="168182"/>
                        <a:pt x="817711" y="131682"/>
                        <a:pt x="813297" y="124696"/>
                      </a:cubicBezTo>
                      <a:cubicBezTo>
                        <a:pt x="784237" y="78688"/>
                        <a:pt x="584582" y="0"/>
                        <a:pt x="584582" y="0"/>
                      </a:cubicBezTo>
                      <a:cubicBezTo>
                        <a:pt x="589327" y="81011"/>
                        <a:pt x="574140" y="106813"/>
                        <a:pt x="559028" y="125903"/>
                      </a:cubicBezTo>
                      <a:cubicBezTo>
                        <a:pt x="531564" y="160609"/>
                        <a:pt x="497320" y="151812"/>
                        <a:pt x="497320" y="151812"/>
                      </a:cubicBezTo>
                      <a:cubicBezTo>
                        <a:pt x="457365" y="146968"/>
                        <a:pt x="351990" y="207021"/>
                        <a:pt x="351990" y="207021"/>
                      </a:cubicBezTo>
                      <a:cubicBezTo>
                        <a:pt x="221226" y="289355"/>
                        <a:pt x="140396" y="421368"/>
                        <a:pt x="96803" y="489168"/>
                      </a:cubicBezTo>
                      <a:cubicBezTo>
                        <a:pt x="59575" y="547072"/>
                        <a:pt x="14188" y="687616"/>
                        <a:pt x="1729" y="727415"/>
                      </a:cubicBezTo>
                      <a:cubicBezTo>
                        <a:pt x="-528" y="734615"/>
                        <a:pt x="-561" y="742312"/>
                        <a:pt x="1547" y="749563"/>
                      </a:cubicBezTo>
                      <a:cubicBezTo>
                        <a:pt x="64238" y="965364"/>
                        <a:pt x="322707" y="1031287"/>
                        <a:pt x="360042" y="1038488"/>
                      </a:cubicBezTo>
                      <a:cubicBezTo>
                        <a:pt x="398758" y="1045962"/>
                        <a:pt x="457604" y="1048665"/>
                        <a:pt x="457604" y="1048665"/>
                      </a:cubicBezTo>
                      <a:cubicBezTo>
                        <a:pt x="467294" y="1074095"/>
                        <a:pt x="425841" y="1180487"/>
                        <a:pt x="425841" y="1180487"/>
                      </a:cubicBezTo>
                      <a:lnTo>
                        <a:pt x="457117" y="1192351"/>
                      </a:lnTo>
                      <a:cubicBezTo>
                        <a:pt x="457117" y="1192351"/>
                        <a:pt x="416152" y="1288243"/>
                        <a:pt x="405256" y="1333044"/>
                      </a:cubicBezTo>
                      <a:cubicBezTo>
                        <a:pt x="394359" y="1377844"/>
                        <a:pt x="361671" y="1595787"/>
                        <a:pt x="361671" y="1595787"/>
                      </a:cubicBezTo>
                      <a:lnTo>
                        <a:pt x="336240" y="1791936"/>
                      </a:lnTo>
                      <a:lnTo>
                        <a:pt x="312025" y="1982035"/>
                      </a:lnTo>
                      <a:lnTo>
                        <a:pt x="285669" y="2118850"/>
                      </a:lnTo>
                      <a:lnTo>
                        <a:pt x="500908" y="2197555"/>
                      </a:lnTo>
                      <a:cubicBezTo>
                        <a:pt x="469228" y="2373607"/>
                        <a:pt x="477942" y="2449153"/>
                        <a:pt x="494724" y="2533033"/>
                      </a:cubicBezTo>
                      <a:cubicBezTo>
                        <a:pt x="503223" y="2575502"/>
                        <a:pt x="507621" y="2618683"/>
                        <a:pt x="522808" y="2659242"/>
                      </a:cubicBezTo>
                      <a:lnTo>
                        <a:pt x="609714" y="2895844"/>
                      </a:lnTo>
                      <a:cubicBezTo>
                        <a:pt x="622843" y="2931592"/>
                        <a:pt x="633946" y="2970795"/>
                        <a:pt x="632921" y="3008866"/>
                      </a:cubicBezTo>
                      <a:lnTo>
                        <a:pt x="630341" y="3011776"/>
                      </a:lnTo>
                      <a:cubicBezTo>
                        <a:pt x="602497" y="3035991"/>
                        <a:pt x="607457" y="3082651"/>
                        <a:pt x="607457" y="3082651"/>
                      </a:cubicBezTo>
                      <a:lnTo>
                        <a:pt x="658310" y="3186778"/>
                      </a:lnTo>
                      <a:lnTo>
                        <a:pt x="661683" y="3259944"/>
                      </a:lnTo>
                      <a:lnTo>
                        <a:pt x="697050" y="3261845"/>
                      </a:lnTo>
                      <a:lnTo>
                        <a:pt x="693421" y="3190408"/>
                      </a:lnTo>
                      <a:lnTo>
                        <a:pt x="714287" y="3193070"/>
                      </a:lnTo>
                      <a:cubicBezTo>
                        <a:pt x="748192" y="3226007"/>
                        <a:pt x="759815" y="3306398"/>
                        <a:pt x="859304" y="3328438"/>
                      </a:cubicBezTo>
                      <a:cubicBezTo>
                        <a:pt x="922532" y="3342443"/>
                        <a:pt x="1036282" y="3292360"/>
                        <a:pt x="1036084" y="3275164"/>
                      </a:cubicBezTo>
                      <a:cubicBezTo>
                        <a:pt x="1035877" y="3257968"/>
                        <a:pt x="977766" y="3217284"/>
                        <a:pt x="977766" y="3217284"/>
                      </a:cubicBezTo>
                      <a:cubicBezTo>
                        <a:pt x="977766" y="3217284"/>
                        <a:pt x="983983" y="3120425"/>
                        <a:pt x="1004610" y="3121392"/>
                      </a:cubicBezTo>
                      <a:cubicBezTo>
                        <a:pt x="1025237" y="3122359"/>
                        <a:pt x="1028825" y="3203726"/>
                        <a:pt x="1043359" y="3243682"/>
                      </a:cubicBezTo>
                      <a:cubicBezTo>
                        <a:pt x="1057893" y="3283638"/>
                        <a:pt x="1115599" y="3298138"/>
                        <a:pt x="1186995" y="3294774"/>
                      </a:cubicBezTo>
                      <a:cubicBezTo>
                        <a:pt x="1269329" y="3290897"/>
                        <a:pt x="1252819" y="3230363"/>
                        <a:pt x="1232242" y="3203726"/>
                      </a:cubicBezTo>
                      <a:cubicBezTo>
                        <a:pt x="1211657" y="3177089"/>
                        <a:pt x="1164723" y="3166920"/>
                        <a:pt x="1164723" y="3166920"/>
                      </a:cubicBezTo>
                      <a:lnTo>
                        <a:pt x="1143410" y="3070060"/>
                      </a:lnTo>
                      <a:cubicBezTo>
                        <a:pt x="1137499" y="3034618"/>
                        <a:pt x="1135035" y="2964082"/>
                        <a:pt x="1141475" y="2928731"/>
                      </a:cubicBezTo>
                      <a:lnTo>
                        <a:pt x="1232250" y="2430039"/>
                      </a:lnTo>
                      <a:lnTo>
                        <a:pt x="1277051" y="2219364"/>
                      </a:lnTo>
                      <a:cubicBezTo>
                        <a:pt x="1277051" y="2219364"/>
                        <a:pt x="1300786" y="2212345"/>
                        <a:pt x="1313898" y="2192487"/>
                      </a:cubicBezTo>
                      <a:cubicBezTo>
                        <a:pt x="1327010" y="2172629"/>
                        <a:pt x="1325869" y="2132888"/>
                        <a:pt x="1325869" y="2132888"/>
                      </a:cubicBezTo>
                      <a:cubicBezTo>
                        <a:pt x="1365825" y="2129259"/>
                        <a:pt x="1399556" y="2101728"/>
                        <a:pt x="1399556" y="2101728"/>
                      </a:cubicBezTo>
                      <a:lnTo>
                        <a:pt x="1385650" y="1900850"/>
                      </a:lnTo>
                      <a:cubicBezTo>
                        <a:pt x="1382748" y="1872625"/>
                        <a:pt x="1343512" y="1589735"/>
                        <a:pt x="1307152" y="1435045"/>
                      </a:cubicBezTo>
                      <a:lnTo>
                        <a:pt x="1254051" y="1228934"/>
                      </a:lnTo>
                      <a:lnTo>
                        <a:pt x="1249661" y="1208778"/>
                      </a:lnTo>
                      <a:lnTo>
                        <a:pt x="1254043" y="1207893"/>
                      </a:lnTo>
                      <a:cubicBezTo>
                        <a:pt x="1260913" y="1206504"/>
                        <a:pt x="1265171" y="1199576"/>
                        <a:pt x="1263302" y="1192822"/>
                      </a:cubicBezTo>
                      <a:lnTo>
                        <a:pt x="1169303" y="852383"/>
                      </a:lnTo>
                      <a:cubicBezTo>
                        <a:pt x="1231052" y="903235"/>
                        <a:pt x="1275166" y="892256"/>
                        <a:pt x="1275166" y="892256"/>
                      </a:cubicBezTo>
                      <a:cubicBezTo>
                        <a:pt x="1403507" y="847456"/>
                        <a:pt x="1649055" y="445392"/>
                        <a:pt x="1649055" y="445392"/>
                      </a:cubicBezTo>
                      <a:cubicBezTo>
                        <a:pt x="1685381" y="469607"/>
                        <a:pt x="1792583" y="494781"/>
                        <a:pt x="1792583" y="494781"/>
                      </a:cubicBezTo>
                      <a:cubicBezTo>
                        <a:pt x="1894254" y="511746"/>
                        <a:pt x="1961062" y="474865"/>
                        <a:pt x="1949463" y="463432"/>
                      </a:cubicBezTo>
                      <a:close/>
                      <a:moveTo>
                        <a:pt x="498486" y="813651"/>
                      </a:moveTo>
                      <a:lnTo>
                        <a:pt x="485688" y="875159"/>
                      </a:lnTo>
                      <a:lnTo>
                        <a:pt x="459340" y="940016"/>
                      </a:lnTo>
                      <a:cubicBezTo>
                        <a:pt x="457580" y="945704"/>
                        <a:pt x="451412" y="948755"/>
                        <a:pt x="445823" y="946705"/>
                      </a:cubicBezTo>
                      <a:lnTo>
                        <a:pt x="406901" y="932452"/>
                      </a:lnTo>
                      <a:cubicBezTo>
                        <a:pt x="379652" y="919456"/>
                        <a:pt x="299666" y="855293"/>
                        <a:pt x="279171" y="831318"/>
                      </a:cubicBezTo>
                      <a:lnTo>
                        <a:pt x="198962" y="765494"/>
                      </a:lnTo>
                      <a:cubicBezTo>
                        <a:pt x="330701" y="685309"/>
                        <a:pt x="392532" y="588450"/>
                        <a:pt x="392532" y="588450"/>
                      </a:cubicBezTo>
                      <a:cubicBezTo>
                        <a:pt x="434381" y="628554"/>
                        <a:pt x="500900" y="765229"/>
                        <a:pt x="500900" y="765229"/>
                      </a:cubicBezTo>
                      <a:cubicBezTo>
                        <a:pt x="486383" y="784591"/>
                        <a:pt x="498486" y="813651"/>
                        <a:pt x="498486" y="813651"/>
                      </a:cubicBezTo>
                      <a:close/>
                      <a:moveTo>
                        <a:pt x="980511" y="2443879"/>
                      </a:moveTo>
                      <a:cubicBezTo>
                        <a:pt x="989084" y="2541358"/>
                        <a:pt x="1000815" y="2776489"/>
                        <a:pt x="962910" y="2973250"/>
                      </a:cubicBezTo>
                      <a:cubicBezTo>
                        <a:pt x="962910" y="2973250"/>
                        <a:pt x="933123" y="2990397"/>
                        <a:pt x="947111" y="3070284"/>
                      </a:cubicBezTo>
                      <a:cubicBezTo>
                        <a:pt x="958338" y="3134388"/>
                        <a:pt x="954643" y="3179900"/>
                        <a:pt x="952741" y="3195368"/>
                      </a:cubicBezTo>
                      <a:cubicBezTo>
                        <a:pt x="952468" y="3197616"/>
                        <a:pt x="949633" y="3198394"/>
                        <a:pt x="948202" y="3196633"/>
                      </a:cubicBezTo>
                      <a:cubicBezTo>
                        <a:pt x="928014" y="3171872"/>
                        <a:pt x="831733" y="3051591"/>
                        <a:pt x="813975" y="2989049"/>
                      </a:cubicBezTo>
                      <a:cubicBezTo>
                        <a:pt x="813975" y="2989049"/>
                        <a:pt x="778706" y="2690873"/>
                        <a:pt x="770199" y="2550411"/>
                      </a:cubicBezTo>
                      <a:cubicBezTo>
                        <a:pt x="761692" y="2409950"/>
                        <a:pt x="766148" y="2256145"/>
                        <a:pt x="766148" y="2256145"/>
                      </a:cubicBezTo>
                      <a:cubicBezTo>
                        <a:pt x="766148" y="2256145"/>
                        <a:pt x="932230" y="2282319"/>
                        <a:pt x="999468" y="2275102"/>
                      </a:cubicBezTo>
                      <a:cubicBezTo>
                        <a:pt x="999468" y="2275094"/>
                        <a:pt x="971938" y="2346399"/>
                        <a:pt x="980511" y="244387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82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DE33A27F-594A-4742-A6D3-5F0A858CDF03}"/>
                    </a:ext>
                  </a:extLst>
                </p:cNvPr>
                <p:cNvSpPr/>
                <p:nvPr/>
              </p:nvSpPr>
              <p:spPr>
                <a:xfrm>
                  <a:off x="5960884" y="3551471"/>
                  <a:ext cx="366708" cy="798539"/>
                </a:xfrm>
                <a:custGeom>
                  <a:avLst/>
                  <a:gdLst>
                    <a:gd name="connsiteX0" fmla="*/ 366083 w 366708"/>
                    <a:gd name="connsiteY0" fmla="*/ 778614 h 798539"/>
                    <a:gd name="connsiteX1" fmla="*/ 335693 w 366708"/>
                    <a:gd name="connsiteY1" fmla="*/ 448112 h 798539"/>
                    <a:gd name="connsiteX2" fmla="*/ 294687 w 366708"/>
                    <a:gd name="connsiteY2" fmla="*/ 202722 h 798539"/>
                    <a:gd name="connsiteX3" fmla="*/ 257798 w 366708"/>
                    <a:gd name="connsiteY3" fmla="*/ 2860 h 798539"/>
                    <a:gd name="connsiteX4" fmla="*/ 252408 w 366708"/>
                    <a:gd name="connsiteY4" fmla="*/ 99 h 798539"/>
                    <a:gd name="connsiteX5" fmla="*/ 4992 w 366708"/>
                    <a:gd name="connsiteY5" fmla="*/ 1248 h 798539"/>
                    <a:gd name="connsiteX6" fmla="*/ 1801 w 366708"/>
                    <a:gd name="connsiteY6" fmla="*/ 12384 h 798539"/>
                    <a:gd name="connsiteX7" fmla="*/ 113360 w 366708"/>
                    <a:gd name="connsiteY7" fmla="*/ 337876 h 798539"/>
                    <a:gd name="connsiteX8" fmla="*/ 213924 w 366708"/>
                    <a:gd name="connsiteY8" fmla="*/ 796413 h 798539"/>
                    <a:gd name="connsiteX9" fmla="*/ 355319 w 366708"/>
                    <a:gd name="connsiteY9" fmla="*/ 789072 h 798539"/>
                    <a:gd name="connsiteX10" fmla="*/ 366083 w 366708"/>
                    <a:gd name="connsiteY10" fmla="*/ 778614 h 79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708" h="798539">
                      <a:moveTo>
                        <a:pt x="366083" y="778614"/>
                      </a:moveTo>
                      <a:cubicBezTo>
                        <a:pt x="332237" y="669659"/>
                        <a:pt x="339769" y="560597"/>
                        <a:pt x="335693" y="448112"/>
                      </a:cubicBezTo>
                      <a:cubicBezTo>
                        <a:pt x="335122" y="363083"/>
                        <a:pt x="303417" y="286123"/>
                        <a:pt x="294687" y="202722"/>
                      </a:cubicBezTo>
                      <a:cubicBezTo>
                        <a:pt x="291281" y="136460"/>
                        <a:pt x="285725" y="65179"/>
                        <a:pt x="257798" y="2860"/>
                      </a:cubicBezTo>
                      <a:cubicBezTo>
                        <a:pt x="256872" y="785"/>
                        <a:pt x="254624" y="-356"/>
                        <a:pt x="252408" y="99"/>
                      </a:cubicBezTo>
                      <a:cubicBezTo>
                        <a:pt x="171777" y="6002"/>
                        <a:pt x="84979" y="17477"/>
                        <a:pt x="4992" y="1248"/>
                      </a:cubicBezTo>
                      <a:cubicBezTo>
                        <a:pt x="446" y="124"/>
                        <a:pt x="-1836" y="9094"/>
                        <a:pt x="1801" y="12384"/>
                      </a:cubicBezTo>
                      <a:cubicBezTo>
                        <a:pt x="90030" y="96570"/>
                        <a:pt x="101885" y="219240"/>
                        <a:pt x="113360" y="337876"/>
                      </a:cubicBezTo>
                      <a:cubicBezTo>
                        <a:pt x="122438" y="495996"/>
                        <a:pt x="165758" y="651207"/>
                        <a:pt x="213924" y="796413"/>
                      </a:cubicBezTo>
                      <a:cubicBezTo>
                        <a:pt x="261461" y="801473"/>
                        <a:pt x="310172" y="796893"/>
                        <a:pt x="355319" y="789072"/>
                      </a:cubicBezTo>
                      <a:cubicBezTo>
                        <a:pt x="365356" y="787336"/>
                        <a:pt x="368117" y="784790"/>
                        <a:pt x="366083" y="7786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2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2" name="Graphic 178">
                  <a:extLst>
                    <a:ext uri="{FF2B5EF4-FFF2-40B4-BE49-F238E27FC236}">
                      <a16:creationId xmlns:a16="http://schemas.microsoft.com/office/drawing/2014/main" id="{3255AE37-4DE2-B14C-A229-3841A2EBA495}"/>
                    </a:ext>
                  </a:extLst>
                </p:cNvPr>
                <p:cNvGrpSpPr/>
                <p:nvPr/>
              </p:nvGrpSpPr>
              <p:grpSpPr>
                <a:xfrm>
                  <a:off x="5807991" y="6150744"/>
                  <a:ext cx="631112" cy="342782"/>
                  <a:chOff x="5807991" y="6150744"/>
                  <a:chExt cx="631112" cy="342782"/>
                </a:xfrm>
                <a:solidFill>
                  <a:srgbClr val="FFFFFF"/>
                </a:solidFill>
              </p:grpSpPr>
              <p:sp>
                <p:nvSpPr>
                  <p:cNvPr id="13" name="Freeform 12">
                    <a:extLst>
                      <a:ext uri="{FF2B5EF4-FFF2-40B4-BE49-F238E27FC236}">
                        <a16:creationId xmlns:a16="http://schemas.microsoft.com/office/drawing/2014/main" id="{B02779B3-9F6E-D642-92CC-F0F76BCBBB62}"/>
                      </a:ext>
                    </a:extLst>
                  </p:cNvPr>
                  <p:cNvSpPr/>
                  <p:nvPr/>
                </p:nvSpPr>
                <p:spPr>
                  <a:xfrm>
                    <a:off x="6141843" y="6150744"/>
                    <a:ext cx="297259" cy="313536"/>
                  </a:xfrm>
                  <a:custGeom>
                    <a:avLst/>
                    <a:gdLst>
                      <a:gd name="connsiteX0" fmla="*/ 14843 w 297259"/>
                      <a:gd name="connsiteY0" fmla="*/ 493 h 313536"/>
                      <a:gd name="connsiteX1" fmla="*/ 5154 w 297259"/>
                      <a:gd name="connsiteY1" fmla="*/ 95418 h 313536"/>
                      <a:gd name="connsiteX2" fmla="*/ 17687 w 297259"/>
                      <a:gd name="connsiteY2" fmla="*/ 220329 h 313536"/>
                      <a:gd name="connsiteX3" fmla="*/ 20605 w 297259"/>
                      <a:gd name="connsiteY3" fmla="*/ 225330 h 313536"/>
                      <a:gd name="connsiteX4" fmla="*/ 28591 w 297259"/>
                      <a:gd name="connsiteY4" fmla="*/ 221776 h 313536"/>
                      <a:gd name="connsiteX5" fmla="*/ 57659 w 297259"/>
                      <a:gd name="connsiteY5" fmla="*/ 135275 h 313536"/>
                      <a:gd name="connsiteX6" fmla="*/ 67076 w 297259"/>
                      <a:gd name="connsiteY6" fmla="*/ 145543 h 313536"/>
                      <a:gd name="connsiteX7" fmla="*/ 67373 w 297259"/>
                      <a:gd name="connsiteY7" fmla="*/ 149528 h 313536"/>
                      <a:gd name="connsiteX8" fmla="*/ 101848 w 297259"/>
                      <a:gd name="connsiteY8" fmla="*/ 253861 h 313536"/>
                      <a:gd name="connsiteX9" fmla="*/ 112992 w 297259"/>
                      <a:gd name="connsiteY9" fmla="*/ 284243 h 313536"/>
                      <a:gd name="connsiteX10" fmla="*/ 294435 w 297259"/>
                      <a:gd name="connsiteY10" fmla="*/ 252918 h 313536"/>
                      <a:gd name="connsiteX11" fmla="*/ 227941 w 297259"/>
                      <a:gd name="connsiteY11" fmla="*/ 190343 h 313536"/>
                      <a:gd name="connsiteX12" fmla="*/ 141233 w 297259"/>
                      <a:gd name="connsiteY12" fmla="*/ 208986 h 313536"/>
                      <a:gd name="connsiteX13" fmla="*/ 113794 w 297259"/>
                      <a:gd name="connsiteY13" fmla="*/ 198817 h 313536"/>
                      <a:gd name="connsiteX14" fmla="*/ 55204 w 297259"/>
                      <a:gd name="connsiteY14" fmla="*/ 30842 h 313536"/>
                      <a:gd name="connsiteX15" fmla="*/ 14843 w 297259"/>
                      <a:gd name="connsiteY15" fmla="*/ 493 h 313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97259" h="313536">
                        <a:moveTo>
                          <a:pt x="14843" y="493"/>
                        </a:moveTo>
                        <a:cubicBezTo>
                          <a:pt x="-4222" y="7223"/>
                          <a:pt x="-1907" y="68095"/>
                          <a:pt x="5154" y="95418"/>
                        </a:cubicBezTo>
                        <a:cubicBezTo>
                          <a:pt x="14264" y="134175"/>
                          <a:pt x="20051" y="176405"/>
                          <a:pt x="17687" y="220329"/>
                        </a:cubicBezTo>
                        <a:cubicBezTo>
                          <a:pt x="17513" y="222454"/>
                          <a:pt x="18976" y="224148"/>
                          <a:pt x="20605" y="225330"/>
                        </a:cubicBezTo>
                        <a:cubicBezTo>
                          <a:pt x="23540" y="227951"/>
                          <a:pt x="28600" y="225752"/>
                          <a:pt x="28591" y="221776"/>
                        </a:cubicBezTo>
                        <a:cubicBezTo>
                          <a:pt x="27285" y="210020"/>
                          <a:pt x="44638" y="135878"/>
                          <a:pt x="57659" y="135275"/>
                        </a:cubicBezTo>
                        <a:cubicBezTo>
                          <a:pt x="63851" y="133770"/>
                          <a:pt x="69068" y="140177"/>
                          <a:pt x="67076" y="145543"/>
                        </a:cubicBezTo>
                        <a:cubicBezTo>
                          <a:pt x="66596" y="146849"/>
                          <a:pt x="66712" y="148304"/>
                          <a:pt x="67373" y="149528"/>
                        </a:cubicBezTo>
                        <a:cubicBezTo>
                          <a:pt x="83379" y="178893"/>
                          <a:pt x="96243" y="216451"/>
                          <a:pt x="101848" y="253861"/>
                        </a:cubicBezTo>
                        <a:cubicBezTo>
                          <a:pt x="103204" y="264550"/>
                          <a:pt x="104535" y="276083"/>
                          <a:pt x="112992" y="284243"/>
                        </a:cubicBezTo>
                        <a:cubicBezTo>
                          <a:pt x="147078" y="309855"/>
                          <a:pt x="321419" y="347116"/>
                          <a:pt x="294435" y="252918"/>
                        </a:cubicBezTo>
                        <a:cubicBezTo>
                          <a:pt x="284820" y="220023"/>
                          <a:pt x="254735" y="203455"/>
                          <a:pt x="227941" y="190343"/>
                        </a:cubicBezTo>
                        <a:cubicBezTo>
                          <a:pt x="203866" y="192625"/>
                          <a:pt x="172872" y="205282"/>
                          <a:pt x="141233" y="208986"/>
                        </a:cubicBezTo>
                        <a:cubicBezTo>
                          <a:pt x="129213" y="212847"/>
                          <a:pt x="118969" y="209052"/>
                          <a:pt x="113794" y="198817"/>
                        </a:cubicBezTo>
                        <a:cubicBezTo>
                          <a:pt x="93242" y="145683"/>
                          <a:pt x="71416" y="85167"/>
                          <a:pt x="55204" y="30842"/>
                        </a:cubicBezTo>
                        <a:cubicBezTo>
                          <a:pt x="46316" y="1088"/>
                          <a:pt x="20332" y="-1441"/>
                          <a:pt x="14843" y="49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" name="Freeform 13">
                    <a:extLst>
                      <a:ext uri="{FF2B5EF4-FFF2-40B4-BE49-F238E27FC236}">
                        <a16:creationId xmlns:a16="http://schemas.microsoft.com/office/drawing/2014/main" id="{AF549BD0-0547-EA40-85D4-E6AF1FDD3AAE}"/>
                      </a:ext>
                    </a:extLst>
                  </p:cNvPr>
                  <p:cNvSpPr/>
                  <p:nvPr/>
                </p:nvSpPr>
                <p:spPr>
                  <a:xfrm>
                    <a:off x="5807991" y="6187912"/>
                    <a:ext cx="420886" cy="305614"/>
                  </a:xfrm>
                  <a:custGeom>
                    <a:avLst/>
                    <a:gdLst>
                      <a:gd name="connsiteX0" fmla="*/ 374845 w 420886"/>
                      <a:gd name="connsiteY0" fmla="*/ 213965 h 305614"/>
                      <a:gd name="connsiteX1" fmla="*/ 339386 w 420886"/>
                      <a:gd name="connsiteY1" fmla="*/ 185666 h 305614"/>
                      <a:gd name="connsiteX2" fmla="*/ 333252 w 420886"/>
                      <a:gd name="connsiteY2" fmla="*/ 184806 h 305614"/>
                      <a:gd name="connsiteX3" fmla="*/ 181911 w 420886"/>
                      <a:gd name="connsiteY3" fmla="*/ 221720 h 305614"/>
                      <a:gd name="connsiteX4" fmla="*/ 116078 w 420886"/>
                      <a:gd name="connsiteY4" fmla="*/ 146925 h 305614"/>
                      <a:gd name="connsiteX5" fmla="*/ 25502 w 420886"/>
                      <a:gd name="connsiteY5" fmla="*/ 3364 h 305614"/>
                      <a:gd name="connsiteX6" fmla="*/ 17176 w 420886"/>
                      <a:gd name="connsiteY6" fmla="*/ 1702 h 305614"/>
                      <a:gd name="connsiteX7" fmla="*/ 24212 w 420886"/>
                      <a:gd name="connsiteY7" fmla="*/ 116047 h 305614"/>
                      <a:gd name="connsiteX8" fmla="*/ 51659 w 420886"/>
                      <a:gd name="connsiteY8" fmla="*/ 238097 h 305614"/>
                      <a:gd name="connsiteX9" fmla="*/ 84919 w 420886"/>
                      <a:gd name="connsiteY9" fmla="*/ 245844 h 305614"/>
                      <a:gd name="connsiteX10" fmla="*/ 83629 w 420886"/>
                      <a:gd name="connsiteY10" fmla="*/ 163832 h 305614"/>
                      <a:gd name="connsiteX11" fmla="*/ 90185 w 420886"/>
                      <a:gd name="connsiteY11" fmla="*/ 168486 h 305614"/>
                      <a:gd name="connsiteX12" fmla="*/ 192890 w 420886"/>
                      <a:gd name="connsiteY12" fmla="*/ 285072 h 305614"/>
                      <a:gd name="connsiteX13" fmla="*/ 418471 w 420886"/>
                      <a:gd name="connsiteY13" fmla="*/ 266198 h 305614"/>
                      <a:gd name="connsiteX14" fmla="*/ 374845 w 420886"/>
                      <a:gd name="connsiteY14" fmla="*/ 213965 h 305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20886" h="305614">
                        <a:moveTo>
                          <a:pt x="374845" y="213965"/>
                        </a:moveTo>
                        <a:cubicBezTo>
                          <a:pt x="363411" y="206020"/>
                          <a:pt x="348348" y="195554"/>
                          <a:pt x="339386" y="185666"/>
                        </a:cubicBezTo>
                        <a:cubicBezTo>
                          <a:pt x="337815" y="183938"/>
                          <a:pt x="335236" y="183574"/>
                          <a:pt x="333252" y="184806"/>
                        </a:cubicBezTo>
                        <a:cubicBezTo>
                          <a:pt x="293164" y="209641"/>
                          <a:pt x="226761" y="230863"/>
                          <a:pt x="181911" y="221720"/>
                        </a:cubicBezTo>
                        <a:cubicBezTo>
                          <a:pt x="155373" y="199985"/>
                          <a:pt x="138921" y="172554"/>
                          <a:pt x="116078" y="146925"/>
                        </a:cubicBezTo>
                        <a:cubicBezTo>
                          <a:pt x="82141" y="103009"/>
                          <a:pt x="42177" y="56316"/>
                          <a:pt x="25502" y="3364"/>
                        </a:cubicBezTo>
                        <a:cubicBezTo>
                          <a:pt x="24518" y="-175"/>
                          <a:pt x="19458" y="-1233"/>
                          <a:pt x="17176" y="1702"/>
                        </a:cubicBezTo>
                        <a:cubicBezTo>
                          <a:pt x="-15513" y="40649"/>
                          <a:pt x="5123" y="81911"/>
                          <a:pt x="24212" y="116047"/>
                        </a:cubicBezTo>
                        <a:cubicBezTo>
                          <a:pt x="47319" y="153647"/>
                          <a:pt x="56405" y="199381"/>
                          <a:pt x="51659" y="238097"/>
                        </a:cubicBezTo>
                        <a:cubicBezTo>
                          <a:pt x="49940" y="247017"/>
                          <a:pt x="80892" y="248324"/>
                          <a:pt x="84919" y="245844"/>
                        </a:cubicBezTo>
                        <a:cubicBezTo>
                          <a:pt x="90838" y="232541"/>
                          <a:pt x="71683" y="169644"/>
                          <a:pt x="83629" y="163832"/>
                        </a:cubicBezTo>
                        <a:cubicBezTo>
                          <a:pt x="85696" y="162832"/>
                          <a:pt x="87448" y="167610"/>
                          <a:pt x="90185" y="168486"/>
                        </a:cubicBezTo>
                        <a:cubicBezTo>
                          <a:pt x="140524" y="189345"/>
                          <a:pt x="148684" y="255475"/>
                          <a:pt x="192890" y="285072"/>
                        </a:cubicBezTo>
                        <a:cubicBezTo>
                          <a:pt x="262988" y="323779"/>
                          <a:pt x="339857" y="302243"/>
                          <a:pt x="418471" y="266198"/>
                        </a:cubicBezTo>
                        <a:cubicBezTo>
                          <a:pt x="432013" y="254516"/>
                          <a:pt x="384641" y="220331"/>
                          <a:pt x="374845" y="21396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5" name="Graphic 178">
                  <a:extLst>
                    <a:ext uri="{FF2B5EF4-FFF2-40B4-BE49-F238E27FC236}">
                      <a16:creationId xmlns:a16="http://schemas.microsoft.com/office/drawing/2014/main" id="{295F094D-38CD-C34C-BA98-82C077D4598C}"/>
                    </a:ext>
                  </a:extLst>
                </p:cNvPr>
                <p:cNvGrpSpPr/>
                <p:nvPr/>
              </p:nvGrpSpPr>
              <p:grpSpPr>
                <a:xfrm>
                  <a:off x="5301442" y="3321210"/>
                  <a:ext cx="1150664" cy="1087736"/>
                  <a:chOff x="5301442" y="3321210"/>
                  <a:chExt cx="1150664" cy="1087736"/>
                </a:xfrm>
                <a:solidFill>
                  <a:srgbClr val="FFFFFF"/>
                </a:solidFill>
              </p:grpSpPr>
              <p:sp>
                <p:nvSpPr>
                  <p:cNvPr id="16" name="Freeform 15">
                    <a:extLst>
                      <a:ext uri="{FF2B5EF4-FFF2-40B4-BE49-F238E27FC236}">
                        <a16:creationId xmlns:a16="http://schemas.microsoft.com/office/drawing/2014/main" id="{E35168AF-F709-DB45-90E4-2AE214B6E2D1}"/>
                      </a:ext>
                    </a:extLst>
                  </p:cNvPr>
                  <p:cNvSpPr/>
                  <p:nvPr/>
                </p:nvSpPr>
                <p:spPr>
                  <a:xfrm>
                    <a:off x="5301442" y="3321210"/>
                    <a:ext cx="867931" cy="1087736"/>
                  </a:xfrm>
                  <a:custGeom>
                    <a:avLst/>
                    <a:gdLst>
                      <a:gd name="connsiteX0" fmla="*/ 864512 w 867931"/>
                      <a:gd name="connsiteY0" fmla="*/ 1058354 h 1087736"/>
                      <a:gd name="connsiteX1" fmla="*/ 867868 w 867931"/>
                      <a:gd name="connsiteY1" fmla="*/ 1052948 h 1087736"/>
                      <a:gd name="connsiteX2" fmla="*/ 804235 w 867931"/>
                      <a:gd name="connsiteY2" fmla="*/ 795578 h 1087736"/>
                      <a:gd name="connsiteX3" fmla="*/ 753862 w 867931"/>
                      <a:gd name="connsiteY3" fmla="*/ 432016 h 1087736"/>
                      <a:gd name="connsiteX4" fmla="*/ 695098 w 867931"/>
                      <a:gd name="connsiteY4" fmla="*/ 287363 h 1087736"/>
                      <a:gd name="connsiteX5" fmla="*/ 383842 w 867931"/>
                      <a:gd name="connsiteY5" fmla="*/ 0 h 1087736"/>
                      <a:gd name="connsiteX6" fmla="*/ 0 w 867931"/>
                      <a:gd name="connsiteY6" fmla="*/ 336223 h 1087736"/>
                      <a:gd name="connsiteX7" fmla="*/ 254567 w 867931"/>
                      <a:gd name="connsiteY7" fmla="*/ 469566 h 1087736"/>
                      <a:gd name="connsiteX8" fmla="*/ 261677 w 867931"/>
                      <a:gd name="connsiteY8" fmla="*/ 467863 h 1087736"/>
                      <a:gd name="connsiteX9" fmla="*/ 291497 w 867931"/>
                      <a:gd name="connsiteY9" fmla="*/ 446384 h 1087736"/>
                      <a:gd name="connsiteX10" fmla="*/ 374856 w 867931"/>
                      <a:gd name="connsiteY10" fmla="*/ 570113 h 1087736"/>
                      <a:gd name="connsiteX11" fmla="*/ 391589 w 867931"/>
                      <a:gd name="connsiteY11" fmla="*/ 627678 h 1087736"/>
                      <a:gd name="connsiteX12" fmla="*/ 395566 w 867931"/>
                      <a:gd name="connsiteY12" fmla="*/ 655349 h 1087736"/>
                      <a:gd name="connsiteX13" fmla="*/ 401807 w 867931"/>
                      <a:gd name="connsiteY13" fmla="*/ 652720 h 1087736"/>
                      <a:gd name="connsiteX14" fmla="*/ 504297 w 867931"/>
                      <a:gd name="connsiteY14" fmla="*/ 594551 h 1087736"/>
                      <a:gd name="connsiteX15" fmla="*/ 486588 w 867931"/>
                      <a:gd name="connsiteY15" fmla="*/ 619353 h 1087736"/>
                      <a:gd name="connsiteX16" fmla="*/ 459075 w 867931"/>
                      <a:gd name="connsiteY16" fmla="*/ 646164 h 1087736"/>
                      <a:gd name="connsiteX17" fmla="*/ 464936 w 867931"/>
                      <a:gd name="connsiteY17" fmla="*/ 648148 h 1087736"/>
                      <a:gd name="connsiteX18" fmla="*/ 524816 w 867931"/>
                      <a:gd name="connsiteY18" fmla="*/ 639244 h 1087736"/>
                      <a:gd name="connsiteX19" fmla="*/ 545104 w 867931"/>
                      <a:gd name="connsiteY19" fmla="*/ 656175 h 1087736"/>
                      <a:gd name="connsiteX20" fmla="*/ 555778 w 867931"/>
                      <a:gd name="connsiteY20" fmla="*/ 668088 h 1087736"/>
                      <a:gd name="connsiteX21" fmla="*/ 455834 w 867931"/>
                      <a:gd name="connsiteY21" fmla="*/ 734144 h 1087736"/>
                      <a:gd name="connsiteX22" fmla="*/ 460993 w 867931"/>
                      <a:gd name="connsiteY22" fmla="*/ 736583 h 1087736"/>
                      <a:gd name="connsiteX23" fmla="*/ 532728 w 867931"/>
                      <a:gd name="connsiteY23" fmla="*/ 745669 h 1087736"/>
                      <a:gd name="connsiteX24" fmla="*/ 428535 w 867931"/>
                      <a:gd name="connsiteY24" fmla="*/ 801242 h 1087736"/>
                      <a:gd name="connsiteX25" fmla="*/ 356387 w 867931"/>
                      <a:gd name="connsiteY25" fmla="*/ 894075 h 1087736"/>
                      <a:gd name="connsiteX26" fmla="*/ 334958 w 867931"/>
                      <a:gd name="connsiteY26" fmla="*/ 1001616 h 1087736"/>
                      <a:gd name="connsiteX27" fmla="*/ 328757 w 867931"/>
                      <a:gd name="connsiteY27" fmla="*/ 1030841 h 1087736"/>
                      <a:gd name="connsiteX28" fmla="*/ 423071 w 867931"/>
                      <a:gd name="connsiteY28" fmla="*/ 1060893 h 1087736"/>
                      <a:gd name="connsiteX29" fmla="*/ 864512 w 867931"/>
                      <a:gd name="connsiteY29" fmla="*/ 1058354 h 10877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867931" h="1087736">
                        <a:moveTo>
                          <a:pt x="864512" y="1058354"/>
                        </a:moveTo>
                        <a:cubicBezTo>
                          <a:pt x="866826" y="1057643"/>
                          <a:pt x="868257" y="1055337"/>
                          <a:pt x="867868" y="1052948"/>
                        </a:cubicBezTo>
                        <a:cubicBezTo>
                          <a:pt x="853334" y="964190"/>
                          <a:pt x="825573" y="882162"/>
                          <a:pt x="804235" y="795578"/>
                        </a:cubicBezTo>
                        <a:cubicBezTo>
                          <a:pt x="774877" y="675240"/>
                          <a:pt x="776622" y="553305"/>
                          <a:pt x="753862" y="432016"/>
                        </a:cubicBezTo>
                        <a:cubicBezTo>
                          <a:pt x="746793" y="381064"/>
                          <a:pt x="724811" y="331841"/>
                          <a:pt x="695098" y="287363"/>
                        </a:cubicBezTo>
                        <a:cubicBezTo>
                          <a:pt x="617220" y="170794"/>
                          <a:pt x="476602" y="77746"/>
                          <a:pt x="383842" y="0"/>
                        </a:cubicBezTo>
                        <a:cubicBezTo>
                          <a:pt x="231071" y="42453"/>
                          <a:pt x="90949" y="171745"/>
                          <a:pt x="0" y="336223"/>
                        </a:cubicBezTo>
                        <a:cubicBezTo>
                          <a:pt x="27811" y="438820"/>
                          <a:pt x="161485" y="471046"/>
                          <a:pt x="254567" y="469566"/>
                        </a:cubicBezTo>
                        <a:cubicBezTo>
                          <a:pt x="257121" y="469591"/>
                          <a:pt x="259957" y="470045"/>
                          <a:pt x="261677" y="467863"/>
                        </a:cubicBezTo>
                        <a:cubicBezTo>
                          <a:pt x="268199" y="460009"/>
                          <a:pt x="281130" y="435042"/>
                          <a:pt x="291497" y="446384"/>
                        </a:cubicBezTo>
                        <a:cubicBezTo>
                          <a:pt x="324880" y="482893"/>
                          <a:pt x="349856" y="526891"/>
                          <a:pt x="374856" y="570113"/>
                        </a:cubicBezTo>
                        <a:cubicBezTo>
                          <a:pt x="385322" y="588111"/>
                          <a:pt x="396351" y="616302"/>
                          <a:pt x="391589" y="627678"/>
                        </a:cubicBezTo>
                        <a:cubicBezTo>
                          <a:pt x="387753" y="636946"/>
                          <a:pt x="387621" y="650091"/>
                          <a:pt x="395566" y="655349"/>
                        </a:cubicBezTo>
                        <a:cubicBezTo>
                          <a:pt x="398070" y="656225"/>
                          <a:pt x="400278" y="654530"/>
                          <a:pt x="401807" y="652720"/>
                        </a:cubicBezTo>
                        <a:cubicBezTo>
                          <a:pt x="423195" y="631158"/>
                          <a:pt x="473071" y="580885"/>
                          <a:pt x="504297" y="594551"/>
                        </a:cubicBezTo>
                        <a:cubicBezTo>
                          <a:pt x="514672" y="605191"/>
                          <a:pt x="494889" y="613731"/>
                          <a:pt x="486588" y="619353"/>
                        </a:cubicBezTo>
                        <a:cubicBezTo>
                          <a:pt x="482769" y="622370"/>
                          <a:pt x="454280" y="639078"/>
                          <a:pt x="459075" y="646164"/>
                        </a:cubicBezTo>
                        <a:cubicBezTo>
                          <a:pt x="460298" y="648148"/>
                          <a:pt x="462762" y="648983"/>
                          <a:pt x="464936" y="648148"/>
                        </a:cubicBezTo>
                        <a:cubicBezTo>
                          <a:pt x="482819" y="641261"/>
                          <a:pt x="503925" y="634821"/>
                          <a:pt x="524816" y="639244"/>
                        </a:cubicBezTo>
                        <a:cubicBezTo>
                          <a:pt x="531397" y="641145"/>
                          <a:pt x="545981" y="647726"/>
                          <a:pt x="545104" y="656175"/>
                        </a:cubicBezTo>
                        <a:cubicBezTo>
                          <a:pt x="542889" y="662533"/>
                          <a:pt x="556679" y="664178"/>
                          <a:pt x="555778" y="668088"/>
                        </a:cubicBezTo>
                        <a:cubicBezTo>
                          <a:pt x="553645" y="689203"/>
                          <a:pt x="446467" y="721536"/>
                          <a:pt x="455834" y="734144"/>
                        </a:cubicBezTo>
                        <a:cubicBezTo>
                          <a:pt x="456843" y="735988"/>
                          <a:pt x="458926" y="736972"/>
                          <a:pt x="460993" y="736583"/>
                        </a:cubicBezTo>
                        <a:cubicBezTo>
                          <a:pt x="489432" y="732011"/>
                          <a:pt x="516607" y="731515"/>
                          <a:pt x="532728" y="745669"/>
                        </a:cubicBezTo>
                        <a:cubicBezTo>
                          <a:pt x="520683" y="766750"/>
                          <a:pt x="443904" y="786741"/>
                          <a:pt x="428535" y="801242"/>
                        </a:cubicBezTo>
                        <a:cubicBezTo>
                          <a:pt x="393391" y="823671"/>
                          <a:pt x="380073" y="862560"/>
                          <a:pt x="356387" y="894075"/>
                        </a:cubicBezTo>
                        <a:cubicBezTo>
                          <a:pt x="356817" y="931352"/>
                          <a:pt x="348012" y="969613"/>
                          <a:pt x="334958" y="1001616"/>
                        </a:cubicBezTo>
                        <a:cubicBezTo>
                          <a:pt x="333734" y="1009147"/>
                          <a:pt x="321350" y="1026476"/>
                          <a:pt x="328757" y="1030841"/>
                        </a:cubicBezTo>
                        <a:cubicBezTo>
                          <a:pt x="356519" y="1044416"/>
                          <a:pt x="388249" y="1054527"/>
                          <a:pt x="423071" y="1060893"/>
                        </a:cubicBezTo>
                        <a:cubicBezTo>
                          <a:pt x="577363" y="1093036"/>
                          <a:pt x="723314" y="1101080"/>
                          <a:pt x="864512" y="1058354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16">
                    <a:extLst>
                      <a:ext uri="{FF2B5EF4-FFF2-40B4-BE49-F238E27FC236}">
                        <a16:creationId xmlns:a16="http://schemas.microsoft.com/office/drawing/2014/main" id="{70FD37E1-D088-C74E-877D-B63B534CC7E7}"/>
                      </a:ext>
                    </a:extLst>
                  </p:cNvPr>
                  <p:cNvSpPr/>
                  <p:nvPr/>
                </p:nvSpPr>
                <p:spPr>
                  <a:xfrm>
                    <a:off x="6091697" y="3343275"/>
                    <a:ext cx="360409" cy="1037949"/>
                  </a:xfrm>
                  <a:custGeom>
                    <a:avLst/>
                    <a:gdLst>
                      <a:gd name="connsiteX0" fmla="*/ 157393 w 360409"/>
                      <a:gd name="connsiteY0" fmla="*/ 300583 h 1037949"/>
                      <a:gd name="connsiteX1" fmla="*/ 169852 w 360409"/>
                      <a:gd name="connsiteY1" fmla="*/ 424650 h 1037949"/>
                      <a:gd name="connsiteX2" fmla="*/ 210502 w 360409"/>
                      <a:gd name="connsiteY2" fmla="*/ 666601 h 1037949"/>
                      <a:gd name="connsiteX3" fmla="*/ 259312 w 360409"/>
                      <a:gd name="connsiteY3" fmla="*/ 1030932 h 1037949"/>
                      <a:gd name="connsiteX4" fmla="*/ 272292 w 360409"/>
                      <a:gd name="connsiteY4" fmla="*/ 1033983 h 1037949"/>
                      <a:gd name="connsiteX5" fmla="*/ 297350 w 360409"/>
                      <a:gd name="connsiteY5" fmla="*/ 1034661 h 1037949"/>
                      <a:gd name="connsiteX6" fmla="*/ 354981 w 360409"/>
                      <a:gd name="connsiteY6" fmla="*/ 1037901 h 1037949"/>
                      <a:gd name="connsiteX7" fmla="*/ 360256 w 360409"/>
                      <a:gd name="connsiteY7" fmla="*/ 1031965 h 1037949"/>
                      <a:gd name="connsiteX8" fmla="*/ 247738 w 360409"/>
                      <a:gd name="connsiteY8" fmla="*/ 406082 h 1037949"/>
                      <a:gd name="connsiteX9" fmla="*/ 249672 w 360409"/>
                      <a:gd name="connsiteY9" fmla="*/ 311801 h 1037949"/>
                      <a:gd name="connsiteX10" fmla="*/ 300640 w 360409"/>
                      <a:gd name="connsiteY10" fmla="*/ 310288 h 1037949"/>
                      <a:gd name="connsiteX11" fmla="*/ 306543 w 360409"/>
                      <a:gd name="connsiteY11" fmla="*/ 303716 h 1037949"/>
                      <a:gd name="connsiteX12" fmla="*/ 216463 w 360409"/>
                      <a:gd name="connsiteY12" fmla="*/ 117942 h 1037949"/>
                      <a:gd name="connsiteX13" fmla="*/ 5159 w 360409"/>
                      <a:gd name="connsiteY13" fmla="*/ 116 h 1037949"/>
                      <a:gd name="connsiteX14" fmla="*/ 0 w 360409"/>
                      <a:gd name="connsiteY14" fmla="*/ 2274 h 1037949"/>
                      <a:gd name="connsiteX15" fmla="*/ 157393 w 360409"/>
                      <a:gd name="connsiteY15" fmla="*/ 300583 h 10379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60409" h="1037949">
                        <a:moveTo>
                          <a:pt x="157393" y="300583"/>
                        </a:moveTo>
                        <a:cubicBezTo>
                          <a:pt x="164528" y="341878"/>
                          <a:pt x="165255" y="383148"/>
                          <a:pt x="169852" y="424650"/>
                        </a:cubicBezTo>
                        <a:cubicBezTo>
                          <a:pt x="182575" y="505942"/>
                          <a:pt x="210940" y="583101"/>
                          <a:pt x="210502" y="666601"/>
                        </a:cubicBezTo>
                        <a:cubicBezTo>
                          <a:pt x="214528" y="788642"/>
                          <a:pt x="210089" y="915736"/>
                          <a:pt x="259312" y="1030932"/>
                        </a:cubicBezTo>
                        <a:cubicBezTo>
                          <a:pt x="262768" y="1034256"/>
                          <a:pt x="268274" y="1034098"/>
                          <a:pt x="272292" y="1033983"/>
                        </a:cubicBezTo>
                        <a:cubicBezTo>
                          <a:pt x="280691" y="1034074"/>
                          <a:pt x="289074" y="1034504"/>
                          <a:pt x="297350" y="1034661"/>
                        </a:cubicBezTo>
                        <a:cubicBezTo>
                          <a:pt x="316357" y="1035165"/>
                          <a:pt x="336016" y="1035678"/>
                          <a:pt x="354981" y="1037901"/>
                        </a:cubicBezTo>
                        <a:cubicBezTo>
                          <a:pt x="358173" y="1038389"/>
                          <a:pt x="361124" y="1035099"/>
                          <a:pt x="360256" y="1031965"/>
                        </a:cubicBezTo>
                        <a:cubicBezTo>
                          <a:pt x="311041" y="825374"/>
                          <a:pt x="222217" y="623644"/>
                          <a:pt x="247738" y="406082"/>
                        </a:cubicBezTo>
                        <a:cubicBezTo>
                          <a:pt x="249325" y="390208"/>
                          <a:pt x="252260" y="339571"/>
                          <a:pt x="249672" y="311801"/>
                        </a:cubicBezTo>
                        <a:cubicBezTo>
                          <a:pt x="247994" y="293803"/>
                          <a:pt x="281353" y="303914"/>
                          <a:pt x="300640" y="310288"/>
                        </a:cubicBezTo>
                        <a:cubicBezTo>
                          <a:pt x="304435" y="311694"/>
                          <a:pt x="308312" y="307329"/>
                          <a:pt x="306543" y="303716"/>
                        </a:cubicBezTo>
                        <a:cubicBezTo>
                          <a:pt x="278732" y="240703"/>
                          <a:pt x="248424" y="178194"/>
                          <a:pt x="216463" y="117942"/>
                        </a:cubicBezTo>
                        <a:cubicBezTo>
                          <a:pt x="179400" y="40626"/>
                          <a:pt x="82152" y="19147"/>
                          <a:pt x="5159" y="116"/>
                        </a:cubicBezTo>
                        <a:cubicBezTo>
                          <a:pt x="3158" y="-330"/>
                          <a:pt x="1091" y="538"/>
                          <a:pt x="0" y="2274"/>
                        </a:cubicBezTo>
                        <a:cubicBezTo>
                          <a:pt x="60616" y="93346"/>
                          <a:pt x="140693" y="185469"/>
                          <a:pt x="157393" y="30058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8" name="Graphic 178">
                  <a:extLst>
                    <a:ext uri="{FF2B5EF4-FFF2-40B4-BE49-F238E27FC236}">
                      <a16:creationId xmlns:a16="http://schemas.microsoft.com/office/drawing/2014/main" id="{FEC50CEC-0444-B64A-9703-8D708F8D0866}"/>
                    </a:ext>
                  </a:extLst>
                </p:cNvPr>
                <p:cNvGrpSpPr/>
                <p:nvPr/>
              </p:nvGrpSpPr>
              <p:grpSpPr>
                <a:xfrm>
                  <a:off x="5190366" y="3170328"/>
                  <a:ext cx="1964373" cy="3338594"/>
                  <a:chOff x="5190366" y="3170328"/>
                  <a:chExt cx="1964373" cy="3338594"/>
                </a:xfrm>
              </p:grpSpPr>
              <p:grpSp>
                <p:nvGrpSpPr>
                  <p:cNvPr id="21" name="Graphic 178">
                    <a:extLst>
                      <a:ext uri="{FF2B5EF4-FFF2-40B4-BE49-F238E27FC236}">
                        <a16:creationId xmlns:a16="http://schemas.microsoft.com/office/drawing/2014/main" id="{C94E600A-9CB0-F748-9F4A-CF89D3C54EB5}"/>
                      </a:ext>
                    </a:extLst>
                  </p:cNvPr>
                  <p:cNvGrpSpPr/>
                  <p:nvPr/>
                </p:nvGrpSpPr>
                <p:grpSpPr>
                  <a:xfrm>
                    <a:off x="6010369" y="3612967"/>
                    <a:ext cx="307288" cy="655799"/>
                    <a:chOff x="6010369" y="3612967"/>
                    <a:chExt cx="307288" cy="655799"/>
                  </a:xfrm>
                  <a:solidFill>
                    <a:srgbClr val="000000"/>
                  </a:solidFill>
                </p:grpSpPr>
                <p:sp>
                  <p:nvSpPr>
                    <p:cNvPr id="22" name="Freeform 21">
                      <a:extLst>
                        <a:ext uri="{FF2B5EF4-FFF2-40B4-BE49-F238E27FC236}">
                          <a16:creationId xmlns:a16="http://schemas.microsoft.com/office/drawing/2014/main" id="{3696F1C9-F486-6141-A7D0-4EFACCC47B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0369" y="3612967"/>
                      <a:ext cx="230336" cy="16136"/>
                    </a:xfrm>
                    <a:custGeom>
                      <a:avLst/>
                      <a:gdLst>
                        <a:gd name="connsiteX0" fmla="*/ 6963 w 230336"/>
                        <a:gd name="connsiteY0" fmla="*/ 15175 h 16136"/>
                        <a:gd name="connsiteX1" fmla="*/ 223376 w 230336"/>
                        <a:gd name="connsiteY1" fmla="*/ 16134 h 16136"/>
                        <a:gd name="connsiteX2" fmla="*/ 223376 w 230336"/>
                        <a:gd name="connsiteY2" fmla="*/ 1715 h 16136"/>
                        <a:gd name="connsiteX3" fmla="*/ 6963 w 230336"/>
                        <a:gd name="connsiteY3" fmla="*/ 756 h 16136"/>
                        <a:gd name="connsiteX4" fmla="*/ 6963 w 230336"/>
                        <a:gd name="connsiteY4" fmla="*/ 15175 h 16136"/>
                        <a:gd name="connsiteX5" fmla="*/ 6963 w 230336"/>
                        <a:gd name="connsiteY5" fmla="*/ 15175 h 161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0336" h="16136">
                          <a:moveTo>
                            <a:pt x="6963" y="15175"/>
                          </a:moveTo>
                          <a:cubicBezTo>
                            <a:pt x="79095" y="13910"/>
                            <a:pt x="151252" y="14232"/>
                            <a:pt x="223376" y="16134"/>
                          </a:cubicBezTo>
                          <a:cubicBezTo>
                            <a:pt x="232660" y="16382"/>
                            <a:pt x="232652" y="1964"/>
                            <a:pt x="223376" y="1715"/>
                          </a:cubicBezTo>
                          <a:cubicBezTo>
                            <a:pt x="151252" y="-186"/>
                            <a:pt x="79095" y="-508"/>
                            <a:pt x="6963" y="756"/>
                          </a:cubicBezTo>
                          <a:cubicBezTo>
                            <a:pt x="-2304" y="914"/>
                            <a:pt x="-2338" y="15332"/>
                            <a:pt x="6963" y="15175"/>
                          </a:cubicBezTo>
                          <a:lnTo>
                            <a:pt x="6963" y="15175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7" name="Freeform 26">
                      <a:extLst>
                        <a:ext uri="{FF2B5EF4-FFF2-40B4-BE49-F238E27FC236}">
                          <a16:creationId xmlns:a16="http://schemas.microsoft.com/office/drawing/2014/main" id="{82E639CE-9B2E-724F-AF20-E0F02D7CE3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1957" y="3693463"/>
                      <a:ext cx="205352" cy="19690"/>
                    </a:xfrm>
                    <a:custGeom>
                      <a:avLst/>
                      <a:gdLst>
                        <a:gd name="connsiteX0" fmla="*/ 6960 w 205352"/>
                        <a:gd name="connsiteY0" fmla="*/ 19658 h 19690"/>
                        <a:gd name="connsiteX1" fmla="*/ 198414 w 205352"/>
                        <a:gd name="connsiteY1" fmla="*/ 14433 h 19690"/>
                        <a:gd name="connsiteX2" fmla="*/ 198414 w 205352"/>
                        <a:gd name="connsiteY2" fmla="*/ 15 h 19690"/>
                        <a:gd name="connsiteX3" fmla="*/ 6960 w 205352"/>
                        <a:gd name="connsiteY3" fmla="*/ 5240 h 19690"/>
                        <a:gd name="connsiteX4" fmla="*/ 6960 w 205352"/>
                        <a:gd name="connsiteY4" fmla="*/ 19658 h 19690"/>
                        <a:gd name="connsiteX5" fmla="*/ 6960 w 205352"/>
                        <a:gd name="connsiteY5" fmla="*/ 19658 h 196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05352" h="19690">
                          <a:moveTo>
                            <a:pt x="6960" y="19658"/>
                          </a:moveTo>
                          <a:cubicBezTo>
                            <a:pt x="70817" y="19956"/>
                            <a:pt x="134665" y="18211"/>
                            <a:pt x="198414" y="14433"/>
                          </a:cubicBezTo>
                          <a:cubicBezTo>
                            <a:pt x="207632" y="13888"/>
                            <a:pt x="207698" y="-531"/>
                            <a:pt x="198414" y="15"/>
                          </a:cubicBezTo>
                          <a:cubicBezTo>
                            <a:pt x="134673" y="3793"/>
                            <a:pt x="70817" y="5538"/>
                            <a:pt x="6960" y="5240"/>
                          </a:cubicBezTo>
                          <a:cubicBezTo>
                            <a:pt x="-2316" y="5199"/>
                            <a:pt x="-2324" y="19617"/>
                            <a:pt x="6960" y="19658"/>
                          </a:cubicBezTo>
                          <a:lnTo>
                            <a:pt x="6960" y="19658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8" name="Freeform 27">
                      <a:extLst>
                        <a:ext uri="{FF2B5EF4-FFF2-40B4-BE49-F238E27FC236}">
                          <a16:creationId xmlns:a16="http://schemas.microsoft.com/office/drawing/2014/main" id="{0F4840EA-7694-EA4D-BD13-EA337B262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0634" y="3783320"/>
                      <a:ext cx="201266" cy="28834"/>
                    </a:xfrm>
                    <a:custGeom>
                      <a:avLst/>
                      <a:gdLst>
                        <a:gd name="connsiteX0" fmla="*/ 9042 w 201266"/>
                        <a:gd name="connsiteY0" fmla="*/ 28711 h 28834"/>
                        <a:gd name="connsiteX1" fmla="*/ 194304 w 201266"/>
                        <a:gd name="connsiteY1" fmla="*/ 14565 h 28834"/>
                        <a:gd name="connsiteX2" fmla="*/ 194304 w 201266"/>
                        <a:gd name="connsiteY2" fmla="*/ 147 h 28834"/>
                        <a:gd name="connsiteX3" fmla="*/ 5206 w 201266"/>
                        <a:gd name="connsiteY3" fmla="*/ 14805 h 28834"/>
                        <a:gd name="connsiteX4" fmla="*/ 9042 w 201266"/>
                        <a:gd name="connsiteY4" fmla="*/ 28711 h 28834"/>
                        <a:gd name="connsiteX5" fmla="*/ 9042 w 201266"/>
                        <a:gd name="connsiteY5" fmla="*/ 28711 h 288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01266" h="28834">
                          <a:moveTo>
                            <a:pt x="9042" y="28711"/>
                          </a:moveTo>
                          <a:cubicBezTo>
                            <a:pt x="70203" y="18162"/>
                            <a:pt x="132249" y="13499"/>
                            <a:pt x="194304" y="14565"/>
                          </a:cubicBezTo>
                          <a:cubicBezTo>
                            <a:pt x="203588" y="14722"/>
                            <a:pt x="203588" y="313"/>
                            <a:pt x="194304" y="147"/>
                          </a:cubicBezTo>
                          <a:cubicBezTo>
                            <a:pt x="130951" y="-944"/>
                            <a:pt x="67641" y="4041"/>
                            <a:pt x="5206" y="14805"/>
                          </a:cubicBezTo>
                          <a:cubicBezTo>
                            <a:pt x="-3913" y="16384"/>
                            <a:pt x="-44" y="30282"/>
                            <a:pt x="9042" y="28711"/>
                          </a:cubicBezTo>
                          <a:lnTo>
                            <a:pt x="9042" y="2871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9" name="Freeform 28">
                      <a:extLst>
                        <a:ext uri="{FF2B5EF4-FFF2-40B4-BE49-F238E27FC236}">
                          <a16:creationId xmlns:a16="http://schemas.microsoft.com/office/drawing/2014/main" id="{CFE90884-1651-E344-BB44-CB184740BD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4929" y="3851419"/>
                      <a:ext cx="209354" cy="27143"/>
                    </a:xfrm>
                    <a:custGeom>
                      <a:avLst/>
                      <a:gdLst>
                        <a:gd name="connsiteX0" fmla="*/ 6904 w 209354"/>
                        <a:gd name="connsiteY0" fmla="*/ 27106 h 27143"/>
                        <a:gd name="connsiteX1" fmla="*/ 202401 w 209354"/>
                        <a:gd name="connsiteY1" fmla="*/ 14424 h 27143"/>
                        <a:gd name="connsiteX2" fmla="*/ 202401 w 209354"/>
                        <a:gd name="connsiteY2" fmla="*/ 6 h 27143"/>
                        <a:gd name="connsiteX3" fmla="*/ 6904 w 209354"/>
                        <a:gd name="connsiteY3" fmla="*/ 12688 h 27143"/>
                        <a:gd name="connsiteX4" fmla="*/ 6904 w 209354"/>
                        <a:gd name="connsiteY4" fmla="*/ 27106 h 27143"/>
                        <a:gd name="connsiteX5" fmla="*/ 6904 w 209354"/>
                        <a:gd name="connsiteY5" fmla="*/ 27106 h 271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09354" h="27143">
                          <a:moveTo>
                            <a:pt x="6904" y="27106"/>
                          </a:moveTo>
                          <a:cubicBezTo>
                            <a:pt x="71935" y="21021"/>
                            <a:pt x="137131" y="16788"/>
                            <a:pt x="202401" y="14424"/>
                          </a:cubicBezTo>
                          <a:cubicBezTo>
                            <a:pt x="211652" y="14085"/>
                            <a:pt x="211694" y="-333"/>
                            <a:pt x="202401" y="6"/>
                          </a:cubicBezTo>
                          <a:cubicBezTo>
                            <a:pt x="137131" y="2379"/>
                            <a:pt x="71935" y="6603"/>
                            <a:pt x="6904" y="12688"/>
                          </a:cubicBezTo>
                          <a:cubicBezTo>
                            <a:pt x="-2256" y="13548"/>
                            <a:pt x="-2347" y="27974"/>
                            <a:pt x="6904" y="27106"/>
                          </a:cubicBezTo>
                          <a:lnTo>
                            <a:pt x="6904" y="27106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0" name="Freeform 29">
                      <a:extLst>
                        <a:ext uri="{FF2B5EF4-FFF2-40B4-BE49-F238E27FC236}">
                          <a16:creationId xmlns:a16="http://schemas.microsoft.com/office/drawing/2014/main" id="{909A6ABB-0B98-8F44-BFF2-0088172454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3172" y="3923651"/>
                      <a:ext cx="205328" cy="21075"/>
                    </a:xfrm>
                    <a:custGeom>
                      <a:avLst/>
                      <a:gdLst>
                        <a:gd name="connsiteX0" fmla="*/ 6954 w 205328"/>
                        <a:gd name="connsiteY0" fmla="*/ 21070 h 21075"/>
                        <a:gd name="connsiteX1" fmla="*/ 198375 w 205328"/>
                        <a:gd name="connsiteY1" fmla="*/ 14424 h 21075"/>
                        <a:gd name="connsiteX2" fmla="*/ 198375 w 205328"/>
                        <a:gd name="connsiteY2" fmla="*/ 5 h 21075"/>
                        <a:gd name="connsiteX3" fmla="*/ 6954 w 205328"/>
                        <a:gd name="connsiteY3" fmla="*/ 6652 h 21075"/>
                        <a:gd name="connsiteX4" fmla="*/ 6954 w 205328"/>
                        <a:gd name="connsiteY4" fmla="*/ 21070 h 21075"/>
                        <a:gd name="connsiteX5" fmla="*/ 6954 w 205328"/>
                        <a:gd name="connsiteY5" fmla="*/ 21070 h 21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05328" h="21075">
                          <a:moveTo>
                            <a:pt x="6954" y="21070"/>
                          </a:moveTo>
                          <a:cubicBezTo>
                            <a:pt x="70761" y="18855"/>
                            <a:pt x="134568" y="16639"/>
                            <a:pt x="198375" y="14424"/>
                          </a:cubicBezTo>
                          <a:cubicBezTo>
                            <a:pt x="207626" y="14101"/>
                            <a:pt x="207667" y="-317"/>
                            <a:pt x="198375" y="5"/>
                          </a:cubicBezTo>
                          <a:cubicBezTo>
                            <a:pt x="134568" y="2221"/>
                            <a:pt x="70761" y="4437"/>
                            <a:pt x="6954" y="6652"/>
                          </a:cubicBezTo>
                          <a:cubicBezTo>
                            <a:pt x="-2297" y="6975"/>
                            <a:pt x="-2339" y="21393"/>
                            <a:pt x="6954" y="21070"/>
                          </a:cubicBezTo>
                          <a:lnTo>
                            <a:pt x="6954" y="2107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1" name="Freeform 30">
                      <a:extLst>
                        <a:ext uri="{FF2B5EF4-FFF2-40B4-BE49-F238E27FC236}">
                          <a16:creationId xmlns:a16="http://schemas.microsoft.com/office/drawing/2014/main" id="{AB5BF0C8-5CA2-6A48-8DB4-CD719135F1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7759" y="4009761"/>
                      <a:ext cx="194910" cy="18939"/>
                    </a:xfrm>
                    <a:custGeom>
                      <a:avLst/>
                      <a:gdLst>
                        <a:gd name="connsiteX0" fmla="*/ 6951 w 194910"/>
                        <a:gd name="connsiteY0" fmla="*/ 17815 h 18939"/>
                        <a:gd name="connsiteX1" fmla="*/ 187988 w 194910"/>
                        <a:gd name="connsiteY1" fmla="*/ 14442 h 18939"/>
                        <a:gd name="connsiteX2" fmla="*/ 187988 w 194910"/>
                        <a:gd name="connsiteY2" fmla="*/ 24 h 18939"/>
                        <a:gd name="connsiteX3" fmla="*/ 6951 w 194910"/>
                        <a:gd name="connsiteY3" fmla="*/ 3397 h 18939"/>
                        <a:gd name="connsiteX4" fmla="*/ 6951 w 194910"/>
                        <a:gd name="connsiteY4" fmla="*/ 17815 h 18939"/>
                        <a:gd name="connsiteX5" fmla="*/ 6951 w 194910"/>
                        <a:gd name="connsiteY5" fmla="*/ 17815 h 189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94910" h="18939">
                          <a:moveTo>
                            <a:pt x="6951" y="17815"/>
                          </a:moveTo>
                          <a:cubicBezTo>
                            <a:pt x="67310" y="20064"/>
                            <a:pt x="127753" y="18939"/>
                            <a:pt x="187988" y="14442"/>
                          </a:cubicBezTo>
                          <a:cubicBezTo>
                            <a:pt x="197181" y="13756"/>
                            <a:pt x="197256" y="-662"/>
                            <a:pt x="187988" y="24"/>
                          </a:cubicBezTo>
                          <a:cubicBezTo>
                            <a:pt x="127753" y="4521"/>
                            <a:pt x="67310" y="5646"/>
                            <a:pt x="6951" y="3397"/>
                          </a:cubicBezTo>
                          <a:cubicBezTo>
                            <a:pt x="-2325" y="3050"/>
                            <a:pt x="-2309" y="17468"/>
                            <a:pt x="6951" y="17815"/>
                          </a:cubicBezTo>
                          <a:lnTo>
                            <a:pt x="6951" y="17815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2" name="Freeform 31">
                      <a:extLst>
                        <a:ext uri="{FF2B5EF4-FFF2-40B4-BE49-F238E27FC236}">
                          <a16:creationId xmlns:a16="http://schemas.microsoft.com/office/drawing/2014/main" id="{0853AD4C-3112-CF42-90B0-68A575528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4367" y="4091044"/>
                      <a:ext cx="178322" cy="16995"/>
                    </a:xfrm>
                    <a:custGeom>
                      <a:avLst/>
                      <a:gdLst>
                        <a:gd name="connsiteX0" fmla="*/ 6960 w 178322"/>
                        <a:gd name="connsiteY0" fmla="*/ 16675 h 16995"/>
                        <a:gd name="connsiteX1" fmla="*/ 171372 w 178322"/>
                        <a:gd name="connsiteY1" fmla="*/ 14426 h 16995"/>
                        <a:gd name="connsiteX2" fmla="*/ 171372 w 178322"/>
                        <a:gd name="connsiteY2" fmla="*/ 8 h 16995"/>
                        <a:gd name="connsiteX3" fmla="*/ 6960 w 178322"/>
                        <a:gd name="connsiteY3" fmla="*/ 2256 h 16995"/>
                        <a:gd name="connsiteX4" fmla="*/ 6960 w 178322"/>
                        <a:gd name="connsiteY4" fmla="*/ 16675 h 16995"/>
                        <a:gd name="connsiteX5" fmla="*/ 6960 w 178322"/>
                        <a:gd name="connsiteY5" fmla="*/ 16675 h 169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78322" h="16995">
                          <a:moveTo>
                            <a:pt x="6960" y="16675"/>
                          </a:moveTo>
                          <a:cubicBezTo>
                            <a:pt x="61772" y="17493"/>
                            <a:pt x="116601" y="16749"/>
                            <a:pt x="171372" y="14426"/>
                          </a:cubicBezTo>
                          <a:cubicBezTo>
                            <a:pt x="180615" y="14037"/>
                            <a:pt x="180664" y="-381"/>
                            <a:pt x="171372" y="8"/>
                          </a:cubicBezTo>
                          <a:cubicBezTo>
                            <a:pt x="116601" y="2331"/>
                            <a:pt x="61772" y="3075"/>
                            <a:pt x="6960" y="2256"/>
                          </a:cubicBezTo>
                          <a:cubicBezTo>
                            <a:pt x="-2316" y="2116"/>
                            <a:pt x="-2324" y="16534"/>
                            <a:pt x="6960" y="16675"/>
                          </a:cubicBezTo>
                          <a:lnTo>
                            <a:pt x="6960" y="16675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3" name="Freeform 32">
                      <a:extLst>
                        <a:ext uri="{FF2B5EF4-FFF2-40B4-BE49-F238E27FC236}">
                          <a16:creationId xmlns:a16="http://schemas.microsoft.com/office/drawing/2014/main" id="{6D6C2202-CE21-1C4C-83B6-CE6BF43298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3100" y="4161204"/>
                      <a:ext cx="176192" cy="19615"/>
                    </a:xfrm>
                    <a:custGeom>
                      <a:avLst/>
                      <a:gdLst>
                        <a:gd name="connsiteX0" fmla="*/ 6960 w 176192"/>
                        <a:gd name="connsiteY0" fmla="*/ 19573 h 19615"/>
                        <a:gd name="connsiteX1" fmla="*/ 169264 w 176192"/>
                        <a:gd name="connsiteY1" fmla="*/ 14439 h 19615"/>
                        <a:gd name="connsiteX2" fmla="*/ 169264 w 176192"/>
                        <a:gd name="connsiteY2" fmla="*/ 21 h 19615"/>
                        <a:gd name="connsiteX3" fmla="*/ 6960 w 176192"/>
                        <a:gd name="connsiteY3" fmla="*/ 5155 h 19615"/>
                        <a:gd name="connsiteX4" fmla="*/ 6960 w 176192"/>
                        <a:gd name="connsiteY4" fmla="*/ 19573 h 19615"/>
                        <a:gd name="connsiteX5" fmla="*/ 6960 w 176192"/>
                        <a:gd name="connsiteY5" fmla="*/ 19573 h 196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76192" h="19615">
                          <a:moveTo>
                            <a:pt x="6960" y="19573"/>
                          </a:moveTo>
                          <a:cubicBezTo>
                            <a:pt x="61111" y="19912"/>
                            <a:pt x="115245" y="18201"/>
                            <a:pt x="169264" y="14439"/>
                          </a:cubicBezTo>
                          <a:cubicBezTo>
                            <a:pt x="178465" y="13803"/>
                            <a:pt x="178540" y="-624"/>
                            <a:pt x="169264" y="21"/>
                          </a:cubicBezTo>
                          <a:cubicBezTo>
                            <a:pt x="115245" y="3783"/>
                            <a:pt x="61111" y="5494"/>
                            <a:pt x="6960" y="5155"/>
                          </a:cubicBezTo>
                          <a:cubicBezTo>
                            <a:pt x="-2316" y="5097"/>
                            <a:pt x="-2324" y="19515"/>
                            <a:pt x="6960" y="19573"/>
                          </a:cubicBezTo>
                          <a:lnTo>
                            <a:pt x="6960" y="19573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4" name="Freeform 33">
                      <a:extLst>
                        <a:ext uri="{FF2B5EF4-FFF2-40B4-BE49-F238E27FC236}">
                          <a16:creationId xmlns:a16="http://schemas.microsoft.com/office/drawing/2014/main" id="{5E275A6D-BB7E-FB41-BDCA-5D68FA036A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7686" y="4252561"/>
                      <a:ext cx="169971" cy="16205"/>
                    </a:xfrm>
                    <a:custGeom>
                      <a:avLst/>
                      <a:gdLst>
                        <a:gd name="connsiteX0" fmla="*/ 6966 w 169971"/>
                        <a:gd name="connsiteY0" fmla="*/ 16205 h 16205"/>
                        <a:gd name="connsiteX1" fmla="*/ 163012 w 169971"/>
                        <a:gd name="connsiteY1" fmla="*/ 14419 h 16205"/>
                        <a:gd name="connsiteX2" fmla="*/ 163012 w 169971"/>
                        <a:gd name="connsiteY2" fmla="*/ 1 h 16205"/>
                        <a:gd name="connsiteX3" fmla="*/ 6966 w 169971"/>
                        <a:gd name="connsiteY3" fmla="*/ 1786 h 16205"/>
                        <a:gd name="connsiteX4" fmla="*/ 6966 w 169971"/>
                        <a:gd name="connsiteY4" fmla="*/ 16205 h 16205"/>
                        <a:gd name="connsiteX5" fmla="*/ 6966 w 169971"/>
                        <a:gd name="connsiteY5" fmla="*/ 16205 h 162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9971" h="16205">
                          <a:moveTo>
                            <a:pt x="6966" y="16205"/>
                          </a:moveTo>
                          <a:cubicBezTo>
                            <a:pt x="58976" y="15609"/>
                            <a:pt x="110994" y="15014"/>
                            <a:pt x="163012" y="14419"/>
                          </a:cubicBezTo>
                          <a:cubicBezTo>
                            <a:pt x="172279" y="14311"/>
                            <a:pt x="172304" y="-107"/>
                            <a:pt x="163012" y="1"/>
                          </a:cubicBezTo>
                          <a:cubicBezTo>
                            <a:pt x="110994" y="596"/>
                            <a:pt x="58984" y="1191"/>
                            <a:pt x="6966" y="1786"/>
                          </a:cubicBezTo>
                          <a:cubicBezTo>
                            <a:pt x="-2310" y="1902"/>
                            <a:pt x="-2334" y="16312"/>
                            <a:pt x="6966" y="16205"/>
                          </a:cubicBezTo>
                          <a:lnTo>
                            <a:pt x="6966" y="16205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E95C5BB7-7487-794E-AA52-22113FBA65DE}"/>
                      </a:ext>
                    </a:extLst>
                  </p:cNvPr>
                  <p:cNvSpPr/>
                  <p:nvPr/>
                </p:nvSpPr>
                <p:spPr>
                  <a:xfrm>
                    <a:off x="5190366" y="3170328"/>
                    <a:ext cx="1964373" cy="3338594"/>
                  </a:xfrm>
                  <a:custGeom>
                    <a:avLst/>
                    <a:gdLst>
                      <a:gd name="connsiteX0" fmla="*/ 1953246 w 1964373"/>
                      <a:gd name="connsiteY0" fmla="*/ 454308 h 3338594"/>
                      <a:gd name="connsiteX1" fmla="*/ 1933140 w 1964373"/>
                      <a:gd name="connsiteY1" fmla="*/ 454127 h 3338594"/>
                      <a:gd name="connsiteX2" fmla="*/ 1932098 w 1964373"/>
                      <a:gd name="connsiteY2" fmla="*/ 454184 h 3338594"/>
                      <a:gd name="connsiteX3" fmla="*/ 1888761 w 1964373"/>
                      <a:gd name="connsiteY3" fmla="*/ 438799 h 3338594"/>
                      <a:gd name="connsiteX4" fmla="*/ 1814479 w 1964373"/>
                      <a:gd name="connsiteY4" fmla="*/ 421768 h 3338594"/>
                      <a:gd name="connsiteX5" fmla="*/ 1808882 w 1964373"/>
                      <a:gd name="connsiteY5" fmla="*/ 392651 h 3338594"/>
                      <a:gd name="connsiteX6" fmla="*/ 1741322 w 1964373"/>
                      <a:gd name="connsiteY6" fmla="*/ 374562 h 3338594"/>
                      <a:gd name="connsiteX7" fmla="*/ 1633136 w 1964373"/>
                      <a:gd name="connsiteY7" fmla="*/ 355126 h 3338594"/>
                      <a:gd name="connsiteX8" fmla="*/ 1284256 w 1964373"/>
                      <a:gd name="connsiteY8" fmla="*/ 630253 h 3338594"/>
                      <a:gd name="connsiteX9" fmla="*/ 1222309 w 1964373"/>
                      <a:gd name="connsiteY9" fmla="*/ 489097 h 3338594"/>
                      <a:gd name="connsiteX10" fmla="*/ 1131981 w 1964373"/>
                      <a:gd name="connsiteY10" fmla="*/ 289616 h 3338594"/>
                      <a:gd name="connsiteX11" fmla="*/ 1069447 w 1964373"/>
                      <a:gd name="connsiteY11" fmla="*/ 218401 h 3338594"/>
                      <a:gd name="connsiteX12" fmla="*/ 922686 w 1964373"/>
                      <a:gd name="connsiteY12" fmla="*/ 163506 h 3338594"/>
                      <a:gd name="connsiteX13" fmla="*/ 863798 w 1964373"/>
                      <a:gd name="connsiteY13" fmla="*/ 162613 h 3338594"/>
                      <a:gd name="connsiteX14" fmla="*/ 823999 w 1964373"/>
                      <a:gd name="connsiteY14" fmla="*/ 122856 h 3338594"/>
                      <a:gd name="connsiteX15" fmla="*/ 818212 w 1964373"/>
                      <a:gd name="connsiteY15" fmla="*/ 126229 h 3338594"/>
                      <a:gd name="connsiteX16" fmla="*/ 900256 w 1964373"/>
                      <a:gd name="connsiteY16" fmla="*/ 185539 h 3338594"/>
                      <a:gd name="connsiteX17" fmla="*/ 1020008 w 1964373"/>
                      <a:gd name="connsiteY17" fmla="*/ 376753 h 3338594"/>
                      <a:gd name="connsiteX18" fmla="*/ 766268 w 1964373"/>
                      <a:gd name="connsiteY18" fmla="*/ 375810 h 3338594"/>
                      <a:gd name="connsiteX19" fmla="*/ 526682 w 1964373"/>
                      <a:gd name="connsiteY19" fmla="*/ 165102 h 3338594"/>
                      <a:gd name="connsiteX20" fmla="*/ 597599 w 1964373"/>
                      <a:gd name="connsiteY20" fmla="*/ 49079 h 3338594"/>
                      <a:gd name="connsiteX21" fmla="*/ 595243 w 1964373"/>
                      <a:gd name="connsiteY21" fmla="*/ 1798 h 3338594"/>
                      <a:gd name="connsiteX22" fmla="*/ 590224 w 1964373"/>
                      <a:gd name="connsiteY22" fmla="*/ 2476 h 3338594"/>
                      <a:gd name="connsiteX23" fmla="*/ 587934 w 1964373"/>
                      <a:gd name="connsiteY23" fmla="*/ 38100 h 3338594"/>
                      <a:gd name="connsiteX24" fmla="*/ 539951 w 1964373"/>
                      <a:gd name="connsiteY24" fmla="*/ 141333 h 3338594"/>
                      <a:gd name="connsiteX25" fmla="*/ 520556 w 1964373"/>
                      <a:gd name="connsiteY25" fmla="*/ 150155 h 3338594"/>
                      <a:gd name="connsiteX26" fmla="*/ 500417 w 1964373"/>
                      <a:gd name="connsiteY26" fmla="*/ 149237 h 3338594"/>
                      <a:gd name="connsiteX27" fmla="*/ 490546 w 1964373"/>
                      <a:gd name="connsiteY27" fmla="*/ 150874 h 3338594"/>
                      <a:gd name="connsiteX28" fmla="*/ 18838 w 1964373"/>
                      <a:gd name="connsiteY28" fmla="*/ 666141 h 3338594"/>
                      <a:gd name="connsiteX29" fmla="*/ 7619 w 1964373"/>
                      <a:gd name="connsiteY29" fmla="*/ 759215 h 3338594"/>
                      <a:gd name="connsiteX30" fmla="*/ 462652 w 1964373"/>
                      <a:gd name="connsiteY30" fmla="*/ 1053638 h 3338594"/>
                      <a:gd name="connsiteX31" fmla="*/ 437916 w 1964373"/>
                      <a:gd name="connsiteY31" fmla="*/ 1148389 h 3338594"/>
                      <a:gd name="connsiteX32" fmla="*/ 453698 w 1964373"/>
                      <a:gd name="connsiteY32" fmla="*/ 1197687 h 3338594"/>
                      <a:gd name="connsiteX33" fmla="*/ 451574 w 1964373"/>
                      <a:gd name="connsiteY33" fmla="*/ 1205591 h 3338594"/>
                      <a:gd name="connsiteX34" fmla="*/ 342834 w 1964373"/>
                      <a:gd name="connsiteY34" fmla="*/ 1731366 h 3338594"/>
                      <a:gd name="connsiteX35" fmla="*/ 285045 w 1964373"/>
                      <a:gd name="connsiteY35" fmla="*/ 2120003 h 3338594"/>
                      <a:gd name="connsiteX36" fmla="*/ 294115 w 1964373"/>
                      <a:gd name="connsiteY36" fmla="*/ 2127510 h 3338594"/>
                      <a:gd name="connsiteX37" fmla="*/ 500888 w 1964373"/>
                      <a:gd name="connsiteY37" fmla="*/ 2202296 h 3338594"/>
                      <a:gd name="connsiteX38" fmla="*/ 585586 w 1964373"/>
                      <a:gd name="connsiteY38" fmla="*/ 2844739 h 3338594"/>
                      <a:gd name="connsiteX39" fmla="*/ 610917 w 1964373"/>
                      <a:gd name="connsiteY39" fmla="*/ 2928628 h 3338594"/>
                      <a:gd name="connsiteX40" fmla="*/ 630519 w 1964373"/>
                      <a:gd name="connsiteY40" fmla="*/ 3010242 h 3338594"/>
                      <a:gd name="connsiteX41" fmla="*/ 650104 w 1964373"/>
                      <a:gd name="connsiteY41" fmla="*/ 3196314 h 3338594"/>
                      <a:gd name="connsiteX42" fmla="*/ 655991 w 1964373"/>
                      <a:gd name="connsiteY42" fmla="*/ 3258236 h 3338594"/>
                      <a:gd name="connsiteX43" fmla="*/ 665473 w 1964373"/>
                      <a:gd name="connsiteY43" fmla="*/ 3269389 h 3338594"/>
                      <a:gd name="connsiteX44" fmla="*/ 709555 w 1964373"/>
                      <a:gd name="connsiteY44" fmla="*/ 3267578 h 3338594"/>
                      <a:gd name="connsiteX45" fmla="*/ 711274 w 1964373"/>
                      <a:gd name="connsiteY45" fmla="*/ 3263304 h 3338594"/>
                      <a:gd name="connsiteX46" fmla="*/ 706851 w 1964373"/>
                      <a:gd name="connsiteY46" fmla="*/ 3197736 h 3338594"/>
                      <a:gd name="connsiteX47" fmla="*/ 797163 w 1964373"/>
                      <a:gd name="connsiteY47" fmla="*/ 3312949 h 3338594"/>
                      <a:gd name="connsiteX48" fmla="*/ 1044628 w 1964373"/>
                      <a:gd name="connsiteY48" fmla="*/ 3291661 h 3338594"/>
                      <a:gd name="connsiteX49" fmla="*/ 1049754 w 1964373"/>
                      <a:gd name="connsiteY49" fmla="*/ 3269769 h 3338594"/>
                      <a:gd name="connsiteX50" fmla="*/ 1256180 w 1964373"/>
                      <a:gd name="connsiteY50" fmla="*/ 3282815 h 3338594"/>
                      <a:gd name="connsiteX51" fmla="*/ 1187016 w 1964373"/>
                      <a:gd name="connsiteY51" fmla="*/ 3160269 h 3338594"/>
                      <a:gd name="connsiteX52" fmla="*/ 1176798 w 1964373"/>
                      <a:gd name="connsiteY52" fmla="*/ 3162881 h 3338594"/>
                      <a:gd name="connsiteX53" fmla="*/ 1175243 w 1964373"/>
                      <a:gd name="connsiteY53" fmla="*/ 3163154 h 3338594"/>
                      <a:gd name="connsiteX54" fmla="*/ 1153029 w 1964373"/>
                      <a:gd name="connsiteY54" fmla="*/ 3006877 h 3338594"/>
                      <a:gd name="connsiteX55" fmla="*/ 1290324 w 1964373"/>
                      <a:gd name="connsiteY55" fmla="*/ 2231595 h 3338594"/>
                      <a:gd name="connsiteX56" fmla="*/ 1327031 w 1964373"/>
                      <a:gd name="connsiteY56" fmla="*/ 2209563 h 3338594"/>
                      <a:gd name="connsiteX57" fmla="*/ 1340829 w 1964373"/>
                      <a:gd name="connsiteY57" fmla="*/ 2179635 h 3338594"/>
                      <a:gd name="connsiteX58" fmla="*/ 1342797 w 1964373"/>
                      <a:gd name="connsiteY58" fmla="*/ 2143788 h 3338594"/>
                      <a:gd name="connsiteX59" fmla="*/ 1342995 w 1964373"/>
                      <a:gd name="connsiteY59" fmla="*/ 2142664 h 3338594"/>
                      <a:gd name="connsiteX60" fmla="*/ 1408009 w 1964373"/>
                      <a:gd name="connsiteY60" fmla="*/ 2111918 h 3338594"/>
                      <a:gd name="connsiteX61" fmla="*/ 1415557 w 1964373"/>
                      <a:gd name="connsiteY61" fmla="*/ 2105048 h 3338594"/>
                      <a:gd name="connsiteX62" fmla="*/ 1406256 w 1964373"/>
                      <a:gd name="connsiteY62" fmla="*/ 1929707 h 3338594"/>
                      <a:gd name="connsiteX63" fmla="*/ 1263183 w 1964373"/>
                      <a:gd name="connsiteY63" fmla="*/ 1216313 h 3338594"/>
                      <a:gd name="connsiteX64" fmla="*/ 1285058 w 1964373"/>
                      <a:gd name="connsiteY64" fmla="*/ 1198911 h 3338594"/>
                      <a:gd name="connsiteX65" fmla="*/ 1188008 w 1964373"/>
                      <a:gd name="connsiteY65" fmla="*/ 868177 h 3338594"/>
                      <a:gd name="connsiteX66" fmla="*/ 1276890 w 1964373"/>
                      <a:gd name="connsiteY66" fmla="*/ 898535 h 3338594"/>
                      <a:gd name="connsiteX67" fmla="*/ 1371030 w 1964373"/>
                      <a:gd name="connsiteY67" fmla="*/ 839746 h 3338594"/>
                      <a:gd name="connsiteX68" fmla="*/ 1660517 w 1964373"/>
                      <a:gd name="connsiteY68" fmla="*/ 453614 h 3338594"/>
                      <a:gd name="connsiteX69" fmla="*/ 1923938 w 1964373"/>
                      <a:gd name="connsiteY69" fmla="*/ 496935 h 3338594"/>
                      <a:gd name="connsiteX70" fmla="*/ 1960364 w 1964373"/>
                      <a:gd name="connsiteY70" fmla="*/ 477506 h 3338594"/>
                      <a:gd name="connsiteX71" fmla="*/ 1953246 w 1964373"/>
                      <a:gd name="connsiteY71" fmla="*/ 454308 h 3338594"/>
                      <a:gd name="connsiteX72" fmla="*/ 1785602 w 1964373"/>
                      <a:gd name="connsiteY72" fmla="*/ 394238 h 3338594"/>
                      <a:gd name="connsiteX73" fmla="*/ 1815843 w 1964373"/>
                      <a:gd name="connsiteY73" fmla="*/ 409698 h 3338594"/>
                      <a:gd name="connsiteX74" fmla="*/ 1804228 w 1964373"/>
                      <a:gd name="connsiteY74" fmla="*/ 413600 h 3338594"/>
                      <a:gd name="connsiteX75" fmla="*/ 1764057 w 1964373"/>
                      <a:gd name="connsiteY75" fmla="*/ 387914 h 3338594"/>
                      <a:gd name="connsiteX76" fmla="*/ 1785602 w 1964373"/>
                      <a:gd name="connsiteY76" fmla="*/ 394238 h 3338594"/>
                      <a:gd name="connsiteX77" fmla="*/ 954060 w 1964373"/>
                      <a:gd name="connsiteY77" fmla="*/ 391998 h 3338594"/>
                      <a:gd name="connsiteX78" fmla="*/ 1024134 w 1964373"/>
                      <a:gd name="connsiteY78" fmla="*/ 386608 h 3338594"/>
                      <a:gd name="connsiteX79" fmla="*/ 1058583 w 1964373"/>
                      <a:gd name="connsiteY79" fmla="*/ 582096 h 3338594"/>
                      <a:gd name="connsiteX80" fmla="*/ 1100011 w 1964373"/>
                      <a:gd name="connsiteY80" fmla="*/ 827196 h 3338594"/>
                      <a:gd name="connsiteX81" fmla="*/ 1135626 w 1964373"/>
                      <a:gd name="connsiteY81" fmla="*/ 1167842 h 3338594"/>
                      <a:gd name="connsiteX82" fmla="*/ 1132320 w 1964373"/>
                      <a:gd name="connsiteY82" fmla="*/ 1168272 h 3338594"/>
                      <a:gd name="connsiteX83" fmla="*/ 1128202 w 1964373"/>
                      <a:gd name="connsiteY83" fmla="*/ 1163469 h 3338594"/>
                      <a:gd name="connsiteX84" fmla="*/ 1119770 w 1964373"/>
                      <a:gd name="connsiteY84" fmla="*/ 1163188 h 3338594"/>
                      <a:gd name="connsiteX85" fmla="*/ 986575 w 1964373"/>
                      <a:gd name="connsiteY85" fmla="*/ 1170802 h 3338594"/>
                      <a:gd name="connsiteX86" fmla="*/ 891286 w 1964373"/>
                      <a:gd name="connsiteY86" fmla="*/ 725071 h 3338594"/>
                      <a:gd name="connsiteX87" fmla="*/ 777437 w 1964373"/>
                      <a:gd name="connsiteY87" fmla="*/ 388096 h 3338594"/>
                      <a:gd name="connsiteX88" fmla="*/ 954060 w 1964373"/>
                      <a:gd name="connsiteY88" fmla="*/ 391998 h 3338594"/>
                      <a:gd name="connsiteX89" fmla="*/ 981235 w 1964373"/>
                      <a:gd name="connsiteY89" fmla="*/ 2585361 h 3338594"/>
                      <a:gd name="connsiteX90" fmla="*/ 960550 w 1964373"/>
                      <a:gd name="connsiteY90" fmla="*/ 2971328 h 3338594"/>
                      <a:gd name="connsiteX91" fmla="*/ 951952 w 1964373"/>
                      <a:gd name="connsiteY91" fmla="*/ 3127200 h 3338594"/>
                      <a:gd name="connsiteX92" fmla="*/ 953704 w 1964373"/>
                      <a:gd name="connsiteY92" fmla="*/ 3178986 h 3338594"/>
                      <a:gd name="connsiteX93" fmla="*/ 827231 w 1964373"/>
                      <a:gd name="connsiteY93" fmla="*/ 2987796 h 3338594"/>
                      <a:gd name="connsiteX94" fmla="*/ 779769 w 1964373"/>
                      <a:gd name="connsiteY94" fmla="*/ 2267484 h 3338594"/>
                      <a:gd name="connsiteX95" fmla="*/ 992172 w 1964373"/>
                      <a:gd name="connsiteY95" fmla="*/ 2285101 h 3338594"/>
                      <a:gd name="connsiteX96" fmla="*/ 992263 w 1964373"/>
                      <a:gd name="connsiteY96" fmla="*/ 2285101 h 3338594"/>
                      <a:gd name="connsiteX97" fmla="*/ 992263 w 1964373"/>
                      <a:gd name="connsiteY97" fmla="*/ 2285101 h 3338594"/>
                      <a:gd name="connsiteX98" fmla="*/ 976646 w 1964373"/>
                      <a:gd name="connsiteY98" fmla="*/ 2366245 h 3338594"/>
                      <a:gd name="connsiteX99" fmla="*/ 981235 w 1964373"/>
                      <a:gd name="connsiteY99" fmla="*/ 2585361 h 3338594"/>
                      <a:gd name="connsiteX100" fmla="*/ 459981 w 1964373"/>
                      <a:gd name="connsiteY100" fmla="*/ 1044428 h 3338594"/>
                      <a:gd name="connsiteX101" fmla="*/ 430963 w 1964373"/>
                      <a:gd name="connsiteY101" fmla="*/ 1042006 h 3338594"/>
                      <a:gd name="connsiteX102" fmla="*/ 14366 w 1964373"/>
                      <a:gd name="connsiteY102" fmla="*/ 744920 h 3338594"/>
                      <a:gd name="connsiteX103" fmla="*/ 107894 w 1964373"/>
                      <a:gd name="connsiteY103" fmla="*/ 500506 h 3338594"/>
                      <a:gd name="connsiteX104" fmla="*/ 358294 w 1964373"/>
                      <a:gd name="connsiteY104" fmla="*/ 627326 h 3338594"/>
                      <a:gd name="connsiteX105" fmla="*/ 209350 w 1964373"/>
                      <a:gd name="connsiteY105" fmla="*/ 762943 h 3338594"/>
                      <a:gd name="connsiteX106" fmla="*/ 94385 w 1964373"/>
                      <a:gd name="connsiteY106" fmla="*/ 721788 h 3338594"/>
                      <a:gd name="connsiteX107" fmla="*/ 94385 w 1964373"/>
                      <a:gd name="connsiteY107" fmla="*/ 731775 h 3338594"/>
                      <a:gd name="connsiteX108" fmla="*/ 454632 w 1964373"/>
                      <a:gd name="connsiteY108" fmla="*/ 953959 h 3338594"/>
                      <a:gd name="connsiteX109" fmla="*/ 507179 w 1964373"/>
                      <a:gd name="connsiteY109" fmla="*/ 845211 h 3338594"/>
                      <a:gd name="connsiteX110" fmla="*/ 519101 w 1964373"/>
                      <a:gd name="connsiteY110" fmla="*/ 810199 h 3338594"/>
                      <a:gd name="connsiteX111" fmla="*/ 601162 w 1964373"/>
                      <a:gd name="connsiteY111" fmla="*/ 746582 h 3338594"/>
                      <a:gd name="connsiteX112" fmla="*/ 606230 w 1964373"/>
                      <a:gd name="connsiteY112" fmla="*/ 758065 h 3338594"/>
                      <a:gd name="connsiteX113" fmla="*/ 557841 w 1964373"/>
                      <a:gd name="connsiteY113" fmla="*/ 801452 h 3338594"/>
                      <a:gd name="connsiteX114" fmla="*/ 523342 w 1964373"/>
                      <a:gd name="connsiteY114" fmla="*/ 839647 h 3338594"/>
                      <a:gd name="connsiteX115" fmla="*/ 530171 w 1964373"/>
                      <a:gd name="connsiteY115" fmla="*/ 843624 h 3338594"/>
                      <a:gd name="connsiteX116" fmla="*/ 563992 w 1964373"/>
                      <a:gd name="connsiteY116" fmla="*/ 811778 h 3338594"/>
                      <a:gd name="connsiteX117" fmla="*/ 650716 w 1964373"/>
                      <a:gd name="connsiteY117" fmla="*/ 805528 h 3338594"/>
                      <a:gd name="connsiteX118" fmla="*/ 524516 w 1964373"/>
                      <a:gd name="connsiteY118" fmla="*/ 862704 h 3338594"/>
                      <a:gd name="connsiteX119" fmla="*/ 530220 w 1964373"/>
                      <a:gd name="connsiteY119" fmla="*/ 867111 h 3338594"/>
                      <a:gd name="connsiteX120" fmla="*/ 659463 w 1964373"/>
                      <a:gd name="connsiteY120" fmla="*/ 818565 h 3338594"/>
                      <a:gd name="connsiteX121" fmla="*/ 565976 w 1964373"/>
                      <a:gd name="connsiteY121" fmla="*/ 869599 h 3338594"/>
                      <a:gd name="connsiteX122" fmla="*/ 531527 w 1964373"/>
                      <a:gd name="connsiteY122" fmla="*/ 894806 h 3338594"/>
                      <a:gd name="connsiteX123" fmla="*/ 534106 w 1964373"/>
                      <a:gd name="connsiteY123" fmla="*/ 904322 h 3338594"/>
                      <a:gd name="connsiteX124" fmla="*/ 627105 w 1964373"/>
                      <a:gd name="connsiteY124" fmla="*/ 896815 h 3338594"/>
                      <a:gd name="connsiteX125" fmla="*/ 459981 w 1964373"/>
                      <a:gd name="connsiteY125" fmla="*/ 1044428 h 3338594"/>
                      <a:gd name="connsiteX126" fmla="*/ 499896 w 1964373"/>
                      <a:gd name="connsiteY126" fmla="*/ 812638 h 3338594"/>
                      <a:gd name="connsiteX127" fmla="*/ 490314 w 1964373"/>
                      <a:gd name="connsiteY127" fmla="*/ 851899 h 3338594"/>
                      <a:gd name="connsiteX128" fmla="*/ 454880 w 1964373"/>
                      <a:gd name="connsiteY128" fmla="*/ 943244 h 3338594"/>
                      <a:gd name="connsiteX129" fmla="*/ 216435 w 1964373"/>
                      <a:gd name="connsiteY129" fmla="*/ 767622 h 3338594"/>
                      <a:gd name="connsiteX130" fmla="*/ 403243 w 1964373"/>
                      <a:gd name="connsiteY130" fmla="*/ 599383 h 3338594"/>
                      <a:gd name="connsiteX131" fmla="*/ 470737 w 1964373"/>
                      <a:gd name="connsiteY131" fmla="*/ 703212 h 3338594"/>
                      <a:gd name="connsiteX132" fmla="*/ 500855 w 1964373"/>
                      <a:gd name="connsiteY132" fmla="*/ 770483 h 3338594"/>
                      <a:gd name="connsiteX133" fmla="*/ 499896 w 1964373"/>
                      <a:gd name="connsiteY133" fmla="*/ 812638 h 3338594"/>
                      <a:gd name="connsiteX134" fmla="*/ 443100 w 1964373"/>
                      <a:gd name="connsiteY134" fmla="*/ 1175415 h 3338594"/>
                      <a:gd name="connsiteX135" fmla="*/ 451722 w 1964373"/>
                      <a:gd name="connsiteY135" fmla="*/ 1152209 h 3338594"/>
                      <a:gd name="connsiteX136" fmla="*/ 472465 w 1964373"/>
                      <a:gd name="connsiteY136" fmla="*/ 1045924 h 3338594"/>
                      <a:gd name="connsiteX137" fmla="*/ 543795 w 1964373"/>
                      <a:gd name="connsiteY137" fmla="*/ 953975 h 3338594"/>
                      <a:gd name="connsiteX138" fmla="*/ 646682 w 1964373"/>
                      <a:gd name="connsiteY138" fmla="*/ 888383 h 3338594"/>
                      <a:gd name="connsiteX139" fmla="*/ 572293 w 1964373"/>
                      <a:gd name="connsiteY139" fmla="*/ 880760 h 3338594"/>
                      <a:gd name="connsiteX140" fmla="*/ 661976 w 1964373"/>
                      <a:gd name="connsiteY140" fmla="*/ 806421 h 3338594"/>
                      <a:gd name="connsiteX141" fmla="*/ 638100 w 1964373"/>
                      <a:gd name="connsiteY141" fmla="*/ 783463 h 3338594"/>
                      <a:gd name="connsiteX142" fmla="*/ 575401 w 1964373"/>
                      <a:gd name="connsiteY142" fmla="*/ 792573 h 3338594"/>
                      <a:gd name="connsiteX143" fmla="*/ 599054 w 1964373"/>
                      <a:gd name="connsiteY143" fmla="*/ 773748 h 3338594"/>
                      <a:gd name="connsiteX144" fmla="*/ 619276 w 1964373"/>
                      <a:gd name="connsiteY144" fmla="*/ 739439 h 3338594"/>
                      <a:gd name="connsiteX145" fmla="*/ 509180 w 1964373"/>
                      <a:gd name="connsiteY145" fmla="*/ 799666 h 3338594"/>
                      <a:gd name="connsiteX146" fmla="*/ 513000 w 1964373"/>
                      <a:gd name="connsiteY146" fmla="*/ 777593 h 3338594"/>
                      <a:gd name="connsiteX147" fmla="*/ 480228 w 1964373"/>
                      <a:gd name="connsiteY147" fmla="*/ 696408 h 3338594"/>
                      <a:gd name="connsiteX148" fmla="*/ 407211 w 1964373"/>
                      <a:gd name="connsiteY148" fmla="*/ 594092 h 3338594"/>
                      <a:gd name="connsiteX149" fmla="*/ 429442 w 1964373"/>
                      <a:gd name="connsiteY149" fmla="*/ 561469 h 3338594"/>
                      <a:gd name="connsiteX150" fmla="*/ 452863 w 1964373"/>
                      <a:gd name="connsiteY150" fmla="*/ 526523 h 3338594"/>
                      <a:gd name="connsiteX151" fmla="*/ 498408 w 1964373"/>
                      <a:gd name="connsiteY151" fmla="*/ 442420 h 3338594"/>
                      <a:gd name="connsiteX152" fmla="*/ 464024 w 1964373"/>
                      <a:gd name="connsiteY152" fmla="*/ 492503 h 3338594"/>
                      <a:gd name="connsiteX153" fmla="*/ 467827 w 1964373"/>
                      <a:gd name="connsiteY153" fmla="*/ 371693 h 3338594"/>
                      <a:gd name="connsiteX154" fmla="*/ 454748 w 1964373"/>
                      <a:gd name="connsiteY154" fmla="*/ 340922 h 3338594"/>
                      <a:gd name="connsiteX155" fmla="*/ 431997 w 1964373"/>
                      <a:gd name="connsiteY155" fmla="*/ 539015 h 3338594"/>
                      <a:gd name="connsiteX156" fmla="*/ 370174 w 1964373"/>
                      <a:gd name="connsiteY156" fmla="*/ 613718 h 3338594"/>
                      <a:gd name="connsiteX157" fmla="*/ 254423 w 1964373"/>
                      <a:gd name="connsiteY157" fmla="*/ 599871 h 3338594"/>
                      <a:gd name="connsiteX158" fmla="*/ 116988 w 1964373"/>
                      <a:gd name="connsiteY158" fmla="*/ 484368 h 3338594"/>
                      <a:gd name="connsiteX159" fmla="*/ 494051 w 1964373"/>
                      <a:gd name="connsiteY159" fmla="*/ 155834 h 3338594"/>
                      <a:gd name="connsiteX160" fmla="*/ 749221 w 1964373"/>
                      <a:gd name="connsiteY160" fmla="*/ 381316 h 3338594"/>
                      <a:gd name="connsiteX161" fmla="*/ 856142 w 1964373"/>
                      <a:gd name="connsiteY161" fmla="*/ 582146 h 3338594"/>
                      <a:gd name="connsiteX162" fmla="*/ 906391 w 1964373"/>
                      <a:gd name="connsiteY162" fmla="*/ 946204 h 3338594"/>
                      <a:gd name="connsiteX163" fmla="*/ 975290 w 1964373"/>
                      <a:gd name="connsiteY163" fmla="*/ 1202664 h 3338594"/>
                      <a:gd name="connsiteX164" fmla="*/ 536222 w 1964373"/>
                      <a:gd name="connsiteY164" fmla="*/ 1205070 h 3338594"/>
                      <a:gd name="connsiteX165" fmla="*/ 443100 w 1964373"/>
                      <a:gd name="connsiteY165" fmla="*/ 1175415 h 3338594"/>
                      <a:gd name="connsiteX166" fmla="*/ 620020 w 1964373"/>
                      <a:gd name="connsiteY166" fmla="*/ 2859100 h 3338594"/>
                      <a:gd name="connsiteX167" fmla="*/ 513843 w 1964373"/>
                      <a:gd name="connsiteY167" fmla="*/ 2206256 h 3338594"/>
                      <a:gd name="connsiteX168" fmla="*/ 770294 w 1964373"/>
                      <a:gd name="connsiteY168" fmla="*/ 2265987 h 3338594"/>
                      <a:gd name="connsiteX169" fmla="*/ 815541 w 1964373"/>
                      <a:gd name="connsiteY169" fmla="*/ 2988681 h 3338594"/>
                      <a:gd name="connsiteX170" fmla="*/ 945363 w 1964373"/>
                      <a:gd name="connsiteY170" fmla="*/ 3198100 h 3338594"/>
                      <a:gd name="connsiteX171" fmla="*/ 809589 w 1964373"/>
                      <a:gd name="connsiteY171" fmla="*/ 3235600 h 3338594"/>
                      <a:gd name="connsiteX172" fmla="*/ 792707 w 1964373"/>
                      <a:gd name="connsiteY172" fmla="*/ 3223745 h 3338594"/>
                      <a:gd name="connsiteX173" fmla="*/ 644342 w 1964373"/>
                      <a:gd name="connsiteY173" fmla="*/ 3017385 h 3338594"/>
                      <a:gd name="connsiteX174" fmla="*/ 646078 w 1964373"/>
                      <a:gd name="connsiteY174" fmla="*/ 3013855 h 3338594"/>
                      <a:gd name="connsiteX175" fmla="*/ 620020 w 1964373"/>
                      <a:gd name="connsiteY175" fmla="*/ 2859100 h 3338594"/>
                      <a:gd name="connsiteX176" fmla="*/ 1016875 w 1964373"/>
                      <a:gd name="connsiteY176" fmla="*/ 3284708 h 3338594"/>
                      <a:gd name="connsiteX177" fmla="*/ 810862 w 1964373"/>
                      <a:gd name="connsiteY177" fmla="*/ 3296539 h 3338594"/>
                      <a:gd name="connsiteX178" fmla="*/ 707529 w 1964373"/>
                      <a:gd name="connsiteY178" fmla="*/ 3179647 h 3338594"/>
                      <a:gd name="connsiteX179" fmla="*/ 702436 w 1964373"/>
                      <a:gd name="connsiteY179" fmla="*/ 3173232 h 3338594"/>
                      <a:gd name="connsiteX180" fmla="*/ 693731 w 1964373"/>
                      <a:gd name="connsiteY180" fmla="*/ 3209658 h 3338594"/>
                      <a:gd name="connsiteX181" fmla="*/ 699559 w 1964373"/>
                      <a:gd name="connsiteY181" fmla="*/ 3257773 h 3338594"/>
                      <a:gd name="connsiteX182" fmla="*/ 678833 w 1964373"/>
                      <a:gd name="connsiteY182" fmla="*/ 3256690 h 3338594"/>
                      <a:gd name="connsiteX183" fmla="*/ 661075 w 1964373"/>
                      <a:gd name="connsiteY183" fmla="*/ 3152828 h 3338594"/>
                      <a:gd name="connsiteX184" fmla="*/ 639638 w 1964373"/>
                      <a:gd name="connsiteY184" fmla="*/ 3022337 h 3338594"/>
                      <a:gd name="connsiteX185" fmla="*/ 727867 w 1964373"/>
                      <a:gd name="connsiteY185" fmla="*/ 3165659 h 3338594"/>
                      <a:gd name="connsiteX186" fmla="*/ 798519 w 1964373"/>
                      <a:gd name="connsiteY186" fmla="*/ 3244116 h 3338594"/>
                      <a:gd name="connsiteX187" fmla="*/ 954564 w 1964373"/>
                      <a:gd name="connsiteY187" fmla="*/ 3206822 h 3338594"/>
                      <a:gd name="connsiteX188" fmla="*/ 1032285 w 1964373"/>
                      <a:gd name="connsiteY188" fmla="*/ 3277292 h 3338594"/>
                      <a:gd name="connsiteX189" fmla="*/ 1016875 w 1964373"/>
                      <a:gd name="connsiteY189" fmla="*/ 3284708 h 3338594"/>
                      <a:gd name="connsiteX190" fmla="*/ 1010575 w 1964373"/>
                      <a:gd name="connsiteY190" fmla="*/ 3227540 h 3338594"/>
                      <a:gd name="connsiteX191" fmla="*/ 994123 w 1964373"/>
                      <a:gd name="connsiteY191" fmla="*/ 3215048 h 3338594"/>
                      <a:gd name="connsiteX192" fmla="*/ 1015031 w 1964373"/>
                      <a:gd name="connsiteY192" fmla="*/ 3140692 h 3338594"/>
                      <a:gd name="connsiteX193" fmla="*/ 1038750 w 1964373"/>
                      <a:gd name="connsiteY193" fmla="*/ 3228292 h 3338594"/>
                      <a:gd name="connsiteX194" fmla="*/ 1045604 w 1964373"/>
                      <a:gd name="connsiteY194" fmla="*/ 3261849 h 3338594"/>
                      <a:gd name="connsiteX195" fmla="*/ 1010575 w 1964373"/>
                      <a:gd name="connsiteY195" fmla="*/ 3227540 h 3338594"/>
                      <a:gd name="connsiteX196" fmla="*/ 1176814 w 1964373"/>
                      <a:gd name="connsiteY196" fmla="*/ 3162906 h 3338594"/>
                      <a:gd name="connsiteX197" fmla="*/ 1176748 w 1964373"/>
                      <a:gd name="connsiteY197" fmla="*/ 3162997 h 3338594"/>
                      <a:gd name="connsiteX198" fmla="*/ 1175739 w 1964373"/>
                      <a:gd name="connsiteY198" fmla="*/ 3163129 h 3338594"/>
                      <a:gd name="connsiteX199" fmla="*/ 1176814 w 1964373"/>
                      <a:gd name="connsiteY199" fmla="*/ 3162906 h 3338594"/>
                      <a:gd name="connsiteX200" fmla="*/ 1260008 w 1964373"/>
                      <a:gd name="connsiteY200" fmla="*/ 2282679 h 3338594"/>
                      <a:gd name="connsiteX201" fmla="*/ 1157932 w 1964373"/>
                      <a:gd name="connsiteY201" fmla="*/ 2797988 h 3338594"/>
                      <a:gd name="connsiteX202" fmla="*/ 1133427 w 1964373"/>
                      <a:gd name="connsiteY202" fmla="*/ 2999181 h 3338594"/>
                      <a:gd name="connsiteX203" fmla="*/ 1138462 w 1964373"/>
                      <a:gd name="connsiteY203" fmla="*/ 3008564 h 3338594"/>
                      <a:gd name="connsiteX204" fmla="*/ 1165215 w 1964373"/>
                      <a:gd name="connsiteY204" fmla="*/ 3165138 h 3338594"/>
                      <a:gd name="connsiteX205" fmla="*/ 1101491 w 1964373"/>
                      <a:gd name="connsiteY205" fmla="*/ 3177986 h 3338594"/>
                      <a:gd name="connsiteX206" fmla="*/ 1074432 w 1964373"/>
                      <a:gd name="connsiteY206" fmla="*/ 3173761 h 3338594"/>
                      <a:gd name="connsiteX207" fmla="*/ 1025233 w 1964373"/>
                      <a:gd name="connsiteY207" fmla="*/ 3042799 h 3338594"/>
                      <a:gd name="connsiteX208" fmla="*/ 1005317 w 1964373"/>
                      <a:gd name="connsiteY208" fmla="*/ 2996386 h 3338594"/>
                      <a:gd name="connsiteX209" fmla="*/ 1004598 w 1964373"/>
                      <a:gd name="connsiteY209" fmla="*/ 3020965 h 3338594"/>
                      <a:gd name="connsiteX210" fmla="*/ 1061667 w 1964373"/>
                      <a:gd name="connsiteY210" fmla="*/ 3179292 h 3338594"/>
                      <a:gd name="connsiteX211" fmla="*/ 1095001 w 1964373"/>
                      <a:gd name="connsiteY211" fmla="*/ 3192098 h 3338594"/>
                      <a:gd name="connsiteX212" fmla="*/ 1176715 w 1964373"/>
                      <a:gd name="connsiteY212" fmla="*/ 3177266 h 3338594"/>
                      <a:gd name="connsiteX213" fmla="*/ 1242076 w 1964373"/>
                      <a:gd name="connsiteY213" fmla="*/ 3232798 h 3338594"/>
                      <a:gd name="connsiteX214" fmla="*/ 1238794 w 1964373"/>
                      <a:gd name="connsiteY214" fmla="*/ 3270472 h 3338594"/>
                      <a:gd name="connsiteX215" fmla="*/ 1068074 w 1964373"/>
                      <a:gd name="connsiteY215" fmla="*/ 3258782 h 3338594"/>
                      <a:gd name="connsiteX216" fmla="*/ 1056492 w 1964373"/>
                      <a:gd name="connsiteY216" fmla="*/ 3217660 h 3338594"/>
                      <a:gd name="connsiteX217" fmla="*/ 1023894 w 1964373"/>
                      <a:gd name="connsiteY217" fmla="*/ 3125695 h 3338594"/>
                      <a:gd name="connsiteX218" fmla="*/ 1008649 w 1964373"/>
                      <a:gd name="connsiteY218" fmla="*/ 3109086 h 3338594"/>
                      <a:gd name="connsiteX219" fmla="*/ 976018 w 1964373"/>
                      <a:gd name="connsiteY219" fmla="*/ 3200126 h 3338594"/>
                      <a:gd name="connsiteX220" fmla="*/ 974794 w 1964373"/>
                      <a:gd name="connsiteY220" fmla="*/ 3199075 h 3338594"/>
                      <a:gd name="connsiteX221" fmla="*/ 964518 w 1964373"/>
                      <a:gd name="connsiteY221" fmla="*/ 3073107 h 3338594"/>
                      <a:gd name="connsiteX222" fmla="*/ 969545 w 1964373"/>
                      <a:gd name="connsiteY222" fmla="*/ 2986747 h 3338594"/>
                      <a:gd name="connsiteX223" fmla="*/ 985120 w 1964373"/>
                      <a:gd name="connsiteY223" fmla="*/ 2978330 h 3338594"/>
                      <a:gd name="connsiteX224" fmla="*/ 997066 w 1964373"/>
                      <a:gd name="connsiteY224" fmla="*/ 2880446 h 3338594"/>
                      <a:gd name="connsiteX225" fmla="*/ 1009352 w 1964373"/>
                      <a:gd name="connsiteY225" fmla="*/ 2614660 h 3338594"/>
                      <a:gd name="connsiteX226" fmla="*/ 1000919 w 1964373"/>
                      <a:gd name="connsiteY226" fmla="*/ 2384813 h 3338594"/>
                      <a:gd name="connsiteX227" fmla="*/ 1011435 w 1964373"/>
                      <a:gd name="connsiteY227" fmla="*/ 2284977 h 3338594"/>
                      <a:gd name="connsiteX228" fmla="*/ 1269267 w 1964373"/>
                      <a:gd name="connsiteY228" fmla="*/ 2241243 h 3338594"/>
                      <a:gd name="connsiteX229" fmla="*/ 1260008 w 1964373"/>
                      <a:gd name="connsiteY229" fmla="*/ 2282679 h 3338594"/>
                      <a:gd name="connsiteX230" fmla="*/ 1257362 w 1964373"/>
                      <a:gd name="connsiteY230" fmla="*/ 1204103 h 3338594"/>
                      <a:gd name="connsiteX231" fmla="*/ 1176574 w 1964373"/>
                      <a:gd name="connsiteY231" fmla="*/ 1200126 h 3338594"/>
                      <a:gd name="connsiteX232" fmla="*/ 1164488 w 1964373"/>
                      <a:gd name="connsiteY232" fmla="*/ 1198456 h 3338594"/>
                      <a:gd name="connsiteX233" fmla="*/ 1117166 w 1964373"/>
                      <a:gd name="connsiteY233" fmla="*/ 837646 h 3338594"/>
                      <a:gd name="connsiteX234" fmla="*/ 1076457 w 1964373"/>
                      <a:gd name="connsiteY234" fmla="*/ 594910 h 3338594"/>
                      <a:gd name="connsiteX235" fmla="*/ 1063990 w 1964373"/>
                      <a:gd name="connsiteY235" fmla="*/ 470769 h 3338594"/>
                      <a:gd name="connsiteX236" fmla="*/ 905936 w 1964373"/>
                      <a:gd name="connsiteY236" fmla="*/ 175858 h 3338594"/>
                      <a:gd name="connsiteX237" fmla="*/ 1086998 w 1964373"/>
                      <a:gd name="connsiteY237" fmla="*/ 251627 h 3338594"/>
                      <a:gd name="connsiteX238" fmla="*/ 1113991 w 1964373"/>
                      <a:gd name="connsiteY238" fmla="*/ 291195 h 3338594"/>
                      <a:gd name="connsiteX239" fmla="*/ 1203931 w 1964373"/>
                      <a:gd name="connsiteY239" fmla="*/ 476680 h 3338594"/>
                      <a:gd name="connsiteX240" fmla="*/ 1159486 w 1964373"/>
                      <a:gd name="connsiteY240" fmla="*/ 471256 h 3338594"/>
                      <a:gd name="connsiteX241" fmla="*/ 1107187 w 1964373"/>
                      <a:gd name="connsiteY241" fmla="*/ 307084 h 3338594"/>
                      <a:gd name="connsiteX242" fmla="*/ 1093281 w 1964373"/>
                      <a:gd name="connsiteY242" fmla="*/ 312946 h 3338594"/>
                      <a:gd name="connsiteX243" fmla="*/ 1139405 w 1964373"/>
                      <a:gd name="connsiteY243" fmla="*/ 488196 h 3338594"/>
                      <a:gd name="connsiteX244" fmla="*/ 1141513 w 1964373"/>
                      <a:gd name="connsiteY244" fmla="*/ 575829 h 3338594"/>
                      <a:gd name="connsiteX245" fmla="*/ 1257362 w 1964373"/>
                      <a:gd name="connsiteY245" fmla="*/ 1204103 h 3338594"/>
                      <a:gd name="connsiteX246" fmla="*/ 1948715 w 1964373"/>
                      <a:gd name="connsiteY246" fmla="*/ 472439 h 3338594"/>
                      <a:gd name="connsiteX247" fmla="*/ 1922773 w 1964373"/>
                      <a:gd name="connsiteY247" fmla="*/ 484715 h 3338594"/>
                      <a:gd name="connsiteX248" fmla="*/ 1791562 w 1964373"/>
                      <a:gd name="connsiteY248" fmla="*/ 473836 h 3338594"/>
                      <a:gd name="connsiteX249" fmla="*/ 1836669 w 1964373"/>
                      <a:gd name="connsiteY249" fmla="*/ 492917 h 3338594"/>
                      <a:gd name="connsiteX250" fmla="*/ 1662667 w 1964373"/>
                      <a:gd name="connsiteY250" fmla="*/ 445760 h 3338594"/>
                      <a:gd name="connsiteX251" fmla="*/ 1637137 w 1964373"/>
                      <a:gd name="connsiteY251" fmla="*/ 463237 h 3338594"/>
                      <a:gd name="connsiteX252" fmla="*/ 1588426 w 1964373"/>
                      <a:gd name="connsiteY252" fmla="*/ 535642 h 3338594"/>
                      <a:gd name="connsiteX253" fmla="*/ 1305875 w 1964373"/>
                      <a:gd name="connsiteY253" fmla="*/ 876098 h 3338594"/>
                      <a:gd name="connsiteX254" fmla="*/ 1271987 w 1964373"/>
                      <a:gd name="connsiteY254" fmla="*/ 889218 h 3338594"/>
                      <a:gd name="connsiteX255" fmla="*/ 1268325 w 1964373"/>
                      <a:gd name="connsiteY255" fmla="*/ 891342 h 3338594"/>
                      <a:gd name="connsiteX256" fmla="*/ 1184511 w 1964373"/>
                      <a:gd name="connsiteY256" fmla="*/ 853131 h 3338594"/>
                      <a:gd name="connsiteX257" fmla="*/ 1162842 w 1964373"/>
                      <a:gd name="connsiteY257" fmla="*/ 592356 h 3338594"/>
                      <a:gd name="connsiteX258" fmla="*/ 1161759 w 1964373"/>
                      <a:gd name="connsiteY258" fmla="*/ 481119 h 3338594"/>
                      <a:gd name="connsiteX259" fmla="*/ 1211917 w 1964373"/>
                      <a:gd name="connsiteY259" fmla="*/ 493768 h 3338594"/>
                      <a:gd name="connsiteX260" fmla="*/ 1274848 w 1964373"/>
                      <a:gd name="connsiteY260" fmla="*/ 641331 h 3338594"/>
                      <a:gd name="connsiteX261" fmla="*/ 1249310 w 1964373"/>
                      <a:gd name="connsiteY261" fmla="*/ 691274 h 3338594"/>
                      <a:gd name="connsiteX262" fmla="*/ 1634971 w 1964373"/>
                      <a:gd name="connsiteY262" fmla="*/ 372107 h 3338594"/>
                      <a:gd name="connsiteX263" fmla="*/ 1687444 w 1964373"/>
                      <a:gd name="connsiteY263" fmla="*/ 364029 h 3338594"/>
                      <a:gd name="connsiteX264" fmla="*/ 1796721 w 1964373"/>
                      <a:gd name="connsiteY264" fmla="*/ 425216 h 3338594"/>
                      <a:gd name="connsiteX265" fmla="*/ 1897731 w 1964373"/>
                      <a:gd name="connsiteY265" fmla="*/ 450464 h 3338594"/>
                      <a:gd name="connsiteX266" fmla="*/ 1921483 w 1964373"/>
                      <a:gd name="connsiteY266" fmla="*/ 459079 h 3338594"/>
                      <a:gd name="connsiteX267" fmla="*/ 1920979 w 1964373"/>
                      <a:gd name="connsiteY267" fmla="*/ 459823 h 3338594"/>
                      <a:gd name="connsiteX268" fmla="*/ 1804608 w 1964373"/>
                      <a:gd name="connsiteY268" fmla="*/ 460079 h 3338594"/>
                      <a:gd name="connsiteX269" fmla="*/ 1871705 w 1964373"/>
                      <a:gd name="connsiteY269" fmla="*/ 482673 h 3338594"/>
                      <a:gd name="connsiteX270" fmla="*/ 1932280 w 1964373"/>
                      <a:gd name="connsiteY270" fmla="*/ 463659 h 3338594"/>
                      <a:gd name="connsiteX271" fmla="*/ 1933140 w 1964373"/>
                      <a:gd name="connsiteY271" fmla="*/ 463783 h 3338594"/>
                      <a:gd name="connsiteX272" fmla="*/ 1934644 w 1964373"/>
                      <a:gd name="connsiteY272" fmla="*/ 464213 h 3338594"/>
                      <a:gd name="connsiteX273" fmla="*/ 1948715 w 1964373"/>
                      <a:gd name="connsiteY273" fmla="*/ 472439 h 3338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</a:cxnLst>
                    <a:rect l="l" t="t" r="r" b="b"/>
                    <a:pathLst>
                      <a:path w="1964373" h="3338594">
                        <a:moveTo>
                          <a:pt x="1953246" y="454308"/>
                        </a:moveTo>
                        <a:cubicBezTo>
                          <a:pt x="1947781" y="453837"/>
                          <a:pt x="1936488" y="453300"/>
                          <a:pt x="1933140" y="454127"/>
                        </a:cubicBezTo>
                        <a:cubicBezTo>
                          <a:pt x="1932768" y="454110"/>
                          <a:pt x="1932420" y="454135"/>
                          <a:pt x="1932098" y="454184"/>
                        </a:cubicBezTo>
                        <a:cubicBezTo>
                          <a:pt x="1925501" y="436062"/>
                          <a:pt x="1904394" y="438113"/>
                          <a:pt x="1888761" y="438799"/>
                        </a:cubicBezTo>
                        <a:cubicBezTo>
                          <a:pt x="1863628" y="438559"/>
                          <a:pt x="1837338" y="432772"/>
                          <a:pt x="1814479" y="421768"/>
                        </a:cubicBezTo>
                        <a:cubicBezTo>
                          <a:pt x="1838611" y="416758"/>
                          <a:pt x="1824193" y="397603"/>
                          <a:pt x="1808882" y="392651"/>
                        </a:cubicBezTo>
                        <a:cubicBezTo>
                          <a:pt x="1787321" y="384698"/>
                          <a:pt x="1764536" y="375662"/>
                          <a:pt x="1741322" y="374562"/>
                        </a:cubicBezTo>
                        <a:cubicBezTo>
                          <a:pt x="1709518" y="359301"/>
                          <a:pt x="1665759" y="325091"/>
                          <a:pt x="1633136" y="355126"/>
                        </a:cubicBezTo>
                        <a:cubicBezTo>
                          <a:pt x="1518493" y="448720"/>
                          <a:pt x="1386969" y="522604"/>
                          <a:pt x="1284256" y="630253"/>
                        </a:cubicBezTo>
                        <a:cubicBezTo>
                          <a:pt x="1264886" y="582509"/>
                          <a:pt x="1245879" y="534997"/>
                          <a:pt x="1222309" y="489097"/>
                        </a:cubicBezTo>
                        <a:cubicBezTo>
                          <a:pt x="1201095" y="420751"/>
                          <a:pt x="1163884" y="354547"/>
                          <a:pt x="1131981" y="289616"/>
                        </a:cubicBezTo>
                        <a:cubicBezTo>
                          <a:pt x="1117736" y="260812"/>
                          <a:pt x="1098291" y="233944"/>
                          <a:pt x="1069447" y="218401"/>
                        </a:cubicBezTo>
                        <a:cubicBezTo>
                          <a:pt x="1024191" y="192136"/>
                          <a:pt x="973653" y="174725"/>
                          <a:pt x="922686" y="163506"/>
                        </a:cubicBezTo>
                        <a:cubicBezTo>
                          <a:pt x="910715" y="161737"/>
                          <a:pt x="868320" y="149030"/>
                          <a:pt x="863798" y="162613"/>
                        </a:cubicBezTo>
                        <a:cubicBezTo>
                          <a:pt x="846759" y="153486"/>
                          <a:pt x="835747" y="137539"/>
                          <a:pt x="823999" y="122856"/>
                        </a:cubicBezTo>
                        <a:cubicBezTo>
                          <a:pt x="821502" y="120119"/>
                          <a:pt x="817592" y="123063"/>
                          <a:pt x="818212" y="126229"/>
                        </a:cubicBezTo>
                        <a:cubicBezTo>
                          <a:pt x="827107" y="158678"/>
                          <a:pt x="866286" y="187870"/>
                          <a:pt x="900256" y="185539"/>
                        </a:cubicBezTo>
                        <a:cubicBezTo>
                          <a:pt x="946289" y="245195"/>
                          <a:pt x="990808" y="306886"/>
                          <a:pt x="1020008" y="376753"/>
                        </a:cubicBezTo>
                        <a:cubicBezTo>
                          <a:pt x="935723" y="378158"/>
                          <a:pt x="849619" y="395429"/>
                          <a:pt x="766268" y="375810"/>
                        </a:cubicBezTo>
                        <a:cubicBezTo>
                          <a:pt x="694202" y="297379"/>
                          <a:pt x="613613" y="226644"/>
                          <a:pt x="526682" y="165102"/>
                        </a:cubicBezTo>
                        <a:cubicBezTo>
                          <a:pt x="578096" y="152172"/>
                          <a:pt x="596830" y="96905"/>
                          <a:pt x="597599" y="49079"/>
                        </a:cubicBezTo>
                        <a:cubicBezTo>
                          <a:pt x="598872" y="33453"/>
                          <a:pt x="599798" y="17010"/>
                          <a:pt x="595243" y="1798"/>
                        </a:cubicBezTo>
                        <a:cubicBezTo>
                          <a:pt x="594441" y="-889"/>
                          <a:pt x="590117" y="-484"/>
                          <a:pt x="590224" y="2476"/>
                        </a:cubicBezTo>
                        <a:cubicBezTo>
                          <a:pt x="590663" y="14290"/>
                          <a:pt x="589174" y="26377"/>
                          <a:pt x="587934" y="38100"/>
                        </a:cubicBezTo>
                        <a:cubicBezTo>
                          <a:pt x="583263" y="76369"/>
                          <a:pt x="577228" y="120954"/>
                          <a:pt x="539951" y="141333"/>
                        </a:cubicBezTo>
                        <a:cubicBezTo>
                          <a:pt x="533808" y="145285"/>
                          <a:pt x="527600" y="148261"/>
                          <a:pt x="520556" y="150155"/>
                        </a:cubicBezTo>
                        <a:cubicBezTo>
                          <a:pt x="513148" y="152808"/>
                          <a:pt x="507411" y="146575"/>
                          <a:pt x="500417" y="149237"/>
                        </a:cubicBezTo>
                        <a:cubicBezTo>
                          <a:pt x="497143" y="146591"/>
                          <a:pt x="491306" y="145707"/>
                          <a:pt x="490546" y="150874"/>
                        </a:cubicBezTo>
                        <a:cubicBezTo>
                          <a:pt x="263269" y="198965"/>
                          <a:pt x="85440" y="455714"/>
                          <a:pt x="18838" y="666141"/>
                        </a:cubicBezTo>
                        <a:cubicBezTo>
                          <a:pt x="15655" y="678724"/>
                          <a:pt x="-13503" y="766126"/>
                          <a:pt x="7619" y="759215"/>
                        </a:cubicBezTo>
                        <a:cubicBezTo>
                          <a:pt x="46658" y="926288"/>
                          <a:pt x="297049" y="1074322"/>
                          <a:pt x="462652" y="1053638"/>
                        </a:cubicBezTo>
                        <a:cubicBezTo>
                          <a:pt x="459758" y="1086418"/>
                          <a:pt x="449333" y="1117784"/>
                          <a:pt x="437916" y="1148389"/>
                        </a:cubicBezTo>
                        <a:cubicBezTo>
                          <a:pt x="426920" y="1181533"/>
                          <a:pt x="415313" y="1183360"/>
                          <a:pt x="453698" y="1197687"/>
                        </a:cubicBezTo>
                        <a:cubicBezTo>
                          <a:pt x="451036" y="1199250"/>
                          <a:pt x="450333" y="1202912"/>
                          <a:pt x="451574" y="1205591"/>
                        </a:cubicBezTo>
                        <a:cubicBezTo>
                          <a:pt x="380210" y="1370912"/>
                          <a:pt x="367321" y="1554743"/>
                          <a:pt x="342834" y="1731366"/>
                        </a:cubicBezTo>
                        <a:cubicBezTo>
                          <a:pt x="327589" y="1861485"/>
                          <a:pt x="310814" y="1991488"/>
                          <a:pt x="285045" y="2120003"/>
                        </a:cubicBezTo>
                        <a:cubicBezTo>
                          <a:pt x="283855" y="2125906"/>
                          <a:pt x="289964" y="2129329"/>
                          <a:pt x="294115" y="2127510"/>
                        </a:cubicBezTo>
                        <a:cubicBezTo>
                          <a:pt x="361138" y="2157123"/>
                          <a:pt x="431128" y="2180181"/>
                          <a:pt x="500888" y="2202296"/>
                        </a:cubicBezTo>
                        <a:cubicBezTo>
                          <a:pt x="443538" y="2462294"/>
                          <a:pt x="491794" y="2606748"/>
                          <a:pt x="585586" y="2844739"/>
                        </a:cubicBezTo>
                        <a:cubicBezTo>
                          <a:pt x="595127" y="2872352"/>
                          <a:pt x="603865" y="2900262"/>
                          <a:pt x="610917" y="2928628"/>
                        </a:cubicBezTo>
                        <a:cubicBezTo>
                          <a:pt x="618631" y="2955413"/>
                          <a:pt x="619689" y="2984638"/>
                          <a:pt x="630519" y="3010242"/>
                        </a:cubicBezTo>
                        <a:cubicBezTo>
                          <a:pt x="562984" y="3082407"/>
                          <a:pt x="634727" y="3125306"/>
                          <a:pt x="650104" y="3196314"/>
                        </a:cubicBezTo>
                        <a:cubicBezTo>
                          <a:pt x="654916" y="3216594"/>
                          <a:pt x="656098" y="3237444"/>
                          <a:pt x="655991" y="3258236"/>
                        </a:cubicBezTo>
                        <a:cubicBezTo>
                          <a:pt x="655966" y="3263726"/>
                          <a:pt x="660199" y="3268471"/>
                          <a:pt x="665473" y="3269389"/>
                        </a:cubicBezTo>
                        <a:cubicBezTo>
                          <a:pt x="676130" y="3281310"/>
                          <a:pt x="704834" y="3287428"/>
                          <a:pt x="709555" y="3267578"/>
                        </a:cubicBezTo>
                        <a:cubicBezTo>
                          <a:pt x="710696" y="3266710"/>
                          <a:pt x="711431" y="3265305"/>
                          <a:pt x="711274" y="3263304"/>
                        </a:cubicBezTo>
                        <a:cubicBezTo>
                          <a:pt x="709480" y="3241470"/>
                          <a:pt x="708339" y="3219587"/>
                          <a:pt x="706851" y="3197736"/>
                        </a:cubicBezTo>
                        <a:cubicBezTo>
                          <a:pt x="744186" y="3230706"/>
                          <a:pt x="757340" y="3282724"/>
                          <a:pt x="797163" y="3312949"/>
                        </a:cubicBezTo>
                        <a:cubicBezTo>
                          <a:pt x="871147" y="3360205"/>
                          <a:pt x="974803" y="3335676"/>
                          <a:pt x="1044628" y="3291661"/>
                        </a:cubicBezTo>
                        <a:cubicBezTo>
                          <a:pt x="1056012" y="3290057"/>
                          <a:pt x="1053979" y="3277706"/>
                          <a:pt x="1049754" y="3269769"/>
                        </a:cubicBezTo>
                        <a:cubicBezTo>
                          <a:pt x="1082220" y="3309154"/>
                          <a:pt x="1223326" y="3327541"/>
                          <a:pt x="1256180" y="3282815"/>
                        </a:cubicBezTo>
                        <a:cubicBezTo>
                          <a:pt x="1287100" y="3230218"/>
                          <a:pt x="1236959" y="3174819"/>
                          <a:pt x="1187016" y="3160269"/>
                        </a:cubicBezTo>
                        <a:cubicBezTo>
                          <a:pt x="1182585" y="3158657"/>
                          <a:pt x="1179022" y="3160120"/>
                          <a:pt x="1176798" y="3162881"/>
                        </a:cubicBezTo>
                        <a:cubicBezTo>
                          <a:pt x="1176558" y="3162914"/>
                          <a:pt x="1175938" y="3163030"/>
                          <a:pt x="1175243" y="3163154"/>
                        </a:cubicBezTo>
                        <a:cubicBezTo>
                          <a:pt x="1163214" y="3111789"/>
                          <a:pt x="1153236" y="3059838"/>
                          <a:pt x="1153029" y="3006877"/>
                        </a:cubicBezTo>
                        <a:cubicBezTo>
                          <a:pt x="1178352" y="2746210"/>
                          <a:pt x="1250418" y="2490717"/>
                          <a:pt x="1290324" y="2231595"/>
                        </a:cubicBezTo>
                        <a:cubicBezTo>
                          <a:pt x="1302998" y="2225213"/>
                          <a:pt x="1315391" y="2218004"/>
                          <a:pt x="1327031" y="2209563"/>
                        </a:cubicBezTo>
                        <a:cubicBezTo>
                          <a:pt x="1338167" y="2205504"/>
                          <a:pt x="1339614" y="2189316"/>
                          <a:pt x="1340829" y="2179635"/>
                        </a:cubicBezTo>
                        <a:cubicBezTo>
                          <a:pt x="1341573" y="2167689"/>
                          <a:pt x="1342168" y="2155743"/>
                          <a:pt x="1342797" y="2143788"/>
                        </a:cubicBezTo>
                        <a:lnTo>
                          <a:pt x="1342995" y="2142664"/>
                        </a:lnTo>
                        <a:cubicBezTo>
                          <a:pt x="1366201" y="2135496"/>
                          <a:pt x="1390383" y="2129411"/>
                          <a:pt x="1408009" y="2111918"/>
                        </a:cubicBezTo>
                        <a:cubicBezTo>
                          <a:pt x="1411581" y="2111769"/>
                          <a:pt x="1415392" y="2109181"/>
                          <a:pt x="1415557" y="2105048"/>
                        </a:cubicBezTo>
                        <a:cubicBezTo>
                          <a:pt x="1417913" y="2046656"/>
                          <a:pt x="1412151" y="1987776"/>
                          <a:pt x="1406256" y="1929707"/>
                        </a:cubicBezTo>
                        <a:cubicBezTo>
                          <a:pt x="1381256" y="1688144"/>
                          <a:pt x="1336042" y="1448161"/>
                          <a:pt x="1263183" y="1216313"/>
                        </a:cubicBezTo>
                        <a:cubicBezTo>
                          <a:pt x="1273608" y="1217355"/>
                          <a:pt x="1288555" y="1214056"/>
                          <a:pt x="1285058" y="1198911"/>
                        </a:cubicBezTo>
                        <a:cubicBezTo>
                          <a:pt x="1254733" y="1088038"/>
                          <a:pt x="1214662" y="980067"/>
                          <a:pt x="1188008" y="868177"/>
                        </a:cubicBezTo>
                        <a:cubicBezTo>
                          <a:pt x="1199657" y="878603"/>
                          <a:pt x="1266382" y="912275"/>
                          <a:pt x="1276890" y="898535"/>
                        </a:cubicBezTo>
                        <a:cubicBezTo>
                          <a:pt x="1311373" y="897303"/>
                          <a:pt x="1344607" y="860241"/>
                          <a:pt x="1371030" y="839746"/>
                        </a:cubicBezTo>
                        <a:cubicBezTo>
                          <a:pt x="1490079" y="729866"/>
                          <a:pt x="1570032" y="586114"/>
                          <a:pt x="1660517" y="453614"/>
                        </a:cubicBezTo>
                        <a:cubicBezTo>
                          <a:pt x="1738304" y="498729"/>
                          <a:pt x="1835817" y="517504"/>
                          <a:pt x="1923938" y="496935"/>
                        </a:cubicBezTo>
                        <a:cubicBezTo>
                          <a:pt x="1936827" y="493347"/>
                          <a:pt x="1951361" y="487956"/>
                          <a:pt x="1960364" y="477506"/>
                        </a:cubicBezTo>
                        <a:cubicBezTo>
                          <a:pt x="1967449" y="469305"/>
                          <a:pt x="1965184" y="456111"/>
                          <a:pt x="1953246" y="454308"/>
                        </a:cubicBezTo>
                        <a:close/>
                        <a:moveTo>
                          <a:pt x="1785602" y="394238"/>
                        </a:moveTo>
                        <a:cubicBezTo>
                          <a:pt x="1793365" y="397347"/>
                          <a:pt x="1813231" y="401695"/>
                          <a:pt x="1815843" y="409698"/>
                        </a:cubicBezTo>
                        <a:cubicBezTo>
                          <a:pt x="1814430" y="412186"/>
                          <a:pt x="1806410" y="412129"/>
                          <a:pt x="1804228" y="413600"/>
                        </a:cubicBezTo>
                        <a:cubicBezTo>
                          <a:pt x="1791256" y="404424"/>
                          <a:pt x="1777557" y="396280"/>
                          <a:pt x="1764057" y="387914"/>
                        </a:cubicBezTo>
                        <a:cubicBezTo>
                          <a:pt x="1771299" y="389823"/>
                          <a:pt x="1778483" y="391915"/>
                          <a:pt x="1785602" y="394238"/>
                        </a:cubicBezTo>
                        <a:close/>
                        <a:moveTo>
                          <a:pt x="954060" y="391998"/>
                        </a:moveTo>
                        <a:cubicBezTo>
                          <a:pt x="977275" y="389617"/>
                          <a:pt x="1001258" y="391312"/>
                          <a:pt x="1024134" y="386608"/>
                        </a:cubicBezTo>
                        <a:cubicBezTo>
                          <a:pt x="1051713" y="448133"/>
                          <a:pt x="1055169" y="515751"/>
                          <a:pt x="1058583" y="582096"/>
                        </a:cubicBezTo>
                        <a:cubicBezTo>
                          <a:pt x="1067099" y="664852"/>
                          <a:pt x="1099556" y="743209"/>
                          <a:pt x="1100011" y="827196"/>
                        </a:cubicBezTo>
                        <a:cubicBezTo>
                          <a:pt x="1104103" y="941335"/>
                          <a:pt x="1100829" y="1058086"/>
                          <a:pt x="1135626" y="1167842"/>
                        </a:cubicBezTo>
                        <a:cubicBezTo>
                          <a:pt x="1134601" y="1167974"/>
                          <a:pt x="1133493" y="1168115"/>
                          <a:pt x="1132320" y="1168272"/>
                        </a:cubicBezTo>
                        <a:cubicBezTo>
                          <a:pt x="1132501" y="1166048"/>
                          <a:pt x="1130732" y="1163601"/>
                          <a:pt x="1128202" y="1163469"/>
                        </a:cubicBezTo>
                        <a:cubicBezTo>
                          <a:pt x="1125152" y="1163312"/>
                          <a:pt x="1122870" y="1162725"/>
                          <a:pt x="1119770" y="1163188"/>
                        </a:cubicBezTo>
                        <a:cubicBezTo>
                          <a:pt x="1075937" y="1172083"/>
                          <a:pt x="1031144" y="1174125"/>
                          <a:pt x="986575" y="1170802"/>
                        </a:cubicBezTo>
                        <a:cubicBezTo>
                          <a:pt x="947777" y="1023346"/>
                          <a:pt x="897297" y="879082"/>
                          <a:pt x="891286" y="725071"/>
                        </a:cubicBezTo>
                        <a:cubicBezTo>
                          <a:pt x="879720" y="605964"/>
                          <a:pt x="869122" y="475580"/>
                          <a:pt x="777437" y="388096"/>
                        </a:cubicBezTo>
                        <a:cubicBezTo>
                          <a:pt x="835143" y="401637"/>
                          <a:pt x="895387" y="395296"/>
                          <a:pt x="954060" y="391998"/>
                        </a:cubicBezTo>
                        <a:close/>
                        <a:moveTo>
                          <a:pt x="981235" y="2585361"/>
                        </a:moveTo>
                        <a:cubicBezTo>
                          <a:pt x="991577" y="2714537"/>
                          <a:pt x="973968" y="2843160"/>
                          <a:pt x="960550" y="2971328"/>
                        </a:cubicBezTo>
                        <a:cubicBezTo>
                          <a:pt x="917965" y="3012929"/>
                          <a:pt x="947264" y="3076612"/>
                          <a:pt x="951952" y="3127200"/>
                        </a:cubicBezTo>
                        <a:cubicBezTo>
                          <a:pt x="953688" y="3144478"/>
                          <a:pt x="954267" y="3161542"/>
                          <a:pt x="953704" y="3178986"/>
                        </a:cubicBezTo>
                        <a:cubicBezTo>
                          <a:pt x="898710" y="3124471"/>
                          <a:pt x="868750" y="3051620"/>
                          <a:pt x="827231" y="2987796"/>
                        </a:cubicBezTo>
                        <a:cubicBezTo>
                          <a:pt x="804166" y="2749806"/>
                          <a:pt x="769575" y="2508566"/>
                          <a:pt x="779769" y="2267484"/>
                        </a:cubicBezTo>
                        <a:cubicBezTo>
                          <a:pt x="850033" y="2278289"/>
                          <a:pt x="921032" y="2284944"/>
                          <a:pt x="992172" y="2285101"/>
                        </a:cubicBezTo>
                        <a:cubicBezTo>
                          <a:pt x="991056" y="2287234"/>
                          <a:pt x="991833" y="2286002"/>
                          <a:pt x="992263" y="2285101"/>
                        </a:cubicBezTo>
                        <a:lnTo>
                          <a:pt x="992263" y="2285101"/>
                        </a:lnTo>
                        <a:cubicBezTo>
                          <a:pt x="980449" y="2310242"/>
                          <a:pt x="979118" y="2338963"/>
                          <a:pt x="976646" y="2366245"/>
                        </a:cubicBezTo>
                        <a:cubicBezTo>
                          <a:pt x="971859" y="2439294"/>
                          <a:pt x="975927" y="2512468"/>
                          <a:pt x="981235" y="2585361"/>
                        </a:cubicBezTo>
                        <a:close/>
                        <a:moveTo>
                          <a:pt x="459981" y="1044428"/>
                        </a:moveTo>
                        <a:cubicBezTo>
                          <a:pt x="450499" y="1042245"/>
                          <a:pt x="440661" y="1042477"/>
                          <a:pt x="430963" y="1042006"/>
                        </a:cubicBezTo>
                        <a:cubicBezTo>
                          <a:pt x="257275" y="1030746"/>
                          <a:pt x="65755" y="918137"/>
                          <a:pt x="14366" y="744920"/>
                        </a:cubicBezTo>
                        <a:cubicBezTo>
                          <a:pt x="37266" y="660577"/>
                          <a:pt x="64705" y="576954"/>
                          <a:pt x="107894" y="500506"/>
                        </a:cubicBezTo>
                        <a:cubicBezTo>
                          <a:pt x="139979" y="587668"/>
                          <a:pt x="271776" y="632700"/>
                          <a:pt x="358294" y="627326"/>
                        </a:cubicBezTo>
                        <a:cubicBezTo>
                          <a:pt x="314328" y="678592"/>
                          <a:pt x="259830" y="718945"/>
                          <a:pt x="209350" y="762943"/>
                        </a:cubicBezTo>
                        <a:cubicBezTo>
                          <a:pt x="174908" y="740539"/>
                          <a:pt x="135878" y="723624"/>
                          <a:pt x="94385" y="721788"/>
                        </a:cubicBezTo>
                        <a:cubicBezTo>
                          <a:pt x="87862" y="721483"/>
                          <a:pt x="88118" y="731122"/>
                          <a:pt x="94385" y="731775"/>
                        </a:cubicBezTo>
                        <a:cubicBezTo>
                          <a:pt x="245891" y="746293"/>
                          <a:pt x="314188" y="917608"/>
                          <a:pt x="454632" y="953959"/>
                        </a:cubicBezTo>
                        <a:cubicBezTo>
                          <a:pt x="472043" y="976926"/>
                          <a:pt x="506072" y="857455"/>
                          <a:pt x="507179" y="845211"/>
                        </a:cubicBezTo>
                        <a:cubicBezTo>
                          <a:pt x="509486" y="832942"/>
                          <a:pt x="509717" y="819566"/>
                          <a:pt x="519101" y="810199"/>
                        </a:cubicBezTo>
                        <a:cubicBezTo>
                          <a:pt x="542084" y="784703"/>
                          <a:pt x="566935" y="756139"/>
                          <a:pt x="601162" y="746582"/>
                        </a:cubicBezTo>
                        <a:cubicBezTo>
                          <a:pt x="614348" y="743391"/>
                          <a:pt x="619838" y="750774"/>
                          <a:pt x="606230" y="758065"/>
                        </a:cubicBezTo>
                        <a:cubicBezTo>
                          <a:pt x="587777" y="769631"/>
                          <a:pt x="570680" y="783719"/>
                          <a:pt x="557841" y="801452"/>
                        </a:cubicBezTo>
                        <a:cubicBezTo>
                          <a:pt x="542704" y="810695"/>
                          <a:pt x="529948" y="823294"/>
                          <a:pt x="523342" y="839647"/>
                        </a:cubicBezTo>
                        <a:cubicBezTo>
                          <a:pt x="521788" y="843500"/>
                          <a:pt x="527542" y="846476"/>
                          <a:pt x="530171" y="843624"/>
                        </a:cubicBezTo>
                        <a:cubicBezTo>
                          <a:pt x="540877" y="832033"/>
                          <a:pt x="550459" y="820343"/>
                          <a:pt x="563992" y="811778"/>
                        </a:cubicBezTo>
                        <a:cubicBezTo>
                          <a:pt x="585727" y="799476"/>
                          <a:pt x="632115" y="781495"/>
                          <a:pt x="650716" y="805528"/>
                        </a:cubicBezTo>
                        <a:cubicBezTo>
                          <a:pt x="605362" y="812332"/>
                          <a:pt x="553435" y="824071"/>
                          <a:pt x="524516" y="862704"/>
                        </a:cubicBezTo>
                        <a:cubicBezTo>
                          <a:pt x="522118" y="866111"/>
                          <a:pt x="527401" y="870038"/>
                          <a:pt x="530220" y="867111"/>
                        </a:cubicBezTo>
                        <a:cubicBezTo>
                          <a:pt x="562959" y="835861"/>
                          <a:pt x="614977" y="819309"/>
                          <a:pt x="659463" y="818565"/>
                        </a:cubicBezTo>
                        <a:cubicBezTo>
                          <a:pt x="635108" y="845690"/>
                          <a:pt x="596111" y="850899"/>
                          <a:pt x="565976" y="869599"/>
                        </a:cubicBezTo>
                        <a:cubicBezTo>
                          <a:pt x="552616" y="875783"/>
                          <a:pt x="543539" y="887192"/>
                          <a:pt x="531527" y="894806"/>
                        </a:cubicBezTo>
                        <a:cubicBezTo>
                          <a:pt x="527393" y="897229"/>
                          <a:pt x="528881" y="904760"/>
                          <a:pt x="534106" y="904322"/>
                        </a:cubicBezTo>
                        <a:cubicBezTo>
                          <a:pt x="565042" y="902404"/>
                          <a:pt x="595929" y="885638"/>
                          <a:pt x="627105" y="896815"/>
                        </a:cubicBezTo>
                        <a:cubicBezTo>
                          <a:pt x="522540" y="949710"/>
                          <a:pt x="518836" y="930918"/>
                          <a:pt x="459981" y="1044428"/>
                        </a:cubicBezTo>
                        <a:close/>
                        <a:moveTo>
                          <a:pt x="499896" y="812638"/>
                        </a:moveTo>
                        <a:cubicBezTo>
                          <a:pt x="493803" y="824369"/>
                          <a:pt x="493299" y="839234"/>
                          <a:pt x="490314" y="851899"/>
                        </a:cubicBezTo>
                        <a:cubicBezTo>
                          <a:pt x="483262" y="884042"/>
                          <a:pt x="470018" y="914210"/>
                          <a:pt x="454880" y="943244"/>
                        </a:cubicBezTo>
                        <a:cubicBezTo>
                          <a:pt x="356739" y="915119"/>
                          <a:pt x="300050" y="820368"/>
                          <a:pt x="216435" y="767622"/>
                        </a:cubicBezTo>
                        <a:cubicBezTo>
                          <a:pt x="289807" y="726559"/>
                          <a:pt x="350613" y="664289"/>
                          <a:pt x="403243" y="599383"/>
                        </a:cubicBezTo>
                        <a:cubicBezTo>
                          <a:pt x="425151" y="634163"/>
                          <a:pt x="451574" y="666505"/>
                          <a:pt x="470737" y="703212"/>
                        </a:cubicBezTo>
                        <a:cubicBezTo>
                          <a:pt x="477351" y="717514"/>
                          <a:pt x="503161" y="757611"/>
                          <a:pt x="500855" y="770483"/>
                        </a:cubicBezTo>
                        <a:cubicBezTo>
                          <a:pt x="493811" y="783413"/>
                          <a:pt x="491133" y="799865"/>
                          <a:pt x="499896" y="812638"/>
                        </a:cubicBezTo>
                        <a:close/>
                        <a:moveTo>
                          <a:pt x="443100" y="1175415"/>
                        </a:moveTo>
                        <a:cubicBezTo>
                          <a:pt x="445844" y="1167545"/>
                          <a:pt x="448878" y="1160005"/>
                          <a:pt x="451722" y="1152209"/>
                        </a:cubicBezTo>
                        <a:cubicBezTo>
                          <a:pt x="464231" y="1118222"/>
                          <a:pt x="475408" y="1082433"/>
                          <a:pt x="472465" y="1045924"/>
                        </a:cubicBezTo>
                        <a:cubicBezTo>
                          <a:pt x="495961" y="1014806"/>
                          <a:pt x="509527" y="975470"/>
                          <a:pt x="543795" y="953975"/>
                        </a:cubicBezTo>
                        <a:cubicBezTo>
                          <a:pt x="556791" y="940153"/>
                          <a:pt x="669855" y="908753"/>
                          <a:pt x="646682" y="888383"/>
                        </a:cubicBezTo>
                        <a:cubicBezTo>
                          <a:pt x="623831" y="875965"/>
                          <a:pt x="597268" y="875998"/>
                          <a:pt x="572293" y="880760"/>
                        </a:cubicBezTo>
                        <a:cubicBezTo>
                          <a:pt x="584363" y="868012"/>
                          <a:pt x="709902" y="825560"/>
                          <a:pt x="661976" y="806421"/>
                        </a:cubicBezTo>
                        <a:cubicBezTo>
                          <a:pt x="665101" y="795260"/>
                          <a:pt x="646508" y="785488"/>
                          <a:pt x="638100" y="783463"/>
                        </a:cubicBezTo>
                        <a:cubicBezTo>
                          <a:pt x="616771" y="778924"/>
                          <a:pt x="595631" y="784777"/>
                          <a:pt x="575401" y="792573"/>
                        </a:cubicBezTo>
                        <a:cubicBezTo>
                          <a:pt x="582866" y="785794"/>
                          <a:pt x="590663" y="779362"/>
                          <a:pt x="599054" y="773748"/>
                        </a:cubicBezTo>
                        <a:cubicBezTo>
                          <a:pt x="610454" y="767060"/>
                          <a:pt x="635132" y="754271"/>
                          <a:pt x="619276" y="739439"/>
                        </a:cubicBezTo>
                        <a:cubicBezTo>
                          <a:pt x="584305" y="722905"/>
                          <a:pt x="532287" y="776386"/>
                          <a:pt x="509180" y="799666"/>
                        </a:cubicBezTo>
                        <a:cubicBezTo>
                          <a:pt x="507684" y="791912"/>
                          <a:pt x="509734" y="784562"/>
                          <a:pt x="513000" y="777593"/>
                        </a:cubicBezTo>
                        <a:cubicBezTo>
                          <a:pt x="520986" y="758909"/>
                          <a:pt x="488760" y="715695"/>
                          <a:pt x="480228" y="696408"/>
                        </a:cubicBezTo>
                        <a:cubicBezTo>
                          <a:pt x="458353" y="661115"/>
                          <a:pt x="437651" y="622589"/>
                          <a:pt x="407211" y="594092"/>
                        </a:cubicBezTo>
                        <a:cubicBezTo>
                          <a:pt x="414734" y="583410"/>
                          <a:pt x="423316" y="573341"/>
                          <a:pt x="429442" y="561469"/>
                        </a:cubicBezTo>
                        <a:cubicBezTo>
                          <a:pt x="440256" y="552358"/>
                          <a:pt x="447399" y="539503"/>
                          <a:pt x="452863" y="526523"/>
                        </a:cubicBezTo>
                        <a:cubicBezTo>
                          <a:pt x="457542" y="524787"/>
                          <a:pt x="520887" y="431813"/>
                          <a:pt x="498408" y="442420"/>
                        </a:cubicBezTo>
                        <a:cubicBezTo>
                          <a:pt x="485312" y="457690"/>
                          <a:pt x="474449" y="475026"/>
                          <a:pt x="464024" y="492503"/>
                        </a:cubicBezTo>
                        <a:cubicBezTo>
                          <a:pt x="473474" y="452928"/>
                          <a:pt x="474672" y="411566"/>
                          <a:pt x="467827" y="371693"/>
                        </a:cubicBezTo>
                        <a:cubicBezTo>
                          <a:pt x="466909" y="367014"/>
                          <a:pt x="461172" y="328621"/>
                          <a:pt x="454748" y="340922"/>
                        </a:cubicBezTo>
                        <a:cubicBezTo>
                          <a:pt x="464057" y="406846"/>
                          <a:pt x="464189" y="478912"/>
                          <a:pt x="431997" y="539015"/>
                        </a:cubicBezTo>
                        <a:cubicBezTo>
                          <a:pt x="412287" y="564454"/>
                          <a:pt x="390834" y="588834"/>
                          <a:pt x="370174" y="613718"/>
                        </a:cubicBezTo>
                        <a:cubicBezTo>
                          <a:pt x="331218" y="613107"/>
                          <a:pt x="291725" y="612850"/>
                          <a:pt x="254423" y="599871"/>
                        </a:cubicBezTo>
                        <a:cubicBezTo>
                          <a:pt x="200463" y="580261"/>
                          <a:pt x="127752" y="547001"/>
                          <a:pt x="116988" y="484368"/>
                        </a:cubicBezTo>
                        <a:cubicBezTo>
                          <a:pt x="201364" y="337111"/>
                          <a:pt x="330408" y="209439"/>
                          <a:pt x="494051" y="155834"/>
                        </a:cubicBezTo>
                        <a:cubicBezTo>
                          <a:pt x="583991" y="225313"/>
                          <a:pt x="672641" y="296825"/>
                          <a:pt x="749221" y="381316"/>
                        </a:cubicBezTo>
                        <a:cubicBezTo>
                          <a:pt x="805265" y="435690"/>
                          <a:pt x="845858" y="503896"/>
                          <a:pt x="856142" y="582146"/>
                        </a:cubicBezTo>
                        <a:cubicBezTo>
                          <a:pt x="878786" y="702674"/>
                          <a:pt x="877083" y="826783"/>
                          <a:pt x="906391" y="946204"/>
                        </a:cubicBezTo>
                        <a:cubicBezTo>
                          <a:pt x="927538" y="1032176"/>
                          <a:pt x="961029" y="1115006"/>
                          <a:pt x="975290" y="1202664"/>
                        </a:cubicBezTo>
                        <a:cubicBezTo>
                          <a:pt x="832861" y="1246464"/>
                          <a:pt x="680255" y="1235485"/>
                          <a:pt x="536222" y="1205070"/>
                        </a:cubicBezTo>
                        <a:cubicBezTo>
                          <a:pt x="504038" y="1199184"/>
                          <a:pt x="472556" y="1189800"/>
                          <a:pt x="443100" y="1175415"/>
                        </a:cubicBezTo>
                        <a:close/>
                        <a:moveTo>
                          <a:pt x="620020" y="2859100"/>
                        </a:moveTo>
                        <a:cubicBezTo>
                          <a:pt x="504559" y="2543214"/>
                          <a:pt x="489148" y="2547555"/>
                          <a:pt x="513843" y="2206256"/>
                        </a:cubicBezTo>
                        <a:cubicBezTo>
                          <a:pt x="597888" y="2231719"/>
                          <a:pt x="683562" y="2252048"/>
                          <a:pt x="770294" y="2265987"/>
                        </a:cubicBezTo>
                        <a:cubicBezTo>
                          <a:pt x="755017" y="2506251"/>
                          <a:pt x="780992" y="2751649"/>
                          <a:pt x="815541" y="2988681"/>
                        </a:cubicBezTo>
                        <a:cubicBezTo>
                          <a:pt x="835623" y="3062128"/>
                          <a:pt x="891758" y="3144172"/>
                          <a:pt x="945363" y="3198100"/>
                        </a:cubicBezTo>
                        <a:cubicBezTo>
                          <a:pt x="904026" y="3220752"/>
                          <a:pt x="856936" y="3235468"/>
                          <a:pt x="809589" y="3235600"/>
                        </a:cubicBezTo>
                        <a:cubicBezTo>
                          <a:pt x="801917" y="3234617"/>
                          <a:pt x="797494" y="3229251"/>
                          <a:pt x="792707" y="3223745"/>
                        </a:cubicBezTo>
                        <a:cubicBezTo>
                          <a:pt x="735101" y="3161004"/>
                          <a:pt x="684505" y="3092064"/>
                          <a:pt x="644342" y="3017385"/>
                        </a:cubicBezTo>
                        <a:cubicBezTo>
                          <a:pt x="645351" y="3016253"/>
                          <a:pt x="645896" y="3015045"/>
                          <a:pt x="646078" y="3013855"/>
                        </a:cubicBezTo>
                        <a:cubicBezTo>
                          <a:pt x="660323" y="2978537"/>
                          <a:pt x="630643" y="2896848"/>
                          <a:pt x="620020" y="2859100"/>
                        </a:cubicBezTo>
                        <a:close/>
                        <a:moveTo>
                          <a:pt x="1016875" y="3284708"/>
                        </a:moveTo>
                        <a:cubicBezTo>
                          <a:pt x="953779" y="3311602"/>
                          <a:pt x="874107" y="3333774"/>
                          <a:pt x="810862" y="3296539"/>
                        </a:cubicBezTo>
                        <a:cubicBezTo>
                          <a:pt x="767260" y="3266421"/>
                          <a:pt x="759216" y="3200795"/>
                          <a:pt x="707529" y="3179647"/>
                        </a:cubicBezTo>
                        <a:cubicBezTo>
                          <a:pt x="707471" y="3176737"/>
                          <a:pt x="705851" y="3173075"/>
                          <a:pt x="702436" y="3173232"/>
                        </a:cubicBezTo>
                        <a:cubicBezTo>
                          <a:pt x="686646" y="3174431"/>
                          <a:pt x="692425" y="3199861"/>
                          <a:pt x="693731" y="3209658"/>
                        </a:cubicBezTo>
                        <a:cubicBezTo>
                          <a:pt x="695856" y="3225680"/>
                          <a:pt x="697757" y="3241710"/>
                          <a:pt x="699559" y="3257773"/>
                        </a:cubicBezTo>
                        <a:cubicBezTo>
                          <a:pt x="692259" y="3257178"/>
                          <a:pt x="685555" y="3259005"/>
                          <a:pt x="678833" y="3256690"/>
                        </a:cubicBezTo>
                        <a:cubicBezTo>
                          <a:pt x="682826" y="3221521"/>
                          <a:pt x="674915" y="3185120"/>
                          <a:pt x="661075" y="3152828"/>
                        </a:cubicBezTo>
                        <a:cubicBezTo>
                          <a:pt x="641184" y="3110971"/>
                          <a:pt x="601881" y="3067328"/>
                          <a:pt x="639638" y="3022337"/>
                        </a:cubicBezTo>
                        <a:cubicBezTo>
                          <a:pt x="656594" y="3076190"/>
                          <a:pt x="693814" y="3121594"/>
                          <a:pt x="727867" y="3165659"/>
                        </a:cubicBezTo>
                        <a:cubicBezTo>
                          <a:pt x="751123" y="3191751"/>
                          <a:pt x="771303" y="3222249"/>
                          <a:pt x="798519" y="3244116"/>
                        </a:cubicBezTo>
                        <a:cubicBezTo>
                          <a:pt x="845800" y="3254375"/>
                          <a:pt x="914104" y="3231888"/>
                          <a:pt x="954564" y="3206822"/>
                        </a:cubicBezTo>
                        <a:cubicBezTo>
                          <a:pt x="977853" y="3232500"/>
                          <a:pt x="1016842" y="3245372"/>
                          <a:pt x="1032285" y="3277292"/>
                        </a:cubicBezTo>
                        <a:cubicBezTo>
                          <a:pt x="1026961" y="3279293"/>
                          <a:pt x="1022083" y="3282352"/>
                          <a:pt x="1016875" y="3284708"/>
                        </a:cubicBezTo>
                        <a:close/>
                        <a:moveTo>
                          <a:pt x="1010575" y="3227540"/>
                        </a:moveTo>
                        <a:cubicBezTo>
                          <a:pt x="1005003" y="3223439"/>
                          <a:pt x="999522" y="3219281"/>
                          <a:pt x="994123" y="3215048"/>
                        </a:cubicBezTo>
                        <a:cubicBezTo>
                          <a:pt x="999538" y="3189833"/>
                          <a:pt x="1004515" y="3164444"/>
                          <a:pt x="1015031" y="3140692"/>
                        </a:cubicBezTo>
                        <a:cubicBezTo>
                          <a:pt x="1024952" y="3169396"/>
                          <a:pt x="1033691" y="3198348"/>
                          <a:pt x="1038750" y="3228292"/>
                        </a:cubicBezTo>
                        <a:cubicBezTo>
                          <a:pt x="1040726" y="3239544"/>
                          <a:pt x="1041421" y="3251449"/>
                          <a:pt x="1045604" y="3261849"/>
                        </a:cubicBezTo>
                        <a:cubicBezTo>
                          <a:pt x="1037064" y="3247977"/>
                          <a:pt x="1023753" y="3237229"/>
                          <a:pt x="1010575" y="3227540"/>
                        </a:cubicBezTo>
                        <a:close/>
                        <a:moveTo>
                          <a:pt x="1176814" y="3162906"/>
                        </a:moveTo>
                        <a:cubicBezTo>
                          <a:pt x="1176789" y="3162939"/>
                          <a:pt x="1176764" y="3162964"/>
                          <a:pt x="1176748" y="3162997"/>
                        </a:cubicBezTo>
                        <a:cubicBezTo>
                          <a:pt x="1176417" y="3163022"/>
                          <a:pt x="1176087" y="3163055"/>
                          <a:pt x="1175739" y="3163129"/>
                        </a:cubicBezTo>
                        <a:cubicBezTo>
                          <a:pt x="1176326" y="3163013"/>
                          <a:pt x="1176657" y="3162939"/>
                          <a:pt x="1176814" y="3162906"/>
                        </a:cubicBezTo>
                        <a:close/>
                        <a:moveTo>
                          <a:pt x="1260008" y="2282679"/>
                        </a:moveTo>
                        <a:cubicBezTo>
                          <a:pt x="1222574" y="2453729"/>
                          <a:pt x="1191547" y="2626160"/>
                          <a:pt x="1157932" y="2797988"/>
                        </a:cubicBezTo>
                        <a:cubicBezTo>
                          <a:pt x="1147118" y="2864589"/>
                          <a:pt x="1135825" y="2931653"/>
                          <a:pt x="1133427" y="2999181"/>
                        </a:cubicBezTo>
                        <a:cubicBezTo>
                          <a:pt x="1133369" y="3003008"/>
                          <a:pt x="1135436" y="3006481"/>
                          <a:pt x="1138462" y="3008564"/>
                        </a:cubicBezTo>
                        <a:cubicBezTo>
                          <a:pt x="1142422" y="3061318"/>
                          <a:pt x="1147399" y="3114989"/>
                          <a:pt x="1165215" y="3165138"/>
                        </a:cubicBezTo>
                        <a:cubicBezTo>
                          <a:pt x="1143968" y="3169404"/>
                          <a:pt x="1122705" y="3173571"/>
                          <a:pt x="1101491" y="3177986"/>
                        </a:cubicBezTo>
                        <a:cubicBezTo>
                          <a:pt x="1091496" y="3179341"/>
                          <a:pt x="1079318" y="3185724"/>
                          <a:pt x="1074432" y="3173761"/>
                        </a:cubicBezTo>
                        <a:cubicBezTo>
                          <a:pt x="1055558" y="3131259"/>
                          <a:pt x="1042512" y="3086045"/>
                          <a:pt x="1025233" y="3042799"/>
                        </a:cubicBezTo>
                        <a:cubicBezTo>
                          <a:pt x="1018537" y="3027488"/>
                          <a:pt x="1015015" y="3010135"/>
                          <a:pt x="1005317" y="2996386"/>
                        </a:cubicBezTo>
                        <a:cubicBezTo>
                          <a:pt x="992627" y="2990739"/>
                          <a:pt x="1003052" y="3016112"/>
                          <a:pt x="1004598" y="3020965"/>
                        </a:cubicBezTo>
                        <a:cubicBezTo>
                          <a:pt x="1023431" y="3073760"/>
                          <a:pt x="1040949" y="3127274"/>
                          <a:pt x="1061667" y="3179292"/>
                        </a:cubicBezTo>
                        <a:cubicBezTo>
                          <a:pt x="1068223" y="3192503"/>
                          <a:pt x="1081401" y="3196455"/>
                          <a:pt x="1095001" y="3192098"/>
                        </a:cubicBezTo>
                        <a:cubicBezTo>
                          <a:pt x="1122432" y="3188245"/>
                          <a:pt x="1149615" y="3182971"/>
                          <a:pt x="1176715" y="3177266"/>
                        </a:cubicBezTo>
                        <a:cubicBezTo>
                          <a:pt x="1202344" y="3189783"/>
                          <a:pt x="1233288" y="3202093"/>
                          <a:pt x="1242076" y="3232798"/>
                        </a:cubicBezTo>
                        <a:cubicBezTo>
                          <a:pt x="1245896" y="3244918"/>
                          <a:pt x="1246491" y="3259633"/>
                          <a:pt x="1238794" y="3270472"/>
                        </a:cubicBezTo>
                        <a:cubicBezTo>
                          <a:pt x="1207263" y="3301392"/>
                          <a:pt x="1101755" y="3282666"/>
                          <a:pt x="1068074" y="3258782"/>
                        </a:cubicBezTo>
                        <a:cubicBezTo>
                          <a:pt x="1058079" y="3247935"/>
                          <a:pt x="1060262" y="3231153"/>
                          <a:pt x="1056492" y="3217660"/>
                        </a:cubicBezTo>
                        <a:cubicBezTo>
                          <a:pt x="1049936" y="3185749"/>
                          <a:pt x="1039536" y="3154250"/>
                          <a:pt x="1023894" y="3125695"/>
                        </a:cubicBezTo>
                        <a:cubicBezTo>
                          <a:pt x="1027333" y="3116270"/>
                          <a:pt x="1018107" y="3106515"/>
                          <a:pt x="1008649" y="3109086"/>
                        </a:cubicBezTo>
                        <a:cubicBezTo>
                          <a:pt x="990345" y="3113641"/>
                          <a:pt x="976522" y="3182003"/>
                          <a:pt x="976018" y="3200126"/>
                        </a:cubicBezTo>
                        <a:cubicBezTo>
                          <a:pt x="975613" y="3199770"/>
                          <a:pt x="975199" y="3199431"/>
                          <a:pt x="974794" y="3199075"/>
                        </a:cubicBezTo>
                        <a:cubicBezTo>
                          <a:pt x="977076" y="3156879"/>
                          <a:pt x="974224" y="3114418"/>
                          <a:pt x="964518" y="3073107"/>
                        </a:cubicBezTo>
                        <a:cubicBezTo>
                          <a:pt x="958128" y="3044444"/>
                          <a:pt x="956383" y="3013830"/>
                          <a:pt x="969545" y="2986747"/>
                        </a:cubicBezTo>
                        <a:cubicBezTo>
                          <a:pt x="975944" y="2988582"/>
                          <a:pt x="983591" y="2986193"/>
                          <a:pt x="985120" y="2978330"/>
                        </a:cubicBezTo>
                        <a:cubicBezTo>
                          <a:pt x="991387" y="2946179"/>
                          <a:pt x="993594" y="2913019"/>
                          <a:pt x="997066" y="2880446"/>
                        </a:cubicBezTo>
                        <a:cubicBezTo>
                          <a:pt x="1006607" y="2792209"/>
                          <a:pt x="1013204" y="2703443"/>
                          <a:pt x="1009352" y="2614660"/>
                        </a:cubicBezTo>
                        <a:cubicBezTo>
                          <a:pt x="1004763" y="2538138"/>
                          <a:pt x="998794" y="2461558"/>
                          <a:pt x="1000919" y="2384813"/>
                        </a:cubicBezTo>
                        <a:cubicBezTo>
                          <a:pt x="1001126" y="2350694"/>
                          <a:pt x="1004391" y="2308432"/>
                          <a:pt x="1011435" y="2284977"/>
                        </a:cubicBezTo>
                        <a:cubicBezTo>
                          <a:pt x="1098581" y="2283034"/>
                          <a:pt x="1187752" y="2273742"/>
                          <a:pt x="1269267" y="2241243"/>
                        </a:cubicBezTo>
                        <a:cubicBezTo>
                          <a:pt x="1265621" y="2254785"/>
                          <a:pt x="1263116" y="2269071"/>
                          <a:pt x="1260008" y="2282679"/>
                        </a:cubicBezTo>
                        <a:close/>
                        <a:moveTo>
                          <a:pt x="1257362" y="1204103"/>
                        </a:moveTo>
                        <a:cubicBezTo>
                          <a:pt x="1230692" y="1200977"/>
                          <a:pt x="1203460" y="1201201"/>
                          <a:pt x="1176574" y="1200126"/>
                        </a:cubicBezTo>
                        <a:cubicBezTo>
                          <a:pt x="1173276" y="1200010"/>
                          <a:pt x="1167059" y="1200928"/>
                          <a:pt x="1164488" y="1198456"/>
                        </a:cubicBezTo>
                        <a:cubicBezTo>
                          <a:pt x="1117488" y="1084334"/>
                          <a:pt x="1120778" y="958919"/>
                          <a:pt x="1117166" y="837646"/>
                        </a:cubicBezTo>
                        <a:cubicBezTo>
                          <a:pt x="1117786" y="754428"/>
                          <a:pt x="1089197" y="676103"/>
                          <a:pt x="1076457" y="594910"/>
                        </a:cubicBezTo>
                        <a:cubicBezTo>
                          <a:pt x="1071927" y="553590"/>
                          <a:pt x="1071108" y="511783"/>
                          <a:pt x="1063990" y="470769"/>
                        </a:cubicBezTo>
                        <a:cubicBezTo>
                          <a:pt x="1044529" y="358375"/>
                          <a:pt x="975340" y="263317"/>
                          <a:pt x="905936" y="175858"/>
                        </a:cubicBezTo>
                        <a:cubicBezTo>
                          <a:pt x="969396" y="189945"/>
                          <a:pt x="1036460" y="209109"/>
                          <a:pt x="1086998" y="251627"/>
                        </a:cubicBezTo>
                        <a:cubicBezTo>
                          <a:pt x="1098515" y="262970"/>
                          <a:pt x="1106550" y="276991"/>
                          <a:pt x="1113991" y="291195"/>
                        </a:cubicBezTo>
                        <a:cubicBezTo>
                          <a:pt x="1146200" y="351918"/>
                          <a:pt x="1176178" y="413807"/>
                          <a:pt x="1203931" y="476680"/>
                        </a:cubicBezTo>
                        <a:cubicBezTo>
                          <a:pt x="1189182" y="471984"/>
                          <a:pt x="1174623" y="470272"/>
                          <a:pt x="1159486" y="471256"/>
                        </a:cubicBezTo>
                        <a:cubicBezTo>
                          <a:pt x="1143489" y="416014"/>
                          <a:pt x="1128533" y="360466"/>
                          <a:pt x="1107187" y="307084"/>
                        </a:cubicBezTo>
                        <a:cubicBezTo>
                          <a:pt x="1103582" y="298569"/>
                          <a:pt x="1091983" y="305158"/>
                          <a:pt x="1093281" y="312946"/>
                        </a:cubicBezTo>
                        <a:cubicBezTo>
                          <a:pt x="1103277" y="372644"/>
                          <a:pt x="1125871" y="429333"/>
                          <a:pt x="1139405" y="488196"/>
                        </a:cubicBezTo>
                        <a:cubicBezTo>
                          <a:pt x="1146101" y="517338"/>
                          <a:pt x="1144464" y="546307"/>
                          <a:pt x="1141513" y="575829"/>
                        </a:cubicBezTo>
                        <a:cubicBezTo>
                          <a:pt x="1115520" y="792755"/>
                          <a:pt x="1207998" y="997337"/>
                          <a:pt x="1257362" y="1204103"/>
                        </a:cubicBezTo>
                        <a:close/>
                        <a:moveTo>
                          <a:pt x="1948715" y="472439"/>
                        </a:moveTo>
                        <a:cubicBezTo>
                          <a:pt x="1941655" y="478341"/>
                          <a:pt x="1932156" y="482062"/>
                          <a:pt x="1922773" y="484715"/>
                        </a:cubicBezTo>
                        <a:cubicBezTo>
                          <a:pt x="1879477" y="491801"/>
                          <a:pt x="1833453" y="487444"/>
                          <a:pt x="1791562" y="473836"/>
                        </a:cubicBezTo>
                        <a:cubicBezTo>
                          <a:pt x="1774036" y="479581"/>
                          <a:pt x="1831865" y="492859"/>
                          <a:pt x="1836669" y="492917"/>
                        </a:cubicBezTo>
                        <a:cubicBezTo>
                          <a:pt x="1775003" y="491164"/>
                          <a:pt x="1718000" y="468495"/>
                          <a:pt x="1662667" y="445760"/>
                        </a:cubicBezTo>
                        <a:cubicBezTo>
                          <a:pt x="1656954" y="431019"/>
                          <a:pt x="1641345" y="457880"/>
                          <a:pt x="1637137" y="463237"/>
                        </a:cubicBezTo>
                        <a:cubicBezTo>
                          <a:pt x="1620570" y="487154"/>
                          <a:pt x="1604449" y="511369"/>
                          <a:pt x="1588426" y="535642"/>
                        </a:cubicBezTo>
                        <a:cubicBezTo>
                          <a:pt x="1507572" y="659139"/>
                          <a:pt x="1425329" y="786149"/>
                          <a:pt x="1305875" y="876098"/>
                        </a:cubicBezTo>
                        <a:cubicBezTo>
                          <a:pt x="1296053" y="883381"/>
                          <a:pt x="1284570" y="889805"/>
                          <a:pt x="1271987" y="889218"/>
                        </a:cubicBezTo>
                        <a:cubicBezTo>
                          <a:pt x="1270259" y="889135"/>
                          <a:pt x="1269019" y="890069"/>
                          <a:pt x="1268325" y="891342"/>
                        </a:cubicBezTo>
                        <a:cubicBezTo>
                          <a:pt x="1238430" y="883472"/>
                          <a:pt x="1209065" y="872567"/>
                          <a:pt x="1184511" y="853131"/>
                        </a:cubicBezTo>
                        <a:cubicBezTo>
                          <a:pt x="1165108" y="767846"/>
                          <a:pt x="1154046" y="679749"/>
                          <a:pt x="1162842" y="592356"/>
                        </a:cubicBezTo>
                        <a:cubicBezTo>
                          <a:pt x="1166819" y="555310"/>
                          <a:pt x="1170829" y="517785"/>
                          <a:pt x="1161759" y="481119"/>
                        </a:cubicBezTo>
                        <a:cubicBezTo>
                          <a:pt x="1179187" y="481574"/>
                          <a:pt x="1197094" y="483955"/>
                          <a:pt x="1211917" y="493768"/>
                        </a:cubicBezTo>
                        <a:cubicBezTo>
                          <a:pt x="1235198" y="542074"/>
                          <a:pt x="1256660" y="590901"/>
                          <a:pt x="1274848" y="641331"/>
                        </a:cubicBezTo>
                        <a:cubicBezTo>
                          <a:pt x="1268862" y="648226"/>
                          <a:pt x="1229113" y="700806"/>
                          <a:pt x="1249310" y="691274"/>
                        </a:cubicBezTo>
                        <a:cubicBezTo>
                          <a:pt x="1350518" y="556591"/>
                          <a:pt x="1506861" y="478036"/>
                          <a:pt x="1634971" y="372107"/>
                        </a:cubicBezTo>
                        <a:cubicBezTo>
                          <a:pt x="1651241" y="354514"/>
                          <a:pt x="1666511" y="354919"/>
                          <a:pt x="1687444" y="364029"/>
                        </a:cubicBezTo>
                        <a:cubicBezTo>
                          <a:pt x="1725680" y="379531"/>
                          <a:pt x="1761618" y="403349"/>
                          <a:pt x="1796721" y="425216"/>
                        </a:cubicBezTo>
                        <a:cubicBezTo>
                          <a:pt x="1825218" y="444586"/>
                          <a:pt x="1863405" y="451440"/>
                          <a:pt x="1897731" y="450464"/>
                        </a:cubicBezTo>
                        <a:cubicBezTo>
                          <a:pt x="1905924" y="449728"/>
                          <a:pt x="1919052" y="449017"/>
                          <a:pt x="1921483" y="459079"/>
                        </a:cubicBezTo>
                        <a:cubicBezTo>
                          <a:pt x="1921251" y="459393"/>
                          <a:pt x="1921094" y="459624"/>
                          <a:pt x="1920979" y="459823"/>
                        </a:cubicBezTo>
                        <a:cubicBezTo>
                          <a:pt x="1884974" y="481227"/>
                          <a:pt x="1842820" y="466594"/>
                          <a:pt x="1804608" y="460079"/>
                        </a:cubicBezTo>
                        <a:cubicBezTo>
                          <a:pt x="1779037" y="468958"/>
                          <a:pt x="1865612" y="484079"/>
                          <a:pt x="1871705" y="482673"/>
                        </a:cubicBezTo>
                        <a:cubicBezTo>
                          <a:pt x="1888910" y="484021"/>
                          <a:pt x="1922128" y="478308"/>
                          <a:pt x="1932280" y="463659"/>
                        </a:cubicBezTo>
                        <a:cubicBezTo>
                          <a:pt x="1932553" y="463717"/>
                          <a:pt x="1932834" y="463774"/>
                          <a:pt x="1933140" y="463783"/>
                        </a:cubicBezTo>
                        <a:cubicBezTo>
                          <a:pt x="1930932" y="463675"/>
                          <a:pt x="1934132" y="464130"/>
                          <a:pt x="1934644" y="464213"/>
                        </a:cubicBezTo>
                        <a:cubicBezTo>
                          <a:pt x="1940233" y="465800"/>
                          <a:pt x="1961298" y="462617"/>
                          <a:pt x="1948715" y="47243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6" name="Freeform 35">
                    <a:extLst>
                      <a:ext uri="{FF2B5EF4-FFF2-40B4-BE49-F238E27FC236}">
                        <a16:creationId xmlns:a16="http://schemas.microsoft.com/office/drawing/2014/main" id="{A70C30E1-E948-274A-A95E-7084618BD664}"/>
                      </a:ext>
                    </a:extLst>
                  </p:cNvPr>
                  <p:cNvSpPr/>
                  <p:nvPr/>
                </p:nvSpPr>
                <p:spPr>
                  <a:xfrm>
                    <a:off x="6517177" y="4930167"/>
                    <a:ext cx="28521" cy="385417"/>
                  </a:xfrm>
                  <a:custGeom>
                    <a:avLst/>
                    <a:gdLst>
                      <a:gd name="connsiteX0" fmla="*/ 28502 w 28521"/>
                      <a:gd name="connsiteY0" fmla="*/ 378600 h 385417"/>
                      <a:gd name="connsiteX1" fmla="*/ 22103 w 28521"/>
                      <a:gd name="connsiteY1" fmla="*/ 238552 h 385417"/>
                      <a:gd name="connsiteX2" fmla="*/ 14662 w 28521"/>
                      <a:gd name="connsiteY2" fmla="*/ 68535 h 385417"/>
                      <a:gd name="connsiteX3" fmla="*/ 12951 w 28521"/>
                      <a:gd name="connsiteY3" fmla="*/ 31465 h 385417"/>
                      <a:gd name="connsiteX4" fmla="*/ 10198 w 28521"/>
                      <a:gd name="connsiteY4" fmla="*/ 3166 h 385417"/>
                      <a:gd name="connsiteX5" fmla="*/ 1658 w 28521"/>
                      <a:gd name="connsiteY5" fmla="*/ 3166 h 385417"/>
                      <a:gd name="connsiteX6" fmla="*/ 21 w 28521"/>
                      <a:gd name="connsiteY6" fmla="*/ 27513 h 385417"/>
                      <a:gd name="connsiteX7" fmla="*/ 385 w 28521"/>
                      <a:gd name="connsiteY7" fmla="*/ 59267 h 385417"/>
                      <a:gd name="connsiteX8" fmla="*/ 1997 w 28521"/>
                      <a:gd name="connsiteY8" fmla="*/ 139014 h 385417"/>
                      <a:gd name="connsiteX9" fmla="*/ 9719 w 28521"/>
                      <a:gd name="connsiteY9" fmla="*/ 310337 h 385417"/>
                      <a:gd name="connsiteX10" fmla="*/ 14307 w 28521"/>
                      <a:gd name="connsiteY10" fmla="*/ 378600 h 385417"/>
                      <a:gd name="connsiteX11" fmla="*/ 28502 w 28521"/>
                      <a:gd name="connsiteY11" fmla="*/ 378600 h 385417"/>
                      <a:gd name="connsiteX12" fmla="*/ 28502 w 28521"/>
                      <a:gd name="connsiteY12" fmla="*/ 378600 h 385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8521" h="385417">
                        <a:moveTo>
                          <a:pt x="28502" y="378600"/>
                        </a:moveTo>
                        <a:cubicBezTo>
                          <a:pt x="25377" y="331989"/>
                          <a:pt x="24120" y="285221"/>
                          <a:pt x="22103" y="238552"/>
                        </a:cubicBezTo>
                        <a:cubicBezTo>
                          <a:pt x="19656" y="181872"/>
                          <a:pt x="17424" y="125183"/>
                          <a:pt x="14662" y="68535"/>
                        </a:cubicBezTo>
                        <a:cubicBezTo>
                          <a:pt x="14059" y="56175"/>
                          <a:pt x="13480" y="43824"/>
                          <a:pt x="12951" y="31465"/>
                        </a:cubicBezTo>
                        <a:cubicBezTo>
                          <a:pt x="12546" y="22048"/>
                          <a:pt x="12463" y="12359"/>
                          <a:pt x="10198" y="3166"/>
                        </a:cubicBezTo>
                        <a:cubicBezTo>
                          <a:pt x="9181" y="-976"/>
                          <a:pt x="2584" y="-1133"/>
                          <a:pt x="1658" y="3166"/>
                        </a:cubicBezTo>
                        <a:cubicBezTo>
                          <a:pt x="-62" y="11135"/>
                          <a:pt x="-45" y="19394"/>
                          <a:pt x="21" y="27513"/>
                        </a:cubicBezTo>
                        <a:cubicBezTo>
                          <a:pt x="104" y="38095"/>
                          <a:pt x="236" y="48685"/>
                          <a:pt x="385" y="59267"/>
                        </a:cubicBezTo>
                        <a:cubicBezTo>
                          <a:pt x="757" y="85880"/>
                          <a:pt x="988" y="112410"/>
                          <a:pt x="1997" y="139014"/>
                        </a:cubicBezTo>
                        <a:cubicBezTo>
                          <a:pt x="4155" y="196141"/>
                          <a:pt x="6437" y="253268"/>
                          <a:pt x="9719" y="310337"/>
                        </a:cubicBezTo>
                        <a:cubicBezTo>
                          <a:pt x="11025" y="333105"/>
                          <a:pt x="12488" y="355865"/>
                          <a:pt x="14307" y="378600"/>
                        </a:cubicBezTo>
                        <a:cubicBezTo>
                          <a:pt x="15035" y="387620"/>
                          <a:pt x="29114" y="387760"/>
                          <a:pt x="28502" y="378600"/>
                        </a:cubicBezTo>
                        <a:lnTo>
                          <a:pt x="28502" y="3786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37" name="Graphic 178">
                <a:extLst>
                  <a:ext uri="{FF2B5EF4-FFF2-40B4-BE49-F238E27FC236}">
                    <a16:creationId xmlns:a16="http://schemas.microsoft.com/office/drawing/2014/main" id="{DDEAFB8B-5338-AD4D-B5D5-04191B506359}"/>
                  </a:ext>
                </a:extLst>
              </p:cNvPr>
              <p:cNvGrpSpPr/>
              <p:nvPr/>
            </p:nvGrpSpPr>
            <p:grpSpPr>
              <a:xfrm>
                <a:off x="5505560" y="2705540"/>
                <a:ext cx="624202" cy="615620"/>
                <a:chOff x="5505560" y="2705540"/>
                <a:chExt cx="624202" cy="615620"/>
              </a:xfrm>
            </p:grpSpPr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53DF8D0D-ACC6-4345-A657-B1FA26AB6A94}"/>
                    </a:ext>
                  </a:extLst>
                </p:cNvPr>
                <p:cNvSpPr/>
                <p:nvPr/>
              </p:nvSpPr>
              <p:spPr>
                <a:xfrm>
                  <a:off x="5630318" y="2830857"/>
                  <a:ext cx="487952" cy="456327"/>
                </a:xfrm>
                <a:custGeom>
                  <a:avLst/>
                  <a:gdLst>
                    <a:gd name="connsiteX0" fmla="*/ 388660 w 487952"/>
                    <a:gd name="connsiteY0" fmla="*/ 7699 h 456327"/>
                    <a:gd name="connsiteX1" fmla="*/ 471002 w 487952"/>
                    <a:gd name="connsiteY1" fmla="*/ 94506 h 456327"/>
                    <a:gd name="connsiteX2" fmla="*/ 482204 w 487952"/>
                    <a:gd name="connsiteY2" fmla="*/ 317012 h 456327"/>
                    <a:gd name="connsiteX3" fmla="*/ 387172 w 487952"/>
                    <a:gd name="connsiteY3" fmla="*/ 443717 h 456327"/>
                    <a:gd name="connsiteX4" fmla="*/ 213261 w 487952"/>
                    <a:gd name="connsiteY4" fmla="*/ 425272 h 456327"/>
                    <a:gd name="connsiteX5" fmla="*/ 102776 w 487952"/>
                    <a:gd name="connsiteY5" fmla="*/ 315921 h 456327"/>
                    <a:gd name="connsiteX6" fmla="*/ 4172 w 487952"/>
                    <a:gd name="connsiteY6" fmla="*/ 166812 h 456327"/>
                    <a:gd name="connsiteX7" fmla="*/ 388660 w 487952"/>
                    <a:gd name="connsiteY7" fmla="*/ 7699 h 456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7952" h="456327">
                      <a:moveTo>
                        <a:pt x="388660" y="7699"/>
                      </a:moveTo>
                      <a:lnTo>
                        <a:pt x="471002" y="94506"/>
                      </a:lnTo>
                      <a:cubicBezTo>
                        <a:pt x="471002" y="94506"/>
                        <a:pt x="499929" y="261332"/>
                        <a:pt x="482204" y="317012"/>
                      </a:cubicBezTo>
                      <a:cubicBezTo>
                        <a:pt x="472903" y="346237"/>
                        <a:pt x="444596" y="416335"/>
                        <a:pt x="387172" y="443717"/>
                      </a:cubicBezTo>
                      <a:cubicBezTo>
                        <a:pt x="335170" y="468518"/>
                        <a:pt x="255548" y="453753"/>
                        <a:pt x="213261" y="425272"/>
                      </a:cubicBezTo>
                      <a:cubicBezTo>
                        <a:pt x="124271" y="365343"/>
                        <a:pt x="102776" y="315921"/>
                        <a:pt x="102776" y="315921"/>
                      </a:cubicBezTo>
                      <a:cubicBezTo>
                        <a:pt x="102776" y="315921"/>
                        <a:pt x="-24358" y="314061"/>
                        <a:pt x="4172" y="166812"/>
                      </a:cubicBezTo>
                      <a:cubicBezTo>
                        <a:pt x="32703" y="19571"/>
                        <a:pt x="306813" y="-18591"/>
                        <a:pt x="388660" y="769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82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9" name="Freeform 38">
                  <a:extLst>
                    <a:ext uri="{FF2B5EF4-FFF2-40B4-BE49-F238E27FC236}">
                      <a16:creationId xmlns:a16="http://schemas.microsoft.com/office/drawing/2014/main" id="{F0218ECE-15BC-9941-AC31-E503625B1225}"/>
                    </a:ext>
                  </a:extLst>
                </p:cNvPr>
                <p:cNvSpPr/>
                <p:nvPr/>
              </p:nvSpPr>
              <p:spPr>
                <a:xfrm>
                  <a:off x="5670517" y="2735420"/>
                  <a:ext cx="116633" cy="96725"/>
                </a:xfrm>
                <a:custGeom>
                  <a:avLst/>
                  <a:gdLst>
                    <a:gd name="connsiteX0" fmla="*/ 115984 w 116633"/>
                    <a:gd name="connsiteY0" fmla="*/ 14015 h 96725"/>
                    <a:gd name="connsiteX1" fmla="*/ 91513 w 116633"/>
                    <a:gd name="connsiteY1" fmla="*/ 39644 h 96725"/>
                    <a:gd name="connsiteX2" fmla="*/ 25044 w 116633"/>
                    <a:gd name="connsiteY2" fmla="*/ 96688 h 96725"/>
                    <a:gd name="connsiteX3" fmla="*/ 2226 w 116633"/>
                    <a:gd name="connsiteY3" fmla="*/ 57005 h 96725"/>
                    <a:gd name="connsiteX4" fmla="*/ 58443 w 116633"/>
                    <a:gd name="connsiteY4" fmla="*/ 1945 h 96725"/>
                    <a:gd name="connsiteX5" fmla="*/ 115984 w 116633"/>
                    <a:gd name="connsiteY5" fmla="*/ 14015 h 9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633" h="96725">
                      <a:moveTo>
                        <a:pt x="115984" y="14015"/>
                      </a:moveTo>
                      <a:cubicBezTo>
                        <a:pt x="118877" y="19513"/>
                        <a:pt x="112346" y="24763"/>
                        <a:pt x="91513" y="39644"/>
                      </a:cubicBezTo>
                      <a:cubicBezTo>
                        <a:pt x="70679" y="54525"/>
                        <a:pt x="48357" y="98176"/>
                        <a:pt x="25044" y="96688"/>
                      </a:cubicBezTo>
                      <a:cubicBezTo>
                        <a:pt x="1730" y="95200"/>
                        <a:pt x="-3727" y="82303"/>
                        <a:pt x="2226" y="57005"/>
                      </a:cubicBezTo>
                      <a:cubicBezTo>
                        <a:pt x="8178" y="31707"/>
                        <a:pt x="29012" y="7897"/>
                        <a:pt x="58443" y="1945"/>
                      </a:cubicBezTo>
                      <a:cubicBezTo>
                        <a:pt x="87619" y="-3958"/>
                        <a:pt x="111023" y="4590"/>
                        <a:pt x="115984" y="140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2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40" name="Graphic 178">
                  <a:extLst>
                    <a:ext uri="{FF2B5EF4-FFF2-40B4-BE49-F238E27FC236}">
                      <a16:creationId xmlns:a16="http://schemas.microsoft.com/office/drawing/2014/main" id="{E8EBB12E-6BEE-864E-BE32-37252A85A18F}"/>
                    </a:ext>
                  </a:extLst>
                </p:cNvPr>
                <p:cNvGrpSpPr/>
                <p:nvPr/>
              </p:nvGrpSpPr>
              <p:grpSpPr>
                <a:xfrm>
                  <a:off x="5505560" y="2705540"/>
                  <a:ext cx="624202" cy="615620"/>
                  <a:chOff x="5505560" y="2705540"/>
                  <a:chExt cx="624202" cy="615620"/>
                </a:xfrm>
              </p:grpSpPr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CF4FC996-3F81-C54B-A56B-D062708F9593}"/>
                      </a:ext>
                    </a:extLst>
                  </p:cNvPr>
                  <p:cNvSpPr/>
                  <p:nvPr/>
                </p:nvSpPr>
                <p:spPr>
                  <a:xfrm>
                    <a:off x="5681269" y="3043549"/>
                    <a:ext cx="52446" cy="38026"/>
                  </a:xfrm>
                  <a:custGeom>
                    <a:avLst/>
                    <a:gdLst>
                      <a:gd name="connsiteX0" fmla="*/ 31695 w 52446"/>
                      <a:gd name="connsiteY0" fmla="*/ 7023 h 38026"/>
                      <a:gd name="connsiteX1" fmla="*/ 30868 w 52446"/>
                      <a:gd name="connsiteY1" fmla="*/ 6783 h 38026"/>
                      <a:gd name="connsiteX2" fmla="*/ 1470 w 52446"/>
                      <a:gd name="connsiteY2" fmla="*/ 4 h 38026"/>
                      <a:gd name="connsiteX3" fmla="*/ 1329 w 52446"/>
                      <a:gd name="connsiteY3" fmla="*/ 4 h 38026"/>
                      <a:gd name="connsiteX4" fmla="*/ 626 w 52446"/>
                      <a:gd name="connsiteY4" fmla="*/ 2583 h 38026"/>
                      <a:gd name="connsiteX5" fmla="*/ 23601 w 52446"/>
                      <a:gd name="connsiteY5" fmla="*/ 20358 h 38026"/>
                      <a:gd name="connsiteX6" fmla="*/ 45559 w 52446"/>
                      <a:gd name="connsiteY6" fmla="*/ 38017 h 38026"/>
                      <a:gd name="connsiteX7" fmla="*/ 52289 w 52446"/>
                      <a:gd name="connsiteY7" fmla="*/ 31312 h 38026"/>
                      <a:gd name="connsiteX8" fmla="*/ 31695 w 52446"/>
                      <a:gd name="connsiteY8" fmla="*/ 7023 h 380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2446" h="38026">
                        <a:moveTo>
                          <a:pt x="31695" y="7023"/>
                        </a:moveTo>
                        <a:lnTo>
                          <a:pt x="30868" y="6783"/>
                        </a:lnTo>
                        <a:cubicBezTo>
                          <a:pt x="21295" y="1996"/>
                          <a:pt x="12258" y="-104"/>
                          <a:pt x="1470" y="4"/>
                        </a:cubicBezTo>
                        <a:lnTo>
                          <a:pt x="1329" y="4"/>
                        </a:lnTo>
                        <a:cubicBezTo>
                          <a:pt x="39" y="12"/>
                          <a:pt x="-531" y="1947"/>
                          <a:pt x="626" y="2583"/>
                        </a:cubicBezTo>
                        <a:cubicBezTo>
                          <a:pt x="8803" y="7081"/>
                          <a:pt x="16996" y="13752"/>
                          <a:pt x="23601" y="20358"/>
                        </a:cubicBezTo>
                        <a:cubicBezTo>
                          <a:pt x="30157" y="26897"/>
                          <a:pt x="35432" y="37397"/>
                          <a:pt x="45559" y="38017"/>
                        </a:cubicBezTo>
                        <a:cubicBezTo>
                          <a:pt x="49255" y="38240"/>
                          <a:pt x="51784" y="34669"/>
                          <a:pt x="52289" y="31312"/>
                        </a:cubicBezTo>
                        <a:cubicBezTo>
                          <a:pt x="54083" y="19498"/>
                          <a:pt x="40152" y="11388"/>
                          <a:pt x="31695" y="702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CEF82AB5-A4A5-E144-BF07-88BB3FAAB827}"/>
                      </a:ext>
                    </a:extLst>
                  </p:cNvPr>
                  <p:cNvSpPr/>
                  <p:nvPr/>
                </p:nvSpPr>
                <p:spPr>
                  <a:xfrm>
                    <a:off x="5505560" y="2705540"/>
                    <a:ext cx="624202" cy="615620"/>
                  </a:xfrm>
                  <a:custGeom>
                    <a:avLst/>
                    <a:gdLst>
                      <a:gd name="connsiteX0" fmla="*/ 624200 w 624202"/>
                      <a:gd name="connsiteY0" fmla="*/ 225611 h 615620"/>
                      <a:gd name="connsiteX1" fmla="*/ 583946 w 624202"/>
                      <a:gd name="connsiteY1" fmla="*/ 111630 h 615620"/>
                      <a:gd name="connsiteX2" fmla="*/ 489906 w 624202"/>
                      <a:gd name="connsiteY2" fmla="*/ 45649 h 615620"/>
                      <a:gd name="connsiteX3" fmla="*/ 477529 w 624202"/>
                      <a:gd name="connsiteY3" fmla="*/ 42325 h 615620"/>
                      <a:gd name="connsiteX4" fmla="*/ 400023 w 624202"/>
                      <a:gd name="connsiteY4" fmla="*/ 24683 h 615620"/>
                      <a:gd name="connsiteX5" fmla="*/ 285025 w 624202"/>
                      <a:gd name="connsiteY5" fmla="*/ 42168 h 615620"/>
                      <a:gd name="connsiteX6" fmla="*/ 249509 w 624202"/>
                      <a:gd name="connsiteY6" fmla="*/ 24931 h 615620"/>
                      <a:gd name="connsiteX7" fmla="*/ 245061 w 624202"/>
                      <a:gd name="connsiteY7" fmla="*/ 24832 h 615620"/>
                      <a:gd name="connsiteX8" fmla="*/ 240407 w 624202"/>
                      <a:gd name="connsiteY8" fmla="*/ 20508 h 615620"/>
                      <a:gd name="connsiteX9" fmla="*/ 170755 w 624202"/>
                      <a:gd name="connsiteY9" fmla="*/ 187 h 615620"/>
                      <a:gd name="connsiteX10" fmla="*/ 98837 w 624202"/>
                      <a:gd name="connsiteY10" fmla="*/ 23252 h 615620"/>
                      <a:gd name="connsiteX11" fmla="*/ 45315 w 624202"/>
                      <a:gd name="connsiteY11" fmla="*/ 65507 h 615620"/>
                      <a:gd name="connsiteX12" fmla="*/ 16082 w 624202"/>
                      <a:gd name="connsiteY12" fmla="*/ 117648 h 615620"/>
                      <a:gd name="connsiteX13" fmla="*/ 30343 w 624202"/>
                      <a:gd name="connsiteY13" fmla="*/ 399158 h 615620"/>
                      <a:gd name="connsiteX14" fmla="*/ 64975 w 624202"/>
                      <a:gd name="connsiteY14" fmla="*/ 581030 h 615620"/>
                      <a:gd name="connsiteX15" fmla="*/ 32699 w 624202"/>
                      <a:gd name="connsiteY15" fmla="*/ 604303 h 615620"/>
                      <a:gd name="connsiteX16" fmla="*/ 37370 w 624202"/>
                      <a:gd name="connsiteY16" fmla="*/ 615579 h 615620"/>
                      <a:gd name="connsiteX17" fmla="*/ 139529 w 624202"/>
                      <a:gd name="connsiteY17" fmla="*/ 553203 h 615620"/>
                      <a:gd name="connsiteX18" fmla="*/ 202212 w 624202"/>
                      <a:gd name="connsiteY18" fmla="*/ 581725 h 615620"/>
                      <a:gd name="connsiteX19" fmla="*/ 207428 w 624202"/>
                      <a:gd name="connsiteY19" fmla="*/ 572639 h 615620"/>
                      <a:gd name="connsiteX20" fmla="*/ 190993 w 624202"/>
                      <a:gd name="connsiteY20" fmla="*/ 544654 h 615620"/>
                      <a:gd name="connsiteX21" fmla="*/ 280619 w 624202"/>
                      <a:gd name="connsiteY21" fmla="*/ 518315 h 615620"/>
                      <a:gd name="connsiteX22" fmla="*/ 289812 w 624202"/>
                      <a:gd name="connsiteY22" fmla="*/ 522432 h 615620"/>
                      <a:gd name="connsiteX23" fmla="*/ 295335 w 624202"/>
                      <a:gd name="connsiteY23" fmla="*/ 516909 h 615620"/>
                      <a:gd name="connsiteX24" fmla="*/ 287638 w 624202"/>
                      <a:gd name="connsiteY24" fmla="*/ 504054 h 615620"/>
                      <a:gd name="connsiteX25" fmla="*/ 277825 w 624202"/>
                      <a:gd name="connsiteY25" fmla="*/ 493471 h 615620"/>
                      <a:gd name="connsiteX26" fmla="*/ 257900 w 624202"/>
                      <a:gd name="connsiteY26" fmla="*/ 468016 h 615620"/>
                      <a:gd name="connsiteX27" fmla="*/ 240928 w 624202"/>
                      <a:gd name="connsiteY27" fmla="*/ 441503 h 615620"/>
                      <a:gd name="connsiteX28" fmla="*/ 233181 w 624202"/>
                      <a:gd name="connsiteY28" fmla="*/ 427722 h 615620"/>
                      <a:gd name="connsiteX29" fmla="*/ 224228 w 624202"/>
                      <a:gd name="connsiteY29" fmla="*/ 415957 h 615620"/>
                      <a:gd name="connsiteX30" fmla="*/ 218143 w 624202"/>
                      <a:gd name="connsiteY30" fmla="*/ 418429 h 615620"/>
                      <a:gd name="connsiteX31" fmla="*/ 204510 w 624202"/>
                      <a:gd name="connsiteY31" fmla="*/ 419446 h 615620"/>
                      <a:gd name="connsiteX32" fmla="*/ 192977 w 624202"/>
                      <a:gd name="connsiteY32" fmla="*/ 419140 h 615620"/>
                      <a:gd name="connsiteX33" fmla="*/ 174781 w 624202"/>
                      <a:gd name="connsiteY33" fmla="*/ 412187 h 615620"/>
                      <a:gd name="connsiteX34" fmla="*/ 156667 w 624202"/>
                      <a:gd name="connsiteY34" fmla="*/ 373447 h 615620"/>
                      <a:gd name="connsiteX35" fmla="*/ 175401 w 624202"/>
                      <a:gd name="connsiteY35" fmla="*/ 330118 h 615620"/>
                      <a:gd name="connsiteX36" fmla="*/ 203766 w 624202"/>
                      <a:gd name="connsiteY36" fmla="*/ 323785 h 615620"/>
                      <a:gd name="connsiteX37" fmla="*/ 206742 w 624202"/>
                      <a:gd name="connsiteY37" fmla="*/ 324571 h 615620"/>
                      <a:gd name="connsiteX38" fmla="*/ 264597 w 624202"/>
                      <a:gd name="connsiteY38" fmla="*/ 385798 h 615620"/>
                      <a:gd name="connsiteX39" fmla="*/ 275782 w 624202"/>
                      <a:gd name="connsiteY39" fmla="*/ 379284 h 615620"/>
                      <a:gd name="connsiteX40" fmla="*/ 267085 w 624202"/>
                      <a:gd name="connsiteY40" fmla="*/ 216360 h 615620"/>
                      <a:gd name="connsiteX41" fmla="*/ 273517 w 624202"/>
                      <a:gd name="connsiteY41" fmla="*/ 258482 h 615620"/>
                      <a:gd name="connsiteX42" fmla="*/ 283636 w 624202"/>
                      <a:gd name="connsiteY42" fmla="*/ 262599 h 615620"/>
                      <a:gd name="connsiteX43" fmla="*/ 412168 w 624202"/>
                      <a:gd name="connsiteY43" fmla="*/ 229571 h 615620"/>
                      <a:gd name="connsiteX44" fmla="*/ 543180 w 624202"/>
                      <a:gd name="connsiteY44" fmla="*/ 234490 h 615620"/>
                      <a:gd name="connsiteX45" fmla="*/ 590370 w 624202"/>
                      <a:gd name="connsiteY45" fmla="*/ 234540 h 615620"/>
                      <a:gd name="connsiteX46" fmla="*/ 591569 w 624202"/>
                      <a:gd name="connsiteY46" fmla="*/ 258862 h 615620"/>
                      <a:gd name="connsiteX47" fmla="*/ 597835 w 624202"/>
                      <a:gd name="connsiteY47" fmla="*/ 292551 h 615620"/>
                      <a:gd name="connsiteX48" fmla="*/ 604590 w 624202"/>
                      <a:gd name="connsiteY48" fmla="*/ 382218 h 615620"/>
                      <a:gd name="connsiteX49" fmla="*/ 533755 w 624202"/>
                      <a:gd name="connsiteY49" fmla="*/ 544224 h 615620"/>
                      <a:gd name="connsiteX50" fmla="*/ 483341 w 624202"/>
                      <a:gd name="connsiteY50" fmla="*/ 570630 h 615620"/>
                      <a:gd name="connsiteX51" fmla="*/ 417385 w 624202"/>
                      <a:gd name="connsiteY51" fmla="*/ 575318 h 615620"/>
                      <a:gd name="connsiteX52" fmla="*/ 416285 w 624202"/>
                      <a:gd name="connsiteY52" fmla="*/ 583453 h 615620"/>
                      <a:gd name="connsiteX53" fmla="*/ 478712 w 624202"/>
                      <a:gd name="connsiteY53" fmla="*/ 585429 h 615620"/>
                      <a:gd name="connsiteX54" fmla="*/ 525232 w 624202"/>
                      <a:gd name="connsiteY54" fmla="*/ 566976 h 615620"/>
                      <a:gd name="connsiteX55" fmla="*/ 591296 w 624202"/>
                      <a:gd name="connsiteY55" fmla="*/ 497498 h 615620"/>
                      <a:gd name="connsiteX56" fmla="*/ 616197 w 624202"/>
                      <a:gd name="connsiteY56" fmla="*/ 309020 h 615620"/>
                      <a:gd name="connsiteX57" fmla="*/ 607715 w 624202"/>
                      <a:gd name="connsiteY57" fmla="*/ 263608 h 615620"/>
                      <a:gd name="connsiteX58" fmla="*/ 603879 w 624202"/>
                      <a:gd name="connsiteY58" fmla="*/ 233688 h 615620"/>
                      <a:gd name="connsiteX59" fmla="*/ 617420 w 624202"/>
                      <a:gd name="connsiteY59" fmla="*/ 232398 h 615620"/>
                      <a:gd name="connsiteX60" fmla="*/ 624200 w 624202"/>
                      <a:gd name="connsiteY60" fmla="*/ 225611 h 615620"/>
                      <a:gd name="connsiteX61" fmla="*/ 262762 w 624202"/>
                      <a:gd name="connsiteY61" fmla="*/ 38861 h 615620"/>
                      <a:gd name="connsiteX62" fmla="*/ 275766 w 624202"/>
                      <a:gd name="connsiteY62" fmla="*/ 46029 h 615620"/>
                      <a:gd name="connsiteX63" fmla="*/ 249716 w 624202"/>
                      <a:gd name="connsiteY63" fmla="*/ 59637 h 615620"/>
                      <a:gd name="connsiteX64" fmla="*/ 186372 w 624202"/>
                      <a:gd name="connsiteY64" fmla="*/ 118508 h 615620"/>
                      <a:gd name="connsiteX65" fmla="*/ 184925 w 624202"/>
                      <a:gd name="connsiteY65" fmla="*/ 119856 h 615620"/>
                      <a:gd name="connsiteX66" fmla="*/ 177013 w 624202"/>
                      <a:gd name="connsiteY66" fmla="*/ 109563 h 615620"/>
                      <a:gd name="connsiteX67" fmla="*/ 174913 w 624202"/>
                      <a:gd name="connsiteY67" fmla="*/ 97509 h 615620"/>
                      <a:gd name="connsiteX68" fmla="*/ 185859 w 624202"/>
                      <a:gd name="connsiteY68" fmla="*/ 70343 h 615620"/>
                      <a:gd name="connsiteX69" fmla="*/ 243771 w 624202"/>
                      <a:gd name="connsiteY69" fmla="*/ 36009 h 615620"/>
                      <a:gd name="connsiteX70" fmla="*/ 262762 w 624202"/>
                      <a:gd name="connsiteY70" fmla="*/ 38861 h 615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</a:cxnLst>
                    <a:rect l="l" t="t" r="r" b="b"/>
                    <a:pathLst>
                      <a:path w="624202" h="615620">
                        <a:moveTo>
                          <a:pt x="624200" y="225611"/>
                        </a:moveTo>
                        <a:cubicBezTo>
                          <a:pt x="622869" y="184299"/>
                          <a:pt x="609376" y="144360"/>
                          <a:pt x="583946" y="111630"/>
                        </a:cubicBezTo>
                        <a:cubicBezTo>
                          <a:pt x="560095" y="80933"/>
                          <a:pt x="527133" y="57107"/>
                          <a:pt x="489906" y="45649"/>
                        </a:cubicBezTo>
                        <a:cubicBezTo>
                          <a:pt x="485788" y="44384"/>
                          <a:pt x="481671" y="43276"/>
                          <a:pt x="477529" y="42325"/>
                        </a:cubicBezTo>
                        <a:cubicBezTo>
                          <a:pt x="452984" y="32057"/>
                          <a:pt x="426396" y="26311"/>
                          <a:pt x="400023" y="24683"/>
                        </a:cubicBezTo>
                        <a:cubicBezTo>
                          <a:pt x="361547" y="22302"/>
                          <a:pt x="321360" y="27899"/>
                          <a:pt x="285025" y="42168"/>
                        </a:cubicBezTo>
                        <a:cubicBezTo>
                          <a:pt x="277122" y="31454"/>
                          <a:pt x="262290" y="25766"/>
                          <a:pt x="249509" y="24931"/>
                        </a:cubicBezTo>
                        <a:cubicBezTo>
                          <a:pt x="246764" y="24749"/>
                          <a:pt x="247798" y="24633"/>
                          <a:pt x="245061" y="24832"/>
                        </a:cubicBezTo>
                        <a:cubicBezTo>
                          <a:pt x="243862" y="22227"/>
                          <a:pt x="242118" y="21698"/>
                          <a:pt x="240407" y="20508"/>
                        </a:cubicBezTo>
                        <a:cubicBezTo>
                          <a:pt x="220003" y="6346"/>
                          <a:pt x="195705" y="-1318"/>
                          <a:pt x="170755" y="187"/>
                        </a:cubicBezTo>
                        <a:cubicBezTo>
                          <a:pt x="145316" y="1716"/>
                          <a:pt x="120895" y="10852"/>
                          <a:pt x="98837" y="23252"/>
                        </a:cubicBezTo>
                        <a:cubicBezTo>
                          <a:pt x="78938" y="34438"/>
                          <a:pt x="59907" y="47765"/>
                          <a:pt x="45315" y="65507"/>
                        </a:cubicBezTo>
                        <a:cubicBezTo>
                          <a:pt x="32534" y="81041"/>
                          <a:pt x="22993" y="98791"/>
                          <a:pt x="16082" y="117648"/>
                        </a:cubicBezTo>
                        <a:cubicBezTo>
                          <a:pt x="-17087" y="208109"/>
                          <a:pt x="7798" y="309458"/>
                          <a:pt x="30343" y="399158"/>
                        </a:cubicBezTo>
                        <a:cubicBezTo>
                          <a:pt x="45389" y="459046"/>
                          <a:pt x="61320" y="519150"/>
                          <a:pt x="64975" y="581030"/>
                        </a:cubicBezTo>
                        <a:cubicBezTo>
                          <a:pt x="53764" y="588165"/>
                          <a:pt x="42322" y="595043"/>
                          <a:pt x="32699" y="604303"/>
                        </a:cubicBezTo>
                        <a:cubicBezTo>
                          <a:pt x="28466" y="608379"/>
                          <a:pt x="31790" y="615422"/>
                          <a:pt x="37370" y="615579"/>
                        </a:cubicBezTo>
                        <a:cubicBezTo>
                          <a:pt x="81054" y="616778"/>
                          <a:pt x="120357" y="591365"/>
                          <a:pt x="139529" y="553203"/>
                        </a:cubicBezTo>
                        <a:cubicBezTo>
                          <a:pt x="153741" y="573077"/>
                          <a:pt x="177079" y="584718"/>
                          <a:pt x="202212" y="581725"/>
                        </a:cubicBezTo>
                        <a:cubicBezTo>
                          <a:pt x="206453" y="581221"/>
                          <a:pt x="210132" y="576888"/>
                          <a:pt x="207428" y="572639"/>
                        </a:cubicBezTo>
                        <a:cubicBezTo>
                          <a:pt x="201625" y="563512"/>
                          <a:pt x="194614" y="554773"/>
                          <a:pt x="190993" y="544654"/>
                        </a:cubicBezTo>
                        <a:cubicBezTo>
                          <a:pt x="221772" y="556683"/>
                          <a:pt x="256817" y="539033"/>
                          <a:pt x="280619" y="518315"/>
                        </a:cubicBezTo>
                        <a:cubicBezTo>
                          <a:pt x="283248" y="520299"/>
                          <a:pt x="285893" y="521431"/>
                          <a:pt x="289812" y="522432"/>
                        </a:cubicBezTo>
                        <a:cubicBezTo>
                          <a:pt x="293012" y="523250"/>
                          <a:pt x="296393" y="520258"/>
                          <a:pt x="295335" y="516909"/>
                        </a:cubicBezTo>
                        <a:cubicBezTo>
                          <a:pt x="293565" y="511321"/>
                          <a:pt x="291829" y="508369"/>
                          <a:pt x="287638" y="504054"/>
                        </a:cubicBezTo>
                        <a:cubicBezTo>
                          <a:pt x="284281" y="500606"/>
                          <a:pt x="281007" y="497084"/>
                          <a:pt x="277825" y="493471"/>
                        </a:cubicBezTo>
                        <a:cubicBezTo>
                          <a:pt x="270690" y="485378"/>
                          <a:pt x="264076" y="476862"/>
                          <a:pt x="257900" y="468016"/>
                        </a:cubicBezTo>
                        <a:cubicBezTo>
                          <a:pt x="251898" y="459418"/>
                          <a:pt x="246186" y="450581"/>
                          <a:pt x="240928" y="441503"/>
                        </a:cubicBezTo>
                        <a:cubicBezTo>
                          <a:pt x="238282" y="436940"/>
                          <a:pt x="235827" y="432277"/>
                          <a:pt x="233181" y="427722"/>
                        </a:cubicBezTo>
                        <a:cubicBezTo>
                          <a:pt x="230775" y="423588"/>
                          <a:pt x="228518" y="418322"/>
                          <a:pt x="224228" y="415957"/>
                        </a:cubicBezTo>
                        <a:cubicBezTo>
                          <a:pt x="221979" y="414717"/>
                          <a:pt x="218755" y="415751"/>
                          <a:pt x="218143" y="418429"/>
                        </a:cubicBezTo>
                        <a:cubicBezTo>
                          <a:pt x="218060" y="418809"/>
                          <a:pt x="208718" y="419190"/>
                          <a:pt x="204510" y="419446"/>
                        </a:cubicBezTo>
                        <a:cubicBezTo>
                          <a:pt x="200682" y="419678"/>
                          <a:pt x="196780" y="419661"/>
                          <a:pt x="192977" y="419140"/>
                        </a:cubicBezTo>
                        <a:cubicBezTo>
                          <a:pt x="186487" y="418239"/>
                          <a:pt x="180163" y="415957"/>
                          <a:pt x="174781" y="412187"/>
                        </a:cubicBezTo>
                        <a:cubicBezTo>
                          <a:pt x="162347" y="403474"/>
                          <a:pt x="157353" y="388014"/>
                          <a:pt x="156667" y="373447"/>
                        </a:cubicBezTo>
                        <a:cubicBezTo>
                          <a:pt x="155882" y="356664"/>
                          <a:pt x="161644" y="340477"/>
                          <a:pt x="175401" y="330118"/>
                        </a:cubicBezTo>
                        <a:cubicBezTo>
                          <a:pt x="183875" y="323736"/>
                          <a:pt x="193936" y="322107"/>
                          <a:pt x="203766" y="323785"/>
                        </a:cubicBezTo>
                        <a:cubicBezTo>
                          <a:pt x="204766" y="324017"/>
                          <a:pt x="205758" y="324281"/>
                          <a:pt x="206742" y="324571"/>
                        </a:cubicBezTo>
                        <a:cubicBezTo>
                          <a:pt x="232222" y="335202"/>
                          <a:pt x="243647" y="368792"/>
                          <a:pt x="264597" y="385798"/>
                        </a:cubicBezTo>
                        <a:cubicBezTo>
                          <a:pt x="270004" y="390188"/>
                          <a:pt x="276766" y="386021"/>
                          <a:pt x="275782" y="379284"/>
                        </a:cubicBezTo>
                        <a:cubicBezTo>
                          <a:pt x="268218" y="327737"/>
                          <a:pt x="237968" y="265203"/>
                          <a:pt x="267085" y="216360"/>
                        </a:cubicBezTo>
                        <a:cubicBezTo>
                          <a:pt x="269913" y="230224"/>
                          <a:pt x="270152" y="244849"/>
                          <a:pt x="273517" y="258482"/>
                        </a:cubicBezTo>
                        <a:cubicBezTo>
                          <a:pt x="274600" y="262864"/>
                          <a:pt x="279867" y="264740"/>
                          <a:pt x="283636" y="262599"/>
                        </a:cubicBezTo>
                        <a:cubicBezTo>
                          <a:pt x="323104" y="240244"/>
                          <a:pt x="367153" y="231018"/>
                          <a:pt x="412168" y="229571"/>
                        </a:cubicBezTo>
                        <a:cubicBezTo>
                          <a:pt x="455910" y="228157"/>
                          <a:pt x="499512" y="232878"/>
                          <a:pt x="543180" y="234490"/>
                        </a:cubicBezTo>
                        <a:cubicBezTo>
                          <a:pt x="558913" y="235069"/>
                          <a:pt x="574654" y="235234"/>
                          <a:pt x="590370" y="234540"/>
                        </a:cubicBezTo>
                        <a:cubicBezTo>
                          <a:pt x="590089" y="242567"/>
                          <a:pt x="590444" y="250587"/>
                          <a:pt x="591569" y="258862"/>
                        </a:cubicBezTo>
                        <a:cubicBezTo>
                          <a:pt x="593106" y="270197"/>
                          <a:pt x="595644" y="281341"/>
                          <a:pt x="597835" y="292551"/>
                        </a:cubicBezTo>
                        <a:cubicBezTo>
                          <a:pt x="603614" y="322231"/>
                          <a:pt x="606210" y="351985"/>
                          <a:pt x="604590" y="382218"/>
                        </a:cubicBezTo>
                        <a:cubicBezTo>
                          <a:pt x="601382" y="441875"/>
                          <a:pt x="583367" y="506600"/>
                          <a:pt x="533755" y="544224"/>
                        </a:cubicBezTo>
                        <a:cubicBezTo>
                          <a:pt x="518767" y="555592"/>
                          <a:pt x="501620" y="565703"/>
                          <a:pt x="483341" y="570630"/>
                        </a:cubicBezTo>
                        <a:cubicBezTo>
                          <a:pt x="461731" y="576467"/>
                          <a:pt x="439401" y="574425"/>
                          <a:pt x="417385" y="575318"/>
                        </a:cubicBezTo>
                        <a:cubicBezTo>
                          <a:pt x="412763" y="575508"/>
                          <a:pt x="411697" y="582122"/>
                          <a:pt x="416285" y="583453"/>
                        </a:cubicBezTo>
                        <a:cubicBezTo>
                          <a:pt x="435895" y="589165"/>
                          <a:pt x="458630" y="588231"/>
                          <a:pt x="478712" y="585429"/>
                        </a:cubicBezTo>
                        <a:cubicBezTo>
                          <a:pt x="495180" y="583130"/>
                          <a:pt x="511095" y="575417"/>
                          <a:pt x="525232" y="566976"/>
                        </a:cubicBezTo>
                        <a:cubicBezTo>
                          <a:pt x="553390" y="550160"/>
                          <a:pt x="576291" y="526739"/>
                          <a:pt x="591296" y="497498"/>
                        </a:cubicBezTo>
                        <a:cubicBezTo>
                          <a:pt x="620397" y="440784"/>
                          <a:pt x="625919" y="371306"/>
                          <a:pt x="616197" y="309020"/>
                        </a:cubicBezTo>
                        <a:cubicBezTo>
                          <a:pt x="613816" y="293791"/>
                          <a:pt x="610335" y="278786"/>
                          <a:pt x="607715" y="263608"/>
                        </a:cubicBezTo>
                        <a:cubicBezTo>
                          <a:pt x="606003" y="253695"/>
                          <a:pt x="604986" y="243683"/>
                          <a:pt x="603879" y="233688"/>
                        </a:cubicBezTo>
                        <a:cubicBezTo>
                          <a:pt x="608393" y="233333"/>
                          <a:pt x="612915" y="232928"/>
                          <a:pt x="617420" y="232398"/>
                        </a:cubicBezTo>
                        <a:cubicBezTo>
                          <a:pt x="620959" y="231985"/>
                          <a:pt x="624324" y="229629"/>
                          <a:pt x="624200" y="225611"/>
                        </a:cubicBezTo>
                        <a:close/>
                        <a:moveTo>
                          <a:pt x="262762" y="38861"/>
                        </a:moveTo>
                        <a:cubicBezTo>
                          <a:pt x="267556" y="40556"/>
                          <a:pt x="271641" y="43301"/>
                          <a:pt x="275766" y="46029"/>
                        </a:cubicBezTo>
                        <a:cubicBezTo>
                          <a:pt x="266779" y="50005"/>
                          <a:pt x="258066" y="54536"/>
                          <a:pt x="249716" y="59637"/>
                        </a:cubicBezTo>
                        <a:cubicBezTo>
                          <a:pt x="224773" y="74882"/>
                          <a:pt x="203411" y="95070"/>
                          <a:pt x="186372" y="118508"/>
                        </a:cubicBezTo>
                        <a:cubicBezTo>
                          <a:pt x="185851" y="118996"/>
                          <a:pt x="185371" y="119442"/>
                          <a:pt x="184925" y="119856"/>
                        </a:cubicBezTo>
                        <a:cubicBezTo>
                          <a:pt x="182602" y="116193"/>
                          <a:pt x="178915" y="113688"/>
                          <a:pt x="177013" y="109563"/>
                        </a:cubicBezTo>
                        <a:cubicBezTo>
                          <a:pt x="175269" y="105777"/>
                          <a:pt x="174723" y="101651"/>
                          <a:pt x="174913" y="97509"/>
                        </a:cubicBezTo>
                        <a:cubicBezTo>
                          <a:pt x="175360" y="87638"/>
                          <a:pt x="180254" y="78247"/>
                          <a:pt x="185859" y="70343"/>
                        </a:cubicBezTo>
                        <a:cubicBezTo>
                          <a:pt x="198781" y="52147"/>
                          <a:pt x="220946" y="36869"/>
                          <a:pt x="243771" y="36009"/>
                        </a:cubicBezTo>
                        <a:cubicBezTo>
                          <a:pt x="250212" y="35777"/>
                          <a:pt x="256677" y="36712"/>
                          <a:pt x="262762" y="3886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44" name="Graphic 178">
                    <a:extLst>
                      <a:ext uri="{FF2B5EF4-FFF2-40B4-BE49-F238E27FC236}">
                        <a16:creationId xmlns:a16="http://schemas.microsoft.com/office/drawing/2014/main" id="{9416FBC8-7548-A94C-8BC7-5985708E7753}"/>
                      </a:ext>
                    </a:extLst>
                  </p:cNvPr>
                  <p:cNvGrpSpPr/>
                  <p:nvPr/>
                </p:nvGrpSpPr>
                <p:grpSpPr>
                  <a:xfrm>
                    <a:off x="5661222" y="2810751"/>
                    <a:ext cx="392322" cy="182714"/>
                    <a:chOff x="5661222" y="2810751"/>
                    <a:chExt cx="392322" cy="182714"/>
                  </a:xfrm>
                  <a:solidFill>
                    <a:srgbClr val="FFFFFF"/>
                  </a:solidFill>
                </p:grpSpPr>
                <p:sp>
                  <p:nvSpPr>
                    <p:cNvPr id="45" name="Freeform 44">
                      <a:extLst>
                        <a:ext uri="{FF2B5EF4-FFF2-40B4-BE49-F238E27FC236}">
                          <a16:creationId xmlns:a16="http://schemas.microsoft.com/office/drawing/2014/main" id="{75BED10D-F1E4-0349-9946-7F5D3D7750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61222" y="2811449"/>
                      <a:ext cx="41599" cy="182016"/>
                    </a:xfrm>
                    <a:custGeom>
                      <a:avLst/>
                      <a:gdLst>
                        <a:gd name="connsiteX0" fmla="*/ 37810 w 41599"/>
                        <a:gd name="connsiteY0" fmla="*/ 669 h 182016"/>
                        <a:gd name="connsiteX1" fmla="*/ 13439 w 41599"/>
                        <a:gd name="connsiteY1" fmla="*/ 40319 h 182016"/>
                        <a:gd name="connsiteX2" fmla="*/ 1823 w 41599"/>
                        <a:gd name="connsiteY2" fmla="*/ 87062 h 182016"/>
                        <a:gd name="connsiteX3" fmla="*/ 1112 w 41599"/>
                        <a:gd name="connsiteY3" fmla="*/ 135376 h 182016"/>
                        <a:gd name="connsiteX4" fmla="*/ 13992 w 41599"/>
                        <a:gd name="connsiteY4" fmla="*/ 180160 h 182016"/>
                        <a:gd name="connsiteX5" fmla="*/ 21160 w 41599"/>
                        <a:gd name="connsiteY5" fmla="*/ 177134 h 182016"/>
                        <a:gd name="connsiteX6" fmla="*/ 12174 w 41599"/>
                        <a:gd name="connsiteY6" fmla="*/ 134467 h 182016"/>
                        <a:gd name="connsiteX7" fmla="*/ 12744 w 41599"/>
                        <a:gd name="connsiteY7" fmla="*/ 88930 h 182016"/>
                        <a:gd name="connsiteX8" fmla="*/ 23244 w 41599"/>
                        <a:gd name="connsiteY8" fmla="*/ 44924 h 182016"/>
                        <a:gd name="connsiteX9" fmla="*/ 41382 w 41599"/>
                        <a:gd name="connsiteY9" fmla="*/ 3414 h 182016"/>
                        <a:gd name="connsiteX10" fmla="*/ 37810 w 41599"/>
                        <a:gd name="connsiteY10" fmla="*/ 669 h 182016"/>
                        <a:gd name="connsiteX11" fmla="*/ 37810 w 41599"/>
                        <a:gd name="connsiteY11" fmla="*/ 669 h 1820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41599" h="182016">
                          <a:moveTo>
                            <a:pt x="37810" y="669"/>
                          </a:moveTo>
                          <a:cubicBezTo>
                            <a:pt x="26302" y="11284"/>
                            <a:pt x="19159" y="25967"/>
                            <a:pt x="13439" y="40319"/>
                          </a:cubicBezTo>
                          <a:cubicBezTo>
                            <a:pt x="7470" y="55274"/>
                            <a:pt x="3898" y="71123"/>
                            <a:pt x="1823" y="87062"/>
                          </a:cubicBezTo>
                          <a:cubicBezTo>
                            <a:pt x="-260" y="103076"/>
                            <a:pt x="-641" y="119313"/>
                            <a:pt x="1112" y="135376"/>
                          </a:cubicBezTo>
                          <a:cubicBezTo>
                            <a:pt x="2765" y="150547"/>
                            <a:pt x="5155" y="167362"/>
                            <a:pt x="13992" y="180160"/>
                          </a:cubicBezTo>
                          <a:cubicBezTo>
                            <a:pt x="16572" y="183889"/>
                            <a:pt x="21954" y="181549"/>
                            <a:pt x="21160" y="177134"/>
                          </a:cubicBezTo>
                          <a:cubicBezTo>
                            <a:pt x="18597" y="162757"/>
                            <a:pt x="13703" y="149100"/>
                            <a:pt x="12174" y="134467"/>
                          </a:cubicBezTo>
                          <a:cubicBezTo>
                            <a:pt x="10595" y="119354"/>
                            <a:pt x="10834" y="104002"/>
                            <a:pt x="12744" y="88930"/>
                          </a:cubicBezTo>
                          <a:cubicBezTo>
                            <a:pt x="14637" y="73925"/>
                            <a:pt x="18391" y="59234"/>
                            <a:pt x="23244" y="44924"/>
                          </a:cubicBezTo>
                          <a:cubicBezTo>
                            <a:pt x="28121" y="30530"/>
                            <a:pt x="35289" y="17270"/>
                            <a:pt x="41382" y="3414"/>
                          </a:cubicBezTo>
                          <a:cubicBezTo>
                            <a:pt x="42366" y="1140"/>
                            <a:pt x="39811" y="-1175"/>
                            <a:pt x="37810" y="669"/>
                          </a:cubicBezTo>
                          <a:lnTo>
                            <a:pt x="37810" y="66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6" name="Freeform 45">
                      <a:extLst>
                        <a:ext uri="{FF2B5EF4-FFF2-40B4-BE49-F238E27FC236}">
                          <a16:creationId xmlns:a16="http://schemas.microsoft.com/office/drawing/2014/main" id="{56DADE20-6A53-194B-9476-F54BB60FC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3373" y="2810751"/>
                      <a:ext cx="28564" cy="99604"/>
                    </a:xfrm>
                    <a:custGeom>
                      <a:avLst/>
                      <a:gdLst>
                        <a:gd name="connsiteX0" fmla="*/ 318 w 28564"/>
                        <a:gd name="connsiteY0" fmla="*/ 2938 h 99604"/>
                        <a:gd name="connsiteX1" fmla="*/ 17638 w 28564"/>
                        <a:gd name="connsiteY1" fmla="*/ 46788 h 99604"/>
                        <a:gd name="connsiteX2" fmla="*/ 20515 w 28564"/>
                        <a:gd name="connsiteY2" fmla="*/ 96681 h 99604"/>
                        <a:gd name="connsiteX3" fmla="*/ 26335 w 28564"/>
                        <a:gd name="connsiteY3" fmla="*/ 97466 h 99604"/>
                        <a:gd name="connsiteX4" fmla="*/ 24748 w 28564"/>
                        <a:gd name="connsiteY4" fmla="*/ 44828 h 99604"/>
                        <a:gd name="connsiteX5" fmla="*/ 3402 w 28564"/>
                        <a:gd name="connsiteY5" fmla="*/ 565 h 99604"/>
                        <a:gd name="connsiteX6" fmla="*/ 318 w 28564"/>
                        <a:gd name="connsiteY6" fmla="*/ 2938 h 99604"/>
                        <a:gd name="connsiteX7" fmla="*/ 318 w 28564"/>
                        <a:gd name="connsiteY7" fmla="*/ 2938 h 996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8564" h="99604">
                          <a:moveTo>
                            <a:pt x="318" y="2938"/>
                          </a:moveTo>
                          <a:cubicBezTo>
                            <a:pt x="9363" y="16166"/>
                            <a:pt x="14910" y="31030"/>
                            <a:pt x="17638" y="46788"/>
                          </a:cubicBezTo>
                          <a:cubicBezTo>
                            <a:pt x="20515" y="63397"/>
                            <a:pt x="18448" y="80105"/>
                            <a:pt x="20515" y="96681"/>
                          </a:cubicBezTo>
                          <a:cubicBezTo>
                            <a:pt x="20895" y="99748"/>
                            <a:pt x="25459" y="100996"/>
                            <a:pt x="26335" y="97466"/>
                          </a:cubicBezTo>
                          <a:cubicBezTo>
                            <a:pt x="30502" y="80791"/>
                            <a:pt x="28162" y="61487"/>
                            <a:pt x="24748" y="44828"/>
                          </a:cubicBezTo>
                          <a:cubicBezTo>
                            <a:pt x="21400" y="28525"/>
                            <a:pt x="14926" y="12792"/>
                            <a:pt x="3402" y="565"/>
                          </a:cubicBezTo>
                          <a:cubicBezTo>
                            <a:pt x="1905" y="-1030"/>
                            <a:pt x="-955" y="1069"/>
                            <a:pt x="318" y="2938"/>
                          </a:cubicBezTo>
                          <a:lnTo>
                            <a:pt x="318" y="293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7" name="Freeform 46">
                      <a:extLst>
                        <a:ext uri="{FF2B5EF4-FFF2-40B4-BE49-F238E27FC236}">
                          <a16:creationId xmlns:a16="http://schemas.microsoft.com/office/drawing/2014/main" id="{CE920FA5-3B79-6140-889B-9A15907DD6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5282" y="2817519"/>
                      <a:ext cx="30488" cy="91721"/>
                    </a:xfrm>
                    <a:custGeom>
                      <a:avLst/>
                      <a:gdLst>
                        <a:gd name="connsiteX0" fmla="*/ 690 w 30488"/>
                        <a:gd name="connsiteY0" fmla="*/ 5157 h 91721"/>
                        <a:gd name="connsiteX1" fmla="*/ 17928 w 30488"/>
                        <a:gd name="connsiteY1" fmla="*/ 45245 h 91721"/>
                        <a:gd name="connsiteX2" fmla="*/ 20052 w 30488"/>
                        <a:gd name="connsiteY2" fmla="*/ 67955 h 91721"/>
                        <a:gd name="connsiteX3" fmla="*/ 21491 w 30488"/>
                        <a:gd name="connsiteY3" fmla="*/ 89277 h 91721"/>
                        <a:gd name="connsiteX4" fmla="*/ 28130 w 30488"/>
                        <a:gd name="connsiteY4" fmla="*/ 89277 h 91721"/>
                        <a:gd name="connsiteX5" fmla="*/ 29998 w 30488"/>
                        <a:gd name="connsiteY5" fmla="*/ 64409 h 91721"/>
                        <a:gd name="connsiteX6" fmla="*/ 26658 w 30488"/>
                        <a:gd name="connsiteY6" fmla="*/ 40078 h 91721"/>
                        <a:gd name="connsiteX7" fmla="*/ 4212 w 30488"/>
                        <a:gd name="connsiteY7" fmla="*/ 577 h 91721"/>
                        <a:gd name="connsiteX8" fmla="*/ 690 w 30488"/>
                        <a:gd name="connsiteY8" fmla="*/ 5157 h 91721"/>
                        <a:gd name="connsiteX9" fmla="*/ 690 w 30488"/>
                        <a:gd name="connsiteY9" fmla="*/ 5157 h 91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0488" h="91721">
                          <a:moveTo>
                            <a:pt x="690" y="5157"/>
                          </a:moveTo>
                          <a:cubicBezTo>
                            <a:pt x="10429" y="16516"/>
                            <a:pt x="15332" y="30711"/>
                            <a:pt x="17928" y="45245"/>
                          </a:cubicBezTo>
                          <a:cubicBezTo>
                            <a:pt x="19267" y="52735"/>
                            <a:pt x="19870" y="60349"/>
                            <a:pt x="20052" y="67955"/>
                          </a:cubicBezTo>
                          <a:cubicBezTo>
                            <a:pt x="20218" y="74982"/>
                            <a:pt x="19498" y="82439"/>
                            <a:pt x="21491" y="89277"/>
                          </a:cubicBezTo>
                          <a:cubicBezTo>
                            <a:pt x="22524" y="92823"/>
                            <a:pt x="26881" y="92236"/>
                            <a:pt x="28130" y="89277"/>
                          </a:cubicBezTo>
                          <a:cubicBezTo>
                            <a:pt x="31329" y="81687"/>
                            <a:pt x="30519" y="72420"/>
                            <a:pt x="29998" y="64409"/>
                          </a:cubicBezTo>
                          <a:cubicBezTo>
                            <a:pt x="29469" y="56249"/>
                            <a:pt x="28444" y="48064"/>
                            <a:pt x="26658" y="40078"/>
                          </a:cubicBezTo>
                          <a:cubicBezTo>
                            <a:pt x="23293" y="24998"/>
                            <a:pt x="16679" y="10183"/>
                            <a:pt x="4212" y="577"/>
                          </a:cubicBezTo>
                          <a:cubicBezTo>
                            <a:pt x="1451" y="-1573"/>
                            <a:pt x="-1327" y="2809"/>
                            <a:pt x="690" y="5157"/>
                          </a:cubicBezTo>
                          <a:lnTo>
                            <a:pt x="690" y="515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8" name="Freeform 47">
                      <a:extLst>
                        <a:ext uri="{FF2B5EF4-FFF2-40B4-BE49-F238E27FC236}">
                          <a16:creationId xmlns:a16="http://schemas.microsoft.com/office/drawing/2014/main" id="{045970AA-1D26-BE47-BBD5-F1C7BD8CB2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33199" y="2837803"/>
                      <a:ext cx="20346" cy="79469"/>
                    </a:xfrm>
                    <a:custGeom>
                      <a:avLst/>
                      <a:gdLst>
                        <a:gd name="connsiteX0" fmla="*/ 148 w 20346"/>
                        <a:gd name="connsiteY0" fmla="*/ 2672 h 79469"/>
                        <a:gd name="connsiteX1" fmla="*/ 10812 w 20346"/>
                        <a:gd name="connsiteY1" fmla="*/ 36535 h 79469"/>
                        <a:gd name="connsiteX2" fmla="*/ 8655 w 20346"/>
                        <a:gd name="connsiteY2" fmla="*/ 74961 h 79469"/>
                        <a:gd name="connsiteX3" fmla="*/ 15798 w 20346"/>
                        <a:gd name="connsiteY3" fmla="*/ 76929 h 79469"/>
                        <a:gd name="connsiteX4" fmla="*/ 4124 w 20346"/>
                        <a:gd name="connsiteY4" fmla="*/ 985 h 79469"/>
                        <a:gd name="connsiteX5" fmla="*/ 148 w 20346"/>
                        <a:gd name="connsiteY5" fmla="*/ 2672 h 79469"/>
                        <a:gd name="connsiteX6" fmla="*/ 148 w 20346"/>
                        <a:gd name="connsiteY6" fmla="*/ 2672 h 794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346" h="79469">
                          <a:moveTo>
                            <a:pt x="148" y="2672"/>
                          </a:moveTo>
                          <a:cubicBezTo>
                            <a:pt x="4422" y="13676"/>
                            <a:pt x="8770" y="24861"/>
                            <a:pt x="10812" y="36535"/>
                          </a:cubicBezTo>
                          <a:cubicBezTo>
                            <a:pt x="13069" y="49473"/>
                            <a:pt x="11705" y="62262"/>
                            <a:pt x="8655" y="74961"/>
                          </a:cubicBezTo>
                          <a:cubicBezTo>
                            <a:pt x="7514" y="79715"/>
                            <a:pt x="14045" y="81244"/>
                            <a:pt x="15798" y="76929"/>
                          </a:cubicBezTo>
                          <a:cubicBezTo>
                            <a:pt x="26032" y="51821"/>
                            <a:pt x="17633" y="23175"/>
                            <a:pt x="4124" y="985"/>
                          </a:cubicBezTo>
                          <a:cubicBezTo>
                            <a:pt x="2909" y="-1024"/>
                            <a:pt x="-778" y="291"/>
                            <a:pt x="148" y="2672"/>
                          </a:cubicBezTo>
                          <a:lnTo>
                            <a:pt x="148" y="267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</p:grpSp>
        </p:grpSp>
        <p:pic>
          <p:nvPicPr>
            <p:cNvPr id="238" name="Graphic 237">
              <a:extLst>
                <a:ext uri="{FF2B5EF4-FFF2-40B4-BE49-F238E27FC236}">
                  <a16:creationId xmlns:a16="http://schemas.microsoft.com/office/drawing/2014/main" id="{46F78970-ECA6-6A4C-9452-FBBDF2DD7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53784" y="2956381"/>
              <a:ext cx="249967" cy="296836"/>
            </a:xfrm>
            <a:prstGeom prst="rect">
              <a:avLst/>
            </a:prstGeom>
          </p:spPr>
        </p:pic>
      </p:grpSp>
      <p:sp>
        <p:nvSpPr>
          <p:cNvPr id="166" name="Oval 165" descr="Small circle">
            <a:extLst>
              <a:ext uri="{FF2B5EF4-FFF2-40B4-BE49-F238E27FC236}">
                <a16:creationId xmlns:a16="http://schemas.microsoft.com/office/drawing/2014/main" id="{1F6D527E-442C-911E-55B8-259D5C7D9B40}"/>
              </a:ext>
            </a:extLst>
          </p:cNvPr>
          <p:cNvSpPr/>
          <p:nvPr/>
        </p:nvSpPr>
        <p:spPr bwMode="blackWhite">
          <a:xfrm>
            <a:off x="584838" y="459789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TextBox 168" descr="Number 4">
            <a:extLst>
              <a:ext uri="{FF2B5EF4-FFF2-40B4-BE49-F238E27FC236}">
                <a16:creationId xmlns:a16="http://schemas.microsoft.com/office/drawing/2014/main" id="{E1AC58F9-455A-837D-2D42-540AA0193B20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516224" y="46181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4</a:t>
            </a:r>
          </a:p>
        </p:txBody>
      </p:sp>
      <p:pic>
        <p:nvPicPr>
          <p:cNvPr id="49" name="Graphic 48" descr="Checklist with solid fill">
            <a:extLst>
              <a:ext uri="{FF2B5EF4-FFF2-40B4-BE49-F238E27FC236}">
                <a16:creationId xmlns:a16="http://schemas.microsoft.com/office/drawing/2014/main" id="{27ACFA7B-5FA0-50CB-1172-5E6EAAE626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52372" y="3709449"/>
            <a:ext cx="407066" cy="407066"/>
          </a:xfrm>
          <a:prstGeom prst="rect">
            <a:avLst/>
          </a:prstGeom>
        </p:spPr>
      </p:pic>
      <p:pic>
        <p:nvPicPr>
          <p:cNvPr id="299" name="Audio 298">
            <a:hlinkClick r:id="" action="ppaction://media"/>
            <a:extLst>
              <a:ext uri="{FF2B5EF4-FFF2-40B4-BE49-F238E27FC236}">
                <a16:creationId xmlns:a16="http://schemas.microsoft.com/office/drawing/2014/main" id="{4240EB8A-99A7-05F8-470B-5FC80716BB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9060.1133"/>
                </p14:media>
              </p:ext>
            </p:extLst>
          </p:nvPr>
        </p:nvPicPr>
        <p:blipFill>
          <a:blip r:embed="rId12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155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3060"/>
    </mc:Choice>
    <mc:Fallback xmlns="">
      <p:transition advTm="103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1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1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1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1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1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1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1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1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1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501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501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501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9"/>
                </p:tgtEl>
              </p:cMediaNode>
            </p:audio>
          </p:childTnLst>
        </p:cTn>
      </p:par>
    </p:tnLst>
    <p:bldLst>
      <p:bldP spid="8" grpId="0"/>
      <p:bldP spid="178" grpId="0"/>
      <p:bldP spid="24" grpId="0" animBg="1"/>
      <p:bldP spid="25" grpId="0"/>
      <p:bldP spid="4" grpId="0"/>
      <p:bldP spid="5" grpId="0" animBg="1"/>
      <p:bldP spid="6" grpId="0"/>
      <p:bldP spid="19" grpId="0" animBg="1"/>
      <p:bldP spid="41" grpId="0"/>
      <p:bldP spid="166" grpId="0" animBg="1"/>
      <p:bldP spid="16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itle 3">
            <a:extLst>
              <a:ext uri="{FF2B5EF4-FFF2-40B4-BE49-F238E27FC236}">
                <a16:creationId xmlns:a16="http://schemas.microsoft.com/office/drawing/2014/main" id="{7DEEB18E-7782-DED3-DB75-0031BB6B898E}"/>
              </a:ext>
            </a:extLst>
          </p:cNvPr>
          <p:cNvSpPr txBox="1">
            <a:spLocks/>
          </p:cNvSpPr>
          <p:nvPr/>
        </p:nvSpPr>
        <p:spPr>
          <a:xfrm>
            <a:off x="524892" y="448056"/>
            <a:ext cx="11214100" cy="6400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Thank You!</a:t>
            </a:r>
            <a:endParaRPr lang="en-US" sz="2800" dirty="0"/>
          </a:p>
        </p:txBody>
      </p:sp>
      <p:grpSp>
        <p:nvGrpSpPr>
          <p:cNvPr id="489" name="Graphic 97">
            <a:extLst>
              <a:ext uri="{FF2B5EF4-FFF2-40B4-BE49-F238E27FC236}">
                <a16:creationId xmlns:a16="http://schemas.microsoft.com/office/drawing/2014/main" id="{FD00EE35-3D11-EA10-2A87-D8A0D3533225}"/>
              </a:ext>
            </a:extLst>
          </p:cNvPr>
          <p:cNvGrpSpPr/>
          <p:nvPr/>
        </p:nvGrpSpPr>
        <p:grpSpPr>
          <a:xfrm>
            <a:off x="3284792" y="5891156"/>
            <a:ext cx="1139987" cy="345762"/>
            <a:chOff x="2324796" y="4964983"/>
            <a:chExt cx="530480" cy="189949"/>
          </a:xfrm>
          <a:solidFill>
            <a:srgbClr val="000000"/>
          </a:solidFill>
        </p:grpSpPr>
        <p:sp>
          <p:nvSpPr>
            <p:cNvPr id="490" name="Freeform 214">
              <a:extLst>
                <a:ext uri="{FF2B5EF4-FFF2-40B4-BE49-F238E27FC236}">
                  <a16:creationId xmlns:a16="http://schemas.microsoft.com/office/drawing/2014/main" id="{B8419E2C-8A4D-E1E2-2EEA-9C1669904622}"/>
                </a:ext>
              </a:extLst>
            </p:cNvPr>
            <p:cNvSpPr/>
            <p:nvPr/>
          </p:nvSpPr>
          <p:spPr>
            <a:xfrm>
              <a:off x="2324796" y="5008190"/>
              <a:ext cx="71487" cy="132986"/>
            </a:xfrm>
            <a:custGeom>
              <a:avLst/>
              <a:gdLst>
                <a:gd name="connsiteX0" fmla="*/ 47196 w 71487"/>
                <a:gd name="connsiteY0" fmla="*/ 59372 h 132986"/>
                <a:gd name="connsiteX1" fmla="*/ 4169 w 71487"/>
                <a:gd name="connsiteY1" fmla="*/ 736 h 132986"/>
                <a:gd name="connsiteX2" fmla="*/ 680 w 71487"/>
                <a:gd name="connsiteY2" fmla="*/ 4229 h 132986"/>
                <a:gd name="connsiteX3" fmla="*/ 40698 w 71487"/>
                <a:gd name="connsiteY3" fmla="*/ 62628 h 132986"/>
                <a:gd name="connsiteX4" fmla="*/ 53713 w 71487"/>
                <a:gd name="connsiteY4" fmla="*/ 95277 h 132986"/>
                <a:gd name="connsiteX5" fmla="*/ 62969 w 71487"/>
                <a:gd name="connsiteY5" fmla="*/ 129963 h 132986"/>
                <a:gd name="connsiteX6" fmla="*/ 71470 w 71487"/>
                <a:gd name="connsiteY6" fmla="*/ 128811 h 132986"/>
                <a:gd name="connsiteX7" fmla="*/ 62171 w 71487"/>
                <a:gd name="connsiteY7" fmla="*/ 92945 h 132986"/>
                <a:gd name="connsiteX8" fmla="*/ 47196 w 71487"/>
                <a:gd name="connsiteY8" fmla="*/ 59372 h 1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87" h="132986">
                  <a:moveTo>
                    <a:pt x="47196" y="59372"/>
                  </a:moveTo>
                  <a:cubicBezTo>
                    <a:pt x="35323" y="37875"/>
                    <a:pt x="21693" y="18052"/>
                    <a:pt x="4169" y="736"/>
                  </a:cubicBezTo>
                  <a:cubicBezTo>
                    <a:pt x="1895" y="-1509"/>
                    <a:pt x="-1448" y="1882"/>
                    <a:pt x="680" y="4229"/>
                  </a:cubicBezTo>
                  <a:cubicBezTo>
                    <a:pt x="16386" y="21565"/>
                    <a:pt x="30794" y="41358"/>
                    <a:pt x="40698" y="62628"/>
                  </a:cubicBezTo>
                  <a:cubicBezTo>
                    <a:pt x="45667" y="73306"/>
                    <a:pt x="50051" y="84081"/>
                    <a:pt x="53713" y="95277"/>
                  </a:cubicBezTo>
                  <a:cubicBezTo>
                    <a:pt x="57449" y="106690"/>
                    <a:pt x="59466" y="118510"/>
                    <a:pt x="62969" y="129963"/>
                  </a:cubicBezTo>
                  <a:cubicBezTo>
                    <a:pt x="64333" y="134424"/>
                    <a:pt x="71905" y="133872"/>
                    <a:pt x="71470" y="128811"/>
                  </a:cubicBezTo>
                  <a:cubicBezTo>
                    <a:pt x="70420" y="116599"/>
                    <a:pt x="66283" y="104431"/>
                    <a:pt x="62171" y="92945"/>
                  </a:cubicBezTo>
                  <a:cubicBezTo>
                    <a:pt x="58073" y="81473"/>
                    <a:pt x="53089" y="70035"/>
                    <a:pt x="47196" y="593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 215">
              <a:extLst>
                <a:ext uri="{FF2B5EF4-FFF2-40B4-BE49-F238E27FC236}">
                  <a16:creationId xmlns:a16="http://schemas.microsoft.com/office/drawing/2014/main" id="{009F2FA6-0F8D-C5B0-B707-395ABDC65A96}"/>
                </a:ext>
              </a:extLst>
            </p:cNvPr>
            <p:cNvSpPr/>
            <p:nvPr/>
          </p:nvSpPr>
          <p:spPr>
            <a:xfrm>
              <a:off x="2390699" y="5073575"/>
              <a:ext cx="30300" cy="67048"/>
            </a:xfrm>
            <a:custGeom>
              <a:avLst/>
              <a:gdLst>
                <a:gd name="connsiteX0" fmla="*/ 26560 w 30300"/>
                <a:gd name="connsiteY0" fmla="*/ 867 h 67048"/>
                <a:gd name="connsiteX1" fmla="*/ 14571 w 30300"/>
                <a:gd name="connsiteY1" fmla="*/ 31440 h 67048"/>
                <a:gd name="connsiteX2" fmla="*/ 12007 w 30300"/>
                <a:gd name="connsiteY2" fmla="*/ 44184 h 67048"/>
                <a:gd name="connsiteX3" fmla="*/ 11533 w 30300"/>
                <a:gd name="connsiteY3" fmla="*/ 44165 h 67048"/>
                <a:gd name="connsiteX4" fmla="*/ 10347 w 30300"/>
                <a:gd name="connsiteY4" fmla="*/ 34111 h 67048"/>
                <a:gd name="connsiteX5" fmla="*/ 4381 w 30300"/>
                <a:gd name="connsiteY5" fmla="*/ 7393 h 67048"/>
                <a:gd name="connsiteX6" fmla="*/ 75 w 30300"/>
                <a:gd name="connsiteY6" fmla="*/ 8579 h 67048"/>
                <a:gd name="connsiteX7" fmla="*/ 4154 w 30300"/>
                <a:gd name="connsiteY7" fmla="*/ 34996 h 67048"/>
                <a:gd name="connsiteX8" fmla="*/ 5939 w 30300"/>
                <a:gd name="connsiteY8" fmla="*/ 59502 h 67048"/>
                <a:gd name="connsiteX9" fmla="*/ 9462 w 30300"/>
                <a:gd name="connsiteY9" fmla="*/ 59962 h 67048"/>
                <a:gd name="connsiteX10" fmla="*/ 9674 w 30300"/>
                <a:gd name="connsiteY10" fmla="*/ 64263 h 67048"/>
                <a:gd name="connsiteX11" fmla="*/ 15253 w 30300"/>
                <a:gd name="connsiteY11" fmla="*/ 65018 h 67048"/>
                <a:gd name="connsiteX12" fmla="*/ 21993 w 30300"/>
                <a:gd name="connsiteY12" fmla="*/ 32557 h 67048"/>
                <a:gd name="connsiteX13" fmla="*/ 30281 w 30300"/>
                <a:gd name="connsiteY13" fmla="*/ 1878 h 67048"/>
                <a:gd name="connsiteX14" fmla="*/ 26560 w 30300"/>
                <a:gd name="connsiteY14" fmla="*/ 867 h 6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300" h="67048">
                  <a:moveTo>
                    <a:pt x="26560" y="867"/>
                  </a:moveTo>
                  <a:cubicBezTo>
                    <a:pt x="20130" y="9368"/>
                    <a:pt x="17005" y="21231"/>
                    <a:pt x="14571" y="31440"/>
                  </a:cubicBezTo>
                  <a:cubicBezTo>
                    <a:pt x="13560" y="35673"/>
                    <a:pt x="12713" y="39922"/>
                    <a:pt x="12007" y="44184"/>
                  </a:cubicBezTo>
                  <a:cubicBezTo>
                    <a:pt x="11958" y="44470"/>
                    <a:pt x="11552" y="44455"/>
                    <a:pt x="11533" y="44165"/>
                  </a:cubicBezTo>
                  <a:cubicBezTo>
                    <a:pt x="11276" y="40783"/>
                    <a:pt x="10773" y="37396"/>
                    <a:pt x="10347" y="34111"/>
                  </a:cubicBezTo>
                  <a:cubicBezTo>
                    <a:pt x="9176" y="25034"/>
                    <a:pt x="7067" y="16136"/>
                    <a:pt x="4381" y="7393"/>
                  </a:cubicBezTo>
                  <a:cubicBezTo>
                    <a:pt x="3540" y="4650"/>
                    <a:pt x="-607" y="5782"/>
                    <a:pt x="75" y="8579"/>
                  </a:cubicBezTo>
                  <a:cubicBezTo>
                    <a:pt x="2209" y="17273"/>
                    <a:pt x="3530" y="26065"/>
                    <a:pt x="4154" y="34996"/>
                  </a:cubicBezTo>
                  <a:cubicBezTo>
                    <a:pt x="4720" y="43115"/>
                    <a:pt x="3327" y="51766"/>
                    <a:pt x="5939" y="59502"/>
                  </a:cubicBezTo>
                  <a:cubicBezTo>
                    <a:pt x="6418" y="60915"/>
                    <a:pt x="8726" y="61587"/>
                    <a:pt x="9462" y="59962"/>
                  </a:cubicBezTo>
                  <a:cubicBezTo>
                    <a:pt x="9733" y="59367"/>
                    <a:pt x="9810" y="62216"/>
                    <a:pt x="9674" y="64263"/>
                  </a:cubicBezTo>
                  <a:cubicBezTo>
                    <a:pt x="9462" y="67408"/>
                    <a:pt x="14779" y="68201"/>
                    <a:pt x="15253" y="65018"/>
                  </a:cubicBezTo>
                  <a:cubicBezTo>
                    <a:pt x="16879" y="54108"/>
                    <a:pt x="19105" y="43207"/>
                    <a:pt x="21993" y="32557"/>
                  </a:cubicBezTo>
                  <a:cubicBezTo>
                    <a:pt x="24727" y="22479"/>
                    <a:pt x="28926" y="12241"/>
                    <a:pt x="30281" y="1878"/>
                  </a:cubicBezTo>
                  <a:cubicBezTo>
                    <a:pt x="30571" y="-343"/>
                    <a:pt x="27576" y="-479"/>
                    <a:pt x="26560" y="86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 216">
              <a:extLst>
                <a:ext uri="{FF2B5EF4-FFF2-40B4-BE49-F238E27FC236}">
                  <a16:creationId xmlns:a16="http://schemas.microsoft.com/office/drawing/2014/main" id="{B5224478-8F42-9F83-64F3-019795834159}"/>
                </a:ext>
              </a:extLst>
            </p:cNvPr>
            <p:cNvSpPr/>
            <p:nvPr/>
          </p:nvSpPr>
          <p:spPr>
            <a:xfrm>
              <a:off x="2415599" y="5068442"/>
              <a:ext cx="22297" cy="78705"/>
            </a:xfrm>
            <a:custGeom>
              <a:avLst/>
              <a:gdLst>
                <a:gd name="connsiteX0" fmla="*/ 9068 w 22297"/>
                <a:gd name="connsiteY0" fmla="*/ 37004 h 78705"/>
                <a:gd name="connsiteX1" fmla="*/ 22112 w 22297"/>
                <a:gd name="connsiteY1" fmla="*/ 2545 h 78705"/>
                <a:gd name="connsiteX2" fmla="*/ 19456 w 22297"/>
                <a:gd name="connsiteY2" fmla="*/ 498 h 78705"/>
                <a:gd name="connsiteX3" fmla="*/ 2764 w 22297"/>
                <a:gd name="connsiteY3" fmla="*/ 76334 h 78705"/>
                <a:gd name="connsiteX4" fmla="*/ 9155 w 22297"/>
                <a:gd name="connsiteY4" fmla="*/ 74573 h 78705"/>
                <a:gd name="connsiteX5" fmla="*/ 9068 w 22297"/>
                <a:gd name="connsiteY5" fmla="*/ 37004 h 7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97" h="78705">
                  <a:moveTo>
                    <a:pt x="9068" y="37004"/>
                  </a:moveTo>
                  <a:cubicBezTo>
                    <a:pt x="11739" y="24690"/>
                    <a:pt x="16703" y="13838"/>
                    <a:pt x="22112" y="2545"/>
                  </a:cubicBezTo>
                  <a:cubicBezTo>
                    <a:pt x="22920" y="851"/>
                    <a:pt x="20912" y="-876"/>
                    <a:pt x="19456" y="498"/>
                  </a:cubicBezTo>
                  <a:cubicBezTo>
                    <a:pt x="-115" y="18981"/>
                    <a:pt x="-3289" y="51480"/>
                    <a:pt x="2764" y="76334"/>
                  </a:cubicBezTo>
                  <a:cubicBezTo>
                    <a:pt x="3775" y="80490"/>
                    <a:pt x="10074" y="78724"/>
                    <a:pt x="9155" y="74573"/>
                  </a:cubicBezTo>
                  <a:cubicBezTo>
                    <a:pt x="6417" y="62192"/>
                    <a:pt x="6383" y="49390"/>
                    <a:pt x="9068" y="37004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 217">
              <a:extLst>
                <a:ext uri="{FF2B5EF4-FFF2-40B4-BE49-F238E27FC236}">
                  <a16:creationId xmlns:a16="http://schemas.microsoft.com/office/drawing/2014/main" id="{BEFA6BB2-FFBF-F574-9AC4-1E81D561373E}"/>
                </a:ext>
              </a:extLst>
            </p:cNvPr>
            <p:cNvSpPr/>
            <p:nvPr/>
          </p:nvSpPr>
          <p:spPr>
            <a:xfrm>
              <a:off x="2326696" y="5055948"/>
              <a:ext cx="55872" cy="91145"/>
            </a:xfrm>
            <a:custGeom>
              <a:avLst/>
              <a:gdLst>
                <a:gd name="connsiteX0" fmla="*/ 36205 w 55872"/>
                <a:gd name="connsiteY0" fmla="*/ 42434 h 91145"/>
                <a:gd name="connsiteX1" fmla="*/ 5849 w 55872"/>
                <a:gd name="connsiteY1" fmla="*/ 1114 h 91145"/>
                <a:gd name="connsiteX2" fmla="*/ 923 w 55872"/>
                <a:gd name="connsiteY2" fmla="*/ 6040 h 91145"/>
                <a:gd name="connsiteX3" fmla="*/ 30360 w 55872"/>
                <a:gd name="connsiteY3" fmla="*/ 46798 h 91145"/>
                <a:gd name="connsiteX4" fmla="*/ 41623 w 55872"/>
                <a:gd name="connsiteY4" fmla="*/ 68681 h 91145"/>
                <a:gd name="connsiteX5" fmla="*/ 52234 w 55872"/>
                <a:gd name="connsiteY5" fmla="*/ 90488 h 91145"/>
                <a:gd name="connsiteX6" fmla="*/ 55872 w 55872"/>
                <a:gd name="connsiteY6" fmla="*/ 88983 h 91145"/>
                <a:gd name="connsiteX7" fmla="*/ 48339 w 55872"/>
                <a:gd name="connsiteY7" fmla="*/ 65706 h 91145"/>
                <a:gd name="connsiteX8" fmla="*/ 36205 w 55872"/>
                <a:gd name="connsiteY8" fmla="*/ 42434 h 9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72" h="91145">
                  <a:moveTo>
                    <a:pt x="36205" y="42434"/>
                  </a:moveTo>
                  <a:cubicBezTo>
                    <a:pt x="27510" y="27677"/>
                    <a:pt x="17301" y="13844"/>
                    <a:pt x="5849" y="1114"/>
                  </a:cubicBezTo>
                  <a:cubicBezTo>
                    <a:pt x="2839" y="-2229"/>
                    <a:pt x="-2047" y="2701"/>
                    <a:pt x="923" y="6040"/>
                  </a:cubicBezTo>
                  <a:cubicBezTo>
                    <a:pt x="12100" y="18600"/>
                    <a:pt x="21956" y="32235"/>
                    <a:pt x="30360" y="46798"/>
                  </a:cubicBezTo>
                  <a:cubicBezTo>
                    <a:pt x="34463" y="53905"/>
                    <a:pt x="38222" y="61211"/>
                    <a:pt x="41623" y="68681"/>
                  </a:cubicBezTo>
                  <a:cubicBezTo>
                    <a:pt x="44904" y="75891"/>
                    <a:pt x="47246" y="84242"/>
                    <a:pt x="52234" y="90488"/>
                  </a:cubicBezTo>
                  <a:cubicBezTo>
                    <a:pt x="53429" y="91983"/>
                    <a:pt x="55877" y="90691"/>
                    <a:pt x="55872" y="88983"/>
                  </a:cubicBezTo>
                  <a:cubicBezTo>
                    <a:pt x="55853" y="80927"/>
                    <a:pt x="51624" y="72881"/>
                    <a:pt x="48339" y="65706"/>
                  </a:cubicBezTo>
                  <a:cubicBezTo>
                    <a:pt x="44701" y="57747"/>
                    <a:pt x="40646" y="49977"/>
                    <a:pt x="36205" y="42434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 218">
              <a:extLst>
                <a:ext uri="{FF2B5EF4-FFF2-40B4-BE49-F238E27FC236}">
                  <a16:creationId xmlns:a16="http://schemas.microsoft.com/office/drawing/2014/main" id="{D4C08FCC-4D8C-8482-6F1A-7BDD6CD6AB13}"/>
                </a:ext>
              </a:extLst>
            </p:cNvPr>
            <p:cNvSpPr/>
            <p:nvPr/>
          </p:nvSpPr>
          <p:spPr>
            <a:xfrm>
              <a:off x="2344116" y="5118059"/>
              <a:ext cx="30599" cy="28204"/>
            </a:xfrm>
            <a:custGeom>
              <a:avLst/>
              <a:gdLst>
                <a:gd name="connsiteX0" fmla="*/ 17115 w 30599"/>
                <a:gd name="connsiteY0" fmla="*/ 6426 h 28204"/>
                <a:gd name="connsiteX1" fmla="*/ 510 w 30599"/>
                <a:gd name="connsiteY1" fmla="*/ 1732 h 28204"/>
                <a:gd name="connsiteX2" fmla="*/ 1754 w 30599"/>
                <a:gd name="connsiteY2" fmla="*/ 4732 h 28204"/>
                <a:gd name="connsiteX3" fmla="*/ 16123 w 30599"/>
                <a:gd name="connsiteY3" fmla="*/ 14835 h 28204"/>
                <a:gd name="connsiteX4" fmla="*/ 25703 w 30599"/>
                <a:gd name="connsiteY4" fmla="*/ 27380 h 28204"/>
                <a:gd name="connsiteX5" fmla="*/ 30566 w 30599"/>
                <a:gd name="connsiteY5" fmla="*/ 24550 h 28204"/>
                <a:gd name="connsiteX6" fmla="*/ 17115 w 30599"/>
                <a:gd name="connsiteY6" fmla="*/ 6426 h 28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99" h="28204">
                  <a:moveTo>
                    <a:pt x="17115" y="6426"/>
                  </a:moveTo>
                  <a:cubicBezTo>
                    <a:pt x="12529" y="2744"/>
                    <a:pt x="6050" y="-2869"/>
                    <a:pt x="510" y="1732"/>
                  </a:cubicBezTo>
                  <a:cubicBezTo>
                    <a:pt x="-617" y="2671"/>
                    <a:pt x="268" y="4887"/>
                    <a:pt x="1754" y="4732"/>
                  </a:cubicBezTo>
                  <a:cubicBezTo>
                    <a:pt x="7206" y="4176"/>
                    <a:pt x="12809" y="11269"/>
                    <a:pt x="16123" y="14835"/>
                  </a:cubicBezTo>
                  <a:cubicBezTo>
                    <a:pt x="19655" y="18628"/>
                    <a:pt x="21867" y="24052"/>
                    <a:pt x="25703" y="27380"/>
                  </a:cubicBezTo>
                  <a:cubicBezTo>
                    <a:pt x="28045" y="29412"/>
                    <a:pt x="30943" y="27390"/>
                    <a:pt x="30566" y="24550"/>
                  </a:cubicBezTo>
                  <a:cubicBezTo>
                    <a:pt x="29671" y="17921"/>
                    <a:pt x="22118" y="10441"/>
                    <a:pt x="17115" y="642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 219">
              <a:extLst>
                <a:ext uri="{FF2B5EF4-FFF2-40B4-BE49-F238E27FC236}">
                  <a16:creationId xmlns:a16="http://schemas.microsoft.com/office/drawing/2014/main" id="{E70EC268-5AC3-7487-F65D-5E3851BDF599}"/>
                </a:ext>
              </a:extLst>
            </p:cNvPr>
            <p:cNvSpPr/>
            <p:nvPr/>
          </p:nvSpPr>
          <p:spPr>
            <a:xfrm>
              <a:off x="2434501" y="4984931"/>
              <a:ext cx="88045" cy="166577"/>
            </a:xfrm>
            <a:custGeom>
              <a:avLst/>
              <a:gdLst>
                <a:gd name="connsiteX0" fmla="*/ 87566 w 88045"/>
                <a:gd name="connsiteY0" fmla="*/ 4497 h 166577"/>
                <a:gd name="connsiteX1" fmla="*/ 82946 w 88045"/>
                <a:gd name="connsiteY1" fmla="*/ 931 h 166577"/>
                <a:gd name="connsiteX2" fmla="*/ 28926 w 88045"/>
                <a:gd name="connsiteY2" fmla="*/ 78107 h 166577"/>
                <a:gd name="connsiteX3" fmla="*/ 10487 w 88045"/>
                <a:gd name="connsiteY3" fmla="*/ 119683 h 166577"/>
                <a:gd name="connsiteX4" fmla="*/ 3728 w 88045"/>
                <a:gd name="connsiteY4" fmla="*/ 141629 h 166577"/>
                <a:gd name="connsiteX5" fmla="*/ 239 w 88045"/>
                <a:gd name="connsiteY5" fmla="*/ 164287 h 166577"/>
                <a:gd name="connsiteX6" fmla="*/ 6113 w 88045"/>
                <a:gd name="connsiteY6" fmla="*/ 165057 h 166577"/>
                <a:gd name="connsiteX7" fmla="*/ 9403 w 88045"/>
                <a:gd name="connsiteY7" fmla="*/ 154165 h 166577"/>
                <a:gd name="connsiteX8" fmla="*/ 12205 w 88045"/>
                <a:gd name="connsiteY8" fmla="*/ 143966 h 166577"/>
                <a:gd name="connsiteX9" fmla="*/ 18673 w 88045"/>
                <a:gd name="connsiteY9" fmla="*/ 122852 h 166577"/>
                <a:gd name="connsiteX10" fmla="*/ 37257 w 88045"/>
                <a:gd name="connsiteY10" fmla="*/ 80908 h 166577"/>
                <a:gd name="connsiteX11" fmla="*/ 87566 w 88045"/>
                <a:gd name="connsiteY11" fmla="*/ 4497 h 16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045" h="166577">
                  <a:moveTo>
                    <a:pt x="87566" y="4497"/>
                  </a:moveTo>
                  <a:cubicBezTo>
                    <a:pt x="89521" y="1826"/>
                    <a:pt x="84997" y="-1706"/>
                    <a:pt x="82946" y="931"/>
                  </a:cubicBezTo>
                  <a:cubicBezTo>
                    <a:pt x="63723" y="25684"/>
                    <a:pt x="43847" y="50427"/>
                    <a:pt x="28926" y="78107"/>
                  </a:cubicBezTo>
                  <a:cubicBezTo>
                    <a:pt x="21726" y="91456"/>
                    <a:pt x="15538" y="105381"/>
                    <a:pt x="10487" y="119683"/>
                  </a:cubicBezTo>
                  <a:cubicBezTo>
                    <a:pt x="7942" y="126887"/>
                    <a:pt x="5591" y="134217"/>
                    <a:pt x="3728" y="141629"/>
                  </a:cubicBezTo>
                  <a:cubicBezTo>
                    <a:pt x="2005" y="148480"/>
                    <a:pt x="-844" y="157247"/>
                    <a:pt x="239" y="164287"/>
                  </a:cubicBezTo>
                  <a:cubicBezTo>
                    <a:pt x="675" y="167127"/>
                    <a:pt x="4831" y="167258"/>
                    <a:pt x="6113" y="165057"/>
                  </a:cubicBezTo>
                  <a:cubicBezTo>
                    <a:pt x="8015" y="161786"/>
                    <a:pt x="8469" y="157804"/>
                    <a:pt x="9403" y="154165"/>
                  </a:cubicBezTo>
                  <a:cubicBezTo>
                    <a:pt x="10284" y="150750"/>
                    <a:pt x="11271" y="147368"/>
                    <a:pt x="12205" y="143966"/>
                  </a:cubicBezTo>
                  <a:cubicBezTo>
                    <a:pt x="14159" y="136864"/>
                    <a:pt x="16244" y="129814"/>
                    <a:pt x="18673" y="122852"/>
                  </a:cubicBezTo>
                  <a:cubicBezTo>
                    <a:pt x="23725" y="108385"/>
                    <a:pt x="29951" y="94378"/>
                    <a:pt x="37257" y="80908"/>
                  </a:cubicBezTo>
                  <a:cubicBezTo>
                    <a:pt x="51845" y="54027"/>
                    <a:pt x="69539" y="29138"/>
                    <a:pt x="87566" y="449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 220">
              <a:extLst>
                <a:ext uri="{FF2B5EF4-FFF2-40B4-BE49-F238E27FC236}">
                  <a16:creationId xmlns:a16="http://schemas.microsoft.com/office/drawing/2014/main" id="{EE03AE09-B2AB-78F0-73A4-1B6CF093E981}"/>
                </a:ext>
              </a:extLst>
            </p:cNvPr>
            <p:cNvSpPr/>
            <p:nvPr/>
          </p:nvSpPr>
          <p:spPr>
            <a:xfrm>
              <a:off x="2464935" y="5071850"/>
              <a:ext cx="11302" cy="76241"/>
            </a:xfrm>
            <a:custGeom>
              <a:avLst/>
              <a:gdLst>
                <a:gd name="connsiteX0" fmla="*/ 11285 w 11302"/>
                <a:gd name="connsiteY0" fmla="*/ 2383 h 76241"/>
                <a:gd name="connsiteX1" fmla="*/ 6746 w 11302"/>
                <a:gd name="connsiteY1" fmla="*/ 1155 h 76241"/>
                <a:gd name="connsiteX2" fmla="*/ 11 w 11302"/>
                <a:gd name="connsiteY2" fmla="*/ 35091 h 76241"/>
                <a:gd name="connsiteX3" fmla="*/ 2106 w 11302"/>
                <a:gd name="connsiteY3" fmla="*/ 72094 h 76241"/>
                <a:gd name="connsiteX4" fmla="*/ 10762 w 11302"/>
                <a:gd name="connsiteY4" fmla="*/ 72094 h 76241"/>
                <a:gd name="connsiteX5" fmla="*/ 8894 w 11302"/>
                <a:gd name="connsiteY5" fmla="*/ 36890 h 76241"/>
                <a:gd name="connsiteX6" fmla="*/ 11285 w 11302"/>
                <a:gd name="connsiteY6" fmla="*/ 2383 h 7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2" h="76241">
                  <a:moveTo>
                    <a:pt x="11285" y="2383"/>
                  </a:moveTo>
                  <a:cubicBezTo>
                    <a:pt x="11231" y="-69"/>
                    <a:pt x="8043" y="-882"/>
                    <a:pt x="6746" y="1155"/>
                  </a:cubicBezTo>
                  <a:cubicBezTo>
                    <a:pt x="544" y="10918"/>
                    <a:pt x="132" y="23842"/>
                    <a:pt x="11" y="35091"/>
                  </a:cubicBezTo>
                  <a:cubicBezTo>
                    <a:pt x="-124" y="47457"/>
                    <a:pt x="984" y="59795"/>
                    <a:pt x="2106" y="72094"/>
                  </a:cubicBezTo>
                  <a:cubicBezTo>
                    <a:pt x="2610" y="77586"/>
                    <a:pt x="11236" y="77663"/>
                    <a:pt x="10762" y="72094"/>
                  </a:cubicBezTo>
                  <a:cubicBezTo>
                    <a:pt x="9770" y="60385"/>
                    <a:pt x="8803" y="48653"/>
                    <a:pt x="8894" y="36890"/>
                  </a:cubicBezTo>
                  <a:cubicBezTo>
                    <a:pt x="8987" y="25342"/>
                    <a:pt x="11541" y="13879"/>
                    <a:pt x="11285" y="238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 221">
              <a:extLst>
                <a:ext uri="{FF2B5EF4-FFF2-40B4-BE49-F238E27FC236}">
                  <a16:creationId xmlns:a16="http://schemas.microsoft.com/office/drawing/2014/main" id="{44525A62-E67C-BBDA-8321-6D5E22A333D5}"/>
                </a:ext>
              </a:extLst>
            </p:cNvPr>
            <p:cNvSpPr/>
            <p:nvPr/>
          </p:nvSpPr>
          <p:spPr>
            <a:xfrm>
              <a:off x="2530434" y="5091895"/>
              <a:ext cx="11702" cy="55094"/>
            </a:xfrm>
            <a:custGeom>
              <a:avLst/>
              <a:gdLst>
                <a:gd name="connsiteX0" fmla="*/ 7324 w 11702"/>
                <a:gd name="connsiteY0" fmla="*/ 1575 h 55094"/>
                <a:gd name="connsiteX1" fmla="*/ 1359 w 11702"/>
                <a:gd name="connsiteY1" fmla="*/ 28293 h 55094"/>
                <a:gd name="connsiteX2" fmla="*/ 2239 w 11702"/>
                <a:gd name="connsiteY2" fmla="*/ 54144 h 55094"/>
                <a:gd name="connsiteX3" fmla="*/ 5762 w 11702"/>
                <a:gd name="connsiteY3" fmla="*/ 53684 h 55094"/>
                <a:gd name="connsiteX4" fmla="*/ 7547 w 11702"/>
                <a:gd name="connsiteY4" fmla="*/ 29178 h 55094"/>
                <a:gd name="connsiteX5" fmla="*/ 11625 w 11702"/>
                <a:gd name="connsiteY5" fmla="*/ 2761 h 55094"/>
                <a:gd name="connsiteX6" fmla="*/ 7324 w 11702"/>
                <a:gd name="connsiteY6" fmla="*/ 1575 h 5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02" h="55094">
                  <a:moveTo>
                    <a:pt x="7324" y="1575"/>
                  </a:moveTo>
                  <a:cubicBezTo>
                    <a:pt x="4634" y="10318"/>
                    <a:pt x="2530" y="19221"/>
                    <a:pt x="1359" y="28293"/>
                  </a:cubicBezTo>
                  <a:cubicBezTo>
                    <a:pt x="251" y="36847"/>
                    <a:pt x="-1419" y="46093"/>
                    <a:pt x="2239" y="54144"/>
                  </a:cubicBezTo>
                  <a:cubicBezTo>
                    <a:pt x="2979" y="55769"/>
                    <a:pt x="5283" y="55107"/>
                    <a:pt x="5762" y="53684"/>
                  </a:cubicBezTo>
                  <a:cubicBezTo>
                    <a:pt x="8379" y="45943"/>
                    <a:pt x="6981" y="37306"/>
                    <a:pt x="7547" y="29178"/>
                  </a:cubicBezTo>
                  <a:cubicBezTo>
                    <a:pt x="8171" y="20247"/>
                    <a:pt x="9492" y="11455"/>
                    <a:pt x="11625" y="2761"/>
                  </a:cubicBezTo>
                  <a:cubicBezTo>
                    <a:pt x="12313" y="-36"/>
                    <a:pt x="8171" y="-1173"/>
                    <a:pt x="7324" y="157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 222">
              <a:extLst>
                <a:ext uri="{FF2B5EF4-FFF2-40B4-BE49-F238E27FC236}">
                  <a16:creationId xmlns:a16="http://schemas.microsoft.com/office/drawing/2014/main" id="{C05E2FB5-A86B-A7B9-C6DA-76704B8F7D27}"/>
                </a:ext>
              </a:extLst>
            </p:cNvPr>
            <p:cNvSpPr/>
            <p:nvPr/>
          </p:nvSpPr>
          <p:spPr>
            <a:xfrm>
              <a:off x="2547494" y="5070361"/>
              <a:ext cx="22299" cy="78693"/>
            </a:xfrm>
            <a:custGeom>
              <a:avLst/>
              <a:gdLst>
                <a:gd name="connsiteX0" fmla="*/ 2844 w 22299"/>
                <a:gd name="connsiteY0" fmla="*/ 495 h 78693"/>
                <a:gd name="connsiteX1" fmla="*/ 188 w 22299"/>
                <a:gd name="connsiteY1" fmla="*/ 2542 h 78693"/>
                <a:gd name="connsiteX2" fmla="*/ 13227 w 22299"/>
                <a:gd name="connsiteY2" fmla="*/ 37001 h 78693"/>
                <a:gd name="connsiteX3" fmla="*/ 13140 w 22299"/>
                <a:gd name="connsiteY3" fmla="*/ 74561 h 78693"/>
                <a:gd name="connsiteX4" fmla="*/ 19531 w 22299"/>
                <a:gd name="connsiteY4" fmla="*/ 76322 h 78693"/>
                <a:gd name="connsiteX5" fmla="*/ 2844 w 22299"/>
                <a:gd name="connsiteY5" fmla="*/ 495 h 7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99" h="78693">
                  <a:moveTo>
                    <a:pt x="2844" y="495"/>
                  </a:moveTo>
                  <a:cubicBezTo>
                    <a:pt x="1402" y="-869"/>
                    <a:pt x="-630" y="839"/>
                    <a:pt x="188" y="2542"/>
                  </a:cubicBezTo>
                  <a:cubicBezTo>
                    <a:pt x="5597" y="13840"/>
                    <a:pt x="10556" y="24692"/>
                    <a:pt x="13227" y="37001"/>
                  </a:cubicBezTo>
                  <a:cubicBezTo>
                    <a:pt x="15912" y="49387"/>
                    <a:pt x="15883" y="62194"/>
                    <a:pt x="13140" y="74561"/>
                  </a:cubicBezTo>
                  <a:cubicBezTo>
                    <a:pt x="12221" y="78707"/>
                    <a:pt x="18515" y="80483"/>
                    <a:pt x="19531" y="76322"/>
                  </a:cubicBezTo>
                  <a:cubicBezTo>
                    <a:pt x="25589" y="51477"/>
                    <a:pt x="22420" y="18978"/>
                    <a:pt x="2844" y="4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 223">
              <a:extLst>
                <a:ext uri="{FF2B5EF4-FFF2-40B4-BE49-F238E27FC236}">
                  <a16:creationId xmlns:a16="http://schemas.microsoft.com/office/drawing/2014/main" id="{A69B7FBF-3073-EE82-5B77-5E93886BD0F8}"/>
                </a:ext>
              </a:extLst>
            </p:cNvPr>
            <p:cNvSpPr/>
            <p:nvPr/>
          </p:nvSpPr>
          <p:spPr>
            <a:xfrm>
              <a:off x="2570694" y="5021130"/>
              <a:ext cx="60817" cy="127894"/>
            </a:xfrm>
            <a:custGeom>
              <a:avLst/>
              <a:gdLst>
                <a:gd name="connsiteX0" fmla="*/ 54967 w 60817"/>
                <a:gd name="connsiteY0" fmla="*/ 37858 h 127894"/>
                <a:gd name="connsiteX1" fmla="*/ 24611 w 60817"/>
                <a:gd name="connsiteY1" fmla="*/ 79177 h 127894"/>
                <a:gd name="connsiteX2" fmla="*/ 12476 w 60817"/>
                <a:gd name="connsiteY2" fmla="*/ 102450 h 127894"/>
                <a:gd name="connsiteX3" fmla="*/ 6743 w 60817"/>
                <a:gd name="connsiteY3" fmla="*/ 115886 h 127894"/>
                <a:gd name="connsiteX4" fmla="*/ 6177 w 60817"/>
                <a:gd name="connsiteY4" fmla="*/ 115798 h 127894"/>
                <a:gd name="connsiteX5" fmla="*/ 38743 w 60817"/>
                <a:gd name="connsiteY5" fmla="*/ 5262 h 127894"/>
                <a:gd name="connsiteX6" fmla="*/ 32434 w 60817"/>
                <a:gd name="connsiteY6" fmla="*/ 1575 h 127894"/>
                <a:gd name="connsiteX7" fmla="*/ 700 w 60817"/>
                <a:gd name="connsiteY7" fmla="*/ 118469 h 127894"/>
                <a:gd name="connsiteX8" fmla="*/ 4967 w 60817"/>
                <a:gd name="connsiteY8" fmla="*/ 120825 h 127894"/>
                <a:gd name="connsiteX9" fmla="*/ 5388 w 60817"/>
                <a:gd name="connsiteY9" fmla="*/ 121126 h 127894"/>
                <a:gd name="connsiteX10" fmla="*/ 4943 w 60817"/>
                <a:gd name="connsiteY10" fmla="*/ 125732 h 127894"/>
                <a:gd name="connsiteX11" fmla="*/ 8581 w 60817"/>
                <a:gd name="connsiteY11" fmla="*/ 127236 h 127894"/>
                <a:gd name="connsiteX12" fmla="*/ 18853 w 60817"/>
                <a:gd name="connsiteY12" fmla="*/ 106180 h 127894"/>
                <a:gd name="connsiteX13" fmla="*/ 30455 w 60817"/>
                <a:gd name="connsiteY13" fmla="*/ 83546 h 127894"/>
                <a:gd name="connsiteX14" fmla="*/ 59897 w 60817"/>
                <a:gd name="connsiteY14" fmla="*/ 42788 h 127894"/>
                <a:gd name="connsiteX15" fmla="*/ 54967 w 60817"/>
                <a:gd name="connsiteY15" fmla="*/ 37858 h 12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817" h="127894">
                  <a:moveTo>
                    <a:pt x="54967" y="37858"/>
                  </a:moveTo>
                  <a:cubicBezTo>
                    <a:pt x="43514" y="50588"/>
                    <a:pt x="33300" y="64420"/>
                    <a:pt x="24611" y="79177"/>
                  </a:cubicBezTo>
                  <a:cubicBezTo>
                    <a:pt x="20169" y="86720"/>
                    <a:pt x="16119" y="94491"/>
                    <a:pt x="12476" y="102450"/>
                  </a:cubicBezTo>
                  <a:cubicBezTo>
                    <a:pt x="10541" y="106683"/>
                    <a:pt x="8277" y="111221"/>
                    <a:pt x="6743" y="115886"/>
                  </a:cubicBezTo>
                  <a:cubicBezTo>
                    <a:pt x="6641" y="116190"/>
                    <a:pt x="6182" y="116123"/>
                    <a:pt x="6177" y="115798"/>
                  </a:cubicBezTo>
                  <a:cubicBezTo>
                    <a:pt x="5403" y="77136"/>
                    <a:pt x="17745" y="37568"/>
                    <a:pt x="38743" y="5262"/>
                  </a:cubicBezTo>
                  <a:cubicBezTo>
                    <a:pt x="41366" y="1227"/>
                    <a:pt x="35192" y="-2073"/>
                    <a:pt x="32434" y="1575"/>
                  </a:cubicBezTo>
                  <a:cubicBezTo>
                    <a:pt x="6990" y="35250"/>
                    <a:pt x="-2847" y="76734"/>
                    <a:pt x="700" y="118469"/>
                  </a:cubicBezTo>
                  <a:cubicBezTo>
                    <a:pt x="898" y="120825"/>
                    <a:pt x="3395" y="121643"/>
                    <a:pt x="4967" y="120825"/>
                  </a:cubicBezTo>
                  <a:cubicBezTo>
                    <a:pt x="5185" y="120714"/>
                    <a:pt x="5432" y="120879"/>
                    <a:pt x="5388" y="121126"/>
                  </a:cubicBezTo>
                  <a:cubicBezTo>
                    <a:pt x="5112" y="122654"/>
                    <a:pt x="4948" y="124193"/>
                    <a:pt x="4943" y="125732"/>
                  </a:cubicBezTo>
                  <a:cubicBezTo>
                    <a:pt x="4938" y="127430"/>
                    <a:pt x="7381" y="128736"/>
                    <a:pt x="8581" y="127236"/>
                  </a:cubicBezTo>
                  <a:cubicBezTo>
                    <a:pt x="13415" y="121188"/>
                    <a:pt x="15699" y="113166"/>
                    <a:pt x="18853" y="106180"/>
                  </a:cubicBezTo>
                  <a:cubicBezTo>
                    <a:pt x="22341" y="98448"/>
                    <a:pt x="26217" y="90891"/>
                    <a:pt x="30455" y="83546"/>
                  </a:cubicBezTo>
                  <a:cubicBezTo>
                    <a:pt x="38865" y="68983"/>
                    <a:pt x="48715" y="55349"/>
                    <a:pt x="59897" y="42788"/>
                  </a:cubicBezTo>
                  <a:cubicBezTo>
                    <a:pt x="62862" y="39450"/>
                    <a:pt x="57976" y="34515"/>
                    <a:pt x="54967" y="3785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 224">
              <a:extLst>
                <a:ext uri="{FF2B5EF4-FFF2-40B4-BE49-F238E27FC236}">
                  <a16:creationId xmlns:a16="http://schemas.microsoft.com/office/drawing/2014/main" id="{AFB6ED49-43D1-64C3-596F-3F7AEB784F8B}"/>
                </a:ext>
              </a:extLst>
            </p:cNvPr>
            <p:cNvSpPr/>
            <p:nvPr/>
          </p:nvSpPr>
          <p:spPr>
            <a:xfrm>
              <a:off x="2490011" y="5060494"/>
              <a:ext cx="23884" cy="84815"/>
            </a:xfrm>
            <a:custGeom>
              <a:avLst/>
              <a:gdLst>
                <a:gd name="connsiteX0" fmla="*/ 23836 w 23884"/>
                <a:gd name="connsiteY0" fmla="*/ 3255 h 84815"/>
                <a:gd name="connsiteX1" fmla="*/ 19076 w 23884"/>
                <a:gd name="connsiteY1" fmla="*/ 1247 h 84815"/>
                <a:gd name="connsiteX2" fmla="*/ 11286 w 23884"/>
                <a:gd name="connsiteY2" fmla="*/ 19884 h 84815"/>
                <a:gd name="connsiteX3" fmla="*/ 5712 w 23884"/>
                <a:gd name="connsiteY3" fmla="*/ 40394 h 84815"/>
                <a:gd name="connsiteX4" fmla="*/ 8 w 23884"/>
                <a:gd name="connsiteY4" fmla="*/ 81728 h 84815"/>
                <a:gd name="connsiteX5" fmla="*/ 6433 w 23884"/>
                <a:gd name="connsiteY5" fmla="*/ 81728 h 84815"/>
                <a:gd name="connsiteX6" fmla="*/ 12771 w 23884"/>
                <a:gd name="connsiteY6" fmla="*/ 41419 h 84815"/>
                <a:gd name="connsiteX7" fmla="*/ 17914 w 23884"/>
                <a:gd name="connsiteY7" fmla="*/ 22628 h 84815"/>
                <a:gd name="connsiteX8" fmla="*/ 23836 w 23884"/>
                <a:gd name="connsiteY8" fmla="*/ 3255 h 8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84" h="84815">
                  <a:moveTo>
                    <a:pt x="23836" y="3255"/>
                  </a:moveTo>
                  <a:cubicBezTo>
                    <a:pt x="24339" y="376"/>
                    <a:pt x="20779" y="-1288"/>
                    <a:pt x="19076" y="1247"/>
                  </a:cubicBezTo>
                  <a:cubicBezTo>
                    <a:pt x="15413" y="6719"/>
                    <a:pt x="13294" y="13657"/>
                    <a:pt x="11286" y="19884"/>
                  </a:cubicBezTo>
                  <a:cubicBezTo>
                    <a:pt x="9113" y="26634"/>
                    <a:pt x="7236" y="33465"/>
                    <a:pt x="5712" y="40394"/>
                  </a:cubicBezTo>
                  <a:cubicBezTo>
                    <a:pt x="2717" y="53994"/>
                    <a:pt x="859" y="67827"/>
                    <a:pt x="8" y="81728"/>
                  </a:cubicBezTo>
                  <a:cubicBezTo>
                    <a:pt x="-249" y="85874"/>
                    <a:pt x="6114" y="85816"/>
                    <a:pt x="6433" y="81728"/>
                  </a:cubicBezTo>
                  <a:cubicBezTo>
                    <a:pt x="7492" y="68137"/>
                    <a:pt x="9578" y="54676"/>
                    <a:pt x="12771" y="41419"/>
                  </a:cubicBezTo>
                  <a:cubicBezTo>
                    <a:pt x="14290" y="35111"/>
                    <a:pt x="15989" y="28830"/>
                    <a:pt x="17914" y="22628"/>
                  </a:cubicBezTo>
                  <a:cubicBezTo>
                    <a:pt x="19888" y="16260"/>
                    <a:pt x="22685" y="9825"/>
                    <a:pt x="23836" y="325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 225">
              <a:extLst>
                <a:ext uri="{FF2B5EF4-FFF2-40B4-BE49-F238E27FC236}">
                  <a16:creationId xmlns:a16="http://schemas.microsoft.com/office/drawing/2014/main" id="{17EC831D-0A52-5D5A-2090-C603513E96EA}"/>
                </a:ext>
              </a:extLst>
            </p:cNvPr>
            <p:cNvSpPr/>
            <p:nvPr/>
          </p:nvSpPr>
          <p:spPr>
            <a:xfrm>
              <a:off x="2513098" y="5088305"/>
              <a:ext cx="11729" cy="62077"/>
            </a:xfrm>
            <a:custGeom>
              <a:avLst/>
              <a:gdLst>
                <a:gd name="connsiteX0" fmla="*/ 10291 w 11729"/>
                <a:gd name="connsiteY0" fmla="*/ 31646 h 62077"/>
                <a:gd name="connsiteX1" fmla="*/ 4199 w 11729"/>
                <a:gd name="connsiteY1" fmla="*/ 1498 h 62077"/>
                <a:gd name="connsiteX2" fmla="*/ 91 w 11729"/>
                <a:gd name="connsiteY2" fmla="*/ 2630 h 62077"/>
                <a:gd name="connsiteX3" fmla="*/ 5752 w 11729"/>
                <a:gd name="connsiteY3" fmla="*/ 32531 h 62077"/>
                <a:gd name="connsiteX4" fmla="*/ 6144 w 11729"/>
                <a:gd name="connsiteY4" fmla="*/ 46746 h 62077"/>
                <a:gd name="connsiteX5" fmla="*/ 6584 w 11729"/>
                <a:gd name="connsiteY5" fmla="*/ 60622 h 62077"/>
                <a:gd name="connsiteX6" fmla="*/ 10233 w 11729"/>
                <a:gd name="connsiteY6" fmla="*/ 61096 h 62077"/>
                <a:gd name="connsiteX7" fmla="*/ 11611 w 11729"/>
                <a:gd name="connsiteY7" fmla="*/ 47636 h 62077"/>
                <a:gd name="connsiteX8" fmla="*/ 10291 w 11729"/>
                <a:gd name="connsiteY8" fmla="*/ 31646 h 62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29" h="62077">
                  <a:moveTo>
                    <a:pt x="10291" y="31646"/>
                  </a:moveTo>
                  <a:cubicBezTo>
                    <a:pt x="9163" y="21422"/>
                    <a:pt x="7112" y="11359"/>
                    <a:pt x="4199" y="1498"/>
                  </a:cubicBezTo>
                  <a:cubicBezTo>
                    <a:pt x="3425" y="-1124"/>
                    <a:pt x="-658" y="-21"/>
                    <a:pt x="91" y="2630"/>
                  </a:cubicBezTo>
                  <a:cubicBezTo>
                    <a:pt x="2854" y="12418"/>
                    <a:pt x="4814" y="22400"/>
                    <a:pt x="5752" y="32531"/>
                  </a:cubicBezTo>
                  <a:cubicBezTo>
                    <a:pt x="6193" y="37248"/>
                    <a:pt x="6173" y="42009"/>
                    <a:pt x="6144" y="46746"/>
                  </a:cubicBezTo>
                  <a:cubicBezTo>
                    <a:pt x="6115" y="51357"/>
                    <a:pt x="5254" y="56156"/>
                    <a:pt x="6584" y="60622"/>
                  </a:cubicBezTo>
                  <a:cubicBezTo>
                    <a:pt x="7025" y="62108"/>
                    <a:pt x="9507" y="62761"/>
                    <a:pt x="10233" y="61096"/>
                  </a:cubicBezTo>
                  <a:cubicBezTo>
                    <a:pt x="12110" y="56785"/>
                    <a:pt x="11742" y="52266"/>
                    <a:pt x="11611" y="47636"/>
                  </a:cubicBezTo>
                  <a:cubicBezTo>
                    <a:pt x="11462" y="42280"/>
                    <a:pt x="10876" y="36963"/>
                    <a:pt x="10291" y="3164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 226">
              <a:extLst>
                <a:ext uri="{FF2B5EF4-FFF2-40B4-BE49-F238E27FC236}">
                  <a16:creationId xmlns:a16="http://schemas.microsoft.com/office/drawing/2014/main" id="{F916BD33-B99D-9B1C-011B-EBF68765C53A}"/>
                </a:ext>
              </a:extLst>
            </p:cNvPr>
            <p:cNvSpPr/>
            <p:nvPr/>
          </p:nvSpPr>
          <p:spPr>
            <a:xfrm>
              <a:off x="2503379" y="5113459"/>
              <a:ext cx="12066" cy="31848"/>
            </a:xfrm>
            <a:custGeom>
              <a:avLst/>
              <a:gdLst>
                <a:gd name="connsiteX0" fmla="*/ 7033 w 12066"/>
                <a:gd name="connsiteY0" fmla="*/ 2355 h 31848"/>
                <a:gd name="connsiteX1" fmla="*/ 249 w 12066"/>
                <a:gd name="connsiteY1" fmla="*/ 4227 h 31848"/>
                <a:gd name="connsiteX2" fmla="*/ 4352 w 12066"/>
                <a:gd name="connsiteY2" fmla="*/ 20949 h 31848"/>
                <a:gd name="connsiteX3" fmla="*/ 7647 w 12066"/>
                <a:gd name="connsiteY3" fmla="*/ 31670 h 31848"/>
                <a:gd name="connsiteX4" fmla="*/ 8978 w 12066"/>
                <a:gd name="connsiteY4" fmla="*/ 31670 h 31848"/>
                <a:gd name="connsiteX5" fmla="*/ 11532 w 12066"/>
                <a:gd name="connsiteY5" fmla="*/ 19594 h 31848"/>
                <a:gd name="connsiteX6" fmla="*/ 7033 w 12066"/>
                <a:gd name="connsiteY6" fmla="*/ 2355 h 3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66" h="31848">
                  <a:moveTo>
                    <a:pt x="7033" y="2355"/>
                  </a:moveTo>
                  <a:cubicBezTo>
                    <a:pt x="5378" y="-1777"/>
                    <a:pt x="-1371" y="-40"/>
                    <a:pt x="249" y="4227"/>
                  </a:cubicBezTo>
                  <a:cubicBezTo>
                    <a:pt x="2306" y="9622"/>
                    <a:pt x="3786" y="15191"/>
                    <a:pt x="4352" y="20949"/>
                  </a:cubicBezTo>
                  <a:cubicBezTo>
                    <a:pt x="4720" y="24679"/>
                    <a:pt x="4009" y="29421"/>
                    <a:pt x="7647" y="31670"/>
                  </a:cubicBezTo>
                  <a:cubicBezTo>
                    <a:pt x="8058" y="31922"/>
                    <a:pt x="8566" y="31893"/>
                    <a:pt x="8978" y="31670"/>
                  </a:cubicBezTo>
                  <a:cubicBezTo>
                    <a:pt x="13201" y="29401"/>
                    <a:pt x="12031" y="23518"/>
                    <a:pt x="11532" y="19594"/>
                  </a:cubicBezTo>
                  <a:cubicBezTo>
                    <a:pt x="10768" y="13638"/>
                    <a:pt x="9258" y="7924"/>
                    <a:pt x="7033" y="235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 227">
              <a:extLst>
                <a:ext uri="{FF2B5EF4-FFF2-40B4-BE49-F238E27FC236}">
                  <a16:creationId xmlns:a16="http://schemas.microsoft.com/office/drawing/2014/main" id="{D46E3AB8-3726-1ADE-707B-20672F128A29}"/>
                </a:ext>
              </a:extLst>
            </p:cNvPr>
            <p:cNvSpPr/>
            <p:nvPr/>
          </p:nvSpPr>
          <p:spPr>
            <a:xfrm>
              <a:off x="2637361" y="5091895"/>
              <a:ext cx="11703" cy="55094"/>
            </a:xfrm>
            <a:custGeom>
              <a:avLst/>
              <a:gdLst>
                <a:gd name="connsiteX0" fmla="*/ 7324 w 11703"/>
                <a:gd name="connsiteY0" fmla="*/ 1575 h 55094"/>
                <a:gd name="connsiteX1" fmla="*/ 1359 w 11703"/>
                <a:gd name="connsiteY1" fmla="*/ 28293 h 55094"/>
                <a:gd name="connsiteX2" fmla="*/ 2239 w 11703"/>
                <a:gd name="connsiteY2" fmla="*/ 54144 h 55094"/>
                <a:gd name="connsiteX3" fmla="*/ 5761 w 11703"/>
                <a:gd name="connsiteY3" fmla="*/ 53684 h 55094"/>
                <a:gd name="connsiteX4" fmla="*/ 7547 w 11703"/>
                <a:gd name="connsiteY4" fmla="*/ 29178 h 55094"/>
                <a:gd name="connsiteX5" fmla="*/ 11626 w 11703"/>
                <a:gd name="connsiteY5" fmla="*/ 2761 h 55094"/>
                <a:gd name="connsiteX6" fmla="*/ 7324 w 11703"/>
                <a:gd name="connsiteY6" fmla="*/ 1575 h 5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03" h="55094">
                  <a:moveTo>
                    <a:pt x="7324" y="1575"/>
                  </a:moveTo>
                  <a:cubicBezTo>
                    <a:pt x="4634" y="10318"/>
                    <a:pt x="2530" y="19221"/>
                    <a:pt x="1359" y="28293"/>
                  </a:cubicBezTo>
                  <a:cubicBezTo>
                    <a:pt x="251" y="36847"/>
                    <a:pt x="-1418" y="46093"/>
                    <a:pt x="2239" y="54144"/>
                  </a:cubicBezTo>
                  <a:cubicBezTo>
                    <a:pt x="2980" y="55769"/>
                    <a:pt x="5282" y="55107"/>
                    <a:pt x="5761" y="53684"/>
                  </a:cubicBezTo>
                  <a:cubicBezTo>
                    <a:pt x="8379" y="45943"/>
                    <a:pt x="6981" y="37306"/>
                    <a:pt x="7547" y="29178"/>
                  </a:cubicBezTo>
                  <a:cubicBezTo>
                    <a:pt x="8171" y="20247"/>
                    <a:pt x="9492" y="11455"/>
                    <a:pt x="11626" y="2761"/>
                  </a:cubicBezTo>
                  <a:cubicBezTo>
                    <a:pt x="12318" y="-36"/>
                    <a:pt x="8171" y="-1173"/>
                    <a:pt x="7324" y="157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 228">
              <a:extLst>
                <a:ext uri="{FF2B5EF4-FFF2-40B4-BE49-F238E27FC236}">
                  <a16:creationId xmlns:a16="http://schemas.microsoft.com/office/drawing/2014/main" id="{708F6E2A-ACE4-3DFE-23C3-2DC2E7B0F943}"/>
                </a:ext>
              </a:extLst>
            </p:cNvPr>
            <p:cNvSpPr/>
            <p:nvPr/>
          </p:nvSpPr>
          <p:spPr>
            <a:xfrm>
              <a:off x="2620025" y="5088305"/>
              <a:ext cx="11729" cy="62077"/>
            </a:xfrm>
            <a:custGeom>
              <a:avLst/>
              <a:gdLst>
                <a:gd name="connsiteX0" fmla="*/ 10291 w 11729"/>
                <a:gd name="connsiteY0" fmla="*/ 31646 h 62077"/>
                <a:gd name="connsiteX1" fmla="*/ 4199 w 11729"/>
                <a:gd name="connsiteY1" fmla="*/ 1498 h 62077"/>
                <a:gd name="connsiteX2" fmla="*/ 92 w 11729"/>
                <a:gd name="connsiteY2" fmla="*/ 2630 h 62077"/>
                <a:gd name="connsiteX3" fmla="*/ 5752 w 11729"/>
                <a:gd name="connsiteY3" fmla="*/ 32531 h 62077"/>
                <a:gd name="connsiteX4" fmla="*/ 6144 w 11729"/>
                <a:gd name="connsiteY4" fmla="*/ 46746 h 62077"/>
                <a:gd name="connsiteX5" fmla="*/ 6584 w 11729"/>
                <a:gd name="connsiteY5" fmla="*/ 60622 h 62077"/>
                <a:gd name="connsiteX6" fmla="*/ 10232 w 11729"/>
                <a:gd name="connsiteY6" fmla="*/ 61096 h 62077"/>
                <a:gd name="connsiteX7" fmla="*/ 11611 w 11729"/>
                <a:gd name="connsiteY7" fmla="*/ 47636 h 62077"/>
                <a:gd name="connsiteX8" fmla="*/ 10291 w 11729"/>
                <a:gd name="connsiteY8" fmla="*/ 31646 h 62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29" h="62077">
                  <a:moveTo>
                    <a:pt x="10291" y="31646"/>
                  </a:moveTo>
                  <a:cubicBezTo>
                    <a:pt x="9163" y="21422"/>
                    <a:pt x="7112" y="11359"/>
                    <a:pt x="4199" y="1498"/>
                  </a:cubicBezTo>
                  <a:cubicBezTo>
                    <a:pt x="3425" y="-1124"/>
                    <a:pt x="-659" y="-21"/>
                    <a:pt x="92" y="2630"/>
                  </a:cubicBezTo>
                  <a:cubicBezTo>
                    <a:pt x="2854" y="12418"/>
                    <a:pt x="4814" y="22400"/>
                    <a:pt x="5752" y="32531"/>
                  </a:cubicBezTo>
                  <a:cubicBezTo>
                    <a:pt x="6193" y="37248"/>
                    <a:pt x="6173" y="42009"/>
                    <a:pt x="6144" y="46746"/>
                  </a:cubicBezTo>
                  <a:cubicBezTo>
                    <a:pt x="6115" y="51357"/>
                    <a:pt x="5254" y="56156"/>
                    <a:pt x="6584" y="60622"/>
                  </a:cubicBezTo>
                  <a:cubicBezTo>
                    <a:pt x="7025" y="62108"/>
                    <a:pt x="9507" y="62761"/>
                    <a:pt x="10232" y="61096"/>
                  </a:cubicBezTo>
                  <a:cubicBezTo>
                    <a:pt x="12110" y="56785"/>
                    <a:pt x="11742" y="52266"/>
                    <a:pt x="11611" y="47636"/>
                  </a:cubicBezTo>
                  <a:cubicBezTo>
                    <a:pt x="11466" y="42280"/>
                    <a:pt x="10876" y="36963"/>
                    <a:pt x="10291" y="3164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 229">
              <a:extLst>
                <a:ext uri="{FF2B5EF4-FFF2-40B4-BE49-F238E27FC236}">
                  <a16:creationId xmlns:a16="http://schemas.microsoft.com/office/drawing/2014/main" id="{33A2C284-2B0B-82E4-7C21-756D2CA7F4A6}"/>
                </a:ext>
              </a:extLst>
            </p:cNvPr>
            <p:cNvSpPr/>
            <p:nvPr/>
          </p:nvSpPr>
          <p:spPr>
            <a:xfrm>
              <a:off x="2610306" y="5113459"/>
              <a:ext cx="12066" cy="31848"/>
            </a:xfrm>
            <a:custGeom>
              <a:avLst/>
              <a:gdLst>
                <a:gd name="connsiteX0" fmla="*/ 7033 w 12066"/>
                <a:gd name="connsiteY0" fmla="*/ 2355 h 31848"/>
                <a:gd name="connsiteX1" fmla="*/ 249 w 12066"/>
                <a:gd name="connsiteY1" fmla="*/ 4227 h 31848"/>
                <a:gd name="connsiteX2" fmla="*/ 4352 w 12066"/>
                <a:gd name="connsiteY2" fmla="*/ 20949 h 31848"/>
                <a:gd name="connsiteX3" fmla="*/ 7647 w 12066"/>
                <a:gd name="connsiteY3" fmla="*/ 31670 h 31848"/>
                <a:gd name="connsiteX4" fmla="*/ 8978 w 12066"/>
                <a:gd name="connsiteY4" fmla="*/ 31670 h 31848"/>
                <a:gd name="connsiteX5" fmla="*/ 11532 w 12066"/>
                <a:gd name="connsiteY5" fmla="*/ 19594 h 31848"/>
                <a:gd name="connsiteX6" fmla="*/ 7033 w 12066"/>
                <a:gd name="connsiteY6" fmla="*/ 2355 h 3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66" h="31848">
                  <a:moveTo>
                    <a:pt x="7033" y="2355"/>
                  </a:moveTo>
                  <a:cubicBezTo>
                    <a:pt x="5378" y="-1777"/>
                    <a:pt x="-1372" y="-40"/>
                    <a:pt x="249" y="4227"/>
                  </a:cubicBezTo>
                  <a:cubicBezTo>
                    <a:pt x="2306" y="9622"/>
                    <a:pt x="3786" y="15191"/>
                    <a:pt x="4352" y="20949"/>
                  </a:cubicBezTo>
                  <a:cubicBezTo>
                    <a:pt x="4720" y="24679"/>
                    <a:pt x="4009" y="29421"/>
                    <a:pt x="7647" y="31670"/>
                  </a:cubicBezTo>
                  <a:cubicBezTo>
                    <a:pt x="8058" y="31922"/>
                    <a:pt x="8566" y="31893"/>
                    <a:pt x="8978" y="31670"/>
                  </a:cubicBezTo>
                  <a:cubicBezTo>
                    <a:pt x="13202" y="29401"/>
                    <a:pt x="12031" y="23518"/>
                    <a:pt x="11532" y="19594"/>
                  </a:cubicBezTo>
                  <a:cubicBezTo>
                    <a:pt x="10773" y="13638"/>
                    <a:pt x="9258" y="7924"/>
                    <a:pt x="7033" y="235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 230">
              <a:extLst>
                <a:ext uri="{FF2B5EF4-FFF2-40B4-BE49-F238E27FC236}">
                  <a16:creationId xmlns:a16="http://schemas.microsoft.com/office/drawing/2014/main" id="{C7C31ED4-D66B-45B1-29E6-FE7E9ABE5B64}"/>
                </a:ext>
              </a:extLst>
            </p:cNvPr>
            <p:cNvSpPr/>
            <p:nvPr/>
          </p:nvSpPr>
          <p:spPr>
            <a:xfrm>
              <a:off x="2783789" y="5014662"/>
              <a:ext cx="71488" cy="132984"/>
            </a:xfrm>
            <a:custGeom>
              <a:avLst/>
              <a:gdLst>
                <a:gd name="connsiteX0" fmla="*/ 67319 w 71488"/>
                <a:gd name="connsiteY0" fmla="*/ 738 h 132984"/>
                <a:gd name="connsiteX1" fmla="*/ 24292 w 71488"/>
                <a:gd name="connsiteY1" fmla="*/ 59374 h 132984"/>
                <a:gd name="connsiteX2" fmla="*/ 9583 w 71488"/>
                <a:gd name="connsiteY2" fmla="*/ 92192 h 132984"/>
                <a:gd name="connsiteX3" fmla="*/ 18 w 71488"/>
                <a:gd name="connsiteY3" fmla="*/ 128808 h 132984"/>
                <a:gd name="connsiteX4" fmla="*/ 8519 w 71488"/>
                <a:gd name="connsiteY4" fmla="*/ 129960 h 132984"/>
                <a:gd name="connsiteX5" fmla="*/ 17528 w 71488"/>
                <a:gd name="connsiteY5" fmla="*/ 96033 h 132984"/>
                <a:gd name="connsiteX6" fmla="*/ 30794 w 71488"/>
                <a:gd name="connsiteY6" fmla="*/ 62630 h 132984"/>
                <a:gd name="connsiteX7" fmla="*/ 70812 w 71488"/>
                <a:gd name="connsiteY7" fmla="*/ 4231 h 132984"/>
                <a:gd name="connsiteX8" fmla="*/ 67319 w 71488"/>
                <a:gd name="connsiteY8" fmla="*/ 738 h 13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88" h="132984">
                  <a:moveTo>
                    <a:pt x="67319" y="738"/>
                  </a:moveTo>
                  <a:cubicBezTo>
                    <a:pt x="49756" y="18093"/>
                    <a:pt x="36310" y="37911"/>
                    <a:pt x="24292" y="59374"/>
                  </a:cubicBezTo>
                  <a:cubicBezTo>
                    <a:pt x="18476" y="69761"/>
                    <a:pt x="13623" y="81006"/>
                    <a:pt x="9583" y="92192"/>
                  </a:cubicBezTo>
                  <a:cubicBezTo>
                    <a:pt x="5355" y="103901"/>
                    <a:pt x="1087" y="116345"/>
                    <a:pt x="18" y="128808"/>
                  </a:cubicBezTo>
                  <a:cubicBezTo>
                    <a:pt x="-413" y="133821"/>
                    <a:pt x="7140" y="134464"/>
                    <a:pt x="8519" y="129960"/>
                  </a:cubicBezTo>
                  <a:cubicBezTo>
                    <a:pt x="11944" y="118769"/>
                    <a:pt x="13909" y="107200"/>
                    <a:pt x="17528" y="96033"/>
                  </a:cubicBezTo>
                  <a:cubicBezTo>
                    <a:pt x="21244" y="84572"/>
                    <a:pt x="25709" y="73545"/>
                    <a:pt x="30794" y="62630"/>
                  </a:cubicBezTo>
                  <a:cubicBezTo>
                    <a:pt x="40693" y="41360"/>
                    <a:pt x="55102" y="21567"/>
                    <a:pt x="70812" y="4231"/>
                  </a:cubicBezTo>
                  <a:cubicBezTo>
                    <a:pt x="72931" y="1885"/>
                    <a:pt x="69593" y="-1512"/>
                    <a:pt x="67319" y="73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 231">
              <a:extLst>
                <a:ext uri="{FF2B5EF4-FFF2-40B4-BE49-F238E27FC236}">
                  <a16:creationId xmlns:a16="http://schemas.microsoft.com/office/drawing/2014/main" id="{2BDA0BE1-3ACB-1535-EC62-C53EFF6458BB}"/>
                </a:ext>
              </a:extLst>
            </p:cNvPr>
            <p:cNvSpPr/>
            <p:nvPr/>
          </p:nvSpPr>
          <p:spPr>
            <a:xfrm>
              <a:off x="2777667" y="5085862"/>
              <a:ext cx="11706" cy="55094"/>
            </a:xfrm>
            <a:custGeom>
              <a:avLst/>
              <a:gdLst>
                <a:gd name="connsiteX0" fmla="*/ 7552 w 11706"/>
                <a:gd name="connsiteY0" fmla="*/ 29178 h 55094"/>
                <a:gd name="connsiteX1" fmla="*/ 11630 w 11706"/>
                <a:gd name="connsiteY1" fmla="*/ 2761 h 55094"/>
                <a:gd name="connsiteX2" fmla="*/ 7324 w 11706"/>
                <a:gd name="connsiteY2" fmla="*/ 1575 h 55094"/>
                <a:gd name="connsiteX3" fmla="*/ 1359 w 11706"/>
                <a:gd name="connsiteY3" fmla="*/ 28293 h 55094"/>
                <a:gd name="connsiteX4" fmla="*/ 2239 w 11706"/>
                <a:gd name="connsiteY4" fmla="*/ 54144 h 55094"/>
                <a:gd name="connsiteX5" fmla="*/ 5762 w 11706"/>
                <a:gd name="connsiteY5" fmla="*/ 53684 h 55094"/>
                <a:gd name="connsiteX6" fmla="*/ 7552 w 11706"/>
                <a:gd name="connsiteY6" fmla="*/ 29178 h 5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06" h="55094">
                  <a:moveTo>
                    <a:pt x="7552" y="29178"/>
                  </a:moveTo>
                  <a:cubicBezTo>
                    <a:pt x="8176" y="20246"/>
                    <a:pt x="9497" y="11455"/>
                    <a:pt x="11630" y="2761"/>
                  </a:cubicBezTo>
                  <a:cubicBezTo>
                    <a:pt x="12317" y="-36"/>
                    <a:pt x="8171" y="-1173"/>
                    <a:pt x="7324" y="1575"/>
                  </a:cubicBezTo>
                  <a:cubicBezTo>
                    <a:pt x="4634" y="10318"/>
                    <a:pt x="2530" y="19221"/>
                    <a:pt x="1359" y="28293"/>
                  </a:cubicBezTo>
                  <a:cubicBezTo>
                    <a:pt x="251" y="36847"/>
                    <a:pt x="-1419" y="46093"/>
                    <a:pt x="2239" y="54144"/>
                  </a:cubicBezTo>
                  <a:cubicBezTo>
                    <a:pt x="2979" y="55770"/>
                    <a:pt x="5283" y="55107"/>
                    <a:pt x="5762" y="53684"/>
                  </a:cubicBezTo>
                  <a:cubicBezTo>
                    <a:pt x="8384" y="45943"/>
                    <a:pt x="6986" y="37302"/>
                    <a:pt x="7552" y="2917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 232">
              <a:extLst>
                <a:ext uri="{FF2B5EF4-FFF2-40B4-BE49-F238E27FC236}">
                  <a16:creationId xmlns:a16="http://schemas.microsoft.com/office/drawing/2014/main" id="{443661A3-4EA3-F5B0-70ED-97B60DF0EC81}"/>
                </a:ext>
              </a:extLst>
            </p:cNvPr>
            <p:cNvSpPr/>
            <p:nvPr/>
          </p:nvSpPr>
          <p:spPr>
            <a:xfrm>
              <a:off x="2797504" y="5062422"/>
              <a:ext cx="55872" cy="91140"/>
            </a:xfrm>
            <a:custGeom>
              <a:avLst/>
              <a:gdLst>
                <a:gd name="connsiteX0" fmla="*/ 50023 w 55872"/>
                <a:gd name="connsiteY0" fmla="*/ 1114 h 91140"/>
                <a:gd name="connsiteX1" fmla="*/ 19668 w 55872"/>
                <a:gd name="connsiteY1" fmla="*/ 42433 h 91140"/>
                <a:gd name="connsiteX2" fmla="*/ 7533 w 55872"/>
                <a:gd name="connsiteY2" fmla="*/ 65701 h 91140"/>
                <a:gd name="connsiteX3" fmla="*/ 0 w 55872"/>
                <a:gd name="connsiteY3" fmla="*/ 88978 h 91140"/>
                <a:gd name="connsiteX4" fmla="*/ 3638 w 55872"/>
                <a:gd name="connsiteY4" fmla="*/ 90482 h 91140"/>
                <a:gd name="connsiteX5" fmla="*/ 13910 w 55872"/>
                <a:gd name="connsiteY5" fmla="*/ 69426 h 91140"/>
                <a:gd name="connsiteX6" fmla="*/ 25513 w 55872"/>
                <a:gd name="connsiteY6" fmla="*/ 46793 h 91140"/>
                <a:gd name="connsiteX7" fmla="*/ 54949 w 55872"/>
                <a:gd name="connsiteY7" fmla="*/ 6034 h 91140"/>
                <a:gd name="connsiteX8" fmla="*/ 50023 w 55872"/>
                <a:gd name="connsiteY8" fmla="*/ 1114 h 9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72" h="91140">
                  <a:moveTo>
                    <a:pt x="50023" y="1114"/>
                  </a:moveTo>
                  <a:cubicBezTo>
                    <a:pt x="38571" y="13844"/>
                    <a:pt x="28358" y="27671"/>
                    <a:pt x="19668" y="42433"/>
                  </a:cubicBezTo>
                  <a:cubicBezTo>
                    <a:pt x="15226" y="49976"/>
                    <a:pt x="11177" y="57746"/>
                    <a:pt x="7533" y="65701"/>
                  </a:cubicBezTo>
                  <a:cubicBezTo>
                    <a:pt x="4248" y="72876"/>
                    <a:pt x="24" y="80922"/>
                    <a:pt x="0" y="88978"/>
                  </a:cubicBezTo>
                  <a:cubicBezTo>
                    <a:pt x="-5" y="90676"/>
                    <a:pt x="2439" y="91982"/>
                    <a:pt x="3638" y="90482"/>
                  </a:cubicBezTo>
                  <a:cubicBezTo>
                    <a:pt x="8472" y="84440"/>
                    <a:pt x="10756" y="76413"/>
                    <a:pt x="13910" y="69426"/>
                  </a:cubicBezTo>
                  <a:cubicBezTo>
                    <a:pt x="17399" y="61695"/>
                    <a:pt x="21269" y="54137"/>
                    <a:pt x="25513" y="46793"/>
                  </a:cubicBezTo>
                  <a:cubicBezTo>
                    <a:pt x="33921" y="32229"/>
                    <a:pt x="43772" y="18595"/>
                    <a:pt x="54949" y="6034"/>
                  </a:cubicBezTo>
                  <a:cubicBezTo>
                    <a:pt x="57920" y="2706"/>
                    <a:pt x="53033" y="-2229"/>
                    <a:pt x="50023" y="1114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 233">
              <a:extLst>
                <a:ext uri="{FF2B5EF4-FFF2-40B4-BE49-F238E27FC236}">
                  <a16:creationId xmlns:a16="http://schemas.microsoft.com/office/drawing/2014/main" id="{6CDE0F3C-FE9D-74ED-389F-69222CA12F15}"/>
                </a:ext>
              </a:extLst>
            </p:cNvPr>
            <p:cNvSpPr/>
            <p:nvPr/>
          </p:nvSpPr>
          <p:spPr>
            <a:xfrm>
              <a:off x="2640039" y="4964983"/>
              <a:ext cx="51931" cy="182614"/>
            </a:xfrm>
            <a:custGeom>
              <a:avLst/>
              <a:gdLst>
                <a:gd name="connsiteX0" fmla="*/ 43231 w 51931"/>
                <a:gd name="connsiteY0" fmla="*/ 86041 h 182614"/>
                <a:gd name="connsiteX1" fmla="*/ 28387 w 51931"/>
                <a:gd name="connsiteY1" fmla="*/ 42041 h 182614"/>
                <a:gd name="connsiteX2" fmla="*/ 18454 w 51931"/>
                <a:gd name="connsiteY2" fmla="*/ 20883 h 182614"/>
                <a:gd name="connsiteX3" fmla="*/ 6150 w 51931"/>
                <a:gd name="connsiteY3" fmla="*/ 1017 h 182614"/>
                <a:gd name="connsiteX4" fmla="*/ 214 w 51931"/>
                <a:gd name="connsiteY4" fmla="*/ 4472 h 182614"/>
                <a:gd name="connsiteX5" fmla="*/ 10486 w 51931"/>
                <a:gd name="connsiteY5" fmla="*/ 24575 h 182614"/>
                <a:gd name="connsiteX6" fmla="*/ 19693 w 51931"/>
                <a:gd name="connsiteY6" fmla="*/ 44238 h 182614"/>
                <a:gd name="connsiteX7" fmla="*/ 34658 w 51931"/>
                <a:gd name="connsiteY7" fmla="*/ 88402 h 182614"/>
                <a:gd name="connsiteX8" fmla="*/ 45825 w 51931"/>
                <a:gd name="connsiteY8" fmla="*/ 180040 h 182614"/>
                <a:gd name="connsiteX9" fmla="*/ 51166 w 51931"/>
                <a:gd name="connsiteY9" fmla="*/ 180040 h 182614"/>
                <a:gd name="connsiteX10" fmla="*/ 43231 w 51931"/>
                <a:gd name="connsiteY10" fmla="*/ 86041 h 18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931" h="182614">
                  <a:moveTo>
                    <a:pt x="43231" y="86041"/>
                  </a:moveTo>
                  <a:cubicBezTo>
                    <a:pt x="39428" y="70999"/>
                    <a:pt x="34450" y="56324"/>
                    <a:pt x="28387" y="42041"/>
                  </a:cubicBezTo>
                  <a:cubicBezTo>
                    <a:pt x="25344" y="34871"/>
                    <a:pt x="22064" y="27792"/>
                    <a:pt x="18454" y="20883"/>
                  </a:cubicBezTo>
                  <a:cubicBezTo>
                    <a:pt x="14879" y="14042"/>
                    <a:pt x="11274" y="6828"/>
                    <a:pt x="6150" y="1017"/>
                  </a:cubicBezTo>
                  <a:cubicBezTo>
                    <a:pt x="3886" y="-1547"/>
                    <a:pt x="-1088" y="1158"/>
                    <a:pt x="214" y="4472"/>
                  </a:cubicBezTo>
                  <a:cubicBezTo>
                    <a:pt x="2967" y="11468"/>
                    <a:pt x="7084" y="17869"/>
                    <a:pt x="10486" y="24575"/>
                  </a:cubicBezTo>
                  <a:cubicBezTo>
                    <a:pt x="13761" y="31029"/>
                    <a:pt x="16867" y="37571"/>
                    <a:pt x="19693" y="44238"/>
                  </a:cubicBezTo>
                  <a:cubicBezTo>
                    <a:pt x="25760" y="58545"/>
                    <a:pt x="30734" y="73370"/>
                    <a:pt x="34658" y="88402"/>
                  </a:cubicBezTo>
                  <a:cubicBezTo>
                    <a:pt x="42443" y="118235"/>
                    <a:pt x="46541" y="149200"/>
                    <a:pt x="45825" y="180040"/>
                  </a:cubicBezTo>
                  <a:cubicBezTo>
                    <a:pt x="45742" y="183504"/>
                    <a:pt x="50934" y="183441"/>
                    <a:pt x="51166" y="180040"/>
                  </a:cubicBezTo>
                  <a:cubicBezTo>
                    <a:pt x="53319" y="148421"/>
                    <a:pt x="51011" y="116789"/>
                    <a:pt x="43231" y="8604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 234">
              <a:extLst>
                <a:ext uri="{FF2B5EF4-FFF2-40B4-BE49-F238E27FC236}">
                  <a16:creationId xmlns:a16="http://schemas.microsoft.com/office/drawing/2014/main" id="{E6589CE8-1F74-8336-075E-02957154B5B8}"/>
                </a:ext>
              </a:extLst>
            </p:cNvPr>
            <p:cNvSpPr/>
            <p:nvPr/>
          </p:nvSpPr>
          <p:spPr>
            <a:xfrm>
              <a:off x="2691943" y="5065045"/>
              <a:ext cx="23884" cy="84813"/>
            </a:xfrm>
            <a:custGeom>
              <a:avLst/>
              <a:gdLst>
                <a:gd name="connsiteX0" fmla="*/ 23836 w 23884"/>
                <a:gd name="connsiteY0" fmla="*/ 3257 h 84813"/>
                <a:gd name="connsiteX1" fmla="*/ 19075 w 23884"/>
                <a:gd name="connsiteY1" fmla="*/ 1249 h 84813"/>
                <a:gd name="connsiteX2" fmla="*/ 11285 w 23884"/>
                <a:gd name="connsiteY2" fmla="*/ 19886 h 84813"/>
                <a:gd name="connsiteX3" fmla="*/ 5712 w 23884"/>
                <a:gd name="connsiteY3" fmla="*/ 40391 h 84813"/>
                <a:gd name="connsiteX4" fmla="*/ 7 w 23884"/>
                <a:gd name="connsiteY4" fmla="*/ 81725 h 84813"/>
                <a:gd name="connsiteX5" fmla="*/ 6433 w 23884"/>
                <a:gd name="connsiteY5" fmla="*/ 81725 h 84813"/>
                <a:gd name="connsiteX6" fmla="*/ 12771 w 23884"/>
                <a:gd name="connsiteY6" fmla="*/ 41417 h 84813"/>
                <a:gd name="connsiteX7" fmla="*/ 17914 w 23884"/>
                <a:gd name="connsiteY7" fmla="*/ 22625 h 84813"/>
                <a:gd name="connsiteX8" fmla="*/ 23836 w 23884"/>
                <a:gd name="connsiteY8" fmla="*/ 3257 h 8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84" h="84813">
                  <a:moveTo>
                    <a:pt x="23836" y="3257"/>
                  </a:moveTo>
                  <a:cubicBezTo>
                    <a:pt x="24339" y="378"/>
                    <a:pt x="20778" y="-1291"/>
                    <a:pt x="19075" y="1249"/>
                  </a:cubicBezTo>
                  <a:cubicBezTo>
                    <a:pt x="15412" y="6716"/>
                    <a:pt x="13293" y="13659"/>
                    <a:pt x="11285" y="19886"/>
                  </a:cubicBezTo>
                  <a:cubicBezTo>
                    <a:pt x="9113" y="26636"/>
                    <a:pt x="7241" y="33467"/>
                    <a:pt x="5712" y="40391"/>
                  </a:cubicBezTo>
                  <a:cubicBezTo>
                    <a:pt x="2717" y="53992"/>
                    <a:pt x="859" y="67824"/>
                    <a:pt x="7" y="81725"/>
                  </a:cubicBezTo>
                  <a:cubicBezTo>
                    <a:pt x="-244" y="85871"/>
                    <a:pt x="6113" y="85813"/>
                    <a:pt x="6433" y="81725"/>
                  </a:cubicBezTo>
                  <a:cubicBezTo>
                    <a:pt x="7492" y="68134"/>
                    <a:pt x="9577" y="54674"/>
                    <a:pt x="12771" y="41417"/>
                  </a:cubicBezTo>
                  <a:cubicBezTo>
                    <a:pt x="14290" y="35108"/>
                    <a:pt x="15988" y="28828"/>
                    <a:pt x="17914" y="22625"/>
                  </a:cubicBezTo>
                  <a:cubicBezTo>
                    <a:pt x="19888" y="16263"/>
                    <a:pt x="22685" y="9827"/>
                    <a:pt x="23836" y="325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 235">
              <a:extLst>
                <a:ext uri="{FF2B5EF4-FFF2-40B4-BE49-F238E27FC236}">
                  <a16:creationId xmlns:a16="http://schemas.microsoft.com/office/drawing/2014/main" id="{E563BCB2-0583-E540-23C3-599EC6F027F3}"/>
                </a:ext>
              </a:extLst>
            </p:cNvPr>
            <p:cNvSpPr/>
            <p:nvPr/>
          </p:nvSpPr>
          <p:spPr>
            <a:xfrm>
              <a:off x="2730940" y="5025678"/>
              <a:ext cx="39373" cy="127934"/>
            </a:xfrm>
            <a:custGeom>
              <a:avLst/>
              <a:gdLst>
                <a:gd name="connsiteX0" fmla="*/ 32434 w 39373"/>
                <a:gd name="connsiteY0" fmla="*/ 1576 h 127934"/>
                <a:gd name="connsiteX1" fmla="*/ 700 w 39373"/>
                <a:gd name="connsiteY1" fmla="*/ 118469 h 127934"/>
                <a:gd name="connsiteX2" fmla="*/ 6245 w 39373"/>
                <a:gd name="connsiteY2" fmla="*/ 118469 h 127934"/>
                <a:gd name="connsiteX3" fmla="*/ 14126 w 39373"/>
                <a:gd name="connsiteY3" fmla="*/ 58735 h 127934"/>
                <a:gd name="connsiteX4" fmla="*/ 14673 w 39373"/>
                <a:gd name="connsiteY4" fmla="*/ 58697 h 127934"/>
                <a:gd name="connsiteX5" fmla="*/ 24466 w 39373"/>
                <a:gd name="connsiteY5" fmla="*/ 86241 h 127934"/>
                <a:gd name="connsiteX6" fmla="*/ 24379 w 39373"/>
                <a:gd name="connsiteY6" fmla="*/ 123801 h 127934"/>
                <a:gd name="connsiteX7" fmla="*/ 30770 w 39373"/>
                <a:gd name="connsiteY7" fmla="*/ 125562 h 127934"/>
                <a:gd name="connsiteX8" fmla="*/ 16260 w 39373"/>
                <a:gd name="connsiteY8" fmla="*/ 51933 h 127934"/>
                <a:gd name="connsiteX9" fmla="*/ 38739 w 39373"/>
                <a:gd name="connsiteY9" fmla="*/ 5257 h 127934"/>
                <a:gd name="connsiteX10" fmla="*/ 32434 w 39373"/>
                <a:gd name="connsiteY10" fmla="*/ 1576 h 12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373" h="127934">
                  <a:moveTo>
                    <a:pt x="32434" y="1576"/>
                  </a:moveTo>
                  <a:cubicBezTo>
                    <a:pt x="6990" y="35250"/>
                    <a:pt x="-2847" y="76739"/>
                    <a:pt x="700" y="118469"/>
                  </a:cubicBezTo>
                  <a:cubicBezTo>
                    <a:pt x="995" y="121972"/>
                    <a:pt x="6375" y="122084"/>
                    <a:pt x="6245" y="118469"/>
                  </a:cubicBezTo>
                  <a:cubicBezTo>
                    <a:pt x="5528" y="98473"/>
                    <a:pt x="8368" y="78186"/>
                    <a:pt x="14126" y="58735"/>
                  </a:cubicBezTo>
                  <a:cubicBezTo>
                    <a:pt x="14204" y="58479"/>
                    <a:pt x="14562" y="58455"/>
                    <a:pt x="14673" y="58697"/>
                  </a:cubicBezTo>
                  <a:cubicBezTo>
                    <a:pt x="18766" y="67595"/>
                    <a:pt x="22341" y="76458"/>
                    <a:pt x="24466" y="86241"/>
                  </a:cubicBezTo>
                  <a:cubicBezTo>
                    <a:pt x="27156" y="98627"/>
                    <a:pt x="27122" y="111435"/>
                    <a:pt x="24379" y="123801"/>
                  </a:cubicBezTo>
                  <a:cubicBezTo>
                    <a:pt x="23459" y="127948"/>
                    <a:pt x="29754" y="129723"/>
                    <a:pt x="30770" y="125562"/>
                  </a:cubicBezTo>
                  <a:cubicBezTo>
                    <a:pt x="36590" y="101666"/>
                    <a:pt x="33871" y="70710"/>
                    <a:pt x="16260" y="51933"/>
                  </a:cubicBezTo>
                  <a:cubicBezTo>
                    <a:pt x="21785" y="35420"/>
                    <a:pt x="29406" y="19622"/>
                    <a:pt x="38739" y="5257"/>
                  </a:cubicBezTo>
                  <a:cubicBezTo>
                    <a:pt x="41361" y="1227"/>
                    <a:pt x="35192" y="-2073"/>
                    <a:pt x="32434" y="15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 236">
              <a:extLst>
                <a:ext uri="{FF2B5EF4-FFF2-40B4-BE49-F238E27FC236}">
                  <a16:creationId xmlns:a16="http://schemas.microsoft.com/office/drawing/2014/main" id="{DCB19004-09BE-FA08-63F7-AF5CE035BD39}"/>
                </a:ext>
              </a:extLst>
            </p:cNvPr>
            <p:cNvSpPr/>
            <p:nvPr/>
          </p:nvSpPr>
          <p:spPr>
            <a:xfrm>
              <a:off x="2715025" y="5092853"/>
              <a:ext cx="11729" cy="62078"/>
            </a:xfrm>
            <a:custGeom>
              <a:avLst/>
              <a:gdLst>
                <a:gd name="connsiteX0" fmla="*/ 10291 w 11729"/>
                <a:gd name="connsiteY0" fmla="*/ 31646 h 62078"/>
                <a:gd name="connsiteX1" fmla="*/ 4199 w 11729"/>
                <a:gd name="connsiteY1" fmla="*/ 1498 h 62078"/>
                <a:gd name="connsiteX2" fmla="*/ 91 w 11729"/>
                <a:gd name="connsiteY2" fmla="*/ 2630 h 62078"/>
                <a:gd name="connsiteX3" fmla="*/ 5753 w 11729"/>
                <a:gd name="connsiteY3" fmla="*/ 32531 h 62078"/>
                <a:gd name="connsiteX4" fmla="*/ 6144 w 11729"/>
                <a:gd name="connsiteY4" fmla="*/ 46746 h 62078"/>
                <a:gd name="connsiteX5" fmla="*/ 6585 w 11729"/>
                <a:gd name="connsiteY5" fmla="*/ 60622 h 62078"/>
                <a:gd name="connsiteX6" fmla="*/ 10233 w 11729"/>
                <a:gd name="connsiteY6" fmla="*/ 61096 h 62078"/>
                <a:gd name="connsiteX7" fmla="*/ 11612 w 11729"/>
                <a:gd name="connsiteY7" fmla="*/ 47636 h 62078"/>
                <a:gd name="connsiteX8" fmla="*/ 10291 w 11729"/>
                <a:gd name="connsiteY8" fmla="*/ 31646 h 6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29" h="62078">
                  <a:moveTo>
                    <a:pt x="10291" y="31646"/>
                  </a:moveTo>
                  <a:cubicBezTo>
                    <a:pt x="9163" y="21422"/>
                    <a:pt x="7112" y="11359"/>
                    <a:pt x="4199" y="1498"/>
                  </a:cubicBezTo>
                  <a:cubicBezTo>
                    <a:pt x="3425" y="-1124"/>
                    <a:pt x="-658" y="-21"/>
                    <a:pt x="91" y="2630"/>
                  </a:cubicBezTo>
                  <a:cubicBezTo>
                    <a:pt x="2854" y="12418"/>
                    <a:pt x="4814" y="22400"/>
                    <a:pt x="5753" y="32531"/>
                  </a:cubicBezTo>
                  <a:cubicBezTo>
                    <a:pt x="6193" y="37248"/>
                    <a:pt x="6173" y="42009"/>
                    <a:pt x="6144" y="46746"/>
                  </a:cubicBezTo>
                  <a:cubicBezTo>
                    <a:pt x="6115" y="51357"/>
                    <a:pt x="5254" y="56156"/>
                    <a:pt x="6585" y="60622"/>
                  </a:cubicBezTo>
                  <a:cubicBezTo>
                    <a:pt x="7025" y="62113"/>
                    <a:pt x="9507" y="62761"/>
                    <a:pt x="10233" y="61096"/>
                  </a:cubicBezTo>
                  <a:cubicBezTo>
                    <a:pt x="12110" y="56785"/>
                    <a:pt x="11742" y="52271"/>
                    <a:pt x="11612" y="47636"/>
                  </a:cubicBezTo>
                  <a:cubicBezTo>
                    <a:pt x="11466" y="42280"/>
                    <a:pt x="10876" y="36968"/>
                    <a:pt x="10291" y="3164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 237">
              <a:extLst>
                <a:ext uri="{FF2B5EF4-FFF2-40B4-BE49-F238E27FC236}">
                  <a16:creationId xmlns:a16="http://schemas.microsoft.com/office/drawing/2014/main" id="{3A2637DE-30AB-70D9-CB35-7FB367BC245D}"/>
                </a:ext>
              </a:extLst>
            </p:cNvPr>
            <p:cNvSpPr/>
            <p:nvPr/>
          </p:nvSpPr>
          <p:spPr>
            <a:xfrm>
              <a:off x="2705307" y="5118014"/>
              <a:ext cx="12066" cy="31846"/>
            </a:xfrm>
            <a:custGeom>
              <a:avLst/>
              <a:gdLst>
                <a:gd name="connsiteX0" fmla="*/ 7033 w 12066"/>
                <a:gd name="connsiteY0" fmla="*/ 2353 h 31846"/>
                <a:gd name="connsiteX1" fmla="*/ 249 w 12066"/>
                <a:gd name="connsiteY1" fmla="*/ 4226 h 31846"/>
                <a:gd name="connsiteX2" fmla="*/ 4352 w 12066"/>
                <a:gd name="connsiteY2" fmla="*/ 20947 h 31846"/>
                <a:gd name="connsiteX3" fmla="*/ 7647 w 12066"/>
                <a:gd name="connsiteY3" fmla="*/ 31669 h 31846"/>
                <a:gd name="connsiteX4" fmla="*/ 8977 w 12066"/>
                <a:gd name="connsiteY4" fmla="*/ 31669 h 31846"/>
                <a:gd name="connsiteX5" fmla="*/ 11532 w 12066"/>
                <a:gd name="connsiteY5" fmla="*/ 19592 h 31846"/>
                <a:gd name="connsiteX6" fmla="*/ 7033 w 12066"/>
                <a:gd name="connsiteY6" fmla="*/ 2353 h 3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66" h="31846">
                  <a:moveTo>
                    <a:pt x="7033" y="2353"/>
                  </a:moveTo>
                  <a:cubicBezTo>
                    <a:pt x="5378" y="-1774"/>
                    <a:pt x="-1372" y="-42"/>
                    <a:pt x="249" y="4226"/>
                  </a:cubicBezTo>
                  <a:cubicBezTo>
                    <a:pt x="2306" y="9620"/>
                    <a:pt x="3786" y="15189"/>
                    <a:pt x="4352" y="20947"/>
                  </a:cubicBezTo>
                  <a:cubicBezTo>
                    <a:pt x="4720" y="24677"/>
                    <a:pt x="4009" y="29419"/>
                    <a:pt x="7647" y="31669"/>
                  </a:cubicBezTo>
                  <a:cubicBezTo>
                    <a:pt x="8058" y="31920"/>
                    <a:pt x="8566" y="31891"/>
                    <a:pt x="8977" y="31669"/>
                  </a:cubicBezTo>
                  <a:cubicBezTo>
                    <a:pt x="13202" y="29399"/>
                    <a:pt x="12031" y="23516"/>
                    <a:pt x="11532" y="19592"/>
                  </a:cubicBezTo>
                  <a:cubicBezTo>
                    <a:pt x="10773" y="13636"/>
                    <a:pt x="9263" y="7917"/>
                    <a:pt x="7033" y="235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30" name="Freeform 246">
            <a:extLst>
              <a:ext uri="{FF2B5EF4-FFF2-40B4-BE49-F238E27FC236}">
                <a16:creationId xmlns:a16="http://schemas.microsoft.com/office/drawing/2014/main" id="{E20DA198-0840-2954-2C38-A55C6178B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279" y="3842369"/>
            <a:ext cx="10649136" cy="657049"/>
          </a:xfrm>
          <a:custGeom>
            <a:avLst/>
            <a:gdLst>
              <a:gd name="connsiteX0" fmla="*/ 0 w 5162129"/>
              <a:gd name="connsiteY0" fmla="*/ 299054 h 304301"/>
              <a:gd name="connsiteX1" fmla="*/ 2497015 w 5162129"/>
              <a:gd name="connsiteY1" fmla="*/ 115 h 304301"/>
              <a:gd name="connsiteX2" fmla="*/ 4906108 w 5162129"/>
              <a:gd name="connsiteY2" fmla="*/ 263885 h 304301"/>
              <a:gd name="connsiteX3" fmla="*/ 4976446 w 5162129"/>
              <a:gd name="connsiteY3" fmla="*/ 299054 h 304301"/>
              <a:gd name="connsiteX0" fmla="*/ 0 w 5339387"/>
              <a:gd name="connsiteY0" fmla="*/ 299054 h 450399"/>
              <a:gd name="connsiteX1" fmla="*/ 2497015 w 5339387"/>
              <a:gd name="connsiteY1" fmla="*/ 115 h 450399"/>
              <a:gd name="connsiteX2" fmla="*/ 4906108 w 5339387"/>
              <a:gd name="connsiteY2" fmla="*/ 263885 h 450399"/>
              <a:gd name="connsiteX3" fmla="*/ 5262693 w 5339387"/>
              <a:gd name="connsiteY3" fmla="*/ 450129 h 450399"/>
              <a:gd name="connsiteX0" fmla="*/ 0 w 5262693"/>
              <a:gd name="connsiteY0" fmla="*/ 299054 h 450129"/>
              <a:gd name="connsiteX1" fmla="*/ 2497015 w 5262693"/>
              <a:gd name="connsiteY1" fmla="*/ 115 h 450129"/>
              <a:gd name="connsiteX2" fmla="*/ 4906108 w 5262693"/>
              <a:gd name="connsiteY2" fmla="*/ 263885 h 450129"/>
              <a:gd name="connsiteX3" fmla="*/ 5262693 w 5262693"/>
              <a:gd name="connsiteY3" fmla="*/ 450129 h 450129"/>
              <a:gd name="connsiteX0" fmla="*/ 0 w 5262693"/>
              <a:gd name="connsiteY0" fmla="*/ 303043 h 454118"/>
              <a:gd name="connsiteX1" fmla="*/ 2497015 w 5262693"/>
              <a:gd name="connsiteY1" fmla="*/ 4104 h 454118"/>
              <a:gd name="connsiteX2" fmla="*/ 4103026 w 5262693"/>
              <a:gd name="connsiteY2" fmla="*/ 140653 h 454118"/>
              <a:gd name="connsiteX3" fmla="*/ 5262693 w 5262693"/>
              <a:gd name="connsiteY3" fmla="*/ 454118 h 454118"/>
              <a:gd name="connsiteX0" fmla="*/ 0 w 5262693"/>
              <a:gd name="connsiteY0" fmla="*/ 303043 h 454118"/>
              <a:gd name="connsiteX1" fmla="*/ 2497015 w 5262693"/>
              <a:gd name="connsiteY1" fmla="*/ 4104 h 454118"/>
              <a:gd name="connsiteX2" fmla="*/ 4103026 w 5262693"/>
              <a:gd name="connsiteY2" fmla="*/ 140653 h 454118"/>
              <a:gd name="connsiteX3" fmla="*/ 5262693 w 5262693"/>
              <a:gd name="connsiteY3" fmla="*/ 454118 h 454118"/>
              <a:gd name="connsiteX0" fmla="*/ 0 w 4995064"/>
              <a:gd name="connsiteY0" fmla="*/ 303043 h 364908"/>
              <a:gd name="connsiteX1" fmla="*/ 2497015 w 4995064"/>
              <a:gd name="connsiteY1" fmla="*/ 4104 h 364908"/>
              <a:gd name="connsiteX2" fmla="*/ 4103026 w 4995064"/>
              <a:gd name="connsiteY2" fmla="*/ 140653 h 364908"/>
              <a:gd name="connsiteX3" fmla="*/ 4995064 w 4995064"/>
              <a:gd name="connsiteY3" fmla="*/ 364908 h 36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5064" h="364908">
                <a:moveTo>
                  <a:pt x="0" y="303043"/>
                </a:moveTo>
                <a:cubicBezTo>
                  <a:pt x="839665" y="156504"/>
                  <a:pt x="1813177" y="31169"/>
                  <a:pt x="2497015" y="4104"/>
                </a:cubicBezTo>
                <a:cubicBezTo>
                  <a:pt x="3180853" y="-22961"/>
                  <a:pt x="3689788" y="90830"/>
                  <a:pt x="4103026" y="140653"/>
                </a:cubicBezTo>
                <a:cubicBezTo>
                  <a:pt x="4516264" y="190476"/>
                  <a:pt x="4878005" y="322458"/>
                  <a:pt x="4995064" y="364908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1" name="Graphic 97">
            <a:extLst>
              <a:ext uri="{FF2B5EF4-FFF2-40B4-BE49-F238E27FC236}">
                <a16:creationId xmlns:a16="http://schemas.microsoft.com/office/drawing/2014/main" id="{5C6C347F-F605-63AA-91F5-01B7C6F3D497}"/>
              </a:ext>
            </a:extLst>
          </p:cNvPr>
          <p:cNvGrpSpPr/>
          <p:nvPr/>
        </p:nvGrpSpPr>
        <p:grpSpPr>
          <a:xfrm>
            <a:off x="1893811" y="1791144"/>
            <a:ext cx="5302216" cy="3801966"/>
            <a:chOff x="-1105191" y="2721202"/>
            <a:chExt cx="2467326" cy="2088661"/>
          </a:xfrm>
        </p:grpSpPr>
        <p:sp>
          <p:nvSpPr>
            <p:cNvPr id="332" name="Freeform 112">
              <a:extLst>
                <a:ext uri="{FF2B5EF4-FFF2-40B4-BE49-F238E27FC236}">
                  <a16:creationId xmlns:a16="http://schemas.microsoft.com/office/drawing/2014/main" id="{7CA40121-E295-12A5-D419-E8AADDF83BE4}"/>
                </a:ext>
              </a:extLst>
            </p:cNvPr>
            <p:cNvSpPr/>
            <p:nvPr/>
          </p:nvSpPr>
          <p:spPr>
            <a:xfrm>
              <a:off x="-1105191" y="2732418"/>
              <a:ext cx="2443630" cy="1362690"/>
            </a:xfrm>
            <a:custGeom>
              <a:avLst/>
              <a:gdLst>
                <a:gd name="connsiteX0" fmla="*/ 550788 w 2443630"/>
                <a:gd name="connsiteY0" fmla="*/ 1296869 h 1362690"/>
                <a:gd name="connsiteX1" fmla="*/ 546298 w 2443630"/>
                <a:gd name="connsiteY1" fmla="*/ 1295702 h 1362690"/>
                <a:gd name="connsiteX2" fmla="*/ 164695 w 2443630"/>
                <a:gd name="connsiteY2" fmla="*/ 1304595 h 1362690"/>
                <a:gd name="connsiteX3" fmla="*/ 117182 w 2443630"/>
                <a:gd name="connsiteY3" fmla="*/ 1024084 h 1362690"/>
                <a:gd name="connsiteX4" fmla="*/ 115663 w 2443630"/>
                <a:gd name="connsiteY4" fmla="*/ 1018065 h 1362690"/>
                <a:gd name="connsiteX5" fmla="*/ 20967 w 2443630"/>
                <a:gd name="connsiteY5" fmla="*/ 945722 h 1362690"/>
                <a:gd name="connsiteX6" fmla="*/ 70550 w 2443630"/>
                <a:gd name="connsiteY6" fmla="*/ 871822 h 1362690"/>
                <a:gd name="connsiteX7" fmla="*/ 71034 w 2443630"/>
                <a:gd name="connsiteY7" fmla="*/ 866016 h 1362690"/>
                <a:gd name="connsiteX8" fmla="*/ 15679 w 2443630"/>
                <a:gd name="connsiteY8" fmla="*/ 665332 h 1362690"/>
                <a:gd name="connsiteX9" fmla="*/ 128185 w 2443630"/>
                <a:gd name="connsiteY9" fmla="*/ 547039 h 1362690"/>
                <a:gd name="connsiteX10" fmla="*/ 255220 w 2443630"/>
                <a:gd name="connsiteY10" fmla="*/ 529229 h 1362690"/>
                <a:gd name="connsiteX11" fmla="*/ 258336 w 2443630"/>
                <a:gd name="connsiteY11" fmla="*/ 524125 h 1362690"/>
                <a:gd name="connsiteX12" fmla="*/ 244053 w 2443630"/>
                <a:gd name="connsiteY12" fmla="*/ 375235 h 1362690"/>
                <a:gd name="connsiteX13" fmla="*/ 540332 w 2443630"/>
                <a:gd name="connsiteY13" fmla="*/ 275948 h 1362690"/>
                <a:gd name="connsiteX14" fmla="*/ 544769 w 2443630"/>
                <a:gd name="connsiteY14" fmla="*/ 273737 h 1362690"/>
                <a:gd name="connsiteX15" fmla="*/ 744002 w 2443630"/>
                <a:gd name="connsiteY15" fmla="*/ 41052 h 1362690"/>
                <a:gd name="connsiteX16" fmla="*/ 1051095 w 2443630"/>
                <a:gd name="connsiteY16" fmla="*/ 51382 h 1362690"/>
                <a:gd name="connsiteX17" fmla="*/ 1055155 w 2443630"/>
                <a:gd name="connsiteY17" fmla="*/ 51474 h 1362690"/>
                <a:gd name="connsiteX18" fmla="*/ 1203904 w 2443630"/>
                <a:gd name="connsiteY18" fmla="*/ 715 h 1362690"/>
                <a:gd name="connsiteX19" fmla="*/ 1361953 w 2443630"/>
                <a:gd name="connsiteY19" fmla="*/ 100530 h 1362690"/>
                <a:gd name="connsiteX20" fmla="*/ 1367313 w 2443630"/>
                <a:gd name="connsiteY20" fmla="*/ 101459 h 1362690"/>
                <a:gd name="connsiteX21" fmla="*/ 1491726 w 2443630"/>
                <a:gd name="connsiteY21" fmla="*/ 41052 h 1362690"/>
                <a:gd name="connsiteX22" fmla="*/ 1594415 w 2443630"/>
                <a:gd name="connsiteY22" fmla="*/ 129453 h 1362690"/>
                <a:gd name="connsiteX23" fmla="*/ 1598721 w 2443630"/>
                <a:gd name="connsiteY23" fmla="*/ 131389 h 1362690"/>
                <a:gd name="connsiteX24" fmla="*/ 1676894 w 2443630"/>
                <a:gd name="connsiteY24" fmla="*/ 121286 h 1362690"/>
                <a:gd name="connsiteX25" fmla="*/ 1759808 w 2443630"/>
                <a:gd name="connsiteY25" fmla="*/ 179656 h 1362690"/>
                <a:gd name="connsiteX26" fmla="*/ 1764124 w 2443630"/>
                <a:gd name="connsiteY26" fmla="*/ 180846 h 1362690"/>
                <a:gd name="connsiteX27" fmla="*/ 2121294 w 2443630"/>
                <a:gd name="connsiteY27" fmla="*/ 200639 h 1362690"/>
                <a:gd name="connsiteX28" fmla="*/ 2249234 w 2443630"/>
                <a:gd name="connsiteY28" fmla="*/ 446180 h 1362690"/>
                <a:gd name="connsiteX29" fmla="*/ 2252161 w 2443630"/>
                <a:gd name="connsiteY29" fmla="*/ 449562 h 1362690"/>
                <a:gd name="connsiteX30" fmla="*/ 2321175 w 2443630"/>
                <a:gd name="connsiteY30" fmla="*/ 475084 h 1362690"/>
                <a:gd name="connsiteX31" fmla="*/ 2434319 w 2443630"/>
                <a:gd name="connsiteY31" fmla="*/ 645920 h 1362690"/>
                <a:gd name="connsiteX32" fmla="*/ 2372534 w 2443630"/>
                <a:gd name="connsiteY32" fmla="*/ 863238 h 1362690"/>
                <a:gd name="connsiteX33" fmla="*/ 2371285 w 2443630"/>
                <a:gd name="connsiteY33" fmla="*/ 868744 h 1362690"/>
                <a:gd name="connsiteX34" fmla="*/ 2399928 w 2443630"/>
                <a:gd name="connsiteY34" fmla="*/ 932489 h 1362690"/>
                <a:gd name="connsiteX35" fmla="*/ 2379356 w 2443630"/>
                <a:gd name="connsiteY35" fmla="*/ 985125 h 1362690"/>
                <a:gd name="connsiteX36" fmla="*/ 2379027 w 2443630"/>
                <a:gd name="connsiteY36" fmla="*/ 989620 h 1362690"/>
                <a:gd name="connsiteX37" fmla="*/ 2366423 w 2443630"/>
                <a:gd name="connsiteY37" fmla="*/ 1171445 h 1362690"/>
                <a:gd name="connsiteX38" fmla="*/ 2167127 w 2443630"/>
                <a:gd name="connsiteY38" fmla="*/ 1207132 h 1362690"/>
                <a:gd name="connsiteX39" fmla="*/ 2162362 w 2443630"/>
                <a:gd name="connsiteY39" fmla="*/ 1210466 h 1362690"/>
                <a:gd name="connsiteX40" fmla="*/ 2142457 w 2443630"/>
                <a:gd name="connsiteY40" fmla="*/ 1283428 h 1362690"/>
                <a:gd name="connsiteX41" fmla="*/ 2080666 w 2443630"/>
                <a:gd name="connsiteY41" fmla="*/ 1285798 h 1362690"/>
                <a:gd name="connsiteX42" fmla="*/ 2076946 w 2443630"/>
                <a:gd name="connsiteY42" fmla="*/ 1286911 h 1362690"/>
                <a:gd name="connsiteX43" fmla="*/ 2010191 w 2443630"/>
                <a:gd name="connsiteY43" fmla="*/ 1322221 h 1362690"/>
                <a:gd name="connsiteX44" fmla="*/ 1958930 w 2443630"/>
                <a:gd name="connsiteY44" fmla="*/ 1264098 h 1362690"/>
                <a:gd name="connsiteX45" fmla="*/ 1954725 w 2443630"/>
                <a:gd name="connsiteY45" fmla="*/ 1261723 h 1362690"/>
                <a:gd name="connsiteX46" fmla="*/ 1786017 w 2443630"/>
                <a:gd name="connsiteY46" fmla="*/ 1177831 h 1362690"/>
                <a:gd name="connsiteX47" fmla="*/ 1782219 w 2443630"/>
                <a:gd name="connsiteY47" fmla="*/ 1176781 h 1362690"/>
                <a:gd name="connsiteX48" fmla="*/ 1652281 w 2443630"/>
                <a:gd name="connsiteY48" fmla="*/ 1129675 h 1362690"/>
                <a:gd name="connsiteX49" fmla="*/ 1647525 w 2443630"/>
                <a:gd name="connsiteY49" fmla="*/ 1128688 h 1362690"/>
                <a:gd name="connsiteX50" fmla="*/ 1338032 w 2443630"/>
                <a:gd name="connsiteY50" fmla="*/ 1103002 h 1362690"/>
                <a:gd name="connsiteX51" fmla="*/ 1333498 w 2443630"/>
                <a:gd name="connsiteY51" fmla="*/ 1103132 h 1362690"/>
                <a:gd name="connsiteX52" fmla="*/ 1167321 w 2443630"/>
                <a:gd name="connsiteY52" fmla="*/ 1139454 h 1362690"/>
                <a:gd name="connsiteX53" fmla="*/ 1163746 w 2443630"/>
                <a:gd name="connsiteY53" fmla="*/ 1139594 h 1362690"/>
                <a:gd name="connsiteX54" fmla="*/ 1068058 w 2443630"/>
                <a:gd name="connsiteY54" fmla="*/ 1150243 h 1362690"/>
                <a:gd name="connsiteX55" fmla="*/ 1063675 w 2443630"/>
                <a:gd name="connsiteY55" fmla="*/ 1153581 h 1362690"/>
                <a:gd name="connsiteX56" fmla="*/ 997298 w 2443630"/>
                <a:gd name="connsiteY56" fmla="*/ 1242607 h 1362690"/>
                <a:gd name="connsiteX57" fmla="*/ 994632 w 2443630"/>
                <a:gd name="connsiteY57" fmla="*/ 1244716 h 1362690"/>
                <a:gd name="connsiteX58" fmla="*/ 727508 w 2443630"/>
                <a:gd name="connsiteY58" fmla="*/ 1310556 h 1362690"/>
                <a:gd name="connsiteX59" fmla="*/ 723511 w 2443630"/>
                <a:gd name="connsiteY59" fmla="*/ 1310517 h 1362690"/>
                <a:gd name="connsiteX60" fmla="*/ 550788 w 2443630"/>
                <a:gd name="connsiteY60" fmla="*/ 1296869 h 136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443630" h="1362690">
                  <a:moveTo>
                    <a:pt x="550788" y="1296869"/>
                  </a:moveTo>
                  <a:cubicBezTo>
                    <a:pt x="549864" y="1295315"/>
                    <a:pt x="547861" y="1294798"/>
                    <a:pt x="546298" y="1295702"/>
                  </a:cubicBezTo>
                  <a:cubicBezTo>
                    <a:pt x="522247" y="1309642"/>
                    <a:pt x="348783" y="1402779"/>
                    <a:pt x="164695" y="1304595"/>
                  </a:cubicBezTo>
                  <a:cubicBezTo>
                    <a:pt x="-16230" y="1208105"/>
                    <a:pt x="72703" y="1054415"/>
                    <a:pt x="117182" y="1024084"/>
                  </a:cubicBezTo>
                  <a:cubicBezTo>
                    <a:pt x="119717" y="1022356"/>
                    <a:pt x="118711" y="1018394"/>
                    <a:pt x="115663" y="1018065"/>
                  </a:cubicBezTo>
                  <a:cubicBezTo>
                    <a:pt x="88583" y="1015171"/>
                    <a:pt x="27678" y="1002374"/>
                    <a:pt x="20967" y="945722"/>
                  </a:cubicBezTo>
                  <a:cubicBezTo>
                    <a:pt x="15597" y="900368"/>
                    <a:pt x="55039" y="878571"/>
                    <a:pt x="70550" y="871822"/>
                  </a:cubicBezTo>
                  <a:cubicBezTo>
                    <a:pt x="72970" y="870767"/>
                    <a:pt x="73241" y="867462"/>
                    <a:pt x="71034" y="866016"/>
                  </a:cubicBezTo>
                  <a:cubicBezTo>
                    <a:pt x="48251" y="851070"/>
                    <a:pt x="-34006" y="786861"/>
                    <a:pt x="15679" y="665332"/>
                  </a:cubicBezTo>
                  <a:cubicBezTo>
                    <a:pt x="39203" y="607785"/>
                    <a:pt x="82699" y="566514"/>
                    <a:pt x="128185" y="547039"/>
                  </a:cubicBezTo>
                  <a:cubicBezTo>
                    <a:pt x="180855" y="524493"/>
                    <a:pt x="235871" y="527299"/>
                    <a:pt x="255220" y="529229"/>
                  </a:cubicBezTo>
                  <a:cubicBezTo>
                    <a:pt x="257992" y="529505"/>
                    <a:pt x="259860" y="526457"/>
                    <a:pt x="258336" y="524125"/>
                  </a:cubicBezTo>
                  <a:cubicBezTo>
                    <a:pt x="244904" y="503572"/>
                    <a:pt x="205443" y="433885"/>
                    <a:pt x="244053" y="375235"/>
                  </a:cubicBezTo>
                  <a:cubicBezTo>
                    <a:pt x="289601" y="306038"/>
                    <a:pt x="364193" y="205952"/>
                    <a:pt x="540332" y="275948"/>
                  </a:cubicBezTo>
                  <a:cubicBezTo>
                    <a:pt x="542181" y="276683"/>
                    <a:pt x="544251" y="275653"/>
                    <a:pt x="544769" y="273737"/>
                  </a:cubicBezTo>
                  <a:cubicBezTo>
                    <a:pt x="551296" y="249598"/>
                    <a:pt x="594599" y="110937"/>
                    <a:pt x="744002" y="41052"/>
                  </a:cubicBezTo>
                  <a:cubicBezTo>
                    <a:pt x="905626" y="-34547"/>
                    <a:pt x="1005199" y="13677"/>
                    <a:pt x="1051095" y="51382"/>
                  </a:cubicBezTo>
                  <a:cubicBezTo>
                    <a:pt x="1052266" y="52345"/>
                    <a:pt x="1053935" y="52379"/>
                    <a:pt x="1055155" y="51474"/>
                  </a:cubicBezTo>
                  <a:cubicBezTo>
                    <a:pt x="1067826" y="42054"/>
                    <a:pt x="1136729" y="-6426"/>
                    <a:pt x="1203904" y="715"/>
                  </a:cubicBezTo>
                  <a:cubicBezTo>
                    <a:pt x="1277548" y="8543"/>
                    <a:pt x="1336876" y="47265"/>
                    <a:pt x="1361953" y="100530"/>
                  </a:cubicBezTo>
                  <a:cubicBezTo>
                    <a:pt x="1362940" y="102625"/>
                    <a:pt x="1365688" y="103113"/>
                    <a:pt x="1367313" y="101459"/>
                  </a:cubicBezTo>
                  <a:cubicBezTo>
                    <a:pt x="1381499" y="87016"/>
                    <a:pt x="1438238" y="33412"/>
                    <a:pt x="1491726" y="41052"/>
                  </a:cubicBezTo>
                  <a:cubicBezTo>
                    <a:pt x="1551388" y="49577"/>
                    <a:pt x="1582662" y="97757"/>
                    <a:pt x="1594415" y="129453"/>
                  </a:cubicBezTo>
                  <a:cubicBezTo>
                    <a:pt x="1595058" y="131190"/>
                    <a:pt x="1596994" y="132066"/>
                    <a:pt x="1598721" y="131389"/>
                  </a:cubicBezTo>
                  <a:cubicBezTo>
                    <a:pt x="1609660" y="127107"/>
                    <a:pt x="1646915" y="114019"/>
                    <a:pt x="1676894" y="121286"/>
                  </a:cubicBezTo>
                  <a:cubicBezTo>
                    <a:pt x="1709112" y="129100"/>
                    <a:pt x="1740281" y="147766"/>
                    <a:pt x="1759808" y="179656"/>
                  </a:cubicBezTo>
                  <a:cubicBezTo>
                    <a:pt x="1760708" y="181122"/>
                    <a:pt x="1762595" y="181634"/>
                    <a:pt x="1764124" y="180846"/>
                  </a:cubicBezTo>
                  <a:cubicBezTo>
                    <a:pt x="1787169" y="168958"/>
                    <a:pt x="1952025" y="91066"/>
                    <a:pt x="2121294" y="200639"/>
                  </a:cubicBezTo>
                  <a:cubicBezTo>
                    <a:pt x="2121294" y="200639"/>
                    <a:pt x="2252688" y="290265"/>
                    <a:pt x="2249234" y="446180"/>
                  </a:cubicBezTo>
                  <a:cubicBezTo>
                    <a:pt x="2249195" y="447897"/>
                    <a:pt x="2250453" y="449368"/>
                    <a:pt x="2252161" y="449562"/>
                  </a:cubicBezTo>
                  <a:cubicBezTo>
                    <a:pt x="2261136" y="450578"/>
                    <a:pt x="2289092" y="455189"/>
                    <a:pt x="2321175" y="475084"/>
                  </a:cubicBezTo>
                  <a:cubicBezTo>
                    <a:pt x="2363970" y="501622"/>
                    <a:pt x="2414037" y="554660"/>
                    <a:pt x="2434319" y="645920"/>
                  </a:cubicBezTo>
                  <a:cubicBezTo>
                    <a:pt x="2469228" y="803016"/>
                    <a:pt x="2396459" y="855033"/>
                    <a:pt x="2372534" y="863238"/>
                  </a:cubicBezTo>
                  <a:cubicBezTo>
                    <a:pt x="2370197" y="864042"/>
                    <a:pt x="2369524" y="867007"/>
                    <a:pt x="2371285" y="868744"/>
                  </a:cubicBezTo>
                  <a:cubicBezTo>
                    <a:pt x="2380798" y="878111"/>
                    <a:pt x="2401288" y="901955"/>
                    <a:pt x="2399928" y="932489"/>
                  </a:cubicBezTo>
                  <a:cubicBezTo>
                    <a:pt x="2398530" y="963900"/>
                    <a:pt x="2384954" y="979842"/>
                    <a:pt x="2379356" y="985125"/>
                  </a:cubicBezTo>
                  <a:cubicBezTo>
                    <a:pt x="2378093" y="986316"/>
                    <a:pt x="2377943" y="988266"/>
                    <a:pt x="2379027" y="989620"/>
                  </a:cubicBezTo>
                  <a:cubicBezTo>
                    <a:pt x="2390440" y="1003860"/>
                    <a:pt x="2442578" y="1078500"/>
                    <a:pt x="2366423" y="1171445"/>
                  </a:cubicBezTo>
                  <a:cubicBezTo>
                    <a:pt x="2292590" y="1261558"/>
                    <a:pt x="2191798" y="1219436"/>
                    <a:pt x="2167127" y="1207132"/>
                  </a:cubicBezTo>
                  <a:cubicBezTo>
                    <a:pt x="2164776" y="1205961"/>
                    <a:pt x="2162067" y="1207858"/>
                    <a:pt x="2162362" y="1210466"/>
                  </a:cubicBezTo>
                  <a:cubicBezTo>
                    <a:pt x="2164205" y="1226902"/>
                    <a:pt x="2166639" y="1270625"/>
                    <a:pt x="2142457" y="1283428"/>
                  </a:cubicBezTo>
                  <a:cubicBezTo>
                    <a:pt x="2117070" y="1296869"/>
                    <a:pt x="2088747" y="1288638"/>
                    <a:pt x="2080666" y="1285798"/>
                  </a:cubicBezTo>
                  <a:cubicBezTo>
                    <a:pt x="2079312" y="1285324"/>
                    <a:pt x="2077817" y="1285774"/>
                    <a:pt x="2076946" y="1286911"/>
                  </a:cubicBezTo>
                  <a:cubicBezTo>
                    <a:pt x="2070201" y="1295722"/>
                    <a:pt x="2041040" y="1330795"/>
                    <a:pt x="2010191" y="1322221"/>
                  </a:cubicBezTo>
                  <a:cubicBezTo>
                    <a:pt x="1973289" y="1311964"/>
                    <a:pt x="1961726" y="1275706"/>
                    <a:pt x="1958930" y="1264098"/>
                  </a:cubicBezTo>
                  <a:cubicBezTo>
                    <a:pt x="1958479" y="1262236"/>
                    <a:pt x="1956558" y="1261152"/>
                    <a:pt x="1954725" y="1261723"/>
                  </a:cubicBezTo>
                  <a:cubicBezTo>
                    <a:pt x="1938550" y="1266755"/>
                    <a:pt x="1867461" y="1280999"/>
                    <a:pt x="1786017" y="1177831"/>
                  </a:cubicBezTo>
                  <a:cubicBezTo>
                    <a:pt x="1785113" y="1176689"/>
                    <a:pt x="1783574" y="1176254"/>
                    <a:pt x="1782219" y="1176781"/>
                  </a:cubicBezTo>
                  <a:cubicBezTo>
                    <a:pt x="1768682" y="1182069"/>
                    <a:pt x="1697055" y="1205506"/>
                    <a:pt x="1652281" y="1129675"/>
                  </a:cubicBezTo>
                  <a:cubicBezTo>
                    <a:pt x="1651294" y="1128006"/>
                    <a:pt x="1649088" y="1127542"/>
                    <a:pt x="1647525" y="1128688"/>
                  </a:cubicBezTo>
                  <a:cubicBezTo>
                    <a:pt x="1626009" y="1144447"/>
                    <a:pt x="1488547" y="1235189"/>
                    <a:pt x="1338032" y="1103002"/>
                  </a:cubicBezTo>
                  <a:cubicBezTo>
                    <a:pt x="1336716" y="1101845"/>
                    <a:pt x="1334732" y="1101894"/>
                    <a:pt x="1333498" y="1103132"/>
                  </a:cubicBezTo>
                  <a:cubicBezTo>
                    <a:pt x="1320101" y="1116539"/>
                    <a:pt x="1246394" y="1184358"/>
                    <a:pt x="1167321" y="1139454"/>
                  </a:cubicBezTo>
                  <a:cubicBezTo>
                    <a:pt x="1166194" y="1138815"/>
                    <a:pt x="1164810" y="1138858"/>
                    <a:pt x="1163746" y="1139594"/>
                  </a:cubicBezTo>
                  <a:cubicBezTo>
                    <a:pt x="1155661" y="1145206"/>
                    <a:pt x="1119190" y="1167332"/>
                    <a:pt x="1068058" y="1150243"/>
                  </a:cubicBezTo>
                  <a:cubicBezTo>
                    <a:pt x="1065813" y="1149493"/>
                    <a:pt x="1063525" y="1151220"/>
                    <a:pt x="1063675" y="1153581"/>
                  </a:cubicBezTo>
                  <a:cubicBezTo>
                    <a:pt x="1064817" y="1171793"/>
                    <a:pt x="1063670" y="1233380"/>
                    <a:pt x="997298" y="1242607"/>
                  </a:cubicBezTo>
                  <a:cubicBezTo>
                    <a:pt x="996088" y="1242776"/>
                    <a:pt x="995062" y="1243574"/>
                    <a:pt x="994632" y="1244716"/>
                  </a:cubicBezTo>
                  <a:cubicBezTo>
                    <a:pt x="986799" y="1265458"/>
                    <a:pt x="910290" y="1451017"/>
                    <a:pt x="727508" y="1310556"/>
                  </a:cubicBezTo>
                  <a:cubicBezTo>
                    <a:pt x="726332" y="1309651"/>
                    <a:pt x="724702" y="1309627"/>
                    <a:pt x="723511" y="1310517"/>
                  </a:cubicBezTo>
                  <a:cubicBezTo>
                    <a:pt x="708150" y="1321984"/>
                    <a:pt x="607276" y="1391917"/>
                    <a:pt x="550788" y="129686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 113">
              <a:extLst>
                <a:ext uri="{FF2B5EF4-FFF2-40B4-BE49-F238E27FC236}">
                  <a16:creationId xmlns:a16="http://schemas.microsoft.com/office/drawing/2014/main" id="{564BE63C-DD58-ADE8-F739-A4C97C4ED570}"/>
                </a:ext>
              </a:extLst>
            </p:cNvPr>
            <p:cNvSpPr/>
            <p:nvPr/>
          </p:nvSpPr>
          <p:spPr>
            <a:xfrm>
              <a:off x="-1095022" y="2721202"/>
              <a:ext cx="2457157" cy="2088661"/>
            </a:xfrm>
            <a:custGeom>
              <a:avLst/>
              <a:gdLst>
                <a:gd name="connsiteX0" fmla="*/ 2456580 w 2457157"/>
                <a:gd name="connsiteY0" fmla="*/ 702243 h 2088661"/>
                <a:gd name="connsiteX1" fmla="*/ 2265263 w 2457157"/>
                <a:gd name="connsiteY1" fmla="*/ 455329 h 2088661"/>
                <a:gd name="connsiteX2" fmla="*/ 1773800 w 2457157"/>
                <a:gd name="connsiteY2" fmla="*/ 186357 h 2088661"/>
                <a:gd name="connsiteX3" fmla="*/ 1605944 w 2457157"/>
                <a:gd name="connsiteY3" fmla="*/ 136092 h 2088661"/>
                <a:gd name="connsiteX4" fmla="*/ 1535111 w 2457157"/>
                <a:gd name="connsiteY4" fmla="*/ 53564 h 2088661"/>
                <a:gd name="connsiteX5" fmla="*/ 1376095 w 2457157"/>
                <a:gd name="connsiteY5" fmla="*/ 104841 h 2088661"/>
                <a:gd name="connsiteX6" fmla="*/ 1059349 w 2457157"/>
                <a:gd name="connsiteY6" fmla="*/ 58190 h 2088661"/>
                <a:gd name="connsiteX7" fmla="*/ 548523 w 2457157"/>
                <a:gd name="connsiteY7" fmla="*/ 281178 h 2088661"/>
                <a:gd name="connsiteX8" fmla="*/ 357995 w 2457157"/>
                <a:gd name="connsiteY8" fmla="*/ 271032 h 2088661"/>
                <a:gd name="connsiteX9" fmla="*/ 224864 w 2457157"/>
                <a:gd name="connsiteY9" fmla="*/ 447960 h 2088661"/>
                <a:gd name="connsiteX10" fmla="*/ 259385 w 2457157"/>
                <a:gd name="connsiteY10" fmla="*/ 537464 h 2088661"/>
                <a:gd name="connsiteX11" fmla="*/ 159928 w 2457157"/>
                <a:gd name="connsiteY11" fmla="*/ 543512 h 2088661"/>
                <a:gd name="connsiteX12" fmla="*/ 68881 w 2457157"/>
                <a:gd name="connsiteY12" fmla="*/ 882935 h 2088661"/>
                <a:gd name="connsiteX13" fmla="*/ 112905 w 2457157"/>
                <a:gd name="connsiteY13" fmla="*/ 1035773 h 2088661"/>
                <a:gd name="connsiteX14" fmla="*/ 237864 w 2457157"/>
                <a:gd name="connsiteY14" fmla="*/ 1352829 h 2088661"/>
                <a:gd name="connsiteX15" fmla="*/ 554542 w 2457157"/>
                <a:gd name="connsiteY15" fmla="*/ 1315598 h 2088661"/>
                <a:gd name="connsiteX16" fmla="*/ 714870 w 2457157"/>
                <a:gd name="connsiteY16" fmla="*/ 1345731 h 2088661"/>
                <a:gd name="connsiteX17" fmla="*/ 727445 w 2457157"/>
                <a:gd name="connsiteY17" fmla="*/ 1336940 h 2088661"/>
                <a:gd name="connsiteX18" fmla="*/ 733918 w 2457157"/>
                <a:gd name="connsiteY18" fmla="*/ 1329847 h 2088661"/>
                <a:gd name="connsiteX19" fmla="*/ 855114 w 2457157"/>
                <a:gd name="connsiteY19" fmla="*/ 1381501 h 2088661"/>
                <a:gd name="connsiteX20" fmla="*/ 1102333 w 2457157"/>
                <a:gd name="connsiteY20" fmla="*/ 1558936 h 2088661"/>
                <a:gd name="connsiteX21" fmla="*/ 1144083 w 2457157"/>
                <a:gd name="connsiteY21" fmla="*/ 1746857 h 2088661"/>
                <a:gd name="connsiteX22" fmla="*/ 1098946 w 2457157"/>
                <a:gd name="connsiteY22" fmla="*/ 2055532 h 2088661"/>
                <a:gd name="connsiteX23" fmla="*/ 1027735 w 2457157"/>
                <a:gd name="connsiteY23" fmla="*/ 2088375 h 2088661"/>
                <a:gd name="connsiteX24" fmla="*/ 1192345 w 2457157"/>
                <a:gd name="connsiteY24" fmla="*/ 2050834 h 2088661"/>
                <a:gd name="connsiteX25" fmla="*/ 1670507 w 2457157"/>
                <a:gd name="connsiteY25" fmla="*/ 2087364 h 2088661"/>
                <a:gd name="connsiteX26" fmla="*/ 1679685 w 2457157"/>
                <a:gd name="connsiteY26" fmla="*/ 2075476 h 2088661"/>
                <a:gd name="connsiteX27" fmla="*/ 1639512 w 2457157"/>
                <a:gd name="connsiteY27" fmla="*/ 2051270 h 2088661"/>
                <a:gd name="connsiteX28" fmla="*/ 1517209 w 2457157"/>
                <a:gd name="connsiteY28" fmla="*/ 2027485 h 2088661"/>
                <a:gd name="connsiteX29" fmla="*/ 1543196 w 2457157"/>
                <a:gd name="connsiteY29" fmla="*/ 1619304 h 2088661"/>
                <a:gd name="connsiteX30" fmla="*/ 1727401 w 2457157"/>
                <a:gd name="connsiteY30" fmla="*/ 1455304 h 2088661"/>
                <a:gd name="connsiteX31" fmla="*/ 1935700 w 2457157"/>
                <a:gd name="connsiteY31" fmla="*/ 1287511 h 2088661"/>
                <a:gd name="connsiteX32" fmla="*/ 1962625 w 2457157"/>
                <a:gd name="connsiteY32" fmla="*/ 1282073 h 2088661"/>
                <a:gd name="connsiteX33" fmla="*/ 2091151 w 2457157"/>
                <a:gd name="connsiteY33" fmla="*/ 1305515 h 2088661"/>
                <a:gd name="connsiteX34" fmla="*/ 2178778 w 2457157"/>
                <a:gd name="connsiteY34" fmla="*/ 1228474 h 2088661"/>
                <a:gd name="connsiteX35" fmla="*/ 2419373 w 2457157"/>
                <a:gd name="connsiteY35" fmla="*/ 1100152 h 2088661"/>
                <a:gd name="connsiteX36" fmla="*/ 2393004 w 2457157"/>
                <a:gd name="connsiteY36" fmla="*/ 999742 h 2088661"/>
                <a:gd name="connsiteX37" fmla="*/ 2387358 w 2457157"/>
                <a:gd name="connsiteY37" fmla="*/ 879123 h 2088661"/>
                <a:gd name="connsiteX38" fmla="*/ 2456580 w 2457157"/>
                <a:gd name="connsiteY38" fmla="*/ 702243 h 2088661"/>
                <a:gd name="connsiteX39" fmla="*/ 970928 w 2457157"/>
                <a:gd name="connsiteY39" fmla="*/ 1445052 h 2088661"/>
                <a:gd name="connsiteX40" fmla="*/ 891551 w 2457157"/>
                <a:gd name="connsiteY40" fmla="*/ 1378888 h 2088661"/>
                <a:gd name="connsiteX41" fmla="*/ 975336 w 2457157"/>
                <a:gd name="connsiteY41" fmla="*/ 1326029 h 2088661"/>
                <a:gd name="connsiteX42" fmla="*/ 1014996 w 2457157"/>
                <a:gd name="connsiteY42" fmla="*/ 1444771 h 2088661"/>
                <a:gd name="connsiteX43" fmla="*/ 970928 w 2457157"/>
                <a:gd name="connsiteY43" fmla="*/ 1445052 h 2088661"/>
                <a:gd name="connsiteX44" fmla="*/ 1074082 w 2457157"/>
                <a:gd name="connsiteY44" fmla="*/ 1450747 h 2088661"/>
                <a:gd name="connsiteX45" fmla="*/ 994206 w 2457157"/>
                <a:gd name="connsiteY45" fmla="*/ 1297604 h 2088661"/>
                <a:gd name="connsiteX46" fmla="*/ 1008116 w 2457157"/>
                <a:gd name="connsiteY46" fmla="*/ 1258680 h 2088661"/>
                <a:gd name="connsiteX47" fmla="*/ 1077604 w 2457157"/>
                <a:gd name="connsiteY47" fmla="*/ 1168740 h 2088661"/>
                <a:gd name="connsiteX48" fmla="*/ 1103847 w 2457157"/>
                <a:gd name="connsiteY48" fmla="*/ 1173487 h 2088661"/>
                <a:gd name="connsiteX49" fmla="*/ 1074082 w 2457157"/>
                <a:gd name="connsiteY49" fmla="*/ 1450747 h 2088661"/>
                <a:gd name="connsiteX50" fmla="*/ 1135490 w 2457157"/>
                <a:gd name="connsiteY50" fmla="*/ 1480885 h 2088661"/>
                <a:gd name="connsiteX51" fmla="*/ 1140076 w 2457157"/>
                <a:gd name="connsiteY51" fmla="*/ 1172475 h 2088661"/>
                <a:gd name="connsiteX52" fmla="*/ 1172696 w 2457157"/>
                <a:gd name="connsiteY52" fmla="*/ 1157892 h 2088661"/>
                <a:gd name="connsiteX53" fmla="*/ 1248363 w 2457157"/>
                <a:gd name="connsiteY53" fmla="*/ 1169882 h 2088661"/>
                <a:gd name="connsiteX54" fmla="*/ 1233108 w 2457157"/>
                <a:gd name="connsiteY54" fmla="*/ 1580012 h 2088661"/>
                <a:gd name="connsiteX55" fmla="*/ 1204862 w 2457157"/>
                <a:gd name="connsiteY55" fmla="*/ 1568623 h 2088661"/>
                <a:gd name="connsiteX56" fmla="*/ 1135490 w 2457157"/>
                <a:gd name="connsiteY56" fmla="*/ 1480885 h 2088661"/>
                <a:gd name="connsiteX57" fmla="*/ 1344447 w 2457157"/>
                <a:gd name="connsiteY57" fmla="*/ 1121392 h 2088661"/>
                <a:gd name="connsiteX58" fmla="*/ 1434895 w 2457157"/>
                <a:gd name="connsiteY58" fmla="*/ 1177952 h 2088661"/>
                <a:gd name="connsiteX59" fmla="*/ 1350384 w 2457157"/>
                <a:gd name="connsiteY59" fmla="*/ 1242336 h 2088661"/>
                <a:gd name="connsiteX60" fmla="*/ 1318862 w 2457157"/>
                <a:gd name="connsiteY60" fmla="*/ 1265482 h 2088661"/>
                <a:gd name="connsiteX61" fmla="*/ 1316874 w 2457157"/>
                <a:gd name="connsiteY61" fmla="*/ 1145119 h 2088661"/>
                <a:gd name="connsiteX62" fmla="*/ 1344447 w 2457157"/>
                <a:gd name="connsiteY62" fmla="*/ 1121392 h 2088661"/>
                <a:gd name="connsiteX63" fmla="*/ 1420994 w 2457157"/>
                <a:gd name="connsiteY63" fmla="*/ 1665423 h 2088661"/>
                <a:gd name="connsiteX64" fmla="*/ 1359591 w 2457157"/>
                <a:gd name="connsiteY64" fmla="*/ 1690476 h 2088661"/>
                <a:gd name="connsiteX65" fmla="*/ 1321117 w 2457157"/>
                <a:gd name="connsiteY65" fmla="*/ 1397327 h 2088661"/>
                <a:gd name="connsiteX66" fmla="*/ 1374938 w 2457157"/>
                <a:gd name="connsiteY66" fmla="*/ 1301552 h 2088661"/>
                <a:gd name="connsiteX67" fmla="*/ 1466431 w 2457157"/>
                <a:gd name="connsiteY67" fmla="*/ 1188311 h 2088661"/>
                <a:gd name="connsiteX68" fmla="*/ 1541720 w 2457157"/>
                <a:gd name="connsiteY68" fmla="*/ 1194553 h 2088661"/>
                <a:gd name="connsiteX69" fmla="*/ 1420994 w 2457157"/>
                <a:gd name="connsiteY69" fmla="*/ 1665423 h 2088661"/>
                <a:gd name="connsiteX70" fmla="*/ 1705285 w 2457157"/>
                <a:gd name="connsiteY70" fmla="*/ 1260557 h 2088661"/>
                <a:gd name="connsiteX71" fmla="*/ 1581864 w 2457157"/>
                <a:gd name="connsiteY71" fmla="*/ 1482065 h 2088661"/>
                <a:gd name="connsiteX72" fmla="*/ 1611644 w 2457157"/>
                <a:gd name="connsiteY72" fmla="*/ 1178330 h 2088661"/>
                <a:gd name="connsiteX73" fmla="*/ 1656621 w 2457157"/>
                <a:gd name="connsiteY73" fmla="*/ 1150524 h 2088661"/>
                <a:gd name="connsiteX74" fmla="*/ 1740082 w 2457157"/>
                <a:gd name="connsiteY74" fmla="*/ 1203668 h 2088661"/>
                <a:gd name="connsiteX75" fmla="*/ 1705285 w 2457157"/>
                <a:gd name="connsiteY75" fmla="*/ 1260557 h 2088661"/>
                <a:gd name="connsiteX76" fmla="*/ 1770370 w 2457157"/>
                <a:gd name="connsiteY76" fmla="*/ 1286752 h 2088661"/>
                <a:gd name="connsiteX77" fmla="*/ 1818627 w 2457157"/>
                <a:gd name="connsiteY77" fmla="*/ 1229379 h 2088661"/>
                <a:gd name="connsiteX78" fmla="*/ 1897168 w 2457157"/>
                <a:gd name="connsiteY78" fmla="*/ 1280810 h 2088661"/>
                <a:gd name="connsiteX79" fmla="*/ 1757476 w 2457157"/>
                <a:gd name="connsiteY79" fmla="*/ 1351097 h 2088661"/>
                <a:gd name="connsiteX80" fmla="*/ 1770370 w 2457157"/>
                <a:gd name="connsiteY80" fmla="*/ 1286752 h 2088661"/>
                <a:gd name="connsiteX81" fmla="*/ 2431769 w 2457157"/>
                <a:gd name="connsiteY81" fmla="*/ 792551 h 2088661"/>
                <a:gd name="connsiteX82" fmla="*/ 2367806 w 2457157"/>
                <a:gd name="connsiteY82" fmla="*/ 868319 h 2088661"/>
                <a:gd name="connsiteX83" fmla="*/ 2342154 w 2457157"/>
                <a:gd name="connsiteY83" fmla="*/ 866766 h 2088661"/>
                <a:gd name="connsiteX84" fmla="*/ 2343571 w 2457157"/>
                <a:gd name="connsiteY84" fmla="*/ 877226 h 2088661"/>
                <a:gd name="connsiteX85" fmla="*/ 2356741 w 2457157"/>
                <a:gd name="connsiteY85" fmla="*/ 878871 h 2088661"/>
                <a:gd name="connsiteX86" fmla="*/ 2365818 w 2457157"/>
                <a:gd name="connsiteY86" fmla="*/ 881673 h 2088661"/>
                <a:gd name="connsiteX87" fmla="*/ 2379597 w 2457157"/>
                <a:gd name="connsiteY87" fmla="*/ 890019 h 2088661"/>
                <a:gd name="connsiteX88" fmla="*/ 2322742 w 2457157"/>
                <a:gd name="connsiteY88" fmla="*/ 1019778 h 2088661"/>
                <a:gd name="connsiteX89" fmla="*/ 2321639 w 2457157"/>
                <a:gd name="connsiteY89" fmla="*/ 1028216 h 2088661"/>
                <a:gd name="connsiteX90" fmla="*/ 2385263 w 2457157"/>
                <a:gd name="connsiteY90" fmla="*/ 1008650 h 2088661"/>
                <a:gd name="connsiteX91" fmla="*/ 2401379 w 2457157"/>
                <a:gd name="connsiteY91" fmla="*/ 1046911 h 2088661"/>
                <a:gd name="connsiteX92" fmla="*/ 2302774 w 2457157"/>
                <a:gd name="connsiteY92" fmla="*/ 1222876 h 2088661"/>
                <a:gd name="connsiteX93" fmla="*/ 2131468 w 2457157"/>
                <a:gd name="connsiteY93" fmla="*/ 1175630 h 2088661"/>
                <a:gd name="connsiteX94" fmla="*/ 2121748 w 2457157"/>
                <a:gd name="connsiteY94" fmla="*/ 1183129 h 2088661"/>
                <a:gd name="connsiteX95" fmla="*/ 2161863 w 2457157"/>
                <a:gd name="connsiteY95" fmla="*/ 1219339 h 2088661"/>
                <a:gd name="connsiteX96" fmla="*/ 2148867 w 2457157"/>
                <a:gd name="connsiteY96" fmla="*/ 1284623 h 2088661"/>
                <a:gd name="connsiteX97" fmla="*/ 2062314 w 2457157"/>
                <a:gd name="connsiteY97" fmla="*/ 1261660 h 2088661"/>
                <a:gd name="connsiteX98" fmla="*/ 2049793 w 2457157"/>
                <a:gd name="connsiteY98" fmla="*/ 1265110 h 2088661"/>
                <a:gd name="connsiteX99" fmla="*/ 2075746 w 2457157"/>
                <a:gd name="connsiteY99" fmla="*/ 1298427 h 2088661"/>
                <a:gd name="connsiteX100" fmla="*/ 1973933 w 2457157"/>
                <a:gd name="connsiteY100" fmla="*/ 1276180 h 2088661"/>
                <a:gd name="connsiteX101" fmla="*/ 1999663 w 2457157"/>
                <a:gd name="connsiteY101" fmla="*/ 1234445 h 2088661"/>
                <a:gd name="connsiteX102" fmla="*/ 1988888 w 2457157"/>
                <a:gd name="connsiteY102" fmla="*/ 1231527 h 2088661"/>
                <a:gd name="connsiteX103" fmla="*/ 1811505 w 2457157"/>
                <a:gd name="connsiteY103" fmla="*/ 1198864 h 2088661"/>
                <a:gd name="connsiteX104" fmla="*/ 1783225 w 2457157"/>
                <a:gd name="connsiteY104" fmla="*/ 1145037 h 2088661"/>
                <a:gd name="connsiteX105" fmla="*/ 1770704 w 2457157"/>
                <a:gd name="connsiteY105" fmla="*/ 1148487 h 2088661"/>
                <a:gd name="connsiteX106" fmla="*/ 1782195 w 2457157"/>
                <a:gd name="connsiteY106" fmla="*/ 1176965 h 2088661"/>
                <a:gd name="connsiteX107" fmla="*/ 1667222 w 2457157"/>
                <a:gd name="connsiteY107" fmla="*/ 1140402 h 2088661"/>
                <a:gd name="connsiteX108" fmla="*/ 1689594 w 2457157"/>
                <a:gd name="connsiteY108" fmla="*/ 1105300 h 2088661"/>
                <a:gd name="connsiteX109" fmla="*/ 1679433 w 2457157"/>
                <a:gd name="connsiteY109" fmla="*/ 1099363 h 2088661"/>
                <a:gd name="connsiteX110" fmla="*/ 1667386 w 2457157"/>
                <a:gd name="connsiteY110" fmla="*/ 1114861 h 2088661"/>
                <a:gd name="connsiteX111" fmla="*/ 1503522 w 2457157"/>
                <a:gd name="connsiteY111" fmla="*/ 1177855 h 2088661"/>
                <a:gd name="connsiteX112" fmla="*/ 1351042 w 2457157"/>
                <a:gd name="connsiteY112" fmla="*/ 1113457 h 2088661"/>
                <a:gd name="connsiteX113" fmla="*/ 1365484 w 2457157"/>
                <a:gd name="connsiteY113" fmla="*/ 1087272 h 2088661"/>
                <a:gd name="connsiteX114" fmla="*/ 1357603 w 2457157"/>
                <a:gd name="connsiteY114" fmla="*/ 1082681 h 2088661"/>
                <a:gd name="connsiteX115" fmla="*/ 1346242 w 2457157"/>
                <a:gd name="connsiteY115" fmla="*/ 1097868 h 2088661"/>
                <a:gd name="connsiteX116" fmla="*/ 1181618 w 2457157"/>
                <a:gd name="connsiteY116" fmla="*/ 1148995 h 2088661"/>
                <a:gd name="connsiteX117" fmla="*/ 1192287 w 2457157"/>
                <a:gd name="connsiteY117" fmla="*/ 1125302 h 2088661"/>
                <a:gd name="connsiteX118" fmla="*/ 1184313 w 2457157"/>
                <a:gd name="connsiteY118" fmla="*/ 1122060 h 2088661"/>
                <a:gd name="connsiteX119" fmla="*/ 1173079 w 2457157"/>
                <a:gd name="connsiteY119" fmla="*/ 1138534 h 2088661"/>
                <a:gd name="connsiteX120" fmla="*/ 1066026 w 2457157"/>
                <a:gd name="connsiteY120" fmla="*/ 1152106 h 2088661"/>
                <a:gd name="connsiteX121" fmla="*/ 1023105 w 2457157"/>
                <a:gd name="connsiteY121" fmla="*/ 1121097 h 2088661"/>
                <a:gd name="connsiteX122" fmla="*/ 1012857 w 2457157"/>
                <a:gd name="connsiteY122" fmla="*/ 1127087 h 2088661"/>
                <a:gd name="connsiteX123" fmla="*/ 1067105 w 2457157"/>
                <a:gd name="connsiteY123" fmla="*/ 1165808 h 2088661"/>
                <a:gd name="connsiteX124" fmla="*/ 1061865 w 2457157"/>
                <a:gd name="connsiteY124" fmla="*/ 1201108 h 2088661"/>
                <a:gd name="connsiteX125" fmla="*/ 952930 w 2457157"/>
                <a:gd name="connsiteY125" fmla="*/ 1240763 h 2088661"/>
                <a:gd name="connsiteX126" fmla="*/ 950177 w 2457157"/>
                <a:gd name="connsiteY126" fmla="*/ 1250740 h 2088661"/>
                <a:gd name="connsiteX127" fmla="*/ 996199 w 2457157"/>
                <a:gd name="connsiteY127" fmla="*/ 1259701 h 2088661"/>
                <a:gd name="connsiteX128" fmla="*/ 756368 w 2457157"/>
                <a:gd name="connsiteY128" fmla="*/ 1330776 h 2088661"/>
                <a:gd name="connsiteX129" fmla="*/ 716433 w 2457157"/>
                <a:gd name="connsiteY129" fmla="*/ 1278289 h 2088661"/>
                <a:gd name="connsiteX130" fmla="*/ 705774 w 2457157"/>
                <a:gd name="connsiteY130" fmla="*/ 1279731 h 2088661"/>
                <a:gd name="connsiteX131" fmla="*/ 724585 w 2457157"/>
                <a:gd name="connsiteY131" fmla="*/ 1320175 h 2088661"/>
                <a:gd name="connsiteX132" fmla="*/ 683411 w 2457157"/>
                <a:gd name="connsiteY132" fmla="*/ 1340530 h 2088661"/>
                <a:gd name="connsiteX133" fmla="*/ 554552 w 2457157"/>
                <a:gd name="connsiteY133" fmla="*/ 1282136 h 2088661"/>
                <a:gd name="connsiteX134" fmla="*/ 544188 w 2457157"/>
                <a:gd name="connsiteY134" fmla="*/ 1283539 h 2088661"/>
                <a:gd name="connsiteX135" fmla="*/ 549404 w 2457157"/>
                <a:gd name="connsiteY135" fmla="*/ 1305263 h 2088661"/>
                <a:gd name="connsiteX136" fmla="*/ 264610 w 2457157"/>
                <a:gd name="connsiteY136" fmla="*/ 1340955 h 2088661"/>
                <a:gd name="connsiteX137" fmla="*/ 131648 w 2457157"/>
                <a:gd name="connsiteY137" fmla="*/ 1036654 h 2088661"/>
                <a:gd name="connsiteX138" fmla="*/ 149366 w 2457157"/>
                <a:gd name="connsiteY138" fmla="*/ 1033964 h 2088661"/>
                <a:gd name="connsiteX139" fmla="*/ 148133 w 2457157"/>
                <a:gd name="connsiteY139" fmla="*/ 1024510 h 2088661"/>
                <a:gd name="connsiteX140" fmla="*/ 97200 w 2457157"/>
                <a:gd name="connsiteY140" fmla="*/ 1016255 h 2088661"/>
                <a:gd name="connsiteX141" fmla="*/ 46441 w 2457157"/>
                <a:gd name="connsiteY141" fmla="*/ 917142 h 2088661"/>
                <a:gd name="connsiteX142" fmla="*/ 79453 w 2457157"/>
                <a:gd name="connsiteY142" fmla="*/ 889206 h 2088661"/>
                <a:gd name="connsiteX143" fmla="*/ 141683 w 2457157"/>
                <a:gd name="connsiteY143" fmla="*/ 904529 h 2088661"/>
                <a:gd name="connsiteX144" fmla="*/ 141683 w 2457157"/>
                <a:gd name="connsiteY144" fmla="*/ 890430 h 2088661"/>
                <a:gd name="connsiteX145" fmla="*/ 265273 w 2457157"/>
                <a:gd name="connsiteY145" fmla="*/ 544074 h 2088661"/>
                <a:gd name="connsiteX146" fmla="*/ 277137 w 2457157"/>
                <a:gd name="connsiteY146" fmla="*/ 539245 h 2088661"/>
                <a:gd name="connsiteX147" fmla="*/ 253202 w 2457157"/>
                <a:gd name="connsiteY147" fmla="*/ 502072 h 2088661"/>
                <a:gd name="connsiteX148" fmla="*/ 403228 w 2457157"/>
                <a:gd name="connsiteY148" fmla="*/ 275706 h 2088661"/>
                <a:gd name="connsiteX149" fmla="*/ 546307 w 2457157"/>
                <a:gd name="connsiteY149" fmla="*/ 298437 h 2088661"/>
                <a:gd name="connsiteX150" fmla="*/ 548364 w 2457157"/>
                <a:gd name="connsiteY150" fmla="*/ 354237 h 2088661"/>
                <a:gd name="connsiteX151" fmla="*/ 560982 w 2457157"/>
                <a:gd name="connsiteY151" fmla="*/ 350758 h 2088661"/>
                <a:gd name="connsiteX152" fmla="*/ 916304 w 2457157"/>
                <a:gd name="connsiteY152" fmla="*/ 18002 h 2088661"/>
                <a:gd name="connsiteX153" fmla="*/ 1025587 w 2457157"/>
                <a:gd name="connsiteY153" fmla="*/ 47831 h 2088661"/>
                <a:gd name="connsiteX154" fmla="*/ 1048845 w 2457157"/>
                <a:gd name="connsiteY154" fmla="*/ 62597 h 2088661"/>
                <a:gd name="connsiteX155" fmla="*/ 1053732 w 2457157"/>
                <a:gd name="connsiteY155" fmla="*/ 64020 h 2088661"/>
                <a:gd name="connsiteX156" fmla="*/ 1024097 w 2457157"/>
                <a:gd name="connsiteY156" fmla="*/ 116346 h 2088661"/>
                <a:gd name="connsiteX157" fmla="*/ 1037010 w 2457157"/>
                <a:gd name="connsiteY157" fmla="*/ 119907 h 2088661"/>
                <a:gd name="connsiteX158" fmla="*/ 1376695 w 2457157"/>
                <a:gd name="connsiteY158" fmla="*/ 171552 h 2088661"/>
                <a:gd name="connsiteX159" fmla="*/ 1386163 w 2457157"/>
                <a:gd name="connsiteY159" fmla="*/ 172834 h 2088661"/>
                <a:gd name="connsiteX160" fmla="*/ 1380212 w 2457157"/>
                <a:gd name="connsiteY160" fmla="*/ 114595 h 2088661"/>
                <a:gd name="connsiteX161" fmla="*/ 1595324 w 2457157"/>
                <a:gd name="connsiteY161" fmla="*/ 142033 h 2088661"/>
                <a:gd name="connsiteX162" fmla="*/ 1567276 w 2457157"/>
                <a:gd name="connsiteY162" fmla="*/ 178369 h 2088661"/>
                <a:gd name="connsiteX163" fmla="*/ 1576300 w 2457157"/>
                <a:gd name="connsiteY163" fmla="*/ 183643 h 2088661"/>
                <a:gd name="connsiteX164" fmla="*/ 1615776 w 2457157"/>
                <a:gd name="connsiteY164" fmla="*/ 147853 h 2088661"/>
                <a:gd name="connsiteX165" fmla="*/ 1763286 w 2457157"/>
                <a:gd name="connsiteY165" fmla="*/ 201273 h 2088661"/>
                <a:gd name="connsiteX166" fmla="*/ 1777298 w 2457157"/>
                <a:gd name="connsiteY166" fmla="*/ 228242 h 2088661"/>
                <a:gd name="connsiteX167" fmla="*/ 1787318 w 2457157"/>
                <a:gd name="connsiteY167" fmla="*/ 225528 h 2088661"/>
                <a:gd name="connsiteX168" fmla="*/ 1779059 w 2457157"/>
                <a:gd name="connsiteY168" fmla="*/ 195327 h 2088661"/>
                <a:gd name="connsiteX169" fmla="*/ 2219797 w 2457157"/>
                <a:gd name="connsiteY169" fmla="*/ 578377 h 2088661"/>
                <a:gd name="connsiteX170" fmla="*/ 2231941 w 2457157"/>
                <a:gd name="connsiteY170" fmla="*/ 583491 h 2088661"/>
                <a:gd name="connsiteX171" fmla="*/ 2265079 w 2457157"/>
                <a:gd name="connsiteY171" fmla="*/ 468630 h 2088661"/>
                <a:gd name="connsiteX172" fmla="*/ 2431769 w 2457157"/>
                <a:gd name="connsiteY172" fmla="*/ 792551 h 208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2457157" h="2088661">
                  <a:moveTo>
                    <a:pt x="2456580" y="702243"/>
                  </a:moveTo>
                  <a:cubicBezTo>
                    <a:pt x="2451180" y="591731"/>
                    <a:pt x="2379931" y="476076"/>
                    <a:pt x="2265263" y="455329"/>
                  </a:cubicBezTo>
                  <a:cubicBezTo>
                    <a:pt x="2263908" y="204631"/>
                    <a:pt x="1983358" y="77620"/>
                    <a:pt x="1773800" y="186357"/>
                  </a:cubicBezTo>
                  <a:cubicBezTo>
                    <a:pt x="1739893" y="130731"/>
                    <a:pt x="1664827" y="108411"/>
                    <a:pt x="1605944" y="136092"/>
                  </a:cubicBezTo>
                  <a:cubicBezTo>
                    <a:pt x="1597971" y="99151"/>
                    <a:pt x="1569362" y="68307"/>
                    <a:pt x="1535111" y="53564"/>
                  </a:cubicBezTo>
                  <a:cubicBezTo>
                    <a:pt x="1479137" y="28748"/>
                    <a:pt x="1411777" y="59152"/>
                    <a:pt x="1376095" y="104841"/>
                  </a:cubicBezTo>
                  <a:cubicBezTo>
                    <a:pt x="1322409" y="-11226"/>
                    <a:pt x="1147097" y="-26825"/>
                    <a:pt x="1059349" y="58190"/>
                  </a:cubicBezTo>
                  <a:cubicBezTo>
                    <a:pt x="912346" y="-98471"/>
                    <a:pt x="572047" y="90210"/>
                    <a:pt x="548523" y="281178"/>
                  </a:cubicBezTo>
                  <a:cubicBezTo>
                    <a:pt x="491789" y="249066"/>
                    <a:pt x="417211" y="240981"/>
                    <a:pt x="357995" y="271032"/>
                  </a:cubicBezTo>
                  <a:cubicBezTo>
                    <a:pt x="291879" y="305346"/>
                    <a:pt x="230684" y="370973"/>
                    <a:pt x="224864" y="447960"/>
                  </a:cubicBezTo>
                  <a:cubicBezTo>
                    <a:pt x="226209" y="480217"/>
                    <a:pt x="240046" y="511899"/>
                    <a:pt x="259385" y="537464"/>
                  </a:cubicBezTo>
                  <a:cubicBezTo>
                    <a:pt x="227080" y="527048"/>
                    <a:pt x="191769" y="534503"/>
                    <a:pt x="159928" y="543512"/>
                  </a:cubicBezTo>
                  <a:cubicBezTo>
                    <a:pt x="18224" y="578261"/>
                    <a:pt x="-67894" y="790794"/>
                    <a:pt x="68881" y="882935"/>
                  </a:cubicBezTo>
                  <a:cubicBezTo>
                    <a:pt x="-19312" y="924047"/>
                    <a:pt x="28287" y="1031491"/>
                    <a:pt x="112905" y="1035773"/>
                  </a:cubicBezTo>
                  <a:cubicBezTo>
                    <a:pt x="-13482" y="1155788"/>
                    <a:pt x="92913" y="1317804"/>
                    <a:pt x="237864" y="1352829"/>
                  </a:cubicBezTo>
                  <a:cubicBezTo>
                    <a:pt x="342764" y="1384766"/>
                    <a:pt x="460156" y="1371674"/>
                    <a:pt x="554542" y="1315598"/>
                  </a:cubicBezTo>
                  <a:cubicBezTo>
                    <a:pt x="586722" y="1371761"/>
                    <a:pt x="663501" y="1378786"/>
                    <a:pt x="714870" y="1345731"/>
                  </a:cubicBezTo>
                  <a:cubicBezTo>
                    <a:pt x="718910" y="1343355"/>
                    <a:pt x="724546" y="1340694"/>
                    <a:pt x="727445" y="1336940"/>
                  </a:cubicBezTo>
                  <a:cubicBezTo>
                    <a:pt x="728853" y="1333659"/>
                    <a:pt x="731417" y="1332174"/>
                    <a:pt x="733918" y="1329847"/>
                  </a:cubicBezTo>
                  <a:cubicBezTo>
                    <a:pt x="766877" y="1359936"/>
                    <a:pt x="810857" y="1377282"/>
                    <a:pt x="855114" y="1381501"/>
                  </a:cubicBezTo>
                  <a:cubicBezTo>
                    <a:pt x="944352" y="1540038"/>
                    <a:pt x="1059049" y="1462189"/>
                    <a:pt x="1102333" y="1558936"/>
                  </a:cubicBezTo>
                  <a:cubicBezTo>
                    <a:pt x="1131803" y="1630689"/>
                    <a:pt x="1101099" y="1700162"/>
                    <a:pt x="1144083" y="1746857"/>
                  </a:cubicBezTo>
                  <a:cubicBezTo>
                    <a:pt x="1185832" y="1792216"/>
                    <a:pt x="1128372" y="2012641"/>
                    <a:pt x="1098946" y="2055532"/>
                  </a:cubicBezTo>
                  <a:cubicBezTo>
                    <a:pt x="1091359" y="2057526"/>
                    <a:pt x="1008092" y="2082709"/>
                    <a:pt x="1027735" y="2088375"/>
                  </a:cubicBezTo>
                  <a:cubicBezTo>
                    <a:pt x="1081794" y="2072655"/>
                    <a:pt x="1136162" y="2057192"/>
                    <a:pt x="1192345" y="2050834"/>
                  </a:cubicBezTo>
                  <a:cubicBezTo>
                    <a:pt x="1315785" y="2040780"/>
                    <a:pt x="1569507" y="2019603"/>
                    <a:pt x="1670507" y="2087364"/>
                  </a:cubicBezTo>
                  <a:cubicBezTo>
                    <a:pt x="1677619" y="2092434"/>
                    <a:pt x="1685665" y="2081413"/>
                    <a:pt x="1679685" y="2075476"/>
                  </a:cubicBezTo>
                  <a:cubicBezTo>
                    <a:pt x="1668271" y="2064145"/>
                    <a:pt x="1654332" y="2057148"/>
                    <a:pt x="1639512" y="2051270"/>
                  </a:cubicBezTo>
                  <a:cubicBezTo>
                    <a:pt x="1600525" y="2036262"/>
                    <a:pt x="1558616" y="2031046"/>
                    <a:pt x="1517209" y="2027485"/>
                  </a:cubicBezTo>
                  <a:cubicBezTo>
                    <a:pt x="1429602" y="1880811"/>
                    <a:pt x="1513513" y="1719138"/>
                    <a:pt x="1543196" y="1619304"/>
                  </a:cubicBezTo>
                  <a:cubicBezTo>
                    <a:pt x="1543196" y="1619304"/>
                    <a:pt x="1701487" y="1557698"/>
                    <a:pt x="1727401" y="1455304"/>
                  </a:cubicBezTo>
                  <a:cubicBezTo>
                    <a:pt x="1752497" y="1356143"/>
                    <a:pt x="1888933" y="1369235"/>
                    <a:pt x="1935700" y="1287511"/>
                  </a:cubicBezTo>
                  <a:cubicBezTo>
                    <a:pt x="1944927" y="1287352"/>
                    <a:pt x="1954100" y="1285678"/>
                    <a:pt x="1962625" y="1282073"/>
                  </a:cubicBezTo>
                  <a:cubicBezTo>
                    <a:pt x="1979613" y="1350197"/>
                    <a:pt x="2050499" y="1361131"/>
                    <a:pt x="2091151" y="1305515"/>
                  </a:cubicBezTo>
                  <a:cubicBezTo>
                    <a:pt x="2148514" y="1325661"/>
                    <a:pt x="2190390" y="1287647"/>
                    <a:pt x="2178778" y="1228474"/>
                  </a:cubicBezTo>
                  <a:cubicBezTo>
                    <a:pt x="2280218" y="1281889"/>
                    <a:pt x="2406571" y="1213504"/>
                    <a:pt x="2419373" y="1100152"/>
                  </a:cubicBezTo>
                  <a:cubicBezTo>
                    <a:pt x="2422900" y="1066143"/>
                    <a:pt x="2420820" y="1023440"/>
                    <a:pt x="2393004" y="999742"/>
                  </a:cubicBezTo>
                  <a:cubicBezTo>
                    <a:pt x="2420505" y="965042"/>
                    <a:pt x="2425237" y="908337"/>
                    <a:pt x="2387358" y="879123"/>
                  </a:cubicBezTo>
                  <a:cubicBezTo>
                    <a:pt x="2454896" y="852478"/>
                    <a:pt x="2459304" y="764769"/>
                    <a:pt x="2456580" y="702243"/>
                  </a:cubicBezTo>
                  <a:close/>
                  <a:moveTo>
                    <a:pt x="970928" y="1445052"/>
                  </a:moveTo>
                  <a:cubicBezTo>
                    <a:pt x="944085" y="1435608"/>
                    <a:pt x="909283" y="1399054"/>
                    <a:pt x="891551" y="1378888"/>
                  </a:cubicBezTo>
                  <a:cubicBezTo>
                    <a:pt x="924326" y="1371601"/>
                    <a:pt x="954149" y="1352103"/>
                    <a:pt x="975336" y="1326029"/>
                  </a:cubicBezTo>
                  <a:cubicBezTo>
                    <a:pt x="983063" y="1354624"/>
                    <a:pt x="1003060" y="1426042"/>
                    <a:pt x="1014996" y="1444771"/>
                  </a:cubicBezTo>
                  <a:cubicBezTo>
                    <a:pt x="1013907" y="1445052"/>
                    <a:pt x="1006127" y="1457438"/>
                    <a:pt x="970928" y="1445052"/>
                  </a:cubicBezTo>
                  <a:close/>
                  <a:moveTo>
                    <a:pt x="1074082" y="1450747"/>
                  </a:moveTo>
                  <a:cubicBezTo>
                    <a:pt x="1057215" y="1447278"/>
                    <a:pt x="1009117" y="1330940"/>
                    <a:pt x="994206" y="1297604"/>
                  </a:cubicBezTo>
                  <a:cubicBezTo>
                    <a:pt x="1000263" y="1285407"/>
                    <a:pt x="1006718" y="1272333"/>
                    <a:pt x="1008116" y="1258680"/>
                  </a:cubicBezTo>
                  <a:cubicBezTo>
                    <a:pt x="1051762" y="1253508"/>
                    <a:pt x="1083966" y="1212358"/>
                    <a:pt x="1077604" y="1168740"/>
                  </a:cubicBezTo>
                  <a:cubicBezTo>
                    <a:pt x="1086376" y="1170893"/>
                    <a:pt x="1094848" y="1172504"/>
                    <a:pt x="1103847" y="1173487"/>
                  </a:cubicBezTo>
                  <a:cubicBezTo>
                    <a:pt x="1106281" y="1208424"/>
                    <a:pt x="1122054" y="1458164"/>
                    <a:pt x="1074082" y="1450747"/>
                  </a:cubicBezTo>
                  <a:close/>
                  <a:moveTo>
                    <a:pt x="1135490" y="1480885"/>
                  </a:moveTo>
                  <a:cubicBezTo>
                    <a:pt x="1143246" y="1464666"/>
                    <a:pt x="1187211" y="1426236"/>
                    <a:pt x="1140076" y="1172475"/>
                  </a:cubicBezTo>
                  <a:cubicBezTo>
                    <a:pt x="1151804" y="1170211"/>
                    <a:pt x="1163325" y="1165513"/>
                    <a:pt x="1172696" y="1157892"/>
                  </a:cubicBezTo>
                  <a:cubicBezTo>
                    <a:pt x="1196274" y="1169398"/>
                    <a:pt x="1223160" y="1172335"/>
                    <a:pt x="1248363" y="1169882"/>
                  </a:cubicBezTo>
                  <a:cubicBezTo>
                    <a:pt x="1250235" y="1211922"/>
                    <a:pt x="1265505" y="1575716"/>
                    <a:pt x="1233108" y="1580012"/>
                  </a:cubicBezTo>
                  <a:cubicBezTo>
                    <a:pt x="1198722" y="1584570"/>
                    <a:pt x="1204862" y="1568623"/>
                    <a:pt x="1204862" y="1568623"/>
                  </a:cubicBezTo>
                  <a:cubicBezTo>
                    <a:pt x="1204862" y="1568623"/>
                    <a:pt x="1184062" y="1517424"/>
                    <a:pt x="1135490" y="1480885"/>
                  </a:cubicBezTo>
                  <a:close/>
                  <a:moveTo>
                    <a:pt x="1344447" y="1121392"/>
                  </a:moveTo>
                  <a:cubicBezTo>
                    <a:pt x="1368876" y="1146281"/>
                    <a:pt x="1402855" y="1163965"/>
                    <a:pt x="1434895" y="1177952"/>
                  </a:cubicBezTo>
                  <a:cubicBezTo>
                    <a:pt x="1424647" y="1188040"/>
                    <a:pt x="1394601" y="1215909"/>
                    <a:pt x="1350384" y="1242336"/>
                  </a:cubicBezTo>
                  <a:cubicBezTo>
                    <a:pt x="1336595" y="1250580"/>
                    <a:pt x="1326395" y="1258394"/>
                    <a:pt x="1318862" y="1265482"/>
                  </a:cubicBezTo>
                  <a:cubicBezTo>
                    <a:pt x="1318765" y="1231759"/>
                    <a:pt x="1316569" y="1185452"/>
                    <a:pt x="1316874" y="1145119"/>
                  </a:cubicBezTo>
                  <a:cubicBezTo>
                    <a:pt x="1326865" y="1138442"/>
                    <a:pt x="1336324" y="1130459"/>
                    <a:pt x="1344447" y="1121392"/>
                  </a:cubicBezTo>
                  <a:close/>
                  <a:moveTo>
                    <a:pt x="1420994" y="1665423"/>
                  </a:moveTo>
                  <a:cubicBezTo>
                    <a:pt x="1373100" y="1756534"/>
                    <a:pt x="1359591" y="1690476"/>
                    <a:pt x="1359591" y="1690476"/>
                  </a:cubicBezTo>
                  <a:cubicBezTo>
                    <a:pt x="1359591" y="1690476"/>
                    <a:pt x="1329705" y="1652069"/>
                    <a:pt x="1321117" y="1397327"/>
                  </a:cubicBezTo>
                  <a:cubicBezTo>
                    <a:pt x="1334480" y="1364562"/>
                    <a:pt x="1354506" y="1321810"/>
                    <a:pt x="1374938" y="1301552"/>
                  </a:cubicBezTo>
                  <a:cubicBezTo>
                    <a:pt x="1409353" y="1267432"/>
                    <a:pt x="1462875" y="1193261"/>
                    <a:pt x="1466431" y="1188311"/>
                  </a:cubicBezTo>
                  <a:cubicBezTo>
                    <a:pt x="1490855" y="1194712"/>
                    <a:pt x="1516551" y="1196822"/>
                    <a:pt x="1541720" y="1194553"/>
                  </a:cubicBezTo>
                  <a:cubicBezTo>
                    <a:pt x="1537230" y="1217844"/>
                    <a:pt x="1467331" y="1577279"/>
                    <a:pt x="1420994" y="1665423"/>
                  </a:cubicBezTo>
                  <a:close/>
                  <a:moveTo>
                    <a:pt x="1705285" y="1260557"/>
                  </a:moveTo>
                  <a:cubicBezTo>
                    <a:pt x="1682728" y="1333156"/>
                    <a:pt x="1657574" y="1447660"/>
                    <a:pt x="1581864" y="1482065"/>
                  </a:cubicBezTo>
                  <a:cubicBezTo>
                    <a:pt x="1498495" y="1516311"/>
                    <a:pt x="1605151" y="1197552"/>
                    <a:pt x="1611644" y="1178330"/>
                  </a:cubicBezTo>
                  <a:cubicBezTo>
                    <a:pt x="1627930" y="1171532"/>
                    <a:pt x="1643238" y="1162126"/>
                    <a:pt x="1656621" y="1150524"/>
                  </a:cubicBezTo>
                  <a:cubicBezTo>
                    <a:pt x="1672529" y="1181363"/>
                    <a:pt x="1705352" y="1202787"/>
                    <a:pt x="1740082" y="1203668"/>
                  </a:cubicBezTo>
                  <a:cubicBezTo>
                    <a:pt x="1731533" y="1212958"/>
                    <a:pt x="1716752" y="1231725"/>
                    <a:pt x="1705285" y="1260557"/>
                  </a:cubicBezTo>
                  <a:close/>
                  <a:moveTo>
                    <a:pt x="1770370" y="1286752"/>
                  </a:moveTo>
                  <a:cubicBezTo>
                    <a:pt x="1782775" y="1261975"/>
                    <a:pt x="1809391" y="1241068"/>
                    <a:pt x="1818627" y="1229379"/>
                  </a:cubicBezTo>
                  <a:cubicBezTo>
                    <a:pt x="1840468" y="1252104"/>
                    <a:pt x="1867402" y="1270234"/>
                    <a:pt x="1897168" y="1280810"/>
                  </a:cubicBezTo>
                  <a:cubicBezTo>
                    <a:pt x="1874563" y="1298146"/>
                    <a:pt x="1818763" y="1337104"/>
                    <a:pt x="1757476" y="1351097"/>
                  </a:cubicBezTo>
                  <a:cubicBezTo>
                    <a:pt x="1757476" y="1351097"/>
                    <a:pt x="1755327" y="1316798"/>
                    <a:pt x="1770370" y="1286752"/>
                  </a:cubicBezTo>
                  <a:close/>
                  <a:moveTo>
                    <a:pt x="2431769" y="792551"/>
                  </a:moveTo>
                  <a:cubicBezTo>
                    <a:pt x="2424850" y="826666"/>
                    <a:pt x="2402526" y="858613"/>
                    <a:pt x="2367806" y="868319"/>
                  </a:cubicBezTo>
                  <a:cubicBezTo>
                    <a:pt x="2359562" y="865513"/>
                    <a:pt x="2350785" y="864647"/>
                    <a:pt x="2342154" y="866766"/>
                  </a:cubicBezTo>
                  <a:cubicBezTo>
                    <a:pt x="2336178" y="868232"/>
                    <a:pt x="2337688" y="877008"/>
                    <a:pt x="2343571" y="877226"/>
                  </a:cubicBezTo>
                  <a:cubicBezTo>
                    <a:pt x="2348051" y="877391"/>
                    <a:pt x="2352469" y="877918"/>
                    <a:pt x="2356741" y="878871"/>
                  </a:cubicBezTo>
                  <a:cubicBezTo>
                    <a:pt x="2358517" y="881735"/>
                    <a:pt x="2362900" y="881194"/>
                    <a:pt x="2365818" y="881673"/>
                  </a:cubicBezTo>
                  <a:cubicBezTo>
                    <a:pt x="2370743" y="883666"/>
                    <a:pt x="2375388" y="886390"/>
                    <a:pt x="2379597" y="890019"/>
                  </a:cubicBezTo>
                  <a:cubicBezTo>
                    <a:pt x="2428513" y="932717"/>
                    <a:pt x="2382757" y="1019729"/>
                    <a:pt x="2322742" y="1019778"/>
                  </a:cubicBezTo>
                  <a:cubicBezTo>
                    <a:pt x="2318605" y="1020513"/>
                    <a:pt x="2318552" y="1026261"/>
                    <a:pt x="2321639" y="1028216"/>
                  </a:cubicBezTo>
                  <a:cubicBezTo>
                    <a:pt x="2343078" y="1040384"/>
                    <a:pt x="2370158" y="1024519"/>
                    <a:pt x="2385263" y="1008650"/>
                  </a:cubicBezTo>
                  <a:cubicBezTo>
                    <a:pt x="2395099" y="1018355"/>
                    <a:pt x="2398805" y="1033896"/>
                    <a:pt x="2401379" y="1046911"/>
                  </a:cubicBezTo>
                  <a:cubicBezTo>
                    <a:pt x="2414854" y="1118567"/>
                    <a:pt x="2372911" y="1199042"/>
                    <a:pt x="2302774" y="1222876"/>
                  </a:cubicBezTo>
                  <a:cubicBezTo>
                    <a:pt x="2242769" y="1243468"/>
                    <a:pt x="2172115" y="1224594"/>
                    <a:pt x="2131468" y="1175630"/>
                  </a:cubicBezTo>
                  <a:cubicBezTo>
                    <a:pt x="2126790" y="1170564"/>
                    <a:pt x="2117621" y="1177333"/>
                    <a:pt x="2121748" y="1183129"/>
                  </a:cubicBezTo>
                  <a:cubicBezTo>
                    <a:pt x="2132185" y="1197780"/>
                    <a:pt x="2146250" y="1209798"/>
                    <a:pt x="2161863" y="1219339"/>
                  </a:cubicBezTo>
                  <a:cubicBezTo>
                    <a:pt x="2164079" y="1241334"/>
                    <a:pt x="2166546" y="1268008"/>
                    <a:pt x="2148867" y="1284623"/>
                  </a:cubicBezTo>
                  <a:cubicBezTo>
                    <a:pt x="2124284" y="1304126"/>
                    <a:pt x="2070317" y="1295248"/>
                    <a:pt x="2062314" y="1261660"/>
                  </a:cubicBezTo>
                  <a:cubicBezTo>
                    <a:pt x="2060384" y="1253522"/>
                    <a:pt x="2047935" y="1256967"/>
                    <a:pt x="2049793" y="1265110"/>
                  </a:cubicBezTo>
                  <a:cubicBezTo>
                    <a:pt x="2053175" y="1279920"/>
                    <a:pt x="2063205" y="1290942"/>
                    <a:pt x="2075746" y="1298427"/>
                  </a:cubicBezTo>
                  <a:cubicBezTo>
                    <a:pt x="2037537" y="1341260"/>
                    <a:pt x="1990552" y="1331032"/>
                    <a:pt x="1973933" y="1276180"/>
                  </a:cubicBezTo>
                  <a:cubicBezTo>
                    <a:pt x="1987673" y="1267142"/>
                    <a:pt x="2000466" y="1251766"/>
                    <a:pt x="1999663" y="1234445"/>
                  </a:cubicBezTo>
                  <a:cubicBezTo>
                    <a:pt x="1999286" y="1229393"/>
                    <a:pt x="1991355" y="1225735"/>
                    <a:pt x="1988888" y="1231527"/>
                  </a:cubicBezTo>
                  <a:cubicBezTo>
                    <a:pt x="1954526" y="1314441"/>
                    <a:pt x="1846404" y="1249835"/>
                    <a:pt x="1811505" y="1198864"/>
                  </a:cubicBezTo>
                  <a:cubicBezTo>
                    <a:pt x="1799288" y="1182491"/>
                    <a:pt x="1789650" y="1164434"/>
                    <a:pt x="1783225" y="1145037"/>
                  </a:cubicBezTo>
                  <a:cubicBezTo>
                    <a:pt x="1780613" y="1137151"/>
                    <a:pt x="1768130" y="1140489"/>
                    <a:pt x="1770704" y="1148487"/>
                  </a:cubicBezTo>
                  <a:cubicBezTo>
                    <a:pt x="1773849" y="1158255"/>
                    <a:pt x="1777695" y="1167777"/>
                    <a:pt x="1782195" y="1176965"/>
                  </a:cubicBezTo>
                  <a:cubicBezTo>
                    <a:pt x="1738277" y="1196856"/>
                    <a:pt x="1692124" y="1181339"/>
                    <a:pt x="1667222" y="1140402"/>
                  </a:cubicBezTo>
                  <a:cubicBezTo>
                    <a:pt x="1676758" y="1130140"/>
                    <a:pt x="1685244" y="1118755"/>
                    <a:pt x="1689594" y="1105300"/>
                  </a:cubicBezTo>
                  <a:cubicBezTo>
                    <a:pt x="1692516" y="1098502"/>
                    <a:pt x="1683604" y="1092793"/>
                    <a:pt x="1679433" y="1099363"/>
                  </a:cubicBezTo>
                  <a:cubicBezTo>
                    <a:pt x="1675955" y="1104836"/>
                    <a:pt x="1671605" y="1109930"/>
                    <a:pt x="1667386" y="1114861"/>
                  </a:cubicBezTo>
                  <a:cubicBezTo>
                    <a:pt x="1628921" y="1163839"/>
                    <a:pt x="1563773" y="1182113"/>
                    <a:pt x="1503522" y="1177855"/>
                  </a:cubicBezTo>
                  <a:cubicBezTo>
                    <a:pt x="1446816" y="1174638"/>
                    <a:pt x="1397209" y="1143102"/>
                    <a:pt x="1351042" y="1113457"/>
                  </a:cubicBezTo>
                  <a:cubicBezTo>
                    <a:pt x="1357085" y="1105431"/>
                    <a:pt x="1363457" y="1097326"/>
                    <a:pt x="1365484" y="1087272"/>
                  </a:cubicBezTo>
                  <a:cubicBezTo>
                    <a:pt x="1366650" y="1082990"/>
                    <a:pt x="1360728" y="1078921"/>
                    <a:pt x="1357603" y="1082681"/>
                  </a:cubicBezTo>
                  <a:cubicBezTo>
                    <a:pt x="1352914" y="1087113"/>
                    <a:pt x="1349634" y="1092449"/>
                    <a:pt x="1346242" y="1097868"/>
                  </a:cubicBezTo>
                  <a:cubicBezTo>
                    <a:pt x="1310898" y="1150166"/>
                    <a:pt x="1240365" y="1171677"/>
                    <a:pt x="1181618" y="1148995"/>
                  </a:cubicBezTo>
                  <a:cubicBezTo>
                    <a:pt x="1186573" y="1142836"/>
                    <a:pt x="1193748" y="1133551"/>
                    <a:pt x="1192287" y="1125302"/>
                  </a:cubicBezTo>
                  <a:cubicBezTo>
                    <a:pt x="1191706" y="1122045"/>
                    <a:pt x="1187003" y="1120115"/>
                    <a:pt x="1184313" y="1122060"/>
                  </a:cubicBezTo>
                  <a:cubicBezTo>
                    <a:pt x="1179001" y="1125906"/>
                    <a:pt x="1177104" y="1133367"/>
                    <a:pt x="1173079" y="1138534"/>
                  </a:cubicBezTo>
                  <a:cubicBezTo>
                    <a:pt x="1147556" y="1170133"/>
                    <a:pt x="1100330" y="1163205"/>
                    <a:pt x="1066026" y="1152106"/>
                  </a:cubicBezTo>
                  <a:cubicBezTo>
                    <a:pt x="1049024" y="1146401"/>
                    <a:pt x="1032249" y="1137107"/>
                    <a:pt x="1023105" y="1121097"/>
                  </a:cubicBezTo>
                  <a:cubicBezTo>
                    <a:pt x="1019312" y="1114459"/>
                    <a:pt x="1009137" y="1120400"/>
                    <a:pt x="1012857" y="1127087"/>
                  </a:cubicBezTo>
                  <a:cubicBezTo>
                    <a:pt x="1024121" y="1147331"/>
                    <a:pt x="1045153" y="1158938"/>
                    <a:pt x="1067105" y="1165808"/>
                  </a:cubicBezTo>
                  <a:cubicBezTo>
                    <a:pt x="1065857" y="1177589"/>
                    <a:pt x="1065102" y="1189680"/>
                    <a:pt x="1061865" y="1201108"/>
                  </a:cubicBezTo>
                  <a:cubicBezTo>
                    <a:pt x="1048288" y="1244919"/>
                    <a:pt x="991622" y="1257344"/>
                    <a:pt x="952930" y="1240763"/>
                  </a:cubicBezTo>
                  <a:cubicBezTo>
                    <a:pt x="946611" y="1238383"/>
                    <a:pt x="944182" y="1248239"/>
                    <a:pt x="950177" y="1250740"/>
                  </a:cubicBezTo>
                  <a:cubicBezTo>
                    <a:pt x="964745" y="1256827"/>
                    <a:pt x="980465" y="1260102"/>
                    <a:pt x="996199" y="1259701"/>
                  </a:cubicBezTo>
                  <a:cubicBezTo>
                    <a:pt x="950980" y="1368224"/>
                    <a:pt x="853764" y="1393379"/>
                    <a:pt x="756368" y="1330776"/>
                  </a:cubicBezTo>
                  <a:cubicBezTo>
                    <a:pt x="738195" y="1318554"/>
                    <a:pt x="720458" y="1300657"/>
                    <a:pt x="716433" y="1278289"/>
                  </a:cubicBezTo>
                  <a:cubicBezTo>
                    <a:pt x="715363" y="1272343"/>
                    <a:pt x="705096" y="1273630"/>
                    <a:pt x="705774" y="1279731"/>
                  </a:cubicBezTo>
                  <a:cubicBezTo>
                    <a:pt x="707525" y="1295519"/>
                    <a:pt x="714725" y="1308727"/>
                    <a:pt x="724585" y="1320175"/>
                  </a:cubicBezTo>
                  <a:cubicBezTo>
                    <a:pt x="710815" y="1326315"/>
                    <a:pt x="697989" y="1335532"/>
                    <a:pt x="683411" y="1340530"/>
                  </a:cubicBezTo>
                  <a:cubicBezTo>
                    <a:pt x="633620" y="1361296"/>
                    <a:pt x="567107" y="1337859"/>
                    <a:pt x="554552" y="1282136"/>
                  </a:cubicBezTo>
                  <a:cubicBezTo>
                    <a:pt x="553047" y="1276548"/>
                    <a:pt x="543743" y="1277467"/>
                    <a:pt x="544188" y="1283539"/>
                  </a:cubicBezTo>
                  <a:cubicBezTo>
                    <a:pt x="544745" y="1291082"/>
                    <a:pt x="546574" y="1298364"/>
                    <a:pt x="549404" y="1305263"/>
                  </a:cubicBezTo>
                  <a:cubicBezTo>
                    <a:pt x="462638" y="1349572"/>
                    <a:pt x="359766" y="1362810"/>
                    <a:pt x="264610" y="1340955"/>
                  </a:cubicBezTo>
                  <a:cubicBezTo>
                    <a:pt x="115237" y="1313701"/>
                    <a:pt x="-3578" y="1160346"/>
                    <a:pt x="131648" y="1036654"/>
                  </a:cubicBezTo>
                  <a:cubicBezTo>
                    <a:pt x="137667" y="1036591"/>
                    <a:pt x="143856" y="1036634"/>
                    <a:pt x="149366" y="1033964"/>
                  </a:cubicBezTo>
                  <a:cubicBezTo>
                    <a:pt x="153702" y="1031854"/>
                    <a:pt x="151960" y="1025884"/>
                    <a:pt x="148133" y="1024510"/>
                  </a:cubicBezTo>
                  <a:cubicBezTo>
                    <a:pt x="131218" y="1021669"/>
                    <a:pt x="113432" y="1023092"/>
                    <a:pt x="97200" y="1016255"/>
                  </a:cubicBezTo>
                  <a:cubicBezTo>
                    <a:pt x="55140" y="1006259"/>
                    <a:pt x="18335" y="957794"/>
                    <a:pt x="46441" y="917142"/>
                  </a:cubicBezTo>
                  <a:cubicBezTo>
                    <a:pt x="53901" y="905042"/>
                    <a:pt x="65349" y="892989"/>
                    <a:pt x="79453" y="889206"/>
                  </a:cubicBezTo>
                  <a:cubicBezTo>
                    <a:pt x="98612" y="899516"/>
                    <a:pt x="119998" y="905366"/>
                    <a:pt x="141683" y="904529"/>
                  </a:cubicBezTo>
                  <a:cubicBezTo>
                    <a:pt x="150799" y="904180"/>
                    <a:pt x="150716" y="890996"/>
                    <a:pt x="141683" y="890430"/>
                  </a:cubicBezTo>
                  <a:cubicBezTo>
                    <a:pt x="-68605" y="858492"/>
                    <a:pt x="1241" y="529520"/>
                    <a:pt x="265273" y="544074"/>
                  </a:cubicBezTo>
                  <a:cubicBezTo>
                    <a:pt x="272565" y="554544"/>
                    <a:pt x="282880" y="546328"/>
                    <a:pt x="277137" y="539245"/>
                  </a:cubicBezTo>
                  <a:cubicBezTo>
                    <a:pt x="266826" y="528726"/>
                    <a:pt x="259216" y="515426"/>
                    <a:pt x="253202" y="502072"/>
                  </a:cubicBezTo>
                  <a:cubicBezTo>
                    <a:pt x="205176" y="408833"/>
                    <a:pt x="316942" y="296269"/>
                    <a:pt x="403228" y="275706"/>
                  </a:cubicBezTo>
                  <a:cubicBezTo>
                    <a:pt x="451621" y="266373"/>
                    <a:pt x="502554" y="276722"/>
                    <a:pt x="546307" y="298437"/>
                  </a:cubicBezTo>
                  <a:cubicBezTo>
                    <a:pt x="544638" y="316967"/>
                    <a:pt x="545214" y="335697"/>
                    <a:pt x="548364" y="354237"/>
                  </a:cubicBezTo>
                  <a:cubicBezTo>
                    <a:pt x="550807" y="362336"/>
                    <a:pt x="562884" y="359187"/>
                    <a:pt x="560982" y="350758"/>
                  </a:cubicBezTo>
                  <a:cubicBezTo>
                    <a:pt x="537594" y="167962"/>
                    <a:pt x="750644" y="20736"/>
                    <a:pt x="916304" y="18002"/>
                  </a:cubicBezTo>
                  <a:cubicBezTo>
                    <a:pt x="954328" y="19159"/>
                    <a:pt x="992769" y="28192"/>
                    <a:pt x="1025587" y="47831"/>
                  </a:cubicBezTo>
                  <a:cubicBezTo>
                    <a:pt x="1034291" y="51111"/>
                    <a:pt x="1041834" y="56564"/>
                    <a:pt x="1048845" y="62597"/>
                  </a:cubicBezTo>
                  <a:cubicBezTo>
                    <a:pt x="1050398" y="63875"/>
                    <a:pt x="1052125" y="64247"/>
                    <a:pt x="1053732" y="64020"/>
                  </a:cubicBezTo>
                  <a:cubicBezTo>
                    <a:pt x="1040155" y="78941"/>
                    <a:pt x="1029724" y="96519"/>
                    <a:pt x="1024097" y="116346"/>
                  </a:cubicBezTo>
                  <a:cubicBezTo>
                    <a:pt x="1021736" y="124663"/>
                    <a:pt x="1034504" y="128132"/>
                    <a:pt x="1037010" y="119907"/>
                  </a:cubicBezTo>
                  <a:cubicBezTo>
                    <a:pt x="1095283" y="-34687"/>
                    <a:pt x="1371779" y="-1448"/>
                    <a:pt x="1376695" y="171552"/>
                  </a:cubicBezTo>
                  <a:cubicBezTo>
                    <a:pt x="1377304" y="176496"/>
                    <a:pt x="1384842" y="178606"/>
                    <a:pt x="1386163" y="172834"/>
                  </a:cubicBezTo>
                  <a:cubicBezTo>
                    <a:pt x="1390518" y="153814"/>
                    <a:pt x="1387363" y="133440"/>
                    <a:pt x="1380212" y="114595"/>
                  </a:cubicBezTo>
                  <a:cubicBezTo>
                    <a:pt x="1452482" y="41018"/>
                    <a:pt x="1551605" y="38991"/>
                    <a:pt x="1595324" y="142033"/>
                  </a:cubicBezTo>
                  <a:cubicBezTo>
                    <a:pt x="1582846" y="151023"/>
                    <a:pt x="1574185" y="164870"/>
                    <a:pt x="1567276" y="178369"/>
                  </a:cubicBezTo>
                  <a:cubicBezTo>
                    <a:pt x="1564204" y="184412"/>
                    <a:pt x="1572473" y="189149"/>
                    <a:pt x="1576300" y="183643"/>
                  </a:cubicBezTo>
                  <a:cubicBezTo>
                    <a:pt x="1586746" y="169137"/>
                    <a:pt x="1597898" y="153340"/>
                    <a:pt x="1615776" y="147853"/>
                  </a:cubicBezTo>
                  <a:cubicBezTo>
                    <a:pt x="1669994" y="126434"/>
                    <a:pt x="1735539" y="149924"/>
                    <a:pt x="1763286" y="201273"/>
                  </a:cubicBezTo>
                  <a:cubicBezTo>
                    <a:pt x="1768294" y="210123"/>
                    <a:pt x="1772160" y="219466"/>
                    <a:pt x="1777298" y="228242"/>
                  </a:cubicBezTo>
                  <a:cubicBezTo>
                    <a:pt x="1779988" y="232834"/>
                    <a:pt x="1787323" y="230874"/>
                    <a:pt x="1787318" y="225528"/>
                  </a:cubicBezTo>
                  <a:cubicBezTo>
                    <a:pt x="1787304" y="214985"/>
                    <a:pt x="1783994" y="204801"/>
                    <a:pt x="1779059" y="195327"/>
                  </a:cubicBezTo>
                  <a:cubicBezTo>
                    <a:pt x="2041577" y="76164"/>
                    <a:pt x="2341936" y="291290"/>
                    <a:pt x="2219797" y="578377"/>
                  </a:cubicBezTo>
                  <a:cubicBezTo>
                    <a:pt x="2216783" y="585814"/>
                    <a:pt x="2227906" y="589177"/>
                    <a:pt x="2231941" y="583491"/>
                  </a:cubicBezTo>
                  <a:cubicBezTo>
                    <a:pt x="2254885" y="550194"/>
                    <a:pt x="2263115" y="508415"/>
                    <a:pt x="2265079" y="468630"/>
                  </a:cubicBezTo>
                  <a:cubicBezTo>
                    <a:pt x="2403595" y="499798"/>
                    <a:pt x="2462652" y="664940"/>
                    <a:pt x="2431769" y="792551"/>
                  </a:cubicBezTo>
                  <a:close/>
                </a:path>
              </a:pathLst>
            </a:custGeom>
            <a:solidFill>
              <a:srgbClr val="4C2600"/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61" name="Graphic 518" descr="A child with wavy hair">
            <a:extLst>
              <a:ext uri="{FF2B5EF4-FFF2-40B4-BE49-F238E27FC236}">
                <a16:creationId xmlns:a16="http://schemas.microsoft.com/office/drawing/2014/main" id="{1D1CE282-CD23-D7BD-BE5B-164313D37D09}"/>
              </a:ext>
            </a:extLst>
          </p:cNvPr>
          <p:cNvGrpSpPr/>
          <p:nvPr/>
        </p:nvGrpSpPr>
        <p:grpSpPr>
          <a:xfrm>
            <a:off x="1581605" y="2083058"/>
            <a:ext cx="609437" cy="683864"/>
            <a:chOff x="1581008" y="2083332"/>
            <a:chExt cx="609437" cy="683864"/>
          </a:xfrm>
        </p:grpSpPr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A08577FE-5B90-0910-BCD0-FFA9ED0DA112}"/>
                </a:ext>
              </a:extLst>
            </p:cNvPr>
            <p:cNvSpPr/>
            <p:nvPr/>
          </p:nvSpPr>
          <p:spPr>
            <a:xfrm>
              <a:off x="1597171" y="2117782"/>
              <a:ext cx="529254" cy="643981"/>
            </a:xfrm>
            <a:custGeom>
              <a:avLst/>
              <a:gdLst>
                <a:gd name="connsiteX0" fmla="*/ 186889 w 529254"/>
                <a:gd name="connsiteY0" fmla="*/ 40292 h 643981"/>
                <a:gd name="connsiteX1" fmla="*/ 357482 w 529254"/>
                <a:gd name="connsiteY1" fmla="*/ 1 h 643981"/>
                <a:gd name="connsiteX2" fmla="*/ 516083 w 529254"/>
                <a:gd name="connsiteY2" fmla="*/ 180776 h 643981"/>
                <a:gd name="connsiteX3" fmla="*/ 524074 w 529254"/>
                <a:gd name="connsiteY3" fmla="*/ 273178 h 643981"/>
                <a:gd name="connsiteX4" fmla="*/ 524360 w 529254"/>
                <a:gd name="connsiteY4" fmla="*/ 426921 h 643981"/>
                <a:gd name="connsiteX5" fmla="*/ 429367 w 529254"/>
                <a:gd name="connsiteY5" fmla="*/ 630508 h 643981"/>
                <a:gd name="connsiteX6" fmla="*/ 149332 w 529254"/>
                <a:gd name="connsiteY6" fmla="*/ 544783 h 643981"/>
                <a:gd name="connsiteX7" fmla="*/ 52301 w 529254"/>
                <a:gd name="connsiteY7" fmla="*/ 462344 h 643981"/>
                <a:gd name="connsiteX8" fmla="*/ 16296 w 529254"/>
                <a:gd name="connsiteY8" fmla="*/ 358331 h 643981"/>
                <a:gd name="connsiteX9" fmla="*/ 186889 w 529254"/>
                <a:gd name="connsiteY9" fmla="*/ 40292 h 64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9254" h="643981">
                  <a:moveTo>
                    <a:pt x="186889" y="40292"/>
                  </a:moveTo>
                  <a:cubicBezTo>
                    <a:pt x="186889" y="40292"/>
                    <a:pt x="274919" y="315"/>
                    <a:pt x="357482" y="1"/>
                  </a:cubicBezTo>
                  <a:cubicBezTo>
                    <a:pt x="441445" y="-323"/>
                    <a:pt x="508853" y="97118"/>
                    <a:pt x="516083" y="180776"/>
                  </a:cubicBezTo>
                  <a:lnTo>
                    <a:pt x="524074" y="273178"/>
                  </a:lnTo>
                  <a:lnTo>
                    <a:pt x="524360" y="426921"/>
                  </a:lnTo>
                  <a:cubicBezTo>
                    <a:pt x="524360" y="426921"/>
                    <a:pt x="561841" y="577778"/>
                    <a:pt x="429367" y="630508"/>
                  </a:cubicBezTo>
                  <a:cubicBezTo>
                    <a:pt x="296903" y="683239"/>
                    <a:pt x="162896" y="565605"/>
                    <a:pt x="149332" y="544783"/>
                  </a:cubicBezTo>
                  <a:cubicBezTo>
                    <a:pt x="135768" y="523971"/>
                    <a:pt x="52301" y="462344"/>
                    <a:pt x="52301" y="462344"/>
                  </a:cubicBezTo>
                  <a:cubicBezTo>
                    <a:pt x="52301" y="462344"/>
                    <a:pt x="26612" y="446352"/>
                    <a:pt x="16296" y="358331"/>
                  </a:cubicBezTo>
                  <a:cubicBezTo>
                    <a:pt x="5981" y="270311"/>
                    <a:pt x="-62399" y="59732"/>
                    <a:pt x="186889" y="4029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663" name="Graphic 518" descr="A child with wavy hair">
              <a:extLst>
                <a:ext uri="{FF2B5EF4-FFF2-40B4-BE49-F238E27FC236}">
                  <a16:creationId xmlns:a16="http://schemas.microsoft.com/office/drawing/2014/main" id="{A10EFF42-1764-EE60-3A84-288CC8FFA15D}"/>
                </a:ext>
              </a:extLst>
            </p:cNvPr>
            <p:cNvGrpSpPr/>
            <p:nvPr/>
          </p:nvGrpSpPr>
          <p:grpSpPr>
            <a:xfrm>
              <a:off x="1581008" y="2083332"/>
              <a:ext cx="609437" cy="683864"/>
              <a:chOff x="1581008" y="2083332"/>
              <a:chExt cx="609437" cy="683864"/>
            </a:xfrm>
          </p:grpSpPr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919E43F8-7B81-B08E-5EBE-396A44507C87}"/>
                  </a:ext>
                </a:extLst>
              </p:cNvPr>
              <p:cNvSpPr/>
              <p:nvPr/>
            </p:nvSpPr>
            <p:spPr>
              <a:xfrm>
                <a:off x="1581008" y="2083332"/>
                <a:ext cx="609437" cy="683864"/>
              </a:xfrm>
              <a:custGeom>
                <a:avLst/>
                <a:gdLst>
                  <a:gd name="connsiteX0" fmla="*/ 604808 w 609437"/>
                  <a:gd name="connsiteY0" fmla="*/ 130930 h 683864"/>
                  <a:gd name="connsiteX1" fmla="*/ 559421 w 609437"/>
                  <a:gd name="connsiteY1" fmla="*/ 120996 h 683864"/>
                  <a:gd name="connsiteX2" fmla="*/ 532837 w 609437"/>
                  <a:gd name="connsiteY2" fmla="*/ 93583 h 683864"/>
                  <a:gd name="connsiteX3" fmla="*/ 469296 w 609437"/>
                  <a:gd name="connsiteY3" fmla="*/ 28813 h 683864"/>
                  <a:gd name="connsiteX4" fmla="*/ 282101 w 609437"/>
                  <a:gd name="connsiteY4" fmla="*/ 8448 h 683864"/>
                  <a:gd name="connsiteX5" fmla="*/ 197052 w 609437"/>
                  <a:gd name="connsiteY5" fmla="*/ 52425 h 683864"/>
                  <a:gd name="connsiteX6" fmla="*/ 195195 w 609437"/>
                  <a:gd name="connsiteY6" fmla="*/ 53073 h 683864"/>
                  <a:gd name="connsiteX7" fmla="*/ 193366 w 609437"/>
                  <a:gd name="connsiteY7" fmla="*/ 53264 h 683864"/>
                  <a:gd name="connsiteX8" fmla="*/ 122967 w 609437"/>
                  <a:gd name="connsiteY8" fmla="*/ 62617 h 683864"/>
                  <a:gd name="connsiteX9" fmla="*/ 56292 w 609437"/>
                  <a:gd name="connsiteY9" fmla="*/ 106042 h 683864"/>
                  <a:gd name="connsiteX10" fmla="*/ 247 w 609437"/>
                  <a:gd name="connsiteY10" fmla="*/ 271310 h 683864"/>
                  <a:gd name="connsiteX11" fmla="*/ 1561 w 609437"/>
                  <a:gd name="connsiteY11" fmla="*/ 379933 h 683864"/>
                  <a:gd name="connsiteX12" fmla="*/ 10696 w 609437"/>
                  <a:gd name="connsiteY12" fmla="*/ 383714 h 683864"/>
                  <a:gd name="connsiteX13" fmla="*/ 14810 w 609437"/>
                  <a:gd name="connsiteY13" fmla="*/ 379752 h 683864"/>
                  <a:gd name="connsiteX14" fmla="*/ 15277 w 609437"/>
                  <a:gd name="connsiteY14" fmla="*/ 380076 h 683864"/>
                  <a:gd name="connsiteX15" fmla="*/ 28574 w 609437"/>
                  <a:gd name="connsiteY15" fmla="*/ 432511 h 683864"/>
                  <a:gd name="connsiteX16" fmla="*/ 33155 w 609437"/>
                  <a:gd name="connsiteY16" fmla="*/ 431787 h 683864"/>
                  <a:gd name="connsiteX17" fmla="*/ 42976 w 609437"/>
                  <a:gd name="connsiteY17" fmla="*/ 464305 h 683864"/>
                  <a:gd name="connsiteX18" fmla="*/ 48481 w 609437"/>
                  <a:gd name="connsiteY18" fmla="*/ 500481 h 683864"/>
                  <a:gd name="connsiteX19" fmla="*/ 80142 w 609437"/>
                  <a:gd name="connsiteY19" fmla="*/ 543687 h 683864"/>
                  <a:gd name="connsiteX20" fmla="*/ 120624 w 609437"/>
                  <a:gd name="connsiteY20" fmla="*/ 570004 h 683864"/>
                  <a:gd name="connsiteX21" fmla="*/ 164658 w 609437"/>
                  <a:gd name="connsiteY21" fmla="*/ 584225 h 683864"/>
                  <a:gd name="connsiteX22" fmla="*/ 166277 w 609437"/>
                  <a:gd name="connsiteY22" fmla="*/ 585768 h 683864"/>
                  <a:gd name="connsiteX23" fmla="*/ 180193 w 609437"/>
                  <a:gd name="connsiteY23" fmla="*/ 597903 h 683864"/>
                  <a:gd name="connsiteX24" fmla="*/ 197976 w 609437"/>
                  <a:gd name="connsiteY24" fmla="*/ 608962 h 683864"/>
                  <a:gd name="connsiteX25" fmla="*/ 205644 w 609437"/>
                  <a:gd name="connsiteY25" fmla="*/ 599018 h 683864"/>
                  <a:gd name="connsiteX26" fmla="*/ 192356 w 609437"/>
                  <a:gd name="connsiteY26" fmla="*/ 585940 h 683864"/>
                  <a:gd name="connsiteX27" fmla="*/ 178421 w 609437"/>
                  <a:gd name="connsiteY27" fmla="*/ 573614 h 683864"/>
                  <a:gd name="connsiteX28" fmla="*/ 128586 w 609437"/>
                  <a:gd name="connsiteY28" fmla="*/ 513540 h 683864"/>
                  <a:gd name="connsiteX29" fmla="*/ 119919 w 609437"/>
                  <a:gd name="connsiteY29" fmla="*/ 490042 h 683864"/>
                  <a:gd name="connsiteX30" fmla="*/ 119452 w 609437"/>
                  <a:gd name="connsiteY30" fmla="*/ 488956 h 683864"/>
                  <a:gd name="connsiteX31" fmla="*/ 120414 w 609437"/>
                  <a:gd name="connsiteY31" fmla="*/ 487394 h 683864"/>
                  <a:gd name="connsiteX32" fmla="*/ 113746 w 609437"/>
                  <a:gd name="connsiteY32" fmla="*/ 480727 h 683864"/>
                  <a:gd name="connsiteX33" fmla="*/ 83133 w 609437"/>
                  <a:gd name="connsiteY33" fmla="*/ 486156 h 683864"/>
                  <a:gd name="connsiteX34" fmla="*/ 56387 w 609437"/>
                  <a:gd name="connsiteY34" fmla="*/ 460981 h 683864"/>
                  <a:gd name="connsiteX35" fmla="*/ 68274 w 609437"/>
                  <a:gd name="connsiteY35" fmla="*/ 393601 h 683864"/>
                  <a:gd name="connsiteX36" fmla="*/ 118461 w 609437"/>
                  <a:gd name="connsiteY36" fmla="*/ 407670 h 683864"/>
                  <a:gd name="connsiteX37" fmla="*/ 122157 w 609437"/>
                  <a:gd name="connsiteY37" fmla="*/ 407860 h 683864"/>
                  <a:gd name="connsiteX38" fmla="*/ 123148 w 609437"/>
                  <a:gd name="connsiteY38" fmla="*/ 407784 h 683864"/>
                  <a:gd name="connsiteX39" fmla="*/ 143074 w 609437"/>
                  <a:gd name="connsiteY39" fmla="*/ 441388 h 683864"/>
                  <a:gd name="connsiteX40" fmla="*/ 153799 w 609437"/>
                  <a:gd name="connsiteY40" fmla="*/ 439940 h 683864"/>
                  <a:gd name="connsiteX41" fmla="*/ 152294 w 609437"/>
                  <a:gd name="connsiteY41" fmla="*/ 379628 h 683864"/>
                  <a:gd name="connsiteX42" fmla="*/ 148999 w 609437"/>
                  <a:gd name="connsiteY42" fmla="*/ 351310 h 683864"/>
                  <a:gd name="connsiteX43" fmla="*/ 142369 w 609437"/>
                  <a:gd name="connsiteY43" fmla="*/ 330689 h 683864"/>
                  <a:gd name="connsiteX44" fmla="*/ 181412 w 609437"/>
                  <a:gd name="connsiteY44" fmla="*/ 235734 h 683864"/>
                  <a:gd name="connsiteX45" fmla="*/ 234476 w 609437"/>
                  <a:gd name="connsiteY45" fmla="*/ 196681 h 683864"/>
                  <a:gd name="connsiteX46" fmla="*/ 294483 w 609437"/>
                  <a:gd name="connsiteY46" fmla="*/ 185251 h 683864"/>
                  <a:gd name="connsiteX47" fmla="*/ 348014 w 609437"/>
                  <a:gd name="connsiteY47" fmla="*/ 168040 h 683864"/>
                  <a:gd name="connsiteX48" fmla="*/ 375694 w 609437"/>
                  <a:gd name="connsiteY48" fmla="*/ 217113 h 683864"/>
                  <a:gd name="connsiteX49" fmla="*/ 498175 w 609437"/>
                  <a:gd name="connsiteY49" fmla="*/ 271815 h 683864"/>
                  <a:gd name="connsiteX50" fmla="*/ 481078 w 609437"/>
                  <a:gd name="connsiteY50" fmla="*/ 256203 h 683864"/>
                  <a:gd name="connsiteX51" fmla="*/ 517807 w 609437"/>
                  <a:gd name="connsiteY51" fmla="*/ 264376 h 683864"/>
                  <a:gd name="connsiteX52" fmla="*/ 526417 w 609437"/>
                  <a:gd name="connsiteY52" fmla="*/ 331041 h 683864"/>
                  <a:gd name="connsiteX53" fmla="*/ 529132 w 609437"/>
                  <a:gd name="connsiteY53" fmla="*/ 402822 h 683864"/>
                  <a:gd name="connsiteX54" fmla="*/ 527798 w 609437"/>
                  <a:gd name="connsiteY54" fmla="*/ 437426 h 683864"/>
                  <a:gd name="connsiteX55" fmla="*/ 524703 w 609437"/>
                  <a:gd name="connsiteY55" fmla="*/ 468001 h 683864"/>
                  <a:gd name="connsiteX56" fmla="*/ 522045 w 609437"/>
                  <a:gd name="connsiteY56" fmla="*/ 478955 h 683864"/>
                  <a:gd name="connsiteX57" fmla="*/ 532932 w 609437"/>
                  <a:gd name="connsiteY57" fmla="*/ 516055 h 683864"/>
                  <a:gd name="connsiteX58" fmla="*/ 529818 w 609437"/>
                  <a:gd name="connsiteY58" fmla="*/ 555079 h 683864"/>
                  <a:gd name="connsiteX59" fmla="*/ 488584 w 609437"/>
                  <a:gd name="connsiteY59" fmla="*/ 618868 h 683864"/>
                  <a:gd name="connsiteX60" fmla="*/ 334879 w 609437"/>
                  <a:gd name="connsiteY60" fmla="*/ 657015 h 683864"/>
                  <a:gd name="connsiteX61" fmla="*/ 252440 w 609437"/>
                  <a:gd name="connsiteY61" fmla="*/ 624411 h 683864"/>
                  <a:gd name="connsiteX62" fmla="*/ 251183 w 609437"/>
                  <a:gd name="connsiteY62" fmla="*/ 625383 h 683864"/>
                  <a:gd name="connsiteX63" fmla="*/ 409231 w 609437"/>
                  <a:gd name="connsiteY63" fmla="*/ 681009 h 683864"/>
                  <a:gd name="connsiteX64" fmla="*/ 560279 w 609437"/>
                  <a:gd name="connsiteY64" fmla="*/ 541077 h 683864"/>
                  <a:gd name="connsiteX65" fmla="*/ 560374 w 609437"/>
                  <a:gd name="connsiteY65" fmla="*/ 517807 h 683864"/>
                  <a:gd name="connsiteX66" fmla="*/ 548906 w 609437"/>
                  <a:gd name="connsiteY66" fmla="*/ 476345 h 683864"/>
                  <a:gd name="connsiteX67" fmla="*/ 551649 w 609437"/>
                  <a:gd name="connsiteY67" fmla="*/ 440083 h 683864"/>
                  <a:gd name="connsiteX68" fmla="*/ 552392 w 609437"/>
                  <a:gd name="connsiteY68" fmla="*/ 402822 h 683864"/>
                  <a:gd name="connsiteX69" fmla="*/ 549049 w 609437"/>
                  <a:gd name="connsiteY69" fmla="*/ 342204 h 683864"/>
                  <a:gd name="connsiteX70" fmla="*/ 562460 w 609437"/>
                  <a:gd name="connsiteY70" fmla="*/ 191109 h 683864"/>
                  <a:gd name="connsiteX71" fmla="*/ 563107 w 609437"/>
                  <a:gd name="connsiteY71" fmla="*/ 190024 h 683864"/>
                  <a:gd name="connsiteX72" fmla="*/ 591663 w 609437"/>
                  <a:gd name="connsiteY72" fmla="*/ 152381 h 683864"/>
                  <a:gd name="connsiteX73" fmla="*/ 607161 w 609437"/>
                  <a:gd name="connsiteY73" fmla="*/ 139779 h 683864"/>
                  <a:gd name="connsiteX74" fmla="*/ 604808 w 609437"/>
                  <a:gd name="connsiteY74" fmla="*/ 130930 h 68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609437" h="683864">
                    <a:moveTo>
                      <a:pt x="604808" y="130930"/>
                    </a:moveTo>
                    <a:cubicBezTo>
                      <a:pt x="589082" y="129178"/>
                      <a:pt x="573509" y="129397"/>
                      <a:pt x="559421" y="120996"/>
                    </a:cubicBezTo>
                    <a:cubicBezTo>
                      <a:pt x="548325" y="114376"/>
                      <a:pt x="540266" y="103918"/>
                      <a:pt x="532837" y="93583"/>
                    </a:cubicBezTo>
                    <a:cubicBezTo>
                      <a:pt x="514778" y="68446"/>
                      <a:pt x="496651" y="44482"/>
                      <a:pt x="469296" y="28813"/>
                    </a:cubicBezTo>
                    <a:cubicBezTo>
                      <a:pt x="414508" y="-2543"/>
                      <a:pt x="342470" y="-6611"/>
                      <a:pt x="282101" y="8448"/>
                    </a:cubicBezTo>
                    <a:cubicBezTo>
                      <a:pt x="252069" y="15935"/>
                      <a:pt x="218474" y="28880"/>
                      <a:pt x="197052" y="52425"/>
                    </a:cubicBezTo>
                    <a:cubicBezTo>
                      <a:pt x="196357" y="52768"/>
                      <a:pt x="195738" y="52997"/>
                      <a:pt x="195195" y="53073"/>
                    </a:cubicBezTo>
                    <a:cubicBezTo>
                      <a:pt x="194747" y="53140"/>
                      <a:pt x="194137" y="53197"/>
                      <a:pt x="193366" y="53264"/>
                    </a:cubicBezTo>
                    <a:cubicBezTo>
                      <a:pt x="170430" y="47406"/>
                      <a:pt x="144255" y="54064"/>
                      <a:pt x="122967" y="62617"/>
                    </a:cubicBezTo>
                    <a:cubicBezTo>
                      <a:pt x="98287" y="72542"/>
                      <a:pt x="75094" y="87134"/>
                      <a:pt x="56292" y="106042"/>
                    </a:cubicBezTo>
                    <a:cubicBezTo>
                      <a:pt x="13677" y="148895"/>
                      <a:pt x="1828" y="213226"/>
                      <a:pt x="247" y="271310"/>
                    </a:cubicBezTo>
                    <a:cubicBezTo>
                      <a:pt x="-744" y="307524"/>
                      <a:pt x="1571" y="343728"/>
                      <a:pt x="1561" y="379933"/>
                    </a:cubicBezTo>
                    <a:cubicBezTo>
                      <a:pt x="1561" y="384600"/>
                      <a:pt x="7390" y="386943"/>
                      <a:pt x="10696" y="383714"/>
                    </a:cubicBezTo>
                    <a:cubicBezTo>
                      <a:pt x="12058" y="382381"/>
                      <a:pt x="13429" y="381066"/>
                      <a:pt x="14810" y="379752"/>
                    </a:cubicBezTo>
                    <a:cubicBezTo>
                      <a:pt x="15048" y="379523"/>
                      <a:pt x="15363" y="379733"/>
                      <a:pt x="15277" y="380076"/>
                    </a:cubicBezTo>
                    <a:cubicBezTo>
                      <a:pt x="10467" y="399964"/>
                      <a:pt x="9486" y="420643"/>
                      <a:pt x="28574" y="432511"/>
                    </a:cubicBezTo>
                    <a:cubicBezTo>
                      <a:pt x="30260" y="433559"/>
                      <a:pt x="32041" y="432987"/>
                      <a:pt x="33155" y="431787"/>
                    </a:cubicBezTo>
                    <a:cubicBezTo>
                      <a:pt x="33889" y="442855"/>
                      <a:pt x="37432" y="454133"/>
                      <a:pt x="42976" y="464305"/>
                    </a:cubicBezTo>
                    <a:cubicBezTo>
                      <a:pt x="40604" y="476116"/>
                      <a:pt x="43843" y="489204"/>
                      <a:pt x="48481" y="500481"/>
                    </a:cubicBezTo>
                    <a:cubicBezTo>
                      <a:pt x="54263" y="514540"/>
                      <a:pt x="68703" y="533666"/>
                      <a:pt x="80142" y="543687"/>
                    </a:cubicBezTo>
                    <a:cubicBezTo>
                      <a:pt x="92287" y="554326"/>
                      <a:pt x="106041" y="563099"/>
                      <a:pt x="120624" y="570004"/>
                    </a:cubicBezTo>
                    <a:cubicBezTo>
                      <a:pt x="134359" y="576510"/>
                      <a:pt x="149427" y="582577"/>
                      <a:pt x="164658" y="584225"/>
                    </a:cubicBezTo>
                    <a:cubicBezTo>
                      <a:pt x="165201" y="584740"/>
                      <a:pt x="165734" y="585263"/>
                      <a:pt x="166277" y="585768"/>
                    </a:cubicBezTo>
                    <a:cubicBezTo>
                      <a:pt x="170763" y="589978"/>
                      <a:pt x="175335" y="594141"/>
                      <a:pt x="180193" y="597903"/>
                    </a:cubicBezTo>
                    <a:cubicBezTo>
                      <a:pt x="185870" y="602294"/>
                      <a:pt x="191994" y="605152"/>
                      <a:pt x="197976" y="608962"/>
                    </a:cubicBezTo>
                    <a:cubicBezTo>
                      <a:pt x="203939" y="612762"/>
                      <a:pt x="211168" y="603732"/>
                      <a:pt x="205644" y="599018"/>
                    </a:cubicBezTo>
                    <a:cubicBezTo>
                      <a:pt x="200929" y="594998"/>
                      <a:pt x="197014" y="590083"/>
                      <a:pt x="192356" y="585940"/>
                    </a:cubicBezTo>
                    <a:cubicBezTo>
                      <a:pt x="187718" y="581825"/>
                      <a:pt x="182974" y="577834"/>
                      <a:pt x="178421" y="573614"/>
                    </a:cubicBezTo>
                    <a:cubicBezTo>
                      <a:pt x="159343" y="555917"/>
                      <a:pt x="143103" y="535448"/>
                      <a:pt x="128586" y="513540"/>
                    </a:cubicBezTo>
                    <a:cubicBezTo>
                      <a:pt x="123919" y="506492"/>
                      <a:pt x="122005" y="498233"/>
                      <a:pt x="119919" y="490042"/>
                    </a:cubicBezTo>
                    <a:cubicBezTo>
                      <a:pt x="119814" y="489623"/>
                      <a:pt x="119623" y="489299"/>
                      <a:pt x="119452" y="488956"/>
                    </a:cubicBezTo>
                    <a:cubicBezTo>
                      <a:pt x="119785" y="488451"/>
                      <a:pt x="120109" y="487927"/>
                      <a:pt x="120414" y="487394"/>
                    </a:cubicBezTo>
                    <a:cubicBezTo>
                      <a:pt x="122890" y="483041"/>
                      <a:pt x="118004" y="478498"/>
                      <a:pt x="113746" y="480727"/>
                    </a:cubicBezTo>
                    <a:cubicBezTo>
                      <a:pt x="103279" y="486213"/>
                      <a:pt x="95030" y="491061"/>
                      <a:pt x="83133" y="486156"/>
                    </a:cubicBezTo>
                    <a:cubicBezTo>
                      <a:pt x="71703" y="481441"/>
                      <a:pt x="62654" y="471354"/>
                      <a:pt x="56387" y="460981"/>
                    </a:cubicBezTo>
                    <a:cubicBezTo>
                      <a:pt x="43395" y="439474"/>
                      <a:pt x="38918" y="404193"/>
                      <a:pt x="68274" y="393601"/>
                    </a:cubicBezTo>
                    <a:cubicBezTo>
                      <a:pt x="85895" y="387248"/>
                      <a:pt x="106431" y="393773"/>
                      <a:pt x="118461" y="407670"/>
                    </a:cubicBezTo>
                    <a:cubicBezTo>
                      <a:pt x="119576" y="408956"/>
                      <a:pt x="121119" y="408746"/>
                      <a:pt x="122157" y="407860"/>
                    </a:cubicBezTo>
                    <a:cubicBezTo>
                      <a:pt x="122348" y="407698"/>
                      <a:pt x="122986" y="407632"/>
                      <a:pt x="123148" y="407784"/>
                    </a:cubicBezTo>
                    <a:cubicBezTo>
                      <a:pt x="132701" y="416966"/>
                      <a:pt x="139835" y="428482"/>
                      <a:pt x="143074" y="441388"/>
                    </a:cubicBezTo>
                    <a:cubicBezTo>
                      <a:pt x="144579" y="447379"/>
                      <a:pt x="153818" y="446094"/>
                      <a:pt x="153799" y="439940"/>
                    </a:cubicBezTo>
                    <a:cubicBezTo>
                      <a:pt x="153732" y="419843"/>
                      <a:pt x="153809" y="399669"/>
                      <a:pt x="152294" y="379628"/>
                    </a:cubicBezTo>
                    <a:cubicBezTo>
                      <a:pt x="151580" y="370179"/>
                      <a:pt x="150742" y="360635"/>
                      <a:pt x="148999" y="351310"/>
                    </a:cubicBezTo>
                    <a:cubicBezTo>
                      <a:pt x="148008" y="345995"/>
                      <a:pt x="145970" y="335394"/>
                      <a:pt x="142369" y="330689"/>
                    </a:cubicBezTo>
                    <a:cubicBezTo>
                      <a:pt x="152342" y="323335"/>
                      <a:pt x="178250" y="301342"/>
                      <a:pt x="181412" y="235734"/>
                    </a:cubicBezTo>
                    <a:cubicBezTo>
                      <a:pt x="183565" y="191128"/>
                      <a:pt x="200186" y="195253"/>
                      <a:pt x="234476" y="196681"/>
                    </a:cubicBezTo>
                    <a:cubicBezTo>
                      <a:pt x="268766" y="198110"/>
                      <a:pt x="281625" y="206683"/>
                      <a:pt x="294483" y="185251"/>
                    </a:cubicBezTo>
                    <a:cubicBezTo>
                      <a:pt x="304513" y="168545"/>
                      <a:pt x="323239" y="154124"/>
                      <a:pt x="348014" y="168040"/>
                    </a:cubicBezTo>
                    <a:cubicBezTo>
                      <a:pt x="363540" y="176765"/>
                      <a:pt x="370026" y="202768"/>
                      <a:pt x="375694" y="217113"/>
                    </a:cubicBezTo>
                    <a:cubicBezTo>
                      <a:pt x="420242" y="329717"/>
                      <a:pt x="516035" y="282321"/>
                      <a:pt x="498175" y="271815"/>
                    </a:cubicBezTo>
                    <a:cubicBezTo>
                      <a:pt x="473887" y="257527"/>
                      <a:pt x="481078" y="256203"/>
                      <a:pt x="481078" y="256203"/>
                    </a:cubicBezTo>
                    <a:cubicBezTo>
                      <a:pt x="481078" y="256203"/>
                      <a:pt x="494194" y="265004"/>
                      <a:pt x="517807" y="264376"/>
                    </a:cubicBezTo>
                    <a:cubicBezTo>
                      <a:pt x="523474" y="302809"/>
                      <a:pt x="526036" y="326479"/>
                      <a:pt x="526417" y="331041"/>
                    </a:cubicBezTo>
                    <a:cubicBezTo>
                      <a:pt x="528436" y="354882"/>
                      <a:pt x="529437" y="378876"/>
                      <a:pt x="529132" y="402822"/>
                    </a:cubicBezTo>
                    <a:cubicBezTo>
                      <a:pt x="528970" y="414366"/>
                      <a:pt x="528532" y="425891"/>
                      <a:pt x="527798" y="437426"/>
                    </a:cubicBezTo>
                    <a:cubicBezTo>
                      <a:pt x="527141" y="447570"/>
                      <a:pt x="525427" y="457828"/>
                      <a:pt x="524703" y="468001"/>
                    </a:cubicBezTo>
                    <a:cubicBezTo>
                      <a:pt x="522112" y="470801"/>
                      <a:pt x="520797" y="474726"/>
                      <a:pt x="522045" y="478955"/>
                    </a:cubicBezTo>
                    <a:cubicBezTo>
                      <a:pt x="525741" y="491490"/>
                      <a:pt x="531618" y="502796"/>
                      <a:pt x="532932" y="516055"/>
                    </a:cubicBezTo>
                    <a:cubicBezTo>
                      <a:pt x="534218" y="529123"/>
                      <a:pt x="533094" y="542372"/>
                      <a:pt x="529818" y="555079"/>
                    </a:cubicBezTo>
                    <a:cubicBezTo>
                      <a:pt x="523398" y="579929"/>
                      <a:pt x="508815" y="603018"/>
                      <a:pt x="488584" y="618868"/>
                    </a:cubicBezTo>
                    <a:cubicBezTo>
                      <a:pt x="446436" y="651900"/>
                      <a:pt x="387400" y="664359"/>
                      <a:pt x="334879" y="657015"/>
                    </a:cubicBezTo>
                    <a:cubicBezTo>
                      <a:pt x="304504" y="652758"/>
                      <a:pt x="276548" y="644014"/>
                      <a:pt x="252440" y="624411"/>
                    </a:cubicBezTo>
                    <a:cubicBezTo>
                      <a:pt x="251783" y="623868"/>
                      <a:pt x="250649" y="624554"/>
                      <a:pt x="251183" y="625383"/>
                    </a:cubicBezTo>
                    <a:cubicBezTo>
                      <a:pt x="284873" y="677742"/>
                      <a:pt x="351586" y="690419"/>
                      <a:pt x="409231" y="681009"/>
                    </a:cubicBezTo>
                    <a:cubicBezTo>
                      <a:pt x="480592" y="669350"/>
                      <a:pt x="551592" y="619658"/>
                      <a:pt x="560279" y="541077"/>
                    </a:cubicBezTo>
                    <a:cubicBezTo>
                      <a:pt x="561136" y="533352"/>
                      <a:pt x="561079" y="525551"/>
                      <a:pt x="560374" y="517807"/>
                    </a:cubicBezTo>
                    <a:cubicBezTo>
                      <a:pt x="559116" y="503958"/>
                      <a:pt x="556154" y="488680"/>
                      <a:pt x="548906" y="476345"/>
                    </a:cubicBezTo>
                    <a:cubicBezTo>
                      <a:pt x="551049" y="464544"/>
                      <a:pt x="551077" y="452009"/>
                      <a:pt x="551649" y="440083"/>
                    </a:cubicBezTo>
                    <a:cubicBezTo>
                      <a:pt x="552249" y="427663"/>
                      <a:pt x="552487" y="415233"/>
                      <a:pt x="552392" y="402822"/>
                    </a:cubicBezTo>
                    <a:cubicBezTo>
                      <a:pt x="552239" y="382571"/>
                      <a:pt x="551154" y="362340"/>
                      <a:pt x="549049" y="342204"/>
                    </a:cubicBezTo>
                    <a:cubicBezTo>
                      <a:pt x="551735" y="339937"/>
                      <a:pt x="575071" y="316382"/>
                      <a:pt x="562460" y="191109"/>
                    </a:cubicBezTo>
                    <a:cubicBezTo>
                      <a:pt x="562412" y="190624"/>
                      <a:pt x="562641" y="190166"/>
                      <a:pt x="563107" y="190024"/>
                    </a:cubicBezTo>
                    <a:cubicBezTo>
                      <a:pt x="568994" y="188214"/>
                      <a:pt x="607904" y="175222"/>
                      <a:pt x="591663" y="152381"/>
                    </a:cubicBezTo>
                    <a:cubicBezTo>
                      <a:pt x="591663" y="152381"/>
                      <a:pt x="602531" y="144923"/>
                      <a:pt x="607161" y="139779"/>
                    </a:cubicBezTo>
                    <a:cubicBezTo>
                      <a:pt x="611313" y="137855"/>
                      <a:pt x="609342" y="131435"/>
                      <a:pt x="604808" y="1309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214362B6-1C0C-A91F-01C6-8387616328D0}"/>
                  </a:ext>
                </a:extLst>
              </p:cNvPr>
              <p:cNvSpPr/>
              <p:nvPr/>
            </p:nvSpPr>
            <p:spPr>
              <a:xfrm>
                <a:off x="1645040" y="2493615"/>
                <a:ext cx="61319" cy="26198"/>
              </a:xfrm>
              <a:custGeom>
                <a:avLst/>
                <a:gdLst>
                  <a:gd name="connsiteX0" fmla="*/ 1260 w 61319"/>
                  <a:gd name="connsiteY0" fmla="*/ 8750 h 26198"/>
                  <a:gd name="connsiteX1" fmla="*/ 6442 w 61319"/>
                  <a:gd name="connsiteY1" fmla="*/ 17646 h 26198"/>
                  <a:gd name="connsiteX2" fmla="*/ 20320 w 61319"/>
                  <a:gd name="connsiteY2" fmla="*/ 13236 h 26198"/>
                  <a:gd name="connsiteX3" fmla="*/ 33807 w 61319"/>
                  <a:gd name="connsiteY3" fmla="*/ 14627 h 26198"/>
                  <a:gd name="connsiteX4" fmla="*/ 57839 w 61319"/>
                  <a:gd name="connsiteY4" fmla="*/ 25999 h 26198"/>
                  <a:gd name="connsiteX5" fmla="*/ 61068 w 61319"/>
                  <a:gd name="connsiteY5" fmla="*/ 21789 h 26198"/>
                  <a:gd name="connsiteX6" fmla="*/ 1260 w 61319"/>
                  <a:gd name="connsiteY6" fmla="*/ 8750 h 2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319" h="26198">
                    <a:moveTo>
                      <a:pt x="1260" y="8750"/>
                    </a:moveTo>
                    <a:cubicBezTo>
                      <a:pt x="-1730" y="12550"/>
                      <a:pt x="841" y="19418"/>
                      <a:pt x="6442" y="17646"/>
                    </a:cubicBezTo>
                    <a:cubicBezTo>
                      <a:pt x="11090" y="16170"/>
                      <a:pt x="15396" y="13693"/>
                      <a:pt x="20320" y="13236"/>
                    </a:cubicBezTo>
                    <a:cubicBezTo>
                      <a:pt x="24806" y="12817"/>
                      <a:pt x="29493" y="13455"/>
                      <a:pt x="33807" y="14627"/>
                    </a:cubicBezTo>
                    <a:cubicBezTo>
                      <a:pt x="42608" y="17008"/>
                      <a:pt x="49533" y="22685"/>
                      <a:pt x="57839" y="25999"/>
                    </a:cubicBezTo>
                    <a:cubicBezTo>
                      <a:pt x="60449" y="27038"/>
                      <a:pt x="61944" y="23780"/>
                      <a:pt x="61068" y="21789"/>
                    </a:cubicBezTo>
                    <a:cubicBezTo>
                      <a:pt x="52886" y="3139"/>
                      <a:pt x="15357" y="-9205"/>
                      <a:pt x="1260" y="875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666" name="Graphic 518" descr="A child with wavy hair">
                <a:extLst>
                  <a:ext uri="{FF2B5EF4-FFF2-40B4-BE49-F238E27FC236}">
                    <a16:creationId xmlns:a16="http://schemas.microsoft.com/office/drawing/2014/main" id="{1D909E57-14C4-B595-5B65-D3296CDBF723}"/>
                  </a:ext>
                </a:extLst>
              </p:cNvPr>
              <p:cNvGrpSpPr/>
              <p:nvPr/>
            </p:nvGrpSpPr>
            <p:grpSpPr>
              <a:xfrm>
                <a:off x="1633235" y="2163356"/>
                <a:ext cx="512202" cy="271183"/>
                <a:chOff x="1633235" y="2163356"/>
                <a:chExt cx="512202" cy="271183"/>
              </a:xfrm>
              <a:solidFill>
                <a:srgbClr val="FFFFFF"/>
              </a:solidFill>
            </p:grpSpPr>
            <p:sp>
              <p:nvSpPr>
                <p:cNvPr id="667" name="Freeform: Shape 666">
                  <a:extLst>
                    <a:ext uri="{FF2B5EF4-FFF2-40B4-BE49-F238E27FC236}">
                      <a16:creationId xmlns:a16="http://schemas.microsoft.com/office/drawing/2014/main" id="{9C75B675-2CD0-9143-85AE-54C4B221F21B}"/>
                    </a:ext>
                  </a:extLst>
                </p:cNvPr>
                <p:cNvSpPr/>
                <p:nvPr/>
              </p:nvSpPr>
              <p:spPr>
                <a:xfrm>
                  <a:off x="1841467" y="2203167"/>
                  <a:ext cx="114594" cy="62918"/>
                </a:xfrm>
                <a:custGeom>
                  <a:avLst/>
                  <a:gdLst>
                    <a:gd name="connsiteX0" fmla="*/ 2877 w 114594"/>
                    <a:gd name="connsiteY0" fmla="*/ 61901 h 62918"/>
                    <a:gd name="connsiteX1" fmla="*/ 52997 w 114594"/>
                    <a:gd name="connsiteY1" fmla="*/ 9533 h 62918"/>
                    <a:gd name="connsiteX2" fmla="*/ 85783 w 114594"/>
                    <a:gd name="connsiteY2" fmla="*/ 10666 h 62918"/>
                    <a:gd name="connsiteX3" fmla="*/ 109252 w 114594"/>
                    <a:gd name="connsiteY3" fmla="*/ 50585 h 62918"/>
                    <a:gd name="connsiteX4" fmla="*/ 114577 w 114594"/>
                    <a:gd name="connsiteY4" fmla="*/ 49862 h 62918"/>
                    <a:gd name="connsiteX5" fmla="*/ 70895 w 114594"/>
                    <a:gd name="connsiteY5" fmla="*/ 36 h 62918"/>
                    <a:gd name="connsiteX6" fmla="*/ 14526 w 114594"/>
                    <a:gd name="connsiteY6" fmla="*/ 30326 h 62918"/>
                    <a:gd name="connsiteX7" fmla="*/ 10 w 114594"/>
                    <a:gd name="connsiteY7" fmla="*/ 61520 h 62918"/>
                    <a:gd name="connsiteX8" fmla="*/ 2877 w 114594"/>
                    <a:gd name="connsiteY8" fmla="*/ 61901 h 62918"/>
                    <a:gd name="connsiteX9" fmla="*/ 2877 w 114594"/>
                    <a:gd name="connsiteY9" fmla="*/ 61901 h 62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4594" h="62918">
                      <a:moveTo>
                        <a:pt x="2877" y="61901"/>
                      </a:moveTo>
                      <a:cubicBezTo>
                        <a:pt x="9744" y="38451"/>
                        <a:pt x="30052" y="17696"/>
                        <a:pt x="52997" y="9533"/>
                      </a:cubicBezTo>
                      <a:cubicBezTo>
                        <a:pt x="63666" y="5732"/>
                        <a:pt x="75648" y="4837"/>
                        <a:pt x="85783" y="10666"/>
                      </a:cubicBezTo>
                      <a:cubicBezTo>
                        <a:pt x="100375" y="19058"/>
                        <a:pt x="104509" y="35717"/>
                        <a:pt x="109252" y="50585"/>
                      </a:cubicBezTo>
                      <a:cubicBezTo>
                        <a:pt x="110128" y="53338"/>
                        <a:pt x="114920" y="53052"/>
                        <a:pt x="114577" y="49862"/>
                      </a:cubicBezTo>
                      <a:cubicBezTo>
                        <a:pt x="112081" y="26306"/>
                        <a:pt x="96736" y="1046"/>
                        <a:pt x="70895" y="36"/>
                      </a:cubicBezTo>
                      <a:cubicBezTo>
                        <a:pt x="48883" y="-830"/>
                        <a:pt x="27871" y="13952"/>
                        <a:pt x="14526" y="30326"/>
                      </a:cubicBezTo>
                      <a:cubicBezTo>
                        <a:pt x="7230" y="39279"/>
                        <a:pt x="1372" y="49909"/>
                        <a:pt x="10" y="61520"/>
                      </a:cubicBezTo>
                      <a:cubicBezTo>
                        <a:pt x="-181" y="63187"/>
                        <a:pt x="2429" y="63425"/>
                        <a:pt x="2877" y="61901"/>
                      </a:cubicBezTo>
                      <a:lnTo>
                        <a:pt x="2877" y="61901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668" name="Freeform: Shape 667">
                  <a:extLst>
                    <a:ext uri="{FF2B5EF4-FFF2-40B4-BE49-F238E27FC236}">
                      <a16:creationId xmlns:a16="http://schemas.microsoft.com/office/drawing/2014/main" id="{3AA50D9D-2A60-76DE-E0EF-322478DBC26D}"/>
                    </a:ext>
                  </a:extLst>
                </p:cNvPr>
                <p:cNvSpPr/>
                <p:nvPr/>
              </p:nvSpPr>
              <p:spPr>
                <a:xfrm>
                  <a:off x="2089318" y="2245339"/>
                  <a:ext cx="56118" cy="35047"/>
                </a:xfrm>
                <a:custGeom>
                  <a:avLst/>
                  <a:gdLst>
                    <a:gd name="connsiteX0" fmla="*/ 38 w 56118"/>
                    <a:gd name="connsiteY0" fmla="*/ 2042 h 35047"/>
                    <a:gd name="connsiteX1" fmla="*/ 30670 w 56118"/>
                    <a:gd name="connsiteY1" fmla="*/ 34674 h 35047"/>
                    <a:gd name="connsiteX2" fmla="*/ 47549 w 56118"/>
                    <a:gd name="connsiteY2" fmla="*/ 33550 h 35047"/>
                    <a:gd name="connsiteX3" fmla="*/ 52892 w 56118"/>
                    <a:gd name="connsiteY3" fmla="*/ 31407 h 35047"/>
                    <a:gd name="connsiteX4" fmla="*/ 55502 w 56118"/>
                    <a:gd name="connsiteY4" fmla="*/ 29712 h 35047"/>
                    <a:gd name="connsiteX5" fmla="*/ 54016 w 56118"/>
                    <a:gd name="connsiteY5" fmla="*/ 26302 h 35047"/>
                    <a:gd name="connsiteX6" fmla="*/ 51825 w 56118"/>
                    <a:gd name="connsiteY6" fmla="*/ 26492 h 35047"/>
                    <a:gd name="connsiteX7" fmla="*/ 47415 w 56118"/>
                    <a:gd name="connsiteY7" fmla="*/ 27283 h 35047"/>
                    <a:gd name="connsiteX8" fmla="*/ 34328 w 56118"/>
                    <a:gd name="connsiteY8" fmla="*/ 28750 h 35047"/>
                    <a:gd name="connsiteX9" fmla="*/ 3210 w 56118"/>
                    <a:gd name="connsiteY9" fmla="*/ 1156 h 35047"/>
                    <a:gd name="connsiteX10" fmla="*/ 38 w 56118"/>
                    <a:gd name="connsiteY10" fmla="*/ 2042 h 35047"/>
                    <a:gd name="connsiteX11" fmla="*/ 38 w 56118"/>
                    <a:gd name="connsiteY11" fmla="*/ 2042 h 35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6118" h="35047">
                      <a:moveTo>
                        <a:pt x="38" y="2042"/>
                      </a:moveTo>
                      <a:cubicBezTo>
                        <a:pt x="3153" y="18320"/>
                        <a:pt x="13411" y="32455"/>
                        <a:pt x="30670" y="34674"/>
                      </a:cubicBezTo>
                      <a:cubicBezTo>
                        <a:pt x="36214" y="35389"/>
                        <a:pt x="42158" y="35112"/>
                        <a:pt x="47549" y="33550"/>
                      </a:cubicBezTo>
                      <a:cubicBezTo>
                        <a:pt x="49387" y="33017"/>
                        <a:pt x="51235" y="32369"/>
                        <a:pt x="52892" y="31407"/>
                      </a:cubicBezTo>
                      <a:cubicBezTo>
                        <a:pt x="54111" y="30702"/>
                        <a:pt x="55378" y="29797"/>
                        <a:pt x="55502" y="29712"/>
                      </a:cubicBezTo>
                      <a:cubicBezTo>
                        <a:pt x="56893" y="28654"/>
                        <a:pt x="55731" y="26397"/>
                        <a:pt x="54016" y="26302"/>
                      </a:cubicBezTo>
                      <a:cubicBezTo>
                        <a:pt x="53702" y="26283"/>
                        <a:pt x="52578" y="26397"/>
                        <a:pt x="51825" y="26492"/>
                      </a:cubicBezTo>
                      <a:cubicBezTo>
                        <a:pt x="50349" y="26673"/>
                        <a:pt x="48882" y="27016"/>
                        <a:pt x="47415" y="27283"/>
                      </a:cubicBezTo>
                      <a:cubicBezTo>
                        <a:pt x="43072" y="28083"/>
                        <a:pt x="38776" y="28874"/>
                        <a:pt x="34328" y="28750"/>
                      </a:cubicBezTo>
                      <a:cubicBezTo>
                        <a:pt x="17593" y="28283"/>
                        <a:pt x="8477" y="15815"/>
                        <a:pt x="3210" y="1156"/>
                      </a:cubicBezTo>
                      <a:cubicBezTo>
                        <a:pt x="2514" y="-844"/>
                        <a:pt x="-362" y="-54"/>
                        <a:pt x="38" y="2042"/>
                      </a:cubicBezTo>
                      <a:lnTo>
                        <a:pt x="38" y="2042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669" name="Freeform: Shape 668">
                  <a:extLst>
                    <a:ext uri="{FF2B5EF4-FFF2-40B4-BE49-F238E27FC236}">
                      <a16:creationId xmlns:a16="http://schemas.microsoft.com/office/drawing/2014/main" id="{1F23FBD6-E386-EA0D-82AC-0AABA962CAE1}"/>
                    </a:ext>
                  </a:extLst>
                </p:cNvPr>
                <p:cNvSpPr/>
                <p:nvPr/>
              </p:nvSpPr>
              <p:spPr>
                <a:xfrm>
                  <a:off x="1669182" y="2240807"/>
                  <a:ext cx="171822" cy="193732"/>
                </a:xfrm>
                <a:custGeom>
                  <a:avLst/>
                  <a:gdLst>
                    <a:gd name="connsiteX0" fmla="*/ 171105 w 171822"/>
                    <a:gd name="connsiteY0" fmla="*/ 15812 h 193732"/>
                    <a:gd name="connsiteX1" fmla="*/ 126909 w 171822"/>
                    <a:gd name="connsiteY1" fmla="*/ 2925 h 193732"/>
                    <a:gd name="connsiteX2" fmla="*/ 99143 w 171822"/>
                    <a:gd name="connsiteY2" fmla="*/ 40425 h 193732"/>
                    <a:gd name="connsiteX3" fmla="*/ 88771 w 171822"/>
                    <a:gd name="connsiteY3" fmla="*/ 92032 h 193732"/>
                    <a:gd name="connsiteX4" fmla="*/ 67406 w 171822"/>
                    <a:gd name="connsiteY4" fmla="*/ 154677 h 193732"/>
                    <a:gd name="connsiteX5" fmla="*/ 40222 w 171822"/>
                    <a:gd name="connsiteY5" fmla="*/ 177823 h 193732"/>
                    <a:gd name="connsiteX6" fmla="*/ 22829 w 171822"/>
                    <a:gd name="connsiteY6" fmla="*/ 184443 h 193732"/>
                    <a:gd name="connsiteX7" fmla="*/ 1684 w 171822"/>
                    <a:gd name="connsiteY7" fmla="*/ 188748 h 193732"/>
                    <a:gd name="connsiteX8" fmla="*/ 1684 w 171822"/>
                    <a:gd name="connsiteY8" fmla="*/ 193301 h 193732"/>
                    <a:gd name="connsiteX9" fmla="*/ 33183 w 171822"/>
                    <a:gd name="connsiteY9" fmla="*/ 187891 h 193732"/>
                    <a:gd name="connsiteX10" fmla="*/ 57986 w 171822"/>
                    <a:gd name="connsiteY10" fmla="*/ 173813 h 193732"/>
                    <a:gd name="connsiteX11" fmla="*/ 88790 w 171822"/>
                    <a:gd name="connsiteY11" fmla="*/ 125474 h 193732"/>
                    <a:gd name="connsiteX12" fmla="*/ 97981 w 171822"/>
                    <a:gd name="connsiteY12" fmla="*/ 68762 h 193732"/>
                    <a:gd name="connsiteX13" fmla="*/ 117174 w 171822"/>
                    <a:gd name="connsiteY13" fmla="*/ 19280 h 193732"/>
                    <a:gd name="connsiteX14" fmla="*/ 137739 w 171822"/>
                    <a:gd name="connsiteY14" fmla="*/ 5992 h 193732"/>
                    <a:gd name="connsiteX15" fmla="*/ 167828 w 171822"/>
                    <a:gd name="connsiteY15" fmla="*/ 19070 h 193732"/>
                    <a:gd name="connsiteX16" fmla="*/ 171105 w 171822"/>
                    <a:gd name="connsiteY16" fmla="*/ 15812 h 193732"/>
                    <a:gd name="connsiteX17" fmla="*/ 171105 w 171822"/>
                    <a:gd name="connsiteY17" fmla="*/ 15812 h 19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71822" h="193732">
                      <a:moveTo>
                        <a:pt x="171105" y="15812"/>
                      </a:moveTo>
                      <a:cubicBezTo>
                        <a:pt x="159579" y="4344"/>
                        <a:pt x="142996" y="-4952"/>
                        <a:pt x="126909" y="2925"/>
                      </a:cubicBezTo>
                      <a:cubicBezTo>
                        <a:pt x="112574" y="9945"/>
                        <a:pt x="104487" y="26214"/>
                        <a:pt x="99143" y="40425"/>
                      </a:cubicBezTo>
                      <a:cubicBezTo>
                        <a:pt x="92857" y="57189"/>
                        <a:pt x="90476" y="74334"/>
                        <a:pt x="88771" y="92032"/>
                      </a:cubicBezTo>
                      <a:cubicBezTo>
                        <a:pt x="86647" y="114053"/>
                        <a:pt x="80741" y="136656"/>
                        <a:pt x="67406" y="154677"/>
                      </a:cubicBezTo>
                      <a:cubicBezTo>
                        <a:pt x="60243" y="164364"/>
                        <a:pt x="50928" y="172299"/>
                        <a:pt x="40222" y="177823"/>
                      </a:cubicBezTo>
                      <a:cubicBezTo>
                        <a:pt x="34688" y="180681"/>
                        <a:pt x="28839" y="182843"/>
                        <a:pt x="22829" y="184443"/>
                      </a:cubicBezTo>
                      <a:cubicBezTo>
                        <a:pt x="15885" y="186300"/>
                        <a:pt x="8475" y="186472"/>
                        <a:pt x="1684" y="188748"/>
                      </a:cubicBezTo>
                      <a:cubicBezTo>
                        <a:pt x="-317" y="189415"/>
                        <a:pt x="-793" y="192892"/>
                        <a:pt x="1684" y="193301"/>
                      </a:cubicBezTo>
                      <a:cubicBezTo>
                        <a:pt x="11837" y="194987"/>
                        <a:pt x="23705" y="191425"/>
                        <a:pt x="33183" y="187891"/>
                      </a:cubicBezTo>
                      <a:cubicBezTo>
                        <a:pt x="42165" y="184548"/>
                        <a:pt x="50547" y="179871"/>
                        <a:pt x="57986" y="173813"/>
                      </a:cubicBezTo>
                      <a:cubicBezTo>
                        <a:pt x="73159" y="161459"/>
                        <a:pt x="83065" y="143981"/>
                        <a:pt x="88790" y="125474"/>
                      </a:cubicBezTo>
                      <a:cubicBezTo>
                        <a:pt x="94552" y="106862"/>
                        <a:pt x="94390" y="87707"/>
                        <a:pt x="97981" y="68762"/>
                      </a:cubicBezTo>
                      <a:cubicBezTo>
                        <a:pt x="101229" y="51636"/>
                        <a:pt x="106430" y="33338"/>
                        <a:pt x="117174" y="19280"/>
                      </a:cubicBezTo>
                      <a:cubicBezTo>
                        <a:pt x="122232" y="12660"/>
                        <a:pt x="129138" y="6802"/>
                        <a:pt x="137739" y="5992"/>
                      </a:cubicBezTo>
                      <a:cubicBezTo>
                        <a:pt x="149159" y="4925"/>
                        <a:pt x="159437" y="12279"/>
                        <a:pt x="167828" y="19070"/>
                      </a:cubicBezTo>
                      <a:cubicBezTo>
                        <a:pt x="170095" y="20908"/>
                        <a:pt x="173257" y="17956"/>
                        <a:pt x="171105" y="15812"/>
                      </a:cubicBezTo>
                      <a:lnTo>
                        <a:pt x="171105" y="15812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670" name="Freeform: Shape 669">
                  <a:extLst>
                    <a:ext uri="{FF2B5EF4-FFF2-40B4-BE49-F238E27FC236}">
                      <a16:creationId xmlns:a16="http://schemas.microsoft.com/office/drawing/2014/main" id="{1CA9D7D4-7B4A-634A-C8F0-547173256E1F}"/>
                    </a:ext>
                  </a:extLst>
                </p:cNvPr>
                <p:cNvSpPr/>
                <p:nvPr/>
              </p:nvSpPr>
              <p:spPr>
                <a:xfrm>
                  <a:off x="1633235" y="2327714"/>
                  <a:ext cx="91025" cy="56828"/>
                </a:xfrm>
                <a:custGeom>
                  <a:avLst/>
                  <a:gdLst>
                    <a:gd name="connsiteX0" fmla="*/ 550 w 91025"/>
                    <a:gd name="connsiteY0" fmla="*/ 47539 h 56828"/>
                    <a:gd name="connsiteX1" fmla="*/ 90818 w 91025"/>
                    <a:gd name="connsiteY1" fmla="*/ 4305 h 56828"/>
                    <a:gd name="connsiteX2" fmla="*/ 85151 w 91025"/>
                    <a:gd name="connsiteY2" fmla="*/ 1010 h 56828"/>
                    <a:gd name="connsiteX3" fmla="*/ 2741 w 91025"/>
                    <a:gd name="connsiteY3" fmla="*/ 44710 h 56828"/>
                    <a:gd name="connsiteX4" fmla="*/ 550 w 91025"/>
                    <a:gd name="connsiteY4" fmla="*/ 47539 h 56828"/>
                    <a:gd name="connsiteX5" fmla="*/ 550 w 91025"/>
                    <a:gd name="connsiteY5" fmla="*/ 47539 h 56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025" h="56828">
                      <a:moveTo>
                        <a:pt x="550" y="47539"/>
                      </a:moveTo>
                      <a:cubicBezTo>
                        <a:pt x="31125" y="75838"/>
                        <a:pt x="79007" y="33118"/>
                        <a:pt x="90818" y="4305"/>
                      </a:cubicBezTo>
                      <a:cubicBezTo>
                        <a:pt x="92085" y="1210"/>
                        <a:pt x="87227" y="-1553"/>
                        <a:pt x="85151" y="1010"/>
                      </a:cubicBezTo>
                      <a:cubicBezTo>
                        <a:pt x="66672" y="23708"/>
                        <a:pt x="36478" y="64732"/>
                        <a:pt x="2741" y="44710"/>
                      </a:cubicBezTo>
                      <a:cubicBezTo>
                        <a:pt x="997" y="43663"/>
                        <a:pt x="-984" y="46120"/>
                        <a:pt x="550" y="47539"/>
                      </a:cubicBezTo>
                      <a:lnTo>
                        <a:pt x="550" y="47539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671" name="Freeform: Shape 670">
                  <a:extLst>
                    <a:ext uri="{FF2B5EF4-FFF2-40B4-BE49-F238E27FC236}">
                      <a16:creationId xmlns:a16="http://schemas.microsoft.com/office/drawing/2014/main" id="{778BC7CB-9B30-54F1-9EEB-A230F509C332}"/>
                    </a:ext>
                  </a:extLst>
                </p:cNvPr>
                <p:cNvSpPr/>
                <p:nvPr/>
              </p:nvSpPr>
              <p:spPr>
                <a:xfrm>
                  <a:off x="1787044" y="2257718"/>
                  <a:ext cx="46508" cy="17768"/>
                </a:xfrm>
                <a:custGeom>
                  <a:avLst/>
                  <a:gdLst>
                    <a:gd name="connsiteX0" fmla="*/ 46280 w 46508"/>
                    <a:gd name="connsiteY0" fmla="*/ 15561 h 17768"/>
                    <a:gd name="connsiteX1" fmla="*/ 322 w 46508"/>
                    <a:gd name="connsiteY1" fmla="*/ 9569 h 17768"/>
                    <a:gd name="connsiteX2" fmla="*/ 2999 w 46508"/>
                    <a:gd name="connsiteY2" fmla="*/ 12246 h 17768"/>
                    <a:gd name="connsiteX3" fmla="*/ 26182 w 46508"/>
                    <a:gd name="connsiteY3" fmla="*/ 6236 h 17768"/>
                    <a:gd name="connsiteX4" fmla="*/ 44280 w 46508"/>
                    <a:gd name="connsiteY4" fmla="*/ 17551 h 17768"/>
                    <a:gd name="connsiteX5" fmla="*/ 46280 w 46508"/>
                    <a:gd name="connsiteY5" fmla="*/ 15561 h 17768"/>
                    <a:gd name="connsiteX6" fmla="*/ 46280 w 46508"/>
                    <a:gd name="connsiteY6" fmla="*/ 15561 h 17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508" h="17768">
                      <a:moveTo>
                        <a:pt x="46280" y="15561"/>
                      </a:moveTo>
                      <a:cubicBezTo>
                        <a:pt x="35622" y="530"/>
                        <a:pt x="13000" y="-7442"/>
                        <a:pt x="322" y="9569"/>
                      </a:cubicBezTo>
                      <a:cubicBezTo>
                        <a:pt x="-850" y="11141"/>
                        <a:pt x="1436" y="13313"/>
                        <a:pt x="2999" y="12246"/>
                      </a:cubicBezTo>
                      <a:cubicBezTo>
                        <a:pt x="10314" y="7264"/>
                        <a:pt x="17134" y="3331"/>
                        <a:pt x="26182" y="6236"/>
                      </a:cubicBezTo>
                      <a:cubicBezTo>
                        <a:pt x="33107" y="8455"/>
                        <a:pt x="38422" y="13522"/>
                        <a:pt x="44280" y="17551"/>
                      </a:cubicBezTo>
                      <a:cubicBezTo>
                        <a:pt x="45461" y="18361"/>
                        <a:pt x="47118" y="16732"/>
                        <a:pt x="46280" y="15561"/>
                      </a:cubicBezTo>
                      <a:lnTo>
                        <a:pt x="46280" y="15561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672" name="Freeform: Shape 671">
                  <a:extLst>
                    <a:ext uri="{FF2B5EF4-FFF2-40B4-BE49-F238E27FC236}">
                      <a16:creationId xmlns:a16="http://schemas.microsoft.com/office/drawing/2014/main" id="{EC6023EC-51FC-9B35-D29E-2B41E0EE240F}"/>
                    </a:ext>
                  </a:extLst>
                </p:cNvPr>
                <p:cNvSpPr/>
                <p:nvPr/>
              </p:nvSpPr>
              <p:spPr>
                <a:xfrm>
                  <a:off x="1866096" y="2228960"/>
                  <a:ext cx="57768" cy="34248"/>
                </a:xfrm>
                <a:custGeom>
                  <a:avLst/>
                  <a:gdLst>
                    <a:gd name="connsiteX0" fmla="*/ 1251 w 57768"/>
                    <a:gd name="connsiteY0" fmla="*/ 33917 h 34248"/>
                    <a:gd name="connsiteX1" fmla="*/ 54886 w 57768"/>
                    <a:gd name="connsiteY1" fmla="*/ 8190 h 34248"/>
                    <a:gd name="connsiteX2" fmla="*/ 57172 w 57768"/>
                    <a:gd name="connsiteY2" fmla="*/ 5228 h 34248"/>
                    <a:gd name="connsiteX3" fmla="*/ 22101 w 57768"/>
                    <a:gd name="connsiteY3" fmla="*/ 6990 h 34248"/>
                    <a:gd name="connsiteX4" fmla="*/ 13 w 57768"/>
                    <a:gd name="connsiteY4" fmla="*/ 33384 h 34248"/>
                    <a:gd name="connsiteX5" fmla="*/ 1251 w 57768"/>
                    <a:gd name="connsiteY5" fmla="*/ 33917 h 34248"/>
                    <a:gd name="connsiteX6" fmla="*/ 1251 w 57768"/>
                    <a:gd name="connsiteY6" fmla="*/ 33917 h 34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768" h="34248">
                      <a:moveTo>
                        <a:pt x="1251" y="33917"/>
                      </a:moveTo>
                      <a:cubicBezTo>
                        <a:pt x="10662" y="18525"/>
                        <a:pt x="36217" y="-3335"/>
                        <a:pt x="54886" y="8190"/>
                      </a:cubicBezTo>
                      <a:cubicBezTo>
                        <a:pt x="56667" y="9286"/>
                        <a:pt x="58839" y="6619"/>
                        <a:pt x="57172" y="5228"/>
                      </a:cubicBezTo>
                      <a:cubicBezTo>
                        <a:pt x="46466" y="-3668"/>
                        <a:pt x="32874" y="56"/>
                        <a:pt x="22101" y="6990"/>
                      </a:cubicBezTo>
                      <a:cubicBezTo>
                        <a:pt x="12681" y="13058"/>
                        <a:pt x="2080" y="22059"/>
                        <a:pt x="13" y="33384"/>
                      </a:cubicBezTo>
                      <a:cubicBezTo>
                        <a:pt x="-121" y="34127"/>
                        <a:pt x="832" y="34603"/>
                        <a:pt x="1251" y="33917"/>
                      </a:cubicBezTo>
                      <a:lnTo>
                        <a:pt x="1251" y="33917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673" name="Freeform: Shape 672">
                  <a:extLst>
                    <a:ext uri="{FF2B5EF4-FFF2-40B4-BE49-F238E27FC236}">
                      <a16:creationId xmlns:a16="http://schemas.microsoft.com/office/drawing/2014/main" id="{8469C9D3-7C01-5F19-A4E8-B547278FBF6A}"/>
                    </a:ext>
                  </a:extLst>
                </p:cNvPr>
                <p:cNvSpPr/>
                <p:nvPr/>
              </p:nvSpPr>
              <p:spPr>
                <a:xfrm>
                  <a:off x="1633757" y="2292259"/>
                  <a:ext cx="80865" cy="72812"/>
                </a:xfrm>
                <a:custGeom>
                  <a:avLst/>
                  <a:gdLst>
                    <a:gd name="connsiteX0" fmla="*/ 1304 w 80865"/>
                    <a:gd name="connsiteY0" fmla="*/ 72356 h 72812"/>
                    <a:gd name="connsiteX1" fmla="*/ 80600 w 80865"/>
                    <a:gd name="connsiteY1" fmla="*/ 3680 h 72812"/>
                    <a:gd name="connsiteX2" fmla="*/ 76304 w 80865"/>
                    <a:gd name="connsiteY2" fmla="*/ 1175 h 72812"/>
                    <a:gd name="connsiteX3" fmla="*/ 1304 w 80865"/>
                    <a:gd name="connsiteY3" fmla="*/ 69650 h 72812"/>
                    <a:gd name="connsiteX4" fmla="*/ 1304 w 80865"/>
                    <a:gd name="connsiteY4" fmla="*/ 72356 h 72812"/>
                    <a:gd name="connsiteX5" fmla="*/ 1304 w 80865"/>
                    <a:gd name="connsiteY5" fmla="*/ 72356 h 72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0865" h="72812">
                      <a:moveTo>
                        <a:pt x="1304" y="72356"/>
                      </a:moveTo>
                      <a:cubicBezTo>
                        <a:pt x="41852" y="77680"/>
                        <a:pt x="66636" y="35370"/>
                        <a:pt x="80600" y="3680"/>
                      </a:cubicBezTo>
                      <a:cubicBezTo>
                        <a:pt x="81885" y="766"/>
                        <a:pt x="78190" y="-1463"/>
                        <a:pt x="76304" y="1175"/>
                      </a:cubicBezTo>
                      <a:cubicBezTo>
                        <a:pt x="55911" y="29703"/>
                        <a:pt x="41604" y="67241"/>
                        <a:pt x="1304" y="69650"/>
                      </a:cubicBezTo>
                      <a:cubicBezTo>
                        <a:pt x="-477" y="69755"/>
                        <a:pt x="-392" y="72136"/>
                        <a:pt x="1304" y="72356"/>
                      </a:cubicBezTo>
                      <a:lnTo>
                        <a:pt x="1304" y="7235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674" name="Freeform: Shape 673">
                  <a:extLst>
                    <a:ext uri="{FF2B5EF4-FFF2-40B4-BE49-F238E27FC236}">
                      <a16:creationId xmlns:a16="http://schemas.microsoft.com/office/drawing/2014/main" id="{21BF9153-7994-77A8-AB09-C3CA14551F2C}"/>
                    </a:ext>
                  </a:extLst>
                </p:cNvPr>
                <p:cNvSpPr/>
                <p:nvPr/>
              </p:nvSpPr>
              <p:spPr>
                <a:xfrm>
                  <a:off x="1871827" y="2163356"/>
                  <a:ext cx="258855" cy="188002"/>
                </a:xfrm>
                <a:custGeom>
                  <a:avLst/>
                  <a:gdLst>
                    <a:gd name="connsiteX0" fmla="*/ 949 w 258855"/>
                    <a:gd name="connsiteY0" fmla="*/ 33999 h 188002"/>
                    <a:gd name="connsiteX1" fmla="*/ 2102 w 258855"/>
                    <a:gd name="connsiteY1" fmla="*/ 33475 h 188002"/>
                    <a:gd name="connsiteX2" fmla="*/ 4292 w 258855"/>
                    <a:gd name="connsiteY2" fmla="*/ 31075 h 188002"/>
                    <a:gd name="connsiteX3" fmla="*/ 11951 w 258855"/>
                    <a:gd name="connsiteY3" fmla="*/ 24455 h 188002"/>
                    <a:gd name="connsiteX4" fmla="*/ 37649 w 258855"/>
                    <a:gd name="connsiteY4" fmla="*/ 9872 h 188002"/>
                    <a:gd name="connsiteX5" fmla="*/ 110496 w 258855"/>
                    <a:gd name="connsiteY5" fmla="*/ 24865 h 188002"/>
                    <a:gd name="connsiteX6" fmla="*/ 151587 w 258855"/>
                    <a:gd name="connsiteY6" fmla="*/ 108809 h 188002"/>
                    <a:gd name="connsiteX7" fmla="*/ 176028 w 258855"/>
                    <a:gd name="connsiteY7" fmla="*/ 171188 h 188002"/>
                    <a:gd name="connsiteX8" fmla="*/ 257381 w 258855"/>
                    <a:gd name="connsiteY8" fmla="*/ 180065 h 188002"/>
                    <a:gd name="connsiteX9" fmla="*/ 256257 w 258855"/>
                    <a:gd name="connsiteY9" fmla="*/ 175998 h 188002"/>
                    <a:gd name="connsiteX10" fmla="*/ 177133 w 258855"/>
                    <a:gd name="connsiteY10" fmla="*/ 162120 h 188002"/>
                    <a:gd name="connsiteX11" fmla="*/ 152606 w 258855"/>
                    <a:gd name="connsiteY11" fmla="*/ 88673 h 188002"/>
                    <a:gd name="connsiteX12" fmla="*/ 97018 w 258855"/>
                    <a:gd name="connsiteY12" fmla="*/ 7767 h 188002"/>
                    <a:gd name="connsiteX13" fmla="*/ 27362 w 258855"/>
                    <a:gd name="connsiteY13" fmla="*/ 10796 h 188002"/>
                    <a:gd name="connsiteX14" fmla="*/ 4026 w 258855"/>
                    <a:gd name="connsiteY14" fmla="*/ 28760 h 188002"/>
                    <a:gd name="connsiteX15" fmla="*/ 1149 w 258855"/>
                    <a:gd name="connsiteY15" fmla="*/ 35438 h 188002"/>
                    <a:gd name="connsiteX16" fmla="*/ 949 w 258855"/>
                    <a:gd name="connsiteY16" fmla="*/ 33999 h 188002"/>
                    <a:gd name="connsiteX17" fmla="*/ 949 w 258855"/>
                    <a:gd name="connsiteY17" fmla="*/ 33999 h 188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58855" h="188002">
                      <a:moveTo>
                        <a:pt x="949" y="33999"/>
                      </a:moveTo>
                      <a:cubicBezTo>
                        <a:pt x="2006" y="33914"/>
                        <a:pt x="825" y="34409"/>
                        <a:pt x="2102" y="33475"/>
                      </a:cubicBezTo>
                      <a:cubicBezTo>
                        <a:pt x="2892" y="32885"/>
                        <a:pt x="3588" y="31789"/>
                        <a:pt x="4292" y="31075"/>
                      </a:cubicBezTo>
                      <a:cubicBezTo>
                        <a:pt x="6655" y="28675"/>
                        <a:pt x="9284" y="26503"/>
                        <a:pt x="11951" y="24455"/>
                      </a:cubicBezTo>
                      <a:cubicBezTo>
                        <a:pt x="19752" y="18473"/>
                        <a:pt x="28495" y="13444"/>
                        <a:pt x="37649" y="9872"/>
                      </a:cubicBezTo>
                      <a:cubicBezTo>
                        <a:pt x="63738" y="-300"/>
                        <a:pt x="90570" y="4910"/>
                        <a:pt x="110496" y="24865"/>
                      </a:cubicBezTo>
                      <a:cubicBezTo>
                        <a:pt x="133128" y="47525"/>
                        <a:pt x="143672" y="78557"/>
                        <a:pt x="151587" y="108809"/>
                      </a:cubicBezTo>
                      <a:cubicBezTo>
                        <a:pt x="157102" y="129887"/>
                        <a:pt x="161274" y="154224"/>
                        <a:pt x="176028" y="171188"/>
                      </a:cubicBezTo>
                      <a:cubicBezTo>
                        <a:pt x="195831" y="193943"/>
                        <a:pt x="232159" y="190114"/>
                        <a:pt x="257381" y="180065"/>
                      </a:cubicBezTo>
                      <a:cubicBezTo>
                        <a:pt x="259905" y="179065"/>
                        <a:pt x="258962" y="175550"/>
                        <a:pt x="256257" y="175998"/>
                      </a:cubicBezTo>
                      <a:cubicBezTo>
                        <a:pt x="229140" y="180503"/>
                        <a:pt x="195450" y="189228"/>
                        <a:pt x="177133" y="162120"/>
                      </a:cubicBezTo>
                      <a:cubicBezTo>
                        <a:pt x="162788" y="140889"/>
                        <a:pt x="159960" y="112714"/>
                        <a:pt x="152606" y="88673"/>
                      </a:cubicBezTo>
                      <a:cubicBezTo>
                        <a:pt x="143119" y="57650"/>
                        <a:pt x="126651" y="23960"/>
                        <a:pt x="97018" y="7767"/>
                      </a:cubicBezTo>
                      <a:cubicBezTo>
                        <a:pt x="74616" y="-4472"/>
                        <a:pt x="49050" y="-1329"/>
                        <a:pt x="27362" y="10796"/>
                      </a:cubicBezTo>
                      <a:cubicBezTo>
                        <a:pt x="18866" y="15549"/>
                        <a:pt x="10693" y="21636"/>
                        <a:pt x="4026" y="28760"/>
                      </a:cubicBezTo>
                      <a:cubicBezTo>
                        <a:pt x="3673" y="29132"/>
                        <a:pt x="-2499" y="35933"/>
                        <a:pt x="1149" y="35438"/>
                      </a:cubicBezTo>
                      <a:cubicBezTo>
                        <a:pt x="1949" y="35314"/>
                        <a:pt x="1768" y="33933"/>
                        <a:pt x="949" y="33999"/>
                      </a:cubicBezTo>
                      <a:lnTo>
                        <a:pt x="949" y="33999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675" name="Freeform: Shape 674">
                  <a:extLst>
                    <a:ext uri="{FF2B5EF4-FFF2-40B4-BE49-F238E27FC236}">
                      <a16:creationId xmlns:a16="http://schemas.microsoft.com/office/drawing/2014/main" id="{4EA55E85-DE39-4C7B-D59C-2E1A8142FEB6}"/>
                    </a:ext>
                  </a:extLst>
                </p:cNvPr>
                <p:cNvSpPr/>
                <p:nvPr/>
              </p:nvSpPr>
              <p:spPr>
                <a:xfrm>
                  <a:off x="2051171" y="2259017"/>
                  <a:ext cx="82711" cy="68976"/>
                </a:xfrm>
                <a:custGeom>
                  <a:avLst/>
                  <a:gdLst>
                    <a:gd name="connsiteX0" fmla="*/ 352 w 82711"/>
                    <a:gd name="connsiteY0" fmla="*/ 1374 h 68976"/>
                    <a:gd name="connsiteX1" fmla="*/ 22412 w 82711"/>
                    <a:gd name="connsiteY1" fmla="*/ 55257 h 68976"/>
                    <a:gd name="connsiteX2" fmla="*/ 80228 w 82711"/>
                    <a:gd name="connsiteY2" fmla="*/ 66039 h 68976"/>
                    <a:gd name="connsiteX3" fmla="*/ 79285 w 82711"/>
                    <a:gd name="connsiteY3" fmla="*/ 59086 h 68976"/>
                    <a:gd name="connsiteX4" fmla="*/ 28403 w 82711"/>
                    <a:gd name="connsiteY4" fmla="*/ 48828 h 68976"/>
                    <a:gd name="connsiteX5" fmla="*/ 3219 w 82711"/>
                    <a:gd name="connsiteY5" fmla="*/ 1384 h 68976"/>
                    <a:gd name="connsiteX6" fmla="*/ 352 w 82711"/>
                    <a:gd name="connsiteY6" fmla="*/ 1374 h 68976"/>
                    <a:gd name="connsiteX7" fmla="*/ 352 w 82711"/>
                    <a:gd name="connsiteY7" fmla="*/ 1374 h 68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2711" h="68976">
                      <a:moveTo>
                        <a:pt x="352" y="1374"/>
                      </a:moveTo>
                      <a:cubicBezTo>
                        <a:pt x="-1782" y="22072"/>
                        <a:pt x="5819" y="42293"/>
                        <a:pt x="22412" y="55257"/>
                      </a:cubicBezTo>
                      <a:cubicBezTo>
                        <a:pt x="37842" y="67316"/>
                        <a:pt x="61502" y="72812"/>
                        <a:pt x="80228" y="66039"/>
                      </a:cubicBezTo>
                      <a:cubicBezTo>
                        <a:pt x="83876" y="64715"/>
                        <a:pt x="83457" y="59153"/>
                        <a:pt x="79285" y="59086"/>
                      </a:cubicBezTo>
                      <a:cubicBezTo>
                        <a:pt x="61131" y="58791"/>
                        <a:pt x="44186" y="59419"/>
                        <a:pt x="28403" y="48828"/>
                      </a:cubicBezTo>
                      <a:cubicBezTo>
                        <a:pt x="12468" y="38131"/>
                        <a:pt x="5552" y="19748"/>
                        <a:pt x="3219" y="1384"/>
                      </a:cubicBezTo>
                      <a:cubicBezTo>
                        <a:pt x="2981" y="-436"/>
                        <a:pt x="542" y="-483"/>
                        <a:pt x="352" y="1374"/>
                      </a:cubicBezTo>
                      <a:lnTo>
                        <a:pt x="352" y="1374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</p:grpSp>
      <p:grpSp>
        <p:nvGrpSpPr>
          <p:cNvPr id="686" name="Graphic 520" descr="A talking face">
            <a:extLst>
              <a:ext uri="{FF2B5EF4-FFF2-40B4-BE49-F238E27FC236}">
                <a16:creationId xmlns:a16="http://schemas.microsoft.com/office/drawing/2014/main" id="{D1DA5482-7A4F-CFC1-DFED-16B24B4EDF98}"/>
              </a:ext>
            </a:extLst>
          </p:cNvPr>
          <p:cNvGrpSpPr/>
          <p:nvPr/>
        </p:nvGrpSpPr>
        <p:grpSpPr>
          <a:xfrm>
            <a:off x="1829747" y="2359541"/>
            <a:ext cx="259085" cy="318352"/>
            <a:chOff x="1829747" y="2359541"/>
            <a:chExt cx="259085" cy="318352"/>
          </a:xfrm>
        </p:grpSpPr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453AAE45-384E-DEEE-40BD-94E17F0B587B}"/>
                </a:ext>
              </a:extLst>
            </p:cNvPr>
            <p:cNvSpPr/>
            <p:nvPr/>
          </p:nvSpPr>
          <p:spPr>
            <a:xfrm>
              <a:off x="1871330" y="2574368"/>
              <a:ext cx="120833" cy="47693"/>
            </a:xfrm>
            <a:custGeom>
              <a:avLst/>
              <a:gdLst>
                <a:gd name="connsiteX0" fmla="*/ 3547 w 120833"/>
                <a:gd name="connsiteY0" fmla="*/ 21693 h 47693"/>
                <a:gd name="connsiteX1" fmla="*/ 38475 w 120833"/>
                <a:gd name="connsiteY1" fmla="*/ 1377 h 47693"/>
                <a:gd name="connsiteX2" fmla="*/ 121028 w 120833"/>
                <a:gd name="connsiteY2" fmla="*/ 11654 h 47693"/>
                <a:gd name="connsiteX3" fmla="*/ 121657 w 120833"/>
                <a:gd name="connsiteY3" fmla="*/ 37571 h 47693"/>
                <a:gd name="connsiteX4" fmla="*/ 10528 w 120833"/>
                <a:gd name="connsiteY4" fmla="*/ 48363 h 47693"/>
                <a:gd name="connsiteX5" fmla="*/ 3547 w 120833"/>
                <a:gd name="connsiteY5" fmla="*/ 21693 h 4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833" h="47693">
                  <a:moveTo>
                    <a:pt x="3547" y="21693"/>
                  </a:moveTo>
                  <a:cubicBezTo>
                    <a:pt x="7471" y="13845"/>
                    <a:pt x="20530" y="3167"/>
                    <a:pt x="38475" y="1377"/>
                  </a:cubicBezTo>
                  <a:cubicBezTo>
                    <a:pt x="72755" y="-2052"/>
                    <a:pt x="121028" y="11654"/>
                    <a:pt x="121028" y="11654"/>
                  </a:cubicBezTo>
                  <a:lnTo>
                    <a:pt x="121657" y="37571"/>
                  </a:lnTo>
                  <a:cubicBezTo>
                    <a:pt x="121657" y="37571"/>
                    <a:pt x="40789" y="50049"/>
                    <a:pt x="10528" y="48363"/>
                  </a:cubicBezTo>
                  <a:cubicBezTo>
                    <a:pt x="-902" y="47726"/>
                    <a:pt x="-816" y="31857"/>
                    <a:pt x="3547" y="2169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BA641676-1D58-CC2F-18B3-75CB4372BCC8}"/>
                </a:ext>
              </a:extLst>
            </p:cNvPr>
            <p:cNvSpPr/>
            <p:nvPr/>
          </p:nvSpPr>
          <p:spPr>
            <a:xfrm>
              <a:off x="1879966" y="2619111"/>
              <a:ext cx="111698" cy="44969"/>
            </a:xfrm>
            <a:custGeom>
              <a:avLst/>
              <a:gdLst>
                <a:gd name="connsiteX0" fmla="*/ 950 w 111698"/>
                <a:gd name="connsiteY0" fmla="*/ 20195 h 44969"/>
                <a:gd name="connsiteX1" fmla="*/ 95495 w 111698"/>
                <a:gd name="connsiteY1" fmla="*/ 5754 h 44969"/>
                <a:gd name="connsiteX2" fmla="*/ 111449 w 111698"/>
                <a:gd name="connsiteY2" fmla="*/ 39892 h 44969"/>
                <a:gd name="connsiteX3" fmla="*/ 950 w 111698"/>
                <a:gd name="connsiteY3" fmla="*/ 20195 h 4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698" h="44969">
                  <a:moveTo>
                    <a:pt x="950" y="20195"/>
                  </a:moveTo>
                  <a:cubicBezTo>
                    <a:pt x="-2670" y="12441"/>
                    <a:pt x="72292" y="-8685"/>
                    <a:pt x="95495" y="5754"/>
                  </a:cubicBezTo>
                  <a:cubicBezTo>
                    <a:pt x="118698" y="20195"/>
                    <a:pt x="111449" y="39892"/>
                    <a:pt x="111449" y="39892"/>
                  </a:cubicBezTo>
                  <a:cubicBezTo>
                    <a:pt x="111449" y="39892"/>
                    <a:pt x="13837" y="62162"/>
                    <a:pt x="950" y="20195"/>
                  </a:cubicBez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689" name="Graphic 520" descr="A talking face">
              <a:extLst>
                <a:ext uri="{FF2B5EF4-FFF2-40B4-BE49-F238E27FC236}">
                  <a16:creationId xmlns:a16="http://schemas.microsoft.com/office/drawing/2014/main" id="{B6CADF40-4C5C-4D17-994D-73287616CF2B}"/>
                </a:ext>
              </a:extLst>
            </p:cNvPr>
            <p:cNvGrpSpPr/>
            <p:nvPr/>
          </p:nvGrpSpPr>
          <p:grpSpPr>
            <a:xfrm>
              <a:off x="1829747" y="2359541"/>
              <a:ext cx="259085" cy="318352"/>
              <a:chOff x="1829747" y="2359541"/>
              <a:chExt cx="259085" cy="318352"/>
            </a:xfrm>
            <a:solidFill>
              <a:srgbClr val="000000"/>
            </a:solidFill>
          </p:grpSpPr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CFC5F106-1400-EE38-F82B-2EF38EBC1A1E}"/>
                  </a:ext>
                </a:extLst>
              </p:cNvPr>
              <p:cNvSpPr/>
              <p:nvPr/>
            </p:nvSpPr>
            <p:spPr>
              <a:xfrm>
                <a:off x="1857177" y="2564708"/>
                <a:ext cx="175324" cy="113185"/>
              </a:xfrm>
              <a:custGeom>
                <a:avLst/>
                <a:gdLst>
                  <a:gd name="connsiteX0" fmla="*/ 160203 w 175324"/>
                  <a:gd name="connsiteY0" fmla="*/ 75407 h 113185"/>
                  <a:gd name="connsiteX1" fmla="*/ 150431 w 175324"/>
                  <a:gd name="connsiteY1" fmla="*/ 77998 h 113185"/>
                  <a:gd name="connsiteX2" fmla="*/ 147907 w 175324"/>
                  <a:gd name="connsiteY2" fmla="*/ 79207 h 113185"/>
                  <a:gd name="connsiteX3" fmla="*/ 147421 w 175324"/>
                  <a:gd name="connsiteY3" fmla="*/ 79426 h 113185"/>
                  <a:gd name="connsiteX4" fmla="*/ 146992 w 175324"/>
                  <a:gd name="connsiteY4" fmla="*/ 74578 h 113185"/>
                  <a:gd name="connsiteX5" fmla="*/ 146630 w 175324"/>
                  <a:gd name="connsiteY5" fmla="*/ 73168 h 113185"/>
                  <a:gd name="connsiteX6" fmla="*/ 143973 w 175324"/>
                  <a:gd name="connsiteY6" fmla="*/ 55585 h 113185"/>
                  <a:gd name="connsiteX7" fmla="*/ 140391 w 175324"/>
                  <a:gd name="connsiteY7" fmla="*/ 28105 h 113185"/>
                  <a:gd name="connsiteX8" fmla="*/ 140181 w 175324"/>
                  <a:gd name="connsiteY8" fmla="*/ 25639 h 113185"/>
                  <a:gd name="connsiteX9" fmla="*/ 176148 w 175324"/>
                  <a:gd name="connsiteY9" fmla="*/ 15018 h 113185"/>
                  <a:gd name="connsiteX10" fmla="*/ 173214 w 175324"/>
                  <a:gd name="connsiteY10" fmla="*/ 14113 h 113185"/>
                  <a:gd name="connsiteX11" fmla="*/ 130609 w 175324"/>
                  <a:gd name="connsiteY11" fmla="*/ 14409 h 113185"/>
                  <a:gd name="connsiteX12" fmla="*/ 101891 w 175324"/>
                  <a:gd name="connsiteY12" fmla="*/ 8151 h 113185"/>
                  <a:gd name="connsiteX13" fmla="*/ 78726 w 175324"/>
                  <a:gd name="connsiteY13" fmla="*/ 114012 h 113185"/>
                  <a:gd name="connsiteX14" fmla="*/ 156155 w 175324"/>
                  <a:gd name="connsiteY14" fmla="*/ 97952 h 113185"/>
                  <a:gd name="connsiteX15" fmla="*/ 164528 w 175324"/>
                  <a:gd name="connsiteY15" fmla="*/ 91285 h 113185"/>
                  <a:gd name="connsiteX16" fmla="*/ 167880 w 175324"/>
                  <a:gd name="connsiteY16" fmla="*/ 81503 h 113185"/>
                  <a:gd name="connsiteX17" fmla="*/ 166080 w 175324"/>
                  <a:gd name="connsiteY17" fmla="*/ 77302 h 113185"/>
                  <a:gd name="connsiteX18" fmla="*/ 160203 w 175324"/>
                  <a:gd name="connsiteY18" fmla="*/ 75407 h 113185"/>
                  <a:gd name="connsiteX19" fmla="*/ 33454 w 175324"/>
                  <a:gd name="connsiteY19" fmla="*/ 78550 h 113185"/>
                  <a:gd name="connsiteX20" fmla="*/ 33292 w 175324"/>
                  <a:gd name="connsiteY20" fmla="*/ 77674 h 113185"/>
                  <a:gd name="connsiteX21" fmla="*/ 70325 w 175324"/>
                  <a:gd name="connsiteY21" fmla="*/ 66634 h 113185"/>
                  <a:gd name="connsiteX22" fmla="*/ 70325 w 175324"/>
                  <a:gd name="connsiteY22" fmla="*/ 66634 h 113185"/>
                  <a:gd name="connsiteX23" fmla="*/ 87556 w 175324"/>
                  <a:gd name="connsiteY23" fmla="*/ 76207 h 113185"/>
                  <a:gd name="connsiteX24" fmla="*/ 127504 w 175324"/>
                  <a:gd name="connsiteY24" fmla="*/ 86122 h 113185"/>
                  <a:gd name="connsiteX25" fmla="*/ 33454 w 175324"/>
                  <a:gd name="connsiteY25" fmla="*/ 78550 h 113185"/>
                  <a:gd name="connsiteX26" fmla="*/ 127790 w 175324"/>
                  <a:gd name="connsiteY26" fmla="*/ 34316 h 113185"/>
                  <a:gd name="connsiteX27" fmla="*/ 127532 w 175324"/>
                  <a:gd name="connsiteY27" fmla="*/ 36850 h 113185"/>
                  <a:gd name="connsiteX28" fmla="*/ 123723 w 175324"/>
                  <a:gd name="connsiteY28" fmla="*/ 36678 h 113185"/>
                  <a:gd name="connsiteX29" fmla="*/ 22433 w 175324"/>
                  <a:gd name="connsiteY29" fmla="*/ 46489 h 113185"/>
                  <a:gd name="connsiteX30" fmla="*/ 64877 w 175324"/>
                  <a:gd name="connsiteY30" fmla="*/ 21315 h 113185"/>
                  <a:gd name="connsiteX31" fmla="*/ 64877 w 175324"/>
                  <a:gd name="connsiteY31" fmla="*/ 21315 h 113185"/>
                  <a:gd name="connsiteX32" fmla="*/ 128847 w 175324"/>
                  <a:gd name="connsiteY32" fmla="*/ 26449 h 113185"/>
                  <a:gd name="connsiteX33" fmla="*/ 127790 w 175324"/>
                  <a:gd name="connsiteY33" fmla="*/ 34316 h 11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5324" h="113185">
                    <a:moveTo>
                      <a:pt x="160203" y="75407"/>
                    </a:moveTo>
                    <a:cubicBezTo>
                      <a:pt x="156793" y="75521"/>
                      <a:pt x="153450" y="76407"/>
                      <a:pt x="150431" y="77998"/>
                    </a:cubicBezTo>
                    <a:cubicBezTo>
                      <a:pt x="149840" y="78274"/>
                      <a:pt x="148507" y="78912"/>
                      <a:pt x="147907" y="79207"/>
                    </a:cubicBezTo>
                    <a:lnTo>
                      <a:pt x="147421" y="79426"/>
                    </a:lnTo>
                    <a:cubicBezTo>
                      <a:pt x="147583" y="77798"/>
                      <a:pt x="147440" y="76150"/>
                      <a:pt x="146992" y="74578"/>
                    </a:cubicBezTo>
                    <a:lnTo>
                      <a:pt x="146630" y="73168"/>
                    </a:lnTo>
                    <a:cubicBezTo>
                      <a:pt x="145354" y="67368"/>
                      <a:pt x="144459" y="61500"/>
                      <a:pt x="143973" y="55585"/>
                    </a:cubicBezTo>
                    <a:cubicBezTo>
                      <a:pt x="142944" y="46279"/>
                      <a:pt x="141773" y="37507"/>
                      <a:pt x="140391" y="28105"/>
                    </a:cubicBezTo>
                    <a:cubicBezTo>
                      <a:pt x="140277" y="27286"/>
                      <a:pt x="140201" y="26467"/>
                      <a:pt x="140181" y="25639"/>
                    </a:cubicBezTo>
                    <a:cubicBezTo>
                      <a:pt x="151993" y="23838"/>
                      <a:pt x="167500" y="23391"/>
                      <a:pt x="176148" y="15018"/>
                    </a:cubicBezTo>
                    <a:cubicBezTo>
                      <a:pt x="175776" y="13752"/>
                      <a:pt x="174253" y="14218"/>
                      <a:pt x="173214" y="14113"/>
                    </a:cubicBezTo>
                    <a:cubicBezTo>
                      <a:pt x="159013" y="14980"/>
                      <a:pt x="144802" y="16552"/>
                      <a:pt x="130609" y="14409"/>
                    </a:cubicBezTo>
                    <a:cubicBezTo>
                      <a:pt x="120913" y="12961"/>
                      <a:pt x="111312" y="10865"/>
                      <a:pt x="101891" y="8151"/>
                    </a:cubicBezTo>
                    <a:cubicBezTo>
                      <a:pt x="-18476" y="-32712"/>
                      <a:pt x="-37650" y="110564"/>
                      <a:pt x="78726" y="114012"/>
                    </a:cubicBezTo>
                    <a:cubicBezTo>
                      <a:pt x="106578" y="112640"/>
                      <a:pt x="131142" y="108135"/>
                      <a:pt x="156155" y="97952"/>
                    </a:cubicBezTo>
                    <a:cubicBezTo>
                      <a:pt x="159374" y="96324"/>
                      <a:pt x="162223" y="94057"/>
                      <a:pt x="164528" y="91285"/>
                    </a:cubicBezTo>
                    <a:cubicBezTo>
                      <a:pt x="166737" y="88503"/>
                      <a:pt x="167928" y="85055"/>
                      <a:pt x="167880" y="81503"/>
                    </a:cubicBezTo>
                    <a:cubicBezTo>
                      <a:pt x="167900" y="79912"/>
                      <a:pt x="167242" y="78388"/>
                      <a:pt x="166080" y="77302"/>
                    </a:cubicBezTo>
                    <a:cubicBezTo>
                      <a:pt x="164499" y="75826"/>
                      <a:pt x="162308" y="75359"/>
                      <a:pt x="160203" y="75407"/>
                    </a:cubicBezTo>
                    <a:close/>
                    <a:moveTo>
                      <a:pt x="33454" y="78550"/>
                    </a:moveTo>
                    <a:cubicBezTo>
                      <a:pt x="33207" y="78322"/>
                      <a:pt x="33140" y="77969"/>
                      <a:pt x="33292" y="77674"/>
                    </a:cubicBezTo>
                    <a:cubicBezTo>
                      <a:pt x="38978" y="71225"/>
                      <a:pt x="59981" y="66682"/>
                      <a:pt x="70325" y="66634"/>
                    </a:cubicBezTo>
                    <a:lnTo>
                      <a:pt x="70325" y="66634"/>
                    </a:lnTo>
                    <a:cubicBezTo>
                      <a:pt x="77060" y="66472"/>
                      <a:pt x="86280" y="68367"/>
                      <a:pt x="87556" y="76207"/>
                    </a:cubicBezTo>
                    <a:cubicBezTo>
                      <a:pt x="97034" y="60310"/>
                      <a:pt x="125342" y="63843"/>
                      <a:pt x="127504" y="86122"/>
                    </a:cubicBezTo>
                    <a:cubicBezTo>
                      <a:pt x="98443" y="94285"/>
                      <a:pt x="55428" y="100963"/>
                      <a:pt x="33454" y="78550"/>
                    </a:cubicBezTo>
                    <a:close/>
                    <a:moveTo>
                      <a:pt x="127790" y="34316"/>
                    </a:moveTo>
                    <a:cubicBezTo>
                      <a:pt x="127694" y="35316"/>
                      <a:pt x="127609" y="36174"/>
                      <a:pt x="127532" y="36850"/>
                    </a:cubicBezTo>
                    <a:cubicBezTo>
                      <a:pt x="126265" y="36697"/>
                      <a:pt x="124999" y="36640"/>
                      <a:pt x="123723" y="36678"/>
                    </a:cubicBezTo>
                    <a:cubicBezTo>
                      <a:pt x="89614" y="38250"/>
                      <a:pt x="54686" y="42288"/>
                      <a:pt x="22433" y="46489"/>
                    </a:cubicBezTo>
                    <a:cubicBezTo>
                      <a:pt x="26958" y="27534"/>
                      <a:pt x="44789" y="21648"/>
                      <a:pt x="64877" y="21315"/>
                    </a:cubicBezTo>
                    <a:lnTo>
                      <a:pt x="64877" y="21315"/>
                    </a:lnTo>
                    <a:cubicBezTo>
                      <a:pt x="86280" y="21657"/>
                      <a:pt x="107358" y="27648"/>
                      <a:pt x="128847" y="26449"/>
                    </a:cubicBezTo>
                    <a:cubicBezTo>
                      <a:pt x="128333" y="29039"/>
                      <a:pt x="127980" y="31668"/>
                      <a:pt x="127790" y="343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3EE7BCEC-596D-C12F-8F7C-A2A77E771BFF}"/>
                  </a:ext>
                </a:extLst>
              </p:cNvPr>
              <p:cNvSpPr/>
              <p:nvPr/>
            </p:nvSpPr>
            <p:spPr>
              <a:xfrm>
                <a:off x="1944033" y="2475077"/>
                <a:ext cx="75584" cy="67673"/>
              </a:xfrm>
              <a:custGeom>
                <a:avLst/>
                <a:gdLst>
                  <a:gd name="connsiteX0" fmla="*/ 42572 w 75584"/>
                  <a:gd name="connsiteY0" fmla="*/ 68474 h 67673"/>
                  <a:gd name="connsiteX1" fmla="*/ 4881 w 75584"/>
                  <a:gd name="connsiteY1" fmla="*/ 38079 h 67673"/>
                  <a:gd name="connsiteX2" fmla="*/ 10368 w 75584"/>
                  <a:gd name="connsiteY2" fmla="*/ 35937 h 67673"/>
                  <a:gd name="connsiteX3" fmla="*/ 14616 w 75584"/>
                  <a:gd name="connsiteY3" fmla="*/ 37241 h 67673"/>
                  <a:gd name="connsiteX4" fmla="*/ 16045 w 75584"/>
                  <a:gd name="connsiteY4" fmla="*/ 38336 h 67673"/>
                  <a:gd name="connsiteX5" fmla="*/ 16055 w 75584"/>
                  <a:gd name="connsiteY5" fmla="*/ 38336 h 67673"/>
                  <a:gd name="connsiteX6" fmla="*/ 57650 w 75584"/>
                  <a:gd name="connsiteY6" fmla="*/ 46766 h 67673"/>
                  <a:gd name="connsiteX7" fmla="*/ 61603 w 75584"/>
                  <a:gd name="connsiteY7" fmla="*/ 36137 h 67673"/>
                  <a:gd name="connsiteX8" fmla="*/ 61336 w 75584"/>
                  <a:gd name="connsiteY8" fmla="*/ 36279 h 67673"/>
                  <a:gd name="connsiteX9" fmla="*/ 60936 w 75584"/>
                  <a:gd name="connsiteY9" fmla="*/ 36508 h 67673"/>
                  <a:gd name="connsiteX10" fmla="*/ 60936 w 75584"/>
                  <a:gd name="connsiteY10" fmla="*/ 36146 h 67673"/>
                  <a:gd name="connsiteX11" fmla="*/ 61451 w 75584"/>
                  <a:gd name="connsiteY11" fmla="*/ 35955 h 67673"/>
                  <a:gd name="connsiteX12" fmla="*/ 61613 w 75584"/>
                  <a:gd name="connsiteY12" fmla="*/ 35898 h 67673"/>
                  <a:gd name="connsiteX13" fmla="*/ 61613 w 75584"/>
                  <a:gd name="connsiteY13" fmla="*/ 36137 h 67673"/>
                  <a:gd name="connsiteX14" fmla="*/ 61860 w 75584"/>
                  <a:gd name="connsiteY14" fmla="*/ 35994 h 67673"/>
                  <a:gd name="connsiteX15" fmla="*/ 62031 w 75584"/>
                  <a:gd name="connsiteY15" fmla="*/ 35889 h 67673"/>
                  <a:gd name="connsiteX16" fmla="*/ 62146 w 75584"/>
                  <a:gd name="connsiteY16" fmla="*/ 35755 h 67673"/>
                  <a:gd name="connsiteX17" fmla="*/ 61622 w 75584"/>
                  <a:gd name="connsiteY17" fmla="*/ 35898 h 67673"/>
                  <a:gd name="connsiteX18" fmla="*/ 42038 w 75584"/>
                  <a:gd name="connsiteY18" fmla="*/ 8647 h 67673"/>
                  <a:gd name="connsiteX19" fmla="*/ 41067 w 75584"/>
                  <a:gd name="connsiteY19" fmla="*/ 4523 h 67673"/>
                  <a:gd name="connsiteX20" fmla="*/ 46268 w 75584"/>
                  <a:gd name="connsiteY20" fmla="*/ 827 h 67673"/>
                  <a:gd name="connsiteX21" fmla="*/ 76176 w 75584"/>
                  <a:gd name="connsiteY21" fmla="*/ 36784 h 67673"/>
                  <a:gd name="connsiteX22" fmla="*/ 42572 w 75584"/>
                  <a:gd name="connsiteY22" fmla="*/ 68474 h 67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5584" h="67673">
                    <a:moveTo>
                      <a:pt x="42572" y="68474"/>
                    </a:moveTo>
                    <a:cubicBezTo>
                      <a:pt x="30618" y="68912"/>
                      <a:pt x="-12454" y="54167"/>
                      <a:pt x="4881" y="38079"/>
                    </a:cubicBezTo>
                    <a:cubicBezTo>
                      <a:pt x="6396" y="36737"/>
                      <a:pt x="8349" y="35984"/>
                      <a:pt x="10368" y="35937"/>
                    </a:cubicBezTo>
                    <a:cubicBezTo>
                      <a:pt x="11883" y="35946"/>
                      <a:pt x="13359" y="36403"/>
                      <a:pt x="14616" y="37241"/>
                    </a:cubicBezTo>
                    <a:cubicBezTo>
                      <a:pt x="15064" y="37584"/>
                      <a:pt x="15540" y="37956"/>
                      <a:pt x="16045" y="38336"/>
                    </a:cubicBezTo>
                    <a:lnTo>
                      <a:pt x="16055" y="38336"/>
                    </a:lnTo>
                    <a:cubicBezTo>
                      <a:pt x="26180" y="46595"/>
                      <a:pt x="45630" y="60149"/>
                      <a:pt x="57650" y="46766"/>
                    </a:cubicBezTo>
                    <a:cubicBezTo>
                      <a:pt x="59965" y="43680"/>
                      <a:pt x="61336" y="39994"/>
                      <a:pt x="61603" y="36137"/>
                    </a:cubicBezTo>
                    <a:lnTo>
                      <a:pt x="61336" y="36279"/>
                    </a:lnTo>
                    <a:cubicBezTo>
                      <a:pt x="61212" y="36365"/>
                      <a:pt x="61051" y="36432"/>
                      <a:pt x="60936" y="36508"/>
                    </a:cubicBezTo>
                    <a:lnTo>
                      <a:pt x="60936" y="36146"/>
                    </a:lnTo>
                    <a:lnTo>
                      <a:pt x="61451" y="35955"/>
                    </a:lnTo>
                    <a:lnTo>
                      <a:pt x="61613" y="35898"/>
                    </a:lnTo>
                    <a:cubicBezTo>
                      <a:pt x="61613" y="35974"/>
                      <a:pt x="61613" y="36060"/>
                      <a:pt x="61613" y="36137"/>
                    </a:cubicBezTo>
                    <a:lnTo>
                      <a:pt x="61860" y="35994"/>
                    </a:lnTo>
                    <a:lnTo>
                      <a:pt x="62031" y="35889"/>
                    </a:lnTo>
                    <a:cubicBezTo>
                      <a:pt x="62137" y="35822"/>
                      <a:pt x="62222" y="35755"/>
                      <a:pt x="62146" y="35755"/>
                    </a:cubicBezTo>
                    <a:cubicBezTo>
                      <a:pt x="61965" y="35784"/>
                      <a:pt x="61794" y="35831"/>
                      <a:pt x="61622" y="35898"/>
                    </a:cubicBezTo>
                    <a:cubicBezTo>
                      <a:pt x="62041" y="24840"/>
                      <a:pt x="51783" y="14572"/>
                      <a:pt x="42038" y="8647"/>
                    </a:cubicBezTo>
                    <a:cubicBezTo>
                      <a:pt x="40848" y="7628"/>
                      <a:pt x="40458" y="5961"/>
                      <a:pt x="41067" y="4523"/>
                    </a:cubicBezTo>
                    <a:cubicBezTo>
                      <a:pt x="41791" y="2275"/>
                      <a:pt x="43906" y="779"/>
                      <a:pt x="46268" y="827"/>
                    </a:cubicBezTo>
                    <a:cubicBezTo>
                      <a:pt x="64108" y="2189"/>
                      <a:pt x="78415" y="18867"/>
                      <a:pt x="76176" y="36784"/>
                    </a:cubicBezTo>
                    <a:cubicBezTo>
                      <a:pt x="75186" y="54015"/>
                      <a:pt x="60175" y="69207"/>
                      <a:pt x="42572" y="684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CBCB4008-6647-0B61-5AEC-81AE69AF0F0A}"/>
                  </a:ext>
                </a:extLst>
              </p:cNvPr>
              <p:cNvSpPr/>
              <p:nvPr/>
            </p:nvSpPr>
            <p:spPr>
              <a:xfrm>
                <a:off x="1866368" y="2422170"/>
                <a:ext cx="32697" cy="58127"/>
              </a:xfrm>
              <a:custGeom>
                <a:avLst/>
                <a:gdLst>
                  <a:gd name="connsiteX0" fmla="*/ 19263 w 32697"/>
                  <a:gd name="connsiteY0" fmla="*/ 58954 h 58127"/>
                  <a:gd name="connsiteX1" fmla="*/ 5557 w 32697"/>
                  <a:gd name="connsiteY1" fmla="*/ 48409 h 58127"/>
                  <a:gd name="connsiteX2" fmla="*/ 823 w 32697"/>
                  <a:gd name="connsiteY2" fmla="*/ 30940 h 58127"/>
                  <a:gd name="connsiteX3" fmla="*/ 823 w 32697"/>
                  <a:gd name="connsiteY3" fmla="*/ 30616 h 58127"/>
                  <a:gd name="connsiteX4" fmla="*/ 5138 w 32697"/>
                  <a:gd name="connsiteY4" fmla="*/ 12243 h 58127"/>
                  <a:gd name="connsiteX5" fmla="*/ 29036 w 32697"/>
                  <a:gd name="connsiteY5" fmla="*/ 9604 h 58127"/>
                  <a:gd name="connsiteX6" fmla="*/ 26540 w 32697"/>
                  <a:gd name="connsiteY6" fmla="*/ 55743 h 58127"/>
                  <a:gd name="connsiteX7" fmla="*/ 19263 w 32697"/>
                  <a:gd name="connsiteY7" fmla="*/ 58954 h 5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697" h="58127">
                    <a:moveTo>
                      <a:pt x="19263" y="58954"/>
                    </a:moveTo>
                    <a:cubicBezTo>
                      <a:pt x="12919" y="58963"/>
                      <a:pt x="8252" y="53648"/>
                      <a:pt x="5557" y="48409"/>
                    </a:cubicBezTo>
                    <a:cubicBezTo>
                      <a:pt x="2737" y="42990"/>
                      <a:pt x="1128" y="37036"/>
                      <a:pt x="823" y="30940"/>
                    </a:cubicBezTo>
                    <a:lnTo>
                      <a:pt x="823" y="30616"/>
                    </a:lnTo>
                    <a:cubicBezTo>
                      <a:pt x="1032" y="24263"/>
                      <a:pt x="2490" y="18024"/>
                      <a:pt x="5138" y="12243"/>
                    </a:cubicBezTo>
                    <a:cubicBezTo>
                      <a:pt x="9138" y="1708"/>
                      <a:pt x="23130" y="-5835"/>
                      <a:pt x="29036" y="9604"/>
                    </a:cubicBezTo>
                    <a:cubicBezTo>
                      <a:pt x="34237" y="24044"/>
                      <a:pt x="36627" y="41713"/>
                      <a:pt x="26540" y="55743"/>
                    </a:cubicBezTo>
                    <a:cubicBezTo>
                      <a:pt x="24673" y="57792"/>
                      <a:pt x="22035" y="58954"/>
                      <a:pt x="19263" y="589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8FA00471-E6B9-2689-7F61-E3008B2BFB7D}"/>
                  </a:ext>
                </a:extLst>
              </p:cNvPr>
              <p:cNvSpPr/>
              <p:nvPr/>
            </p:nvSpPr>
            <p:spPr>
              <a:xfrm>
                <a:off x="2026990" y="2419301"/>
                <a:ext cx="32487" cy="58139"/>
              </a:xfrm>
              <a:custGeom>
                <a:avLst/>
                <a:gdLst>
                  <a:gd name="connsiteX0" fmla="*/ 14860 w 32487"/>
                  <a:gd name="connsiteY0" fmla="*/ 58965 h 58139"/>
                  <a:gd name="connsiteX1" fmla="*/ 7516 w 32487"/>
                  <a:gd name="connsiteY1" fmla="*/ 55670 h 58139"/>
                  <a:gd name="connsiteX2" fmla="*/ 830 w 32487"/>
                  <a:gd name="connsiteY2" fmla="*/ 29467 h 58139"/>
                  <a:gd name="connsiteX3" fmla="*/ 5278 w 32487"/>
                  <a:gd name="connsiteY3" fmla="*/ 9217 h 58139"/>
                  <a:gd name="connsiteX4" fmla="*/ 28995 w 32487"/>
                  <a:gd name="connsiteY4" fmla="*/ 12255 h 58139"/>
                  <a:gd name="connsiteX5" fmla="*/ 33310 w 32487"/>
                  <a:gd name="connsiteY5" fmla="*/ 30629 h 58139"/>
                  <a:gd name="connsiteX6" fmla="*/ 33310 w 32487"/>
                  <a:gd name="connsiteY6" fmla="*/ 30953 h 58139"/>
                  <a:gd name="connsiteX7" fmla="*/ 28576 w 32487"/>
                  <a:gd name="connsiteY7" fmla="*/ 48421 h 58139"/>
                  <a:gd name="connsiteX8" fmla="*/ 14860 w 32487"/>
                  <a:gd name="connsiteY8" fmla="*/ 58965 h 58139"/>
                  <a:gd name="connsiteX9" fmla="*/ 14860 w 32487"/>
                  <a:gd name="connsiteY9" fmla="*/ 58965 h 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487" h="58139">
                    <a:moveTo>
                      <a:pt x="14860" y="58965"/>
                    </a:moveTo>
                    <a:cubicBezTo>
                      <a:pt x="12050" y="58965"/>
                      <a:pt x="9383" y="57766"/>
                      <a:pt x="7516" y="55670"/>
                    </a:cubicBezTo>
                    <a:cubicBezTo>
                      <a:pt x="1411" y="48212"/>
                      <a:pt x="744" y="38525"/>
                      <a:pt x="830" y="29467"/>
                    </a:cubicBezTo>
                    <a:cubicBezTo>
                      <a:pt x="1135" y="22514"/>
                      <a:pt x="2573" y="15646"/>
                      <a:pt x="5278" y="9217"/>
                    </a:cubicBezTo>
                    <a:cubicBezTo>
                      <a:pt x="11288" y="-5824"/>
                      <a:pt x="25109" y="1968"/>
                      <a:pt x="28995" y="12255"/>
                    </a:cubicBezTo>
                    <a:cubicBezTo>
                      <a:pt x="31634" y="18037"/>
                      <a:pt x="33100" y="24276"/>
                      <a:pt x="33310" y="30629"/>
                    </a:cubicBezTo>
                    <a:lnTo>
                      <a:pt x="33310" y="30953"/>
                    </a:lnTo>
                    <a:cubicBezTo>
                      <a:pt x="33006" y="37049"/>
                      <a:pt x="31386" y="43011"/>
                      <a:pt x="28576" y="48421"/>
                    </a:cubicBezTo>
                    <a:cubicBezTo>
                      <a:pt x="25880" y="53660"/>
                      <a:pt x="21204" y="58975"/>
                      <a:pt x="14860" y="58965"/>
                    </a:cubicBezTo>
                    <a:lnTo>
                      <a:pt x="14860" y="5896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8393E64D-9458-3F62-11E1-B1B06489A184}"/>
                  </a:ext>
                </a:extLst>
              </p:cNvPr>
              <p:cNvSpPr/>
              <p:nvPr/>
            </p:nvSpPr>
            <p:spPr>
              <a:xfrm>
                <a:off x="1829747" y="2359541"/>
                <a:ext cx="74753" cy="61891"/>
              </a:xfrm>
              <a:custGeom>
                <a:avLst/>
                <a:gdLst>
                  <a:gd name="connsiteX0" fmla="*/ 8878 w 74753"/>
                  <a:gd name="connsiteY0" fmla="*/ 62718 h 61891"/>
                  <a:gd name="connsiteX1" fmla="*/ 1191 w 74753"/>
                  <a:gd name="connsiteY1" fmla="*/ 46763 h 61891"/>
                  <a:gd name="connsiteX2" fmla="*/ 28880 w 74753"/>
                  <a:gd name="connsiteY2" fmla="*/ 6730 h 61891"/>
                  <a:gd name="connsiteX3" fmla="*/ 74791 w 74753"/>
                  <a:gd name="connsiteY3" fmla="*/ 13569 h 61891"/>
                  <a:gd name="connsiteX4" fmla="*/ 74562 w 74753"/>
                  <a:gd name="connsiteY4" fmla="*/ 20798 h 61891"/>
                  <a:gd name="connsiteX5" fmla="*/ 68780 w 74753"/>
                  <a:gd name="connsiteY5" fmla="*/ 24046 h 61891"/>
                  <a:gd name="connsiteX6" fmla="*/ 31195 w 74753"/>
                  <a:gd name="connsiteY6" fmla="*/ 30495 h 61891"/>
                  <a:gd name="connsiteX7" fmla="*/ 18164 w 74753"/>
                  <a:gd name="connsiteY7" fmla="*/ 44773 h 61891"/>
                  <a:gd name="connsiteX8" fmla="*/ 11259 w 74753"/>
                  <a:gd name="connsiteY8" fmla="*/ 60270 h 61891"/>
                  <a:gd name="connsiteX9" fmla="*/ 10640 w 74753"/>
                  <a:gd name="connsiteY9" fmla="*/ 61889 h 61891"/>
                  <a:gd name="connsiteX10" fmla="*/ 8878 w 74753"/>
                  <a:gd name="connsiteY10" fmla="*/ 62718 h 61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753" h="61891">
                    <a:moveTo>
                      <a:pt x="8878" y="62718"/>
                    </a:moveTo>
                    <a:cubicBezTo>
                      <a:pt x="1182" y="62632"/>
                      <a:pt x="77" y="52507"/>
                      <a:pt x="1191" y="46763"/>
                    </a:cubicBezTo>
                    <a:cubicBezTo>
                      <a:pt x="4211" y="30390"/>
                      <a:pt x="14316" y="15007"/>
                      <a:pt x="28880" y="6730"/>
                    </a:cubicBezTo>
                    <a:cubicBezTo>
                      <a:pt x="42873" y="-1395"/>
                      <a:pt x="66304" y="-2871"/>
                      <a:pt x="74791" y="13569"/>
                    </a:cubicBezTo>
                    <a:cubicBezTo>
                      <a:pt x="75915" y="15865"/>
                      <a:pt x="75829" y="18579"/>
                      <a:pt x="74562" y="20798"/>
                    </a:cubicBezTo>
                    <a:cubicBezTo>
                      <a:pt x="73315" y="22799"/>
                      <a:pt x="71133" y="24028"/>
                      <a:pt x="68780" y="24046"/>
                    </a:cubicBezTo>
                    <a:cubicBezTo>
                      <a:pt x="55941" y="24523"/>
                      <a:pt x="41825" y="22037"/>
                      <a:pt x="31195" y="30495"/>
                    </a:cubicBezTo>
                    <a:cubicBezTo>
                      <a:pt x="26099" y="34514"/>
                      <a:pt x="21698" y="39334"/>
                      <a:pt x="18164" y="44773"/>
                    </a:cubicBezTo>
                    <a:cubicBezTo>
                      <a:pt x="15107" y="49450"/>
                      <a:pt x="10840" y="54222"/>
                      <a:pt x="11259" y="60270"/>
                    </a:cubicBezTo>
                    <a:cubicBezTo>
                      <a:pt x="11287" y="60870"/>
                      <a:pt x="11068" y="61461"/>
                      <a:pt x="10640" y="61889"/>
                    </a:cubicBezTo>
                    <a:cubicBezTo>
                      <a:pt x="10192" y="62394"/>
                      <a:pt x="9554" y="62699"/>
                      <a:pt x="8878" y="627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9B44E374-A0FD-893B-6D99-734FC4B0F2B9}"/>
                  </a:ext>
                </a:extLst>
              </p:cNvPr>
              <p:cNvSpPr/>
              <p:nvPr/>
            </p:nvSpPr>
            <p:spPr>
              <a:xfrm>
                <a:off x="2014039" y="2367103"/>
                <a:ext cx="74794" cy="44548"/>
              </a:xfrm>
              <a:custGeom>
                <a:avLst/>
                <a:gdLst>
                  <a:gd name="connsiteX0" fmla="*/ 65064 w 74794"/>
                  <a:gd name="connsiteY0" fmla="*/ 45374 h 44548"/>
                  <a:gd name="connsiteX1" fmla="*/ 52777 w 74794"/>
                  <a:gd name="connsiteY1" fmla="*/ 35096 h 44548"/>
                  <a:gd name="connsiteX2" fmla="*/ 48804 w 74794"/>
                  <a:gd name="connsiteY2" fmla="*/ 29143 h 44548"/>
                  <a:gd name="connsiteX3" fmla="*/ 10790 w 74794"/>
                  <a:gd name="connsiteY3" fmla="*/ 15799 h 44548"/>
                  <a:gd name="connsiteX4" fmla="*/ 4675 w 74794"/>
                  <a:gd name="connsiteY4" fmla="*/ 20857 h 44548"/>
                  <a:gd name="connsiteX5" fmla="*/ 2665 w 74794"/>
                  <a:gd name="connsiteY5" fmla="*/ 22028 h 44548"/>
                  <a:gd name="connsiteX6" fmla="*/ 8057 w 74794"/>
                  <a:gd name="connsiteY6" fmla="*/ 6855 h 44548"/>
                  <a:gd name="connsiteX7" fmla="*/ 33526 w 74794"/>
                  <a:gd name="connsiteY7" fmla="*/ 987 h 44548"/>
                  <a:gd name="connsiteX8" fmla="*/ 75408 w 74794"/>
                  <a:gd name="connsiteY8" fmla="*/ 37687 h 44548"/>
                  <a:gd name="connsiteX9" fmla="*/ 65064 w 74794"/>
                  <a:gd name="connsiteY9" fmla="*/ 45374 h 44548"/>
                  <a:gd name="connsiteX10" fmla="*/ 65064 w 74794"/>
                  <a:gd name="connsiteY10" fmla="*/ 45374 h 44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794" h="44548">
                    <a:moveTo>
                      <a:pt x="65064" y="45374"/>
                    </a:moveTo>
                    <a:cubicBezTo>
                      <a:pt x="59015" y="45450"/>
                      <a:pt x="55339" y="39544"/>
                      <a:pt x="52777" y="35096"/>
                    </a:cubicBezTo>
                    <a:cubicBezTo>
                      <a:pt x="51633" y="33001"/>
                      <a:pt x="50300" y="31010"/>
                      <a:pt x="48804" y="29143"/>
                    </a:cubicBezTo>
                    <a:cubicBezTo>
                      <a:pt x="39375" y="18637"/>
                      <a:pt x="24783" y="13255"/>
                      <a:pt x="10790" y="15799"/>
                    </a:cubicBezTo>
                    <a:cubicBezTo>
                      <a:pt x="6799" y="16694"/>
                      <a:pt x="3751" y="17494"/>
                      <a:pt x="4675" y="20857"/>
                    </a:cubicBezTo>
                    <a:cubicBezTo>
                      <a:pt x="5133" y="21961"/>
                      <a:pt x="3418" y="22895"/>
                      <a:pt x="2665" y="22028"/>
                    </a:cubicBezTo>
                    <a:cubicBezTo>
                      <a:pt x="-2087" y="16951"/>
                      <a:pt x="3313" y="9826"/>
                      <a:pt x="8057" y="6855"/>
                    </a:cubicBezTo>
                    <a:cubicBezTo>
                      <a:pt x="15648" y="2159"/>
                      <a:pt x="24659" y="225"/>
                      <a:pt x="33526" y="987"/>
                    </a:cubicBezTo>
                    <a:cubicBezTo>
                      <a:pt x="51376" y="3026"/>
                      <a:pt x="78256" y="15646"/>
                      <a:pt x="75408" y="37687"/>
                    </a:cubicBezTo>
                    <a:cubicBezTo>
                      <a:pt x="74550" y="42506"/>
                      <a:pt x="69474" y="45383"/>
                      <a:pt x="65064" y="45374"/>
                    </a:cubicBezTo>
                    <a:lnTo>
                      <a:pt x="65064" y="4537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38" name="Graphic 97">
            <a:extLst>
              <a:ext uri="{FF2B5EF4-FFF2-40B4-BE49-F238E27FC236}">
                <a16:creationId xmlns:a16="http://schemas.microsoft.com/office/drawing/2014/main" id="{F058EA72-D878-2312-AA4F-16289F614489}"/>
              </a:ext>
            </a:extLst>
          </p:cNvPr>
          <p:cNvGrpSpPr/>
          <p:nvPr/>
        </p:nvGrpSpPr>
        <p:grpSpPr>
          <a:xfrm>
            <a:off x="4057418" y="4942299"/>
            <a:ext cx="632885" cy="507602"/>
            <a:chOff x="-99858" y="4452478"/>
            <a:chExt cx="294506" cy="278858"/>
          </a:xfrm>
        </p:grpSpPr>
        <p:grpSp>
          <p:nvGrpSpPr>
            <p:cNvPr id="339" name="Graphic 97">
              <a:extLst>
                <a:ext uri="{FF2B5EF4-FFF2-40B4-BE49-F238E27FC236}">
                  <a16:creationId xmlns:a16="http://schemas.microsoft.com/office/drawing/2014/main" id="{4D09AF54-D355-F86C-3A3A-70891EFA80D6}"/>
                </a:ext>
              </a:extLst>
            </p:cNvPr>
            <p:cNvGrpSpPr/>
            <p:nvPr/>
          </p:nvGrpSpPr>
          <p:grpSpPr>
            <a:xfrm>
              <a:off x="-90612" y="4524553"/>
              <a:ext cx="261539" cy="186326"/>
              <a:chOff x="-90612" y="4524553"/>
              <a:chExt cx="261539" cy="186326"/>
            </a:xfrm>
            <a:solidFill>
              <a:srgbClr val="FFFFFF"/>
            </a:solidFill>
          </p:grpSpPr>
          <p:sp>
            <p:nvSpPr>
              <p:cNvPr id="347" name="Freeform 100">
                <a:extLst>
                  <a:ext uri="{FF2B5EF4-FFF2-40B4-BE49-F238E27FC236}">
                    <a16:creationId xmlns:a16="http://schemas.microsoft.com/office/drawing/2014/main" id="{99522B0B-8EAB-6073-E336-9BB252C17AC9}"/>
                  </a:ext>
                </a:extLst>
              </p:cNvPr>
              <p:cNvSpPr/>
              <p:nvPr/>
            </p:nvSpPr>
            <p:spPr>
              <a:xfrm>
                <a:off x="-90612" y="4530604"/>
                <a:ext cx="106845" cy="55530"/>
              </a:xfrm>
              <a:custGeom>
                <a:avLst/>
                <a:gdLst>
                  <a:gd name="connsiteX0" fmla="*/ 377 w 106845"/>
                  <a:gd name="connsiteY0" fmla="*/ 48166 h 55530"/>
                  <a:gd name="connsiteX1" fmla="*/ 87675 w 106845"/>
                  <a:gd name="connsiteY1" fmla="*/ 7708 h 55530"/>
                  <a:gd name="connsiteX2" fmla="*/ 88570 w 106845"/>
                  <a:gd name="connsiteY2" fmla="*/ 9484 h 55530"/>
                  <a:gd name="connsiteX3" fmla="*/ 106825 w 106845"/>
                  <a:gd name="connsiteY3" fmla="*/ 48863 h 55530"/>
                  <a:gd name="connsiteX4" fmla="*/ 93104 w 106845"/>
                  <a:gd name="connsiteY4" fmla="*/ 55530 h 55530"/>
                  <a:gd name="connsiteX5" fmla="*/ 63033 w 106845"/>
                  <a:gd name="connsiteY5" fmla="*/ 48321 h 55530"/>
                  <a:gd name="connsiteX6" fmla="*/ 377 w 106845"/>
                  <a:gd name="connsiteY6" fmla="*/ 48166 h 5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845" h="55530">
                    <a:moveTo>
                      <a:pt x="377" y="48166"/>
                    </a:moveTo>
                    <a:cubicBezTo>
                      <a:pt x="20306" y="18038"/>
                      <a:pt x="56492" y="-15419"/>
                      <a:pt x="87675" y="7708"/>
                    </a:cubicBezTo>
                    <a:cubicBezTo>
                      <a:pt x="88241" y="8129"/>
                      <a:pt x="88575" y="8787"/>
                      <a:pt x="88570" y="9484"/>
                    </a:cubicBezTo>
                    <a:cubicBezTo>
                      <a:pt x="88386" y="27743"/>
                      <a:pt x="106065" y="41286"/>
                      <a:pt x="106825" y="48863"/>
                    </a:cubicBezTo>
                    <a:cubicBezTo>
                      <a:pt x="107333" y="53953"/>
                      <a:pt x="98126" y="55201"/>
                      <a:pt x="93104" y="55530"/>
                    </a:cubicBezTo>
                    <a:cubicBezTo>
                      <a:pt x="83388" y="55530"/>
                      <a:pt x="72028" y="51345"/>
                      <a:pt x="63033" y="48321"/>
                    </a:cubicBezTo>
                    <a:cubicBezTo>
                      <a:pt x="30704" y="33346"/>
                      <a:pt x="-4011" y="61080"/>
                      <a:pt x="377" y="48166"/>
                    </a:cubicBezTo>
                    <a:close/>
                  </a:path>
                </a:pathLst>
              </a:custGeom>
              <a:solidFill>
                <a:srgbClr val="92D05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8" name="Freeform 101">
                <a:extLst>
                  <a:ext uri="{FF2B5EF4-FFF2-40B4-BE49-F238E27FC236}">
                    <a16:creationId xmlns:a16="http://schemas.microsoft.com/office/drawing/2014/main" id="{CFFDC0A5-DFDA-23EB-7D04-05C874708D9A}"/>
                  </a:ext>
                </a:extLst>
              </p:cNvPr>
              <p:cNvSpPr/>
              <p:nvPr/>
            </p:nvSpPr>
            <p:spPr>
              <a:xfrm>
                <a:off x="-48271" y="4635000"/>
                <a:ext cx="78113" cy="75880"/>
              </a:xfrm>
              <a:custGeom>
                <a:avLst/>
                <a:gdLst>
                  <a:gd name="connsiteX0" fmla="*/ 36354 w 78113"/>
                  <a:gd name="connsiteY0" fmla="*/ 8725 h 75880"/>
                  <a:gd name="connsiteX1" fmla="*/ 74475 w 78113"/>
                  <a:gd name="connsiteY1" fmla="*/ 59 h 75880"/>
                  <a:gd name="connsiteX2" fmla="*/ 75912 w 78113"/>
                  <a:gd name="connsiteY2" fmla="*/ 6213 h 75880"/>
                  <a:gd name="connsiteX3" fmla="*/ 3129 w 78113"/>
                  <a:gd name="connsiteY3" fmla="*/ 75880 h 75880"/>
                  <a:gd name="connsiteX4" fmla="*/ 482 w 78113"/>
                  <a:gd name="connsiteY4" fmla="*/ 73485 h 75880"/>
                  <a:gd name="connsiteX5" fmla="*/ 36354 w 78113"/>
                  <a:gd name="connsiteY5" fmla="*/ 8725 h 75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113" h="75880">
                    <a:moveTo>
                      <a:pt x="36354" y="8725"/>
                    </a:moveTo>
                    <a:cubicBezTo>
                      <a:pt x="48856" y="4152"/>
                      <a:pt x="61789" y="3344"/>
                      <a:pt x="74475" y="59"/>
                    </a:cubicBezTo>
                    <a:cubicBezTo>
                      <a:pt x="78670" y="-599"/>
                      <a:pt x="79357" y="4423"/>
                      <a:pt x="75912" y="6213"/>
                    </a:cubicBezTo>
                    <a:cubicBezTo>
                      <a:pt x="49475" y="26708"/>
                      <a:pt x="29904" y="56305"/>
                      <a:pt x="3129" y="75880"/>
                    </a:cubicBezTo>
                    <a:cubicBezTo>
                      <a:pt x="1798" y="75895"/>
                      <a:pt x="589" y="74821"/>
                      <a:pt x="482" y="73485"/>
                    </a:cubicBezTo>
                    <a:cubicBezTo>
                      <a:pt x="-2585" y="45471"/>
                      <a:pt x="8935" y="17085"/>
                      <a:pt x="36354" y="8725"/>
                    </a:cubicBezTo>
                    <a:close/>
                  </a:path>
                </a:pathLst>
              </a:custGeom>
              <a:solidFill>
                <a:srgbClr val="92D05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9" name="Freeform 102">
                <a:extLst>
                  <a:ext uri="{FF2B5EF4-FFF2-40B4-BE49-F238E27FC236}">
                    <a16:creationId xmlns:a16="http://schemas.microsoft.com/office/drawing/2014/main" id="{60AAE379-4D7B-690F-E480-C2FAFA90BDBF}"/>
                  </a:ext>
                </a:extLst>
              </p:cNvPr>
              <p:cNvSpPr/>
              <p:nvPr/>
            </p:nvSpPr>
            <p:spPr>
              <a:xfrm>
                <a:off x="46122" y="4627904"/>
                <a:ext cx="77559" cy="70717"/>
              </a:xfrm>
              <a:custGeom>
                <a:avLst/>
                <a:gdLst>
                  <a:gd name="connsiteX0" fmla="*/ 5172 w 77559"/>
                  <a:gd name="connsiteY0" fmla="*/ 638 h 70717"/>
                  <a:gd name="connsiteX1" fmla="*/ 9672 w 77559"/>
                  <a:gd name="connsiteY1" fmla="*/ 1146 h 70717"/>
                  <a:gd name="connsiteX2" fmla="*/ 73722 w 77559"/>
                  <a:gd name="connsiteY2" fmla="*/ 23160 h 70717"/>
                  <a:gd name="connsiteX3" fmla="*/ 77399 w 77559"/>
                  <a:gd name="connsiteY3" fmla="*/ 36620 h 70717"/>
                  <a:gd name="connsiteX4" fmla="*/ 54199 w 77559"/>
                  <a:gd name="connsiteY4" fmla="*/ 69052 h 70717"/>
                  <a:gd name="connsiteX5" fmla="*/ 49351 w 77559"/>
                  <a:gd name="connsiteY5" fmla="*/ 69061 h 70717"/>
                  <a:gd name="connsiteX6" fmla="*/ 25692 w 77559"/>
                  <a:gd name="connsiteY6" fmla="*/ 44081 h 70717"/>
                  <a:gd name="connsiteX7" fmla="*/ 5172 w 77559"/>
                  <a:gd name="connsiteY7" fmla="*/ 638 h 7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559" h="70717">
                    <a:moveTo>
                      <a:pt x="5172" y="638"/>
                    </a:moveTo>
                    <a:cubicBezTo>
                      <a:pt x="6619" y="-664"/>
                      <a:pt x="8264" y="294"/>
                      <a:pt x="9672" y="1146"/>
                    </a:cubicBezTo>
                    <a:cubicBezTo>
                      <a:pt x="26751" y="13909"/>
                      <a:pt x="50595" y="22004"/>
                      <a:pt x="73722" y="23160"/>
                    </a:cubicBezTo>
                    <a:cubicBezTo>
                      <a:pt x="77438" y="23600"/>
                      <a:pt x="77883" y="33025"/>
                      <a:pt x="77399" y="36620"/>
                    </a:cubicBezTo>
                    <a:cubicBezTo>
                      <a:pt x="74922" y="55016"/>
                      <a:pt x="55501" y="67295"/>
                      <a:pt x="54199" y="69052"/>
                    </a:cubicBezTo>
                    <a:cubicBezTo>
                      <a:pt x="52854" y="70861"/>
                      <a:pt x="51108" y="71645"/>
                      <a:pt x="49351" y="69061"/>
                    </a:cubicBezTo>
                    <a:cubicBezTo>
                      <a:pt x="44881" y="58204"/>
                      <a:pt x="35122" y="51024"/>
                      <a:pt x="25692" y="44081"/>
                    </a:cubicBezTo>
                    <a:cubicBezTo>
                      <a:pt x="10741" y="33364"/>
                      <a:pt x="-9701" y="14635"/>
                      <a:pt x="5172" y="638"/>
                    </a:cubicBezTo>
                    <a:close/>
                  </a:path>
                </a:pathLst>
              </a:custGeom>
              <a:solidFill>
                <a:srgbClr val="92D05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0" name="Freeform 103">
                <a:extLst>
                  <a:ext uri="{FF2B5EF4-FFF2-40B4-BE49-F238E27FC236}">
                    <a16:creationId xmlns:a16="http://schemas.microsoft.com/office/drawing/2014/main" id="{A1B9D238-DF83-26D6-D0CA-E5270C418080}"/>
                  </a:ext>
                </a:extLst>
              </p:cNvPr>
              <p:cNvSpPr/>
              <p:nvPr/>
            </p:nvSpPr>
            <p:spPr>
              <a:xfrm>
                <a:off x="59354" y="4524553"/>
                <a:ext cx="111572" cy="108006"/>
              </a:xfrm>
              <a:custGeom>
                <a:avLst/>
                <a:gdLst>
                  <a:gd name="connsiteX0" fmla="*/ 111089 w 111572"/>
                  <a:gd name="connsiteY0" fmla="*/ 4507 h 108006"/>
                  <a:gd name="connsiteX1" fmla="*/ 110905 w 111572"/>
                  <a:gd name="connsiteY1" fmla="*/ 1058 h 108006"/>
                  <a:gd name="connsiteX2" fmla="*/ 107547 w 111572"/>
                  <a:gd name="connsiteY2" fmla="*/ 225 h 108006"/>
                  <a:gd name="connsiteX3" fmla="*/ 74260 w 111572"/>
                  <a:gd name="connsiteY3" fmla="*/ 3143 h 108006"/>
                  <a:gd name="connsiteX4" fmla="*/ 22964 w 111572"/>
                  <a:gd name="connsiteY4" fmla="*/ 20479 h 108006"/>
                  <a:gd name="connsiteX5" fmla="*/ 7588 w 111572"/>
                  <a:gd name="connsiteY5" fmla="*/ 69573 h 108006"/>
                  <a:gd name="connsiteX6" fmla="*/ 54 w 111572"/>
                  <a:gd name="connsiteY6" fmla="*/ 98598 h 108006"/>
                  <a:gd name="connsiteX7" fmla="*/ 8371 w 111572"/>
                  <a:gd name="connsiteY7" fmla="*/ 104462 h 108006"/>
                  <a:gd name="connsiteX8" fmla="*/ 43106 w 111572"/>
                  <a:gd name="connsiteY8" fmla="*/ 107980 h 108006"/>
                  <a:gd name="connsiteX9" fmla="*/ 111089 w 111572"/>
                  <a:gd name="connsiteY9" fmla="*/ 4507 h 10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572" h="108006">
                    <a:moveTo>
                      <a:pt x="111089" y="4507"/>
                    </a:moveTo>
                    <a:cubicBezTo>
                      <a:pt x="111795" y="3433"/>
                      <a:pt x="111723" y="2050"/>
                      <a:pt x="110905" y="1058"/>
                    </a:cubicBezTo>
                    <a:cubicBezTo>
                      <a:pt x="110087" y="66"/>
                      <a:pt x="108738" y="-268"/>
                      <a:pt x="107547" y="225"/>
                    </a:cubicBezTo>
                    <a:cubicBezTo>
                      <a:pt x="97474" y="4372"/>
                      <a:pt x="85673" y="3748"/>
                      <a:pt x="74260" y="3143"/>
                    </a:cubicBezTo>
                    <a:cubicBezTo>
                      <a:pt x="48234" y="-379"/>
                      <a:pt x="32423" y="6423"/>
                      <a:pt x="22964" y="20479"/>
                    </a:cubicBezTo>
                    <a:cubicBezTo>
                      <a:pt x="14777" y="32647"/>
                      <a:pt x="11603" y="50414"/>
                      <a:pt x="7588" y="69573"/>
                    </a:cubicBezTo>
                    <a:cubicBezTo>
                      <a:pt x="5459" y="79211"/>
                      <a:pt x="3252" y="89173"/>
                      <a:pt x="54" y="98598"/>
                    </a:cubicBezTo>
                    <a:cubicBezTo>
                      <a:pt x="-681" y="103654"/>
                      <a:pt x="6267" y="104230"/>
                      <a:pt x="8371" y="104462"/>
                    </a:cubicBezTo>
                    <a:cubicBezTo>
                      <a:pt x="19204" y="106054"/>
                      <a:pt x="30899" y="107956"/>
                      <a:pt x="43106" y="107980"/>
                    </a:cubicBezTo>
                    <a:cubicBezTo>
                      <a:pt x="109323" y="109543"/>
                      <a:pt x="88078" y="42493"/>
                      <a:pt x="111089" y="4507"/>
                    </a:cubicBezTo>
                    <a:close/>
                  </a:path>
                </a:pathLst>
              </a:custGeom>
              <a:solidFill>
                <a:srgbClr val="92D05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40" name="Graphic 97">
              <a:extLst>
                <a:ext uri="{FF2B5EF4-FFF2-40B4-BE49-F238E27FC236}">
                  <a16:creationId xmlns:a16="http://schemas.microsoft.com/office/drawing/2014/main" id="{85586ACE-05D2-C19E-7C1C-3CFB8C594FD7}"/>
                </a:ext>
              </a:extLst>
            </p:cNvPr>
            <p:cNvGrpSpPr/>
            <p:nvPr/>
          </p:nvGrpSpPr>
          <p:grpSpPr>
            <a:xfrm>
              <a:off x="-73108" y="4457832"/>
              <a:ext cx="261830" cy="259692"/>
              <a:chOff x="-73108" y="4457832"/>
              <a:chExt cx="261830" cy="259692"/>
            </a:xfrm>
            <a:solidFill>
              <a:srgbClr val="FFFFFF"/>
            </a:solidFill>
          </p:grpSpPr>
          <p:sp>
            <p:nvSpPr>
              <p:cNvPr id="342" name="Freeform 105">
                <a:extLst>
                  <a:ext uri="{FF2B5EF4-FFF2-40B4-BE49-F238E27FC236}">
                    <a16:creationId xmlns:a16="http://schemas.microsoft.com/office/drawing/2014/main" id="{A583F296-5C9F-CEEC-84D1-C1F60F6C89FE}"/>
                  </a:ext>
                </a:extLst>
              </p:cNvPr>
              <p:cNvSpPr/>
              <p:nvPr/>
            </p:nvSpPr>
            <p:spPr>
              <a:xfrm>
                <a:off x="-73108" y="4614830"/>
                <a:ext cx="93227" cy="84012"/>
              </a:xfrm>
              <a:custGeom>
                <a:avLst/>
                <a:gdLst>
                  <a:gd name="connsiteX0" fmla="*/ 489 w 93227"/>
                  <a:gd name="connsiteY0" fmla="*/ 31400 h 84012"/>
                  <a:gd name="connsiteX1" fmla="*/ 92064 w 93227"/>
                  <a:gd name="connsiteY1" fmla="*/ 16634 h 84012"/>
                  <a:gd name="connsiteX2" fmla="*/ 90874 w 93227"/>
                  <a:gd name="connsiteY2" fmla="*/ 21511 h 84012"/>
                  <a:gd name="connsiteX3" fmla="*/ 23379 w 93227"/>
                  <a:gd name="connsiteY3" fmla="*/ 81463 h 84012"/>
                  <a:gd name="connsiteX4" fmla="*/ 20708 w 93227"/>
                  <a:gd name="connsiteY4" fmla="*/ 84012 h 84012"/>
                  <a:gd name="connsiteX5" fmla="*/ 18299 w 93227"/>
                  <a:gd name="connsiteY5" fmla="*/ 82498 h 84012"/>
                  <a:gd name="connsiteX6" fmla="*/ 489 w 93227"/>
                  <a:gd name="connsiteY6" fmla="*/ 31400 h 8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227" h="84012">
                    <a:moveTo>
                      <a:pt x="489" y="31400"/>
                    </a:moveTo>
                    <a:cubicBezTo>
                      <a:pt x="10674" y="-13794"/>
                      <a:pt x="69174" y="-2178"/>
                      <a:pt x="92064" y="16634"/>
                    </a:cubicBezTo>
                    <a:cubicBezTo>
                      <a:pt x="94106" y="17916"/>
                      <a:pt x="93303" y="21322"/>
                      <a:pt x="90874" y="21511"/>
                    </a:cubicBezTo>
                    <a:cubicBezTo>
                      <a:pt x="46463" y="26373"/>
                      <a:pt x="25019" y="45422"/>
                      <a:pt x="23379" y="81463"/>
                    </a:cubicBezTo>
                    <a:cubicBezTo>
                      <a:pt x="23331" y="82870"/>
                      <a:pt x="22116" y="84027"/>
                      <a:pt x="20708" y="84012"/>
                    </a:cubicBezTo>
                    <a:cubicBezTo>
                      <a:pt x="19697" y="84012"/>
                      <a:pt x="18754" y="83436"/>
                      <a:pt x="18299" y="82498"/>
                    </a:cubicBezTo>
                    <a:cubicBezTo>
                      <a:pt x="10451" y="66343"/>
                      <a:pt x="-2699" y="50647"/>
                      <a:pt x="489" y="31400"/>
                    </a:cubicBezTo>
                    <a:close/>
                  </a:path>
                </a:pathLst>
              </a:custGeom>
              <a:solidFill>
                <a:srgbClr val="92D05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3" name="Freeform 106">
                <a:extLst>
                  <a:ext uri="{FF2B5EF4-FFF2-40B4-BE49-F238E27FC236}">
                    <a16:creationId xmlns:a16="http://schemas.microsoft.com/office/drawing/2014/main" id="{D92AA45F-4E69-BAA6-877E-5FCB39C25CEF}"/>
                  </a:ext>
                </a:extLst>
              </p:cNvPr>
              <p:cNvSpPr/>
              <p:nvPr/>
            </p:nvSpPr>
            <p:spPr>
              <a:xfrm>
                <a:off x="-34725" y="4650484"/>
                <a:ext cx="58378" cy="67040"/>
              </a:xfrm>
              <a:custGeom>
                <a:avLst/>
                <a:gdLst>
                  <a:gd name="connsiteX0" fmla="*/ 382 w 58378"/>
                  <a:gd name="connsiteY0" fmla="*/ 55413 h 67040"/>
                  <a:gd name="connsiteX1" fmla="*/ 1330 w 58378"/>
                  <a:gd name="connsiteY1" fmla="*/ 52989 h 67040"/>
                  <a:gd name="connsiteX2" fmla="*/ 52665 w 58378"/>
                  <a:gd name="connsiteY2" fmla="*/ 701 h 67040"/>
                  <a:gd name="connsiteX3" fmla="*/ 57005 w 58378"/>
                  <a:gd name="connsiteY3" fmla="*/ 1930 h 67040"/>
                  <a:gd name="connsiteX4" fmla="*/ 30559 w 58378"/>
                  <a:gd name="connsiteY4" fmla="*/ 52941 h 67040"/>
                  <a:gd name="connsiteX5" fmla="*/ 4451 w 58378"/>
                  <a:gd name="connsiteY5" fmla="*/ 66232 h 67040"/>
                  <a:gd name="connsiteX6" fmla="*/ 382 w 58378"/>
                  <a:gd name="connsiteY6" fmla="*/ 55413 h 6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378" h="67040">
                    <a:moveTo>
                      <a:pt x="382" y="55413"/>
                    </a:moveTo>
                    <a:cubicBezTo>
                      <a:pt x="246" y="54494"/>
                      <a:pt x="609" y="53574"/>
                      <a:pt x="1330" y="52989"/>
                    </a:cubicBezTo>
                    <a:cubicBezTo>
                      <a:pt x="20509" y="37385"/>
                      <a:pt x="34686" y="17548"/>
                      <a:pt x="52665" y="701"/>
                    </a:cubicBezTo>
                    <a:cubicBezTo>
                      <a:pt x="54025" y="-649"/>
                      <a:pt x="56560" y="53"/>
                      <a:pt x="57005" y="1930"/>
                    </a:cubicBezTo>
                    <a:cubicBezTo>
                      <a:pt x="62395" y="20408"/>
                      <a:pt x="51586" y="48891"/>
                      <a:pt x="30559" y="52941"/>
                    </a:cubicBezTo>
                    <a:cubicBezTo>
                      <a:pt x="21821" y="57053"/>
                      <a:pt x="10968" y="58843"/>
                      <a:pt x="4451" y="66232"/>
                    </a:cubicBezTo>
                    <a:cubicBezTo>
                      <a:pt x="-2676" y="70170"/>
                      <a:pt x="1069" y="58611"/>
                      <a:pt x="382" y="55413"/>
                    </a:cubicBezTo>
                    <a:close/>
                  </a:path>
                </a:pathLst>
              </a:custGeom>
              <a:solidFill>
                <a:srgbClr val="92D05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4" name="Freeform 107">
                <a:extLst>
                  <a:ext uri="{FF2B5EF4-FFF2-40B4-BE49-F238E27FC236}">
                    <a16:creationId xmlns:a16="http://schemas.microsoft.com/office/drawing/2014/main" id="{088162E7-9A4C-9BD3-D840-39E9A556EB72}"/>
                  </a:ext>
                </a:extLst>
              </p:cNvPr>
              <p:cNvSpPr/>
              <p:nvPr/>
            </p:nvSpPr>
            <p:spPr>
              <a:xfrm>
                <a:off x="67547" y="4628209"/>
                <a:ext cx="92174" cy="21537"/>
              </a:xfrm>
              <a:custGeom>
                <a:avLst/>
                <a:gdLst>
                  <a:gd name="connsiteX0" fmla="*/ 3299 w 92174"/>
                  <a:gd name="connsiteY0" fmla="*/ 2684 h 21537"/>
                  <a:gd name="connsiteX1" fmla="*/ 62486 w 92174"/>
                  <a:gd name="connsiteY1" fmla="*/ 270 h 21537"/>
                  <a:gd name="connsiteX2" fmla="*/ 65694 w 92174"/>
                  <a:gd name="connsiteY2" fmla="*/ 797 h 21537"/>
                  <a:gd name="connsiteX3" fmla="*/ 92174 w 92174"/>
                  <a:gd name="connsiteY3" fmla="*/ 19357 h 21537"/>
                  <a:gd name="connsiteX4" fmla="*/ 66038 w 92174"/>
                  <a:gd name="connsiteY4" fmla="*/ 21114 h 21537"/>
                  <a:gd name="connsiteX5" fmla="*/ 30104 w 92174"/>
                  <a:gd name="connsiteY5" fmla="*/ 17949 h 21537"/>
                  <a:gd name="connsiteX6" fmla="*/ 3299 w 92174"/>
                  <a:gd name="connsiteY6" fmla="*/ 2684 h 2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174" h="21537">
                    <a:moveTo>
                      <a:pt x="3299" y="2684"/>
                    </a:moveTo>
                    <a:cubicBezTo>
                      <a:pt x="22827" y="5210"/>
                      <a:pt x="45189" y="8394"/>
                      <a:pt x="62486" y="270"/>
                    </a:cubicBezTo>
                    <a:cubicBezTo>
                      <a:pt x="63560" y="-233"/>
                      <a:pt x="64867" y="-20"/>
                      <a:pt x="65694" y="797"/>
                    </a:cubicBezTo>
                    <a:cubicBezTo>
                      <a:pt x="70571" y="6173"/>
                      <a:pt x="91957" y="11756"/>
                      <a:pt x="92174" y="19357"/>
                    </a:cubicBezTo>
                    <a:cubicBezTo>
                      <a:pt x="90921" y="22846"/>
                      <a:pt x="69773" y="20601"/>
                      <a:pt x="66038" y="21114"/>
                    </a:cubicBezTo>
                    <a:cubicBezTo>
                      <a:pt x="61572" y="22057"/>
                      <a:pt x="45025" y="21597"/>
                      <a:pt x="30104" y="17949"/>
                    </a:cubicBezTo>
                    <a:cubicBezTo>
                      <a:pt x="10184" y="13072"/>
                      <a:pt x="-7553" y="4296"/>
                      <a:pt x="3299" y="2684"/>
                    </a:cubicBezTo>
                    <a:close/>
                  </a:path>
                </a:pathLst>
              </a:custGeom>
              <a:solidFill>
                <a:srgbClr val="92D05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5" name="Freeform 108">
                <a:extLst>
                  <a:ext uri="{FF2B5EF4-FFF2-40B4-BE49-F238E27FC236}">
                    <a16:creationId xmlns:a16="http://schemas.microsoft.com/office/drawing/2014/main" id="{EB45C80A-F4FE-51CF-F2C7-649866F20032}"/>
                  </a:ext>
                </a:extLst>
              </p:cNvPr>
              <p:cNvSpPr/>
              <p:nvPr/>
            </p:nvSpPr>
            <p:spPr>
              <a:xfrm>
                <a:off x="151985" y="4574165"/>
                <a:ext cx="36737" cy="31361"/>
              </a:xfrm>
              <a:custGeom>
                <a:avLst/>
                <a:gdLst>
                  <a:gd name="connsiteX0" fmla="*/ 2559 w 36737"/>
                  <a:gd name="connsiteY0" fmla="*/ 31361 h 31361"/>
                  <a:gd name="connsiteX1" fmla="*/ 155 w 36737"/>
                  <a:gd name="connsiteY1" fmla="*/ 27960 h 31361"/>
                  <a:gd name="connsiteX2" fmla="*/ 5791 w 36737"/>
                  <a:gd name="connsiteY2" fmla="*/ 3473 h 31361"/>
                  <a:gd name="connsiteX3" fmla="*/ 8970 w 36737"/>
                  <a:gd name="connsiteY3" fmla="*/ 1407 h 31361"/>
                  <a:gd name="connsiteX4" fmla="*/ 34308 w 36737"/>
                  <a:gd name="connsiteY4" fmla="*/ 47 h 31361"/>
                  <a:gd name="connsiteX5" fmla="*/ 36500 w 36737"/>
                  <a:gd name="connsiteY5" fmla="*/ 3652 h 31361"/>
                  <a:gd name="connsiteX6" fmla="*/ 2559 w 36737"/>
                  <a:gd name="connsiteY6" fmla="*/ 31361 h 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737" h="31361">
                    <a:moveTo>
                      <a:pt x="2559" y="31361"/>
                    </a:moveTo>
                    <a:cubicBezTo>
                      <a:pt x="866" y="31409"/>
                      <a:pt x="-465" y="29556"/>
                      <a:pt x="155" y="27960"/>
                    </a:cubicBezTo>
                    <a:cubicBezTo>
                      <a:pt x="2796" y="20499"/>
                      <a:pt x="4320" y="12772"/>
                      <a:pt x="5791" y="3473"/>
                    </a:cubicBezTo>
                    <a:cubicBezTo>
                      <a:pt x="5990" y="2016"/>
                      <a:pt x="7562" y="996"/>
                      <a:pt x="8970" y="1407"/>
                    </a:cubicBezTo>
                    <a:cubicBezTo>
                      <a:pt x="17171" y="3550"/>
                      <a:pt x="25783" y="-475"/>
                      <a:pt x="34308" y="47"/>
                    </a:cubicBezTo>
                    <a:cubicBezTo>
                      <a:pt x="36050" y="86"/>
                      <a:pt x="37274" y="2084"/>
                      <a:pt x="36500" y="3652"/>
                    </a:cubicBezTo>
                    <a:cubicBezTo>
                      <a:pt x="28788" y="19314"/>
                      <a:pt x="15318" y="27152"/>
                      <a:pt x="2559" y="31361"/>
                    </a:cubicBezTo>
                    <a:close/>
                  </a:path>
                </a:pathLst>
              </a:custGeom>
              <a:solidFill>
                <a:srgbClr val="92D05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6" name="Freeform 109">
                <a:extLst>
                  <a:ext uri="{FF2B5EF4-FFF2-40B4-BE49-F238E27FC236}">
                    <a16:creationId xmlns:a16="http://schemas.microsoft.com/office/drawing/2014/main" id="{E9917BEB-8582-A1E8-C7D1-F02BC044E5DC}"/>
                  </a:ext>
                </a:extLst>
              </p:cNvPr>
              <p:cNvSpPr/>
              <p:nvPr/>
            </p:nvSpPr>
            <p:spPr>
              <a:xfrm>
                <a:off x="-767" y="4457832"/>
                <a:ext cx="108206" cy="117956"/>
              </a:xfrm>
              <a:custGeom>
                <a:avLst/>
                <a:gdLst>
                  <a:gd name="connsiteX0" fmla="*/ 288 w 108206"/>
                  <a:gd name="connsiteY0" fmla="*/ 76747 h 117956"/>
                  <a:gd name="connsiteX1" fmla="*/ 104535 w 108206"/>
                  <a:gd name="connsiteY1" fmla="*/ 156 h 117956"/>
                  <a:gd name="connsiteX2" fmla="*/ 107326 w 108206"/>
                  <a:gd name="connsiteY2" fmla="*/ 4821 h 117956"/>
                  <a:gd name="connsiteX3" fmla="*/ 102585 w 108206"/>
                  <a:gd name="connsiteY3" fmla="*/ 21280 h 117956"/>
                  <a:gd name="connsiteX4" fmla="*/ 73738 w 108206"/>
                  <a:gd name="connsiteY4" fmla="*/ 87899 h 117956"/>
                  <a:gd name="connsiteX5" fmla="*/ 37233 w 108206"/>
                  <a:gd name="connsiteY5" fmla="*/ 114258 h 117956"/>
                  <a:gd name="connsiteX6" fmla="*/ 18862 w 108206"/>
                  <a:gd name="connsiteY6" fmla="*/ 117810 h 117956"/>
                  <a:gd name="connsiteX7" fmla="*/ 288 w 108206"/>
                  <a:gd name="connsiteY7" fmla="*/ 76747 h 11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206" h="117956">
                    <a:moveTo>
                      <a:pt x="288" y="76747"/>
                    </a:moveTo>
                    <a:cubicBezTo>
                      <a:pt x="5112" y="33604"/>
                      <a:pt x="68973" y="14497"/>
                      <a:pt x="104535" y="156"/>
                    </a:cubicBezTo>
                    <a:cubicBezTo>
                      <a:pt x="107249" y="-802"/>
                      <a:pt x="109518" y="2880"/>
                      <a:pt x="107326" y="4821"/>
                    </a:cubicBezTo>
                    <a:cubicBezTo>
                      <a:pt x="106107" y="6064"/>
                      <a:pt x="102575" y="19761"/>
                      <a:pt x="102585" y="21280"/>
                    </a:cubicBezTo>
                    <a:cubicBezTo>
                      <a:pt x="92613" y="43392"/>
                      <a:pt x="84857" y="66228"/>
                      <a:pt x="73738" y="87899"/>
                    </a:cubicBezTo>
                    <a:cubicBezTo>
                      <a:pt x="65944" y="102226"/>
                      <a:pt x="55155" y="111191"/>
                      <a:pt x="37233" y="114258"/>
                    </a:cubicBezTo>
                    <a:cubicBezTo>
                      <a:pt x="36604" y="114370"/>
                      <a:pt x="20043" y="118812"/>
                      <a:pt x="18862" y="117810"/>
                    </a:cubicBezTo>
                    <a:cubicBezTo>
                      <a:pt x="4357" y="106846"/>
                      <a:pt x="-1410" y="92128"/>
                      <a:pt x="288" y="76747"/>
                    </a:cubicBezTo>
                    <a:close/>
                  </a:path>
                </a:pathLst>
              </a:custGeom>
              <a:solidFill>
                <a:srgbClr val="92D05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41" name="Freeform 110">
              <a:extLst>
                <a:ext uri="{FF2B5EF4-FFF2-40B4-BE49-F238E27FC236}">
                  <a16:creationId xmlns:a16="http://schemas.microsoft.com/office/drawing/2014/main" id="{1D6EA14D-1670-9722-EA03-60DB7D8A79A7}"/>
                </a:ext>
              </a:extLst>
            </p:cNvPr>
            <p:cNvSpPr/>
            <p:nvPr/>
          </p:nvSpPr>
          <p:spPr>
            <a:xfrm>
              <a:off x="-99858" y="4452478"/>
              <a:ext cx="294506" cy="278858"/>
            </a:xfrm>
            <a:custGeom>
              <a:avLst/>
              <a:gdLst>
                <a:gd name="connsiteX0" fmla="*/ 4974 w 294506"/>
                <a:gd name="connsiteY0" fmla="*/ 138165 h 278858"/>
                <a:gd name="connsiteX1" fmla="*/ 54770 w 294506"/>
                <a:gd name="connsiteY1" fmla="*/ 125774 h 278858"/>
                <a:gd name="connsiteX2" fmla="*/ 80452 w 294506"/>
                <a:gd name="connsiteY2" fmla="*/ 132998 h 278858"/>
                <a:gd name="connsiteX3" fmla="*/ 119227 w 294506"/>
                <a:gd name="connsiteY3" fmla="*/ 125233 h 278858"/>
                <a:gd name="connsiteX4" fmla="*/ 119831 w 294506"/>
                <a:gd name="connsiteY4" fmla="*/ 126244 h 278858"/>
                <a:gd name="connsiteX5" fmla="*/ 121244 w 294506"/>
                <a:gd name="connsiteY5" fmla="*/ 128721 h 278858"/>
                <a:gd name="connsiteX6" fmla="*/ 131642 w 294506"/>
                <a:gd name="connsiteY6" fmla="*/ 178933 h 278858"/>
                <a:gd name="connsiteX7" fmla="*/ 125023 w 294506"/>
                <a:gd name="connsiteY7" fmla="*/ 179698 h 278858"/>
                <a:gd name="connsiteX8" fmla="*/ 107208 w 294506"/>
                <a:gd name="connsiteY8" fmla="*/ 167892 h 278858"/>
                <a:gd name="connsiteX9" fmla="*/ 84478 w 294506"/>
                <a:gd name="connsiteY9" fmla="*/ 159333 h 278858"/>
                <a:gd name="connsiteX10" fmla="*/ 45849 w 294506"/>
                <a:gd name="connsiteY10" fmla="*/ 163117 h 278858"/>
                <a:gd name="connsiteX11" fmla="*/ 24052 w 294506"/>
                <a:gd name="connsiteY11" fmla="*/ 191431 h 278858"/>
                <a:gd name="connsiteX12" fmla="*/ 32654 w 294506"/>
                <a:gd name="connsiteY12" fmla="*/ 227834 h 278858"/>
                <a:gd name="connsiteX13" fmla="*/ 49056 w 294506"/>
                <a:gd name="connsiteY13" fmla="*/ 258378 h 278858"/>
                <a:gd name="connsiteX14" fmla="*/ 49598 w 294506"/>
                <a:gd name="connsiteY14" fmla="*/ 262443 h 278858"/>
                <a:gd name="connsiteX15" fmla="*/ 49608 w 294506"/>
                <a:gd name="connsiteY15" fmla="*/ 262491 h 278858"/>
                <a:gd name="connsiteX16" fmla="*/ 55022 w 294506"/>
                <a:gd name="connsiteY16" fmla="*/ 264896 h 278858"/>
                <a:gd name="connsiteX17" fmla="*/ 62207 w 294506"/>
                <a:gd name="connsiteY17" fmla="*/ 257391 h 278858"/>
                <a:gd name="connsiteX18" fmla="*/ 61723 w 294506"/>
                <a:gd name="connsiteY18" fmla="*/ 275724 h 278858"/>
                <a:gd name="connsiteX19" fmla="*/ 68066 w 294506"/>
                <a:gd name="connsiteY19" fmla="*/ 276580 h 278858"/>
                <a:gd name="connsiteX20" fmla="*/ 113348 w 294506"/>
                <a:gd name="connsiteY20" fmla="*/ 245707 h 278858"/>
                <a:gd name="connsiteX21" fmla="*/ 123784 w 294506"/>
                <a:gd name="connsiteY21" fmla="*/ 229049 h 278858"/>
                <a:gd name="connsiteX22" fmla="*/ 125812 w 294506"/>
                <a:gd name="connsiteY22" fmla="*/ 228468 h 278858"/>
                <a:gd name="connsiteX23" fmla="*/ 127597 w 294506"/>
                <a:gd name="connsiteY23" fmla="*/ 225981 h 278858"/>
                <a:gd name="connsiteX24" fmla="*/ 127868 w 294506"/>
                <a:gd name="connsiteY24" fmla="*/ 226421 h 278858"/>
                <a:gd name="connsiteX25" fmla="*/ 130698 w 294506"/>
                <a:gd name="connsiteY25" fmla="*/ 226784 h 278858"/>
                <a:gd name="connsiteX26" fmla="*/ 134927 w 294506"/>
                <a:gd name="connsiteY26" fmla="*/ 211737 h 278858"/>
                <a:gd name="connsiteX27" fmla="*/ 140201 w 294506"/>
                <a:gd name="connsiteY27" fmla="*/ 195683 h 278858"/>
                <a:gd name="connsiteX28" fmla="*/ 143002 w 294506"/>
                <a:gd name="connsiteY28" fmla="*/ 190168 h 278858"/>
                <a:gd name="connsiteX29" fmla="*/ 154208 w 294506"/>
                <a:gd name="connsiteY29" fmla="*/ 209521 h 278858"/>
                <a:gd name="connsiteX30" fmla="*/ 193054 w 294506"/>
                <a:gd name="connsiteY30" fmla="*/ 249771 h 278858"/>
                <a:gd name="connsiteX31" fmla="*/ 198478 w 294506"/>
                <a:gd name="connsiteY31" fmla="*/ 251203 h 278858"/>
                <a:gd name="connsiteX32" fmla="*/ 221949 w 294506"/>
                <a:gd name="connsiteY32" fmla="*/ 224917 h 278858"/>
                <a:gd name="connsiteX33" fmla="*/ 224857 w 294506"/>
                <a:gd name="connsiteY33" fmla="*/ 200609 h 278858"/>
                <a:gd name="connsiteX34" fmla="*/ 261797 w 294506"/>
                <a:gd name="connsiteY34" fmla="*/ 198591 h 278858"/>
                <a:gd name="connsiteX35" fmla="*/ 264168 w 294506"/>
                <a:gd name="connsiteY35" fmla="*/ 194464 h 278858"/>
                <a:gd name="connsiteX36" fmla="*/ 250297 w 294506"/>
                <a:gd name="connsiteY36" fmla="*/ 182078 h 278858"/>
                <a:gd name="connsiteX37" fmla="*/ 236004 w 294506"/>
                <a:gd name="connsiteY37" fmla="*/ 175038 h 278858"/>
                <a:gd name="connsiteX38" fmla="*/ 241564 w 294506"/>
                <a:gd name="connsiteY38" fmla="*/ 170529 h 278858"/>
                <a:gd name="connsiteX39" fmla="*/ 250176 w 294506"/>
                <a:gd name="connsiteY39" fmla="*/ 158743 h 278858"/>
                <a:gd name="connsiteX40" fmla="*/ 262131 w 294506"/>
                <a:gd name="connsiteY40" fmla="*/ 154548 h 278858"/>
                <a:gd name="connsiteX41" fmla="*/ 276109 w 294506"/>
                <a:gd name="connsiteY41" fmla="*/ 146260 h 278858"/>
                <a:gd name="connsiteX42" fmla="*/ 294403 w 294506"/>
                <a:gd name="connsiteY42" fmla="*/ 121347 h 278858"/>
                <a:gd name="connsiteX43" fmla="*/ 292274 w 294506"/>
                <a:gd name="connsiteY43" fmla="*/ 117593 h 278858"/>
                <a:gd name="connsiteX44" fmla="*/ 274246 w 294506"/>
                <a:gd name="connsiteY44" fmla="*/ 118725 h 278858"/>
                <a:gd name="connsiteX45" fmla="*/ 263559 w 294506"/>
                <a:gd name="connsiteY45" fmla="*/ 120278 h 278858"/>
                <a:gd name="connsiteX46" fmla="*/ 260525 w 294506"/>
                <a:gd name="connsiteY46" fmla="*/ 120259 h 278858"/>
                <a:gd name="connsiteX47" fmla="*/ 263317 w 294506"/>
                <a:gd name="connsiteY47" fmla="*/ 103267 h 278858"/>
                <a:gd name="connsiteX48" fmla="*/ 267531 w 294506"/>
                <a:gd name="connsiteY48" fmla="*/ 86207 h 278858"/>
                <a:gd name="connsiteX49" fmla="*/ 275379 w 294506"/>
                <a:gd name="connsiteY49" fmla="*/ 70922 h 278858"/>
                <a:gd name="connsiteX50" fmla="*/ 274188 w 294506"/>
                <a:gd name="connsiteY50" fmla="*/ 69123 h 278858"/>
                <a:gd name="connsiteX51" fmla="*/ 272171 w 294506"/>
                <a:gd name="connsiteY51" fmla="*/ 68063 h 278858"/>
                <a:gd name="connsiteX52" fmla="*/ 236367 w 294506"/>
                <a:gd name="connsiteY52" fmla="*/ 71871 h 278858"/>
                <a:gd name="connsiteX53" fmla="*/ 180659 w 294506"/>
                <a:gd name="connsiteY53" fmla="*/ 89158 h 278858"/>
                <a:gd name="connsiteX54" fmla="*/ 154948 w 294506"/>
                <a:gd name="connsiteY54" fmla="*/ 169726 h 278858"/>
                <a:gd name="connsiteX55" fmla="*/ 152896 w 294506"/>
                <a:gd name="connsiteY55" fmla="*/ 170214 h 278858"/>
                <a:gd name="connsiteX56" fmla="*/ 149234 w 294506"/>
                <a:gd name="connsiteY56" fmla="*/ 172987 h 278858"/>
                <a:gd name="connsiteX57" fmla="*/ 137530 w 294506"/>
                <a:gd name="connsiteY57" fmla="*/ 187110 h 278858"/>
                <a:gd name="connsiteX58" fmla="*/ 138023 w 294506"/>
                <a:gd name="connsiteY58" fmla="*/ 181110 h 278858"/>
                <a:gd name="connsiteX59" fmla="*/ 127258 w 294506"/>
                <a:gd name="connsiteY59" fmla="*/ 125900 h 278858"/>
                <a:gd name="connsiteX60" fmla="*/ 127902 w 294506"/>
                <a:gd name="connsiteY60" fmla="*/ 124918 h 278858"/>
                <a:gd name="connsiteX61" fmla="*/ 128574 w 294506"/>
                <a:gd name="connsiteY61" fmla="*/ 124758 h 278858"/>
                <a:gd name="connsiteX62" fmla="*/ 161867 w 294506"/>
                <a:gd name="connsiteY62" fmla="*/ 112343 h 278858"/>
                <a:gd name="connsiteX63" fmla="*/ 181051 w 294506"/>
                <a:gd name="connsiteY63" fmla="*/ 84010 h 278858"/>
                <a:gd name="connsiteX64" fmla="*/ 195793 w 294506"/>
                <a:gd name="connsiteY64" fmla="*/ 48076 h 278858"/>
                <a:gd name="connsiteX65" fmla="*/ 207328 w 294506"/>
                <a:gd name="connsiteY65" fmla="*/ 14682 h 278858"/>
                <a:gd name="connsiteX66" fmla="*/ 216651 w 294506"/>
                <a:gd name="connsiteY66" fmla="*/ 6940 h 278858"/>
                <a:gd name="connsiteX67" fmla="*/ 217817 w 294506"/>
                <a:gd name="connsiteY67" fmla="*/ 2499 h 278858"/>
                <a:gd name="connsiteX68" fmla="*/ 206641 w 294506"/>
                <a:gd name="connsiteY68" fmla="*/ 815 h 278858"/>
                <a:gd name="connsiteX69" fmla="*/ 188177 w 294506"/>
                <a:gd name="connsiteY69" fmla="*/ 6834 h 278858"/>
                <a:gd name="connsiteX70" fmla="*/ 160551 w 294506"/>
                <a:gd name="connsiteY70" fmla="*/ 18925 h 278858"/>
                <a:gd name="connsiteX71" fmla="*/ 111698 w 294506"/>
                <a:gd name="connsiteY71" fmla="*/ 48642 h 278858"/>
                <a:gd name="connsiteX72" fmla="*/ 95408 w 294506"/>
                <a:gd name="connsiteY72" fmla="*/ 79868 h 278858"/>
                <a:gd name="connsiteX73" fmla="*/ 67089 w 294506"/>
                <a:gd name="connsiteY73" fmla="*/ 74391 h 278858"/>
                <a:gd name="connsiteX74" fmla="*/ 40821 w 294506"/>
                <a:gd name="connsiteY74" fmla="*/ 85829 h 278858"/>
                <a:gd name="connsiteX75" fmla="*/ 538 w 294506"/>
                <a:gd name="connsiteY75" fmla="*/ 133729 h 278858"/>
                <a:gd name="connsiteX76" fmla="*/ 4974 w 294506"/>
                <a:gd name="connsiteY76" fmla="*/ 138165 h 278858"/>
                <a:gd name="connsiteX77" fmla="*/ 253703 w 294506"/>
                <a:gd name="connsiteY77" fmla="*/ 150769 h 278858"/>
                <a:gd name="connsiteX78" fmla="*/ 256804 w 294506"/>
                <a:gd name="connsiteY78" fmla="*/ 140459 h 278858"/>
                <a:gd name="connsiteX79" fmla="*/ 259886 w 294506"/>
                <a:gd name="connsiteY79" fmla="*/ 124347 h 278858"/>
                <a:gd name="connsiteX80" fmla="*/ 269568 w 294506"/>
                <a:gd name="connsiteY80" fmla="*/ 124899 h 278858"/>
                <a:gd name="connsiteX81" fmla="*/ 287271 w 294506"/>
                <a:gd name="connsiteY81" fmla="*/ 123128 h 278858"/>
                <a:gd name="connsiteX82" fmla="*/ 270923 w 294506"/>
                <a:gd name="connsiteY82" fmla="*/ 142278 h 278858"/>
                <a:gd name="connsiteX83" fmla="*/ 257791 w 294506"/>
                <a:gd name="connsiteY83" fmla="*/ 149463 h 278858"/>
                <a:gd name="connsiteX84" fmla="*/ 253703 w 294506"/>
                <a:gd name="connsiteY84" fmla="*/ 150769 h 278858"/>
                <a:gd name="connsiteX85" fmla="*/ 236566 w 294506"/>
                <a:gd name="connsiteY85" fmla="*/ 166315 h 278858"/>
                <a:gd name="connsiteX86" fmla="*/ 197182 w 294506"/>
                <a:gd name="connsiteY86" fmla="*/ 177007 h 278858"/>
                <a:gd name="connsiteX87" fmla="*/ 168432 w 294506"/>
                <a:gd name="connsiteY87" fmla="*/ 173766 h 278858"/>
                <a:gd name="connsiteX88" fmla="*/ 183939 w 294506"/>
                <a:gd name="connsiteY88" fmla="*/ 162279 h 278858"/>
                <a:gd name="connsiteX89" fmla="*/ 204981 w 294506"/>
                <a:gd name="connsiteY89" fmla="*/ 139569 h 278858"/>
                <a:gd name="connsiteX90" fmla="*/ 224688 w 294506"/>
                <a:gd name="connsiteY90" fmla="*/ 120375 h 278858"/>
                <a:gd name="connsiteX91" fmla="*/ 236217 w 294506"/>
                <a:gd name="connsiteY91" fmla="*/ 101138 h 278858"/>
                <a:gd name="connsiteX92" fmla="*/ 233900 w 294506"/>
                <a:gd name="connsiteY92" fmla="*/ 100509 h 278858"/>
                <a:gd name="connsiteX93" fmla="*/ 226221 w 294506"/>
                <a:gd name="connsiteY93" fmla="*/ 111593 h 278858"/>
                <a:gd name="connsiteX94" fmla="*/ 217899 w 294506"/>
                <a:gd name="connsiteY94" fmla="*/ 119843 h 278858"/>
                <a:gd name="connsiteX95" fmla="*/ 199514 w 294506"/>
                <a:gd name="connsiteY95" fmla="*/ 136545 h 278858"/>
                <a:gd name="connsiteX96" fmla="*/ 179352 w 294506"/>
                <a:gd name="connsiteY96" fmla="*/ 157698 h 278858"/>
                <a:gd name="connsiteX97" fmla="*/ 161630 w 294506"/>
                <a:gd name="connsiteY97" fmla="*/ 170224 h 278858"/>
                <a:gd name="connsiteX98" fmla="*/ 172313 w 294506"/>
                <a:gd name="connsiteY98" fmla="*/ 127424 h 278858"/>
                <a:gd name="connsiteX99" fmla="*/ 189029 w 294506"/>
                <a:gd name="connsiteY99" fmla="*/ 89008 h 278858"/>
                <a:gd name="connsiteX100" fmla="*/ 215780 w 294506"/>
                <a:gd name="connsiteY100" fmla="*/ 77919 h 278858"/>
                <a:gd name="connsiteX101" fmla="*/ 268392 w 294506"/>
                <a:gd name="connsiteY101" fmla="*/ 74232 h 278858"/>
                <a:gd name="connsiteX102" fmla="*/ 257535 w 294506"/>
                <a:gd name="connsiteY102" fmla="*/ 99856 h 278858"/>
                <a:gd name="connsiteX103" fmla="*/ 245681 w 294506"/>
                <a:gd name="connsiteY103" fmla="*/ 153706 h 278858"/>
                <a:gd name="connsiteX104" fmla="*/ 244675 w 294506"/>
                <a:gd name="connsiteY104" fmla="*/ 155641 h 278858"/>
                <a:gd name="connsiteX105" fmla="*/ 236566 w 294506"/>
                <a:gd name="connsiteY105" fmla="*/ 166315 h 278858"/>
                <a:gd name="connsiteX106" fmla="*/ 208590 w 294506"/>
                <a:gd name="connsiteY106" fmla="*/ 192872 h 278858"/>
                <a:gd name="connsiteX107" fmla="*/ 171422 w 294506"/>
                <a:gd name="connsiteY107" fmla="*/ 180704 h 278858"/>
                <a:gd name="connsiteX108" fmla="*/ 205020 w 294506"/>
                <a:gd name="connsiteY108" fmla="*/ 183554 h 278858"/>
                <a:gd name="connsiteX109" fmla="*/ 232042 w 294506"/>
                <a:gd name="connsiteY109" fmla="*/ 177366 h 278858"/>
                <a:gd name="connsiteX110" fmla="*/ 245797 w 294506"/>
                <a:gd name="connsiteY110" fmla="*/ 185590 h 278858"/>
                <a:gd name="connsiteX111" fmla="*/ 256649 w 294506"/>
                <a:gd name="connsiteY111" fmla="*/ 193564 h 278858"/>
                <a:gd name="connsiteX112" fmla="*/ 208590 w 294506"/>
                <a:gd name="connsiteY112" fmla="*/ 192872 h 278858"/>
                <a:gd name="connsiteX113" fmla="*/ 154067 w 294506"/>
                <a:gd name="connsiteY113" fmla="*/ 177390 h 278858"/>
                <a:gd name="connsiteX114" fmla="*/ 155388 w 294506"/>
                <a:gd name="connsiteY114" fmla="*/ 178324 h 278858"/>
                <a:gd name="connsiteX115" fmla="*/ 156312 w 294506"/>
                <a:gd name="connsiteY115" fmla="*/ 179243 h 278858"/>
                <a:gd name="connsiteX116" fmla="*/ 206873 w 294506"/>
                <a:gd name="connsiteY116" fmla="*/ 199090 h 278858"/>
                <a:gd name="connsiteX117" fmla="*/ 219356 w 294506"/>
                <a:gd name="connsiteY117" fmla="*/ 200367 h 278858"/>
                <a:gd name="connsiteX118" fmla="*/ 220769 w 294506"/>
                <a:gd name="connsiteY118" fmla="*/ 211974 h 278858"/>
                <a:gd name="connsiteX119" fmla="*/ 213927 w 294506"/>
                <a:gd name="connsiteY119" fmla="*/ 225468 h 278858"/>
                <a:gd name="connsiteX120" fmla="*/ 205063 w 294506"/>
                <a:gd name="connsiteY120" fmla="*/ 236180 h 278858"/>
                <a:gd name="connsiteX121" fmla="*/ 205329 w 294506"/>
                <a:gd name="connsiteY121" fmla="*/ 231429 h 278858"/>
                <a:gd name="connsiteX122" fmla="*/ 198348 w 294506"/>
                <a:gd name="connsiteY122" fmla="*/ 210789 h 278858"/>
                <a:gd name="connsiteX123" fmla="*/ 194574 w 294506"/>
                <a:gd name="connsiteY123" fmla="*/ 212985 h 278858"/>
                <a:gd name="connsiteX124" fmla="*/ 199606 w 294506"/>
                <a:gd name="connsiteY124" fmla="*/ 230239 h 278858"/>
                <a:gd name="connsiteX125" fmla="*/ 198822 w 294506"/>
                <a:gd name="connsiteY125" fmla="*/ 239577 h 278858"/>
                <a:gd name="connsiteX126" fmla="*/ 197186 w 294506"/>
                <a:gd name="connsiteY126" fmla="*/ 242576 h 278858"/>
                <a:gd name="connsiteX127" fmla="*/ 167015 w 294506"/>
                <a:gd name="connsiteY127" fmla="*/ 212497 h 278858"/>
                <a:gd name="connsiteX128" fmla="*/ 154067 w 294506"/>
                <a:gd name="connsiteY128" fmla="*/ 177390 h 278858"/>
                <a:gd name="connsiteX129" fmla="*/ 123209 w 294506"/>
                <a:gd name="connsiteY129" fmla="*/ 196351 h 278858"/>
                <a:gd name="connsiteX130" fmla="*/ 130930 w 294506"/>
                <a:gd name="connsiteY130" fmla="*/ 188058 h 278858"/>
                <a:gd name="connsiteX131" fmla="*/ 127563 w 294506"/>
                <a:gd name="connsiteY131" fmla="*/ 207261 h 278858"/>
                <a:gd name="connsiteX132" fmla="*/ 127166 w 294506"/>
                <a:gd name="connsiteY132" fmla="*/ 208776 h 278858"/>
                <a:gd name="connsiteX133" fmla="*/ 123209 w 294506"/>
                <a:gd name="connsiteY133" fmla="*/ 196351 h 278858"/>
                <a:gd name="connsiteX134" fmla="*/ 68705 w 294506"/>
                <a:gd name="connsiteY134" fmla="*/ 252896 h 278858"/>
                <a:gd name="connsiteX135" fmla="*/ 68410 w 294506"/>
                <a:gd name="connsiteY135" fmla="*/ 251629 h 278858"/>
                <a:gd name="connsiteX136" fmla="*/ 77578 w 294506"/>
                <a:gd name="connsiteY136" fmla="*/ 243462 h 278858"/>
                <a:gd name="connsiteX137" fmla="*/ 98872 w 294506"/>
                <a:gd name="connsiteY137" fmla="*/ 221167 h 278858"/>
                <a:gd name="connsiteX138" fmla="*/ 119338 w 294506"/>
                <a:gd name="connsiteY138" fmla="*/ 199898 h 278858"/>
                <a:gd name="connsiteX139" fmla="*/ 118748 w 294506"/>
                <a:gd name="connsiteY139" fmla="*/ 223847 h 278858"/>
                <a:gd name="connsiteX140" fmla="*/ 102704 w 294506"/>
                <a:gd name="connsiteY140" fmla="*/ 245160 h 278858"/>
                <a:gd name="connsiteX141" fmla="*/ 77457 w 294506"/>
                <a:gd name="connsiteY141" fmla="*/ 255190 h 278858"/>
                <a:gd name="connsiteX142" fmla="*/ 68318 w 294506"/>
                <a:gd name="connsiteY142" fmla="*/ 262283 h 278858"/>
                <a:gd name="connsiteX143" fmla="*/ 68705 w 294506"/>
                <a:gd name="connsiteY143" fmla="*/ 252896 h 278858"/>
                <a:gd name="connsiteX144" fmla="*/ 55177 w 294506"/>
                <a:gd name="connsiteY144" fmla="*/ 255200 h 278858"/>
                <a:gd name="connsiteX145" fmla="*/ 76412 w 294506"/>
                <a:gd name="connsiteY145" fmla="*/ 199220 h 278858"/>
                <a:gd name="connsiteX146" fmla="*/ 107707 w 294506"/>
                <a:gd name="connsiteY146" fmla="*/ 188697 h 278858"/>
                <a:gd name="connsiteX147" fmla="*/ 127345 w 294506"/>
                <a:gd name="connsiteY147" fmla="*/ 184715 h 278858"/>
                <a:gd name="connsiteX148" fmla="*/ 113817 w 294506"/>
                <a:gd name="connsiteY148" fmla="*/ 196772 h 278858"/>
                <a:gd name="connsiteX149" fmla="*/ 93124 w 294506"/>
                <a:gd name="connsiteY149" fmla="*/ 217887 h 278858"/>
                <a:gd name="connsiteX150" fmla="*/ 71772 w 294506"/>
                <a:gd name="connsiteY150" fmla="*/ 239959 h 278858"/>
                <a:gd name="connsiteX151" fmla="*/ 55177 w 294506"/>
                <a:gd name="connsiteY151" fmla="*/ 255200 h 278858"/>
                <a:gd name="connsiteX152" fmla="*/ 115878 w 294506"/>
                <a:gd name="connsiteY152" fmla="*/ 181042 h 278858"/>
                <a:gd name="connsiteX153" fmla="*/ 101257 w 294506"/>
                <a:gd name="connsiteY153" fmla="*/ 183641 h 278858"/>
                <a:gd name="connsiteX154" fmla="*/ 68792 w 294506"/>
                <a:gd name="connsiteY154" fmla="*/ 196714 h 278858"/>
                <a:gd name="connsiteX155" fmla="*/ 48398 w 294506"/>
                <a:gd name="connsiteY155" fmla="*/ 242707 h 278858"/>
                <a:gd name="connsiteX156" fmla="*/ 40313 w 294506"/>
                <a:gd name="connsiteY156" fmla="*/ 228265 h 278858"/>
                <a:gd name="connsiteX157" fmla="*/ 30172 w 294506"/>
                <a:gd name="connsiteY157" fmla="*/ 194048 h 278858"/>
                <a:gd name="connsiteX158" fmla="*/ 51475 w 294506"/>
                <a:gd name="connsiteY158" fmla="*/ 167549 h 278858"/>
                <a:gd name="connsiteX159" fmla="*/ 89505 w 294506"/>
                <a:gd name="connsiteY159" fmla="*/ 167437 h 278858"/>
                <a:gd name="connsiteX160" fmla="*/ 108035 w 294506"/>
                <a:gd name="connsiteY160" fmla="*/ 175754 h 278858"/>
                <a:gd name="connsiteX161" fmla="*/ 115878 w 294506"/>
                <a:gd name="connsiteY161" fmla="*/ 181042 h 278858"/>
                <a:gd name="connsiteX162" fmla="*/ 205339 w 294506"/>
                <a:gd name="connsiteY162" fmla="*/ 7835 h 278858"/>
                <a:gd name="connsiteX163" fmla="*/ 205339 w 294506"/>
                <a:gd name="connsiteY163" fmla="*/ 7835 h 278858"/>
                <a:gd name="connsiteX164" fmla="*/ 166821 w 294506"/>
                <a:gd name="connsiteY164" fmla="*/ 56228 h 278858"/>
                <a:gd name="connsiteX165" fmla="*/ 144594 w 294506"/>
                <a:gd name="connsiteY165" fmla="*/ 89613 h 278858"/>
                <a:gd name="connsiteX166" fmla="*/ 123170 w 294506"/>
                <a:gd name="connsiteY166" fmla="*/ 120307 h 278858"/>
                <a:gd name="connsiteX167" fmla="*/ 120078 w 294506"/>
                <a:gd name="connsiteY167" fmla="*/ 120143 h 278858"/>
                <a:gd name="connsiteX168" fmla="*/ 105171 w 294506"/>
                <a:gd name="connsiteY168" fmla="*/ 103537 h 278858"/>
                <a:gd name="connsiteX169" fmla="*/ 101547 w 294506"/>
                <a:gd name="connsiteY169" fmla="*/ 82626 h 278858"/>
                <a:gd name="connsiteX170" fmla="*/ 166366 w 294506"/>
                <a:gd name="connsiteY170" fmla="*/ 23216 h 278858"/>
                <a:gd name="connsiteX171" fmla="*/ 190369 w 294506"/>
                <a:gd name="connsiteY171" fmla="*/ 12911 h 278858"/>
                <a:gd name="connsiteX172" fmla="*/ 205339 w 294506"/>
                <a:gd name="connsiteY172" fmla="*/ 7835 h 278858"/>
                <a:gd name="connsiteX173" fmla="*/ 133751 w 294506"/>
                <a:gd name="connsiteY173" fmla="*/ 116117 h 278858"/>
                <a:gd name="connsiteX174" fmla="*/ 170760 w 294506"/>
                <a:gd name="connsiteY174" fmla="*/ 62039 h 278858"/>
                <a:gd name="connsiteX175" fmla="*/ 199252 w 294506"/>
                <a:gd name="connsiteY175" fmla="*/ 22897 h 278858"/>
                <a:gd name="connsiteX176" fmla="*/ 176861 w 294506"/>
                <a:gd name="connsiteY176" fmla="*/ 77198 h 278858"/>
                <a:gd name="connsiteX177" fmla="*/ 158978 w 294506"/>
                <a:gd name="connsiteY177" fmla="*/ 106053 h 278858"/>
                <a:gd name="connsiteX178" fmla="*/ 133751 w 294506"/>
                <a:gd name="connsiteY178" fmla="*/ 116117 h 278858"/>
                <a:gd name="connsiteX179" fmla="*/ 44755 w 294506"/>
                <a:gd name="connsiteY179" fmla="*/ 119069 h 278858"/>
                <a:gd name="connsiteX180" fmla="*/ 12498 w 294506"/>
                <a:gd name="connsiteY180" fmla="*/ 127531 h 278858"/>
                <a:gd name="connsiteX181" fmla="*/ 94696 w 294506"/>
                <a:gd name="connsiteY181" fmla="*/ 86816 h 278858"/>
                <a:gd name="connsiteX182" fmla="*/ 94870 w 294506"/>
                <a:gd name="connsiteY182" fmla="*/ 86894 h 278858"/>
                <a:gd name="connsiteX183" fmla="*/ 95001 w 294506"/>
                <a:gd name="connsiteY183" fmla="*/ 90150 h 278858"/>
                <a:gd name="connsiteX184" fmla="*/ 105012 w 294506"/>
                <a:gd name="connsiteY184" fmla="*/ 114133 h 278858"/>
                <a:gd name="connsiteX185" fmla="*/ 57523 w 294506"/>
                <a:gd name="connsiteY185" fmla="*/ 102449 h 278858"/>
                <a:gd name="connsiteX186" fmla="*/ 58104 w 294506"/>
                <a:gd name="connsiteY186" fmla="*/ 106731 h 278858"/>
                <a:gd name="connsiteX187" fmla="*/ 89190 w 294506"/>
                <a:gd name="connsiteY187" fmla="*/ 111453 h 278858"/>
                <a:gd name="connsiteX188" fmla="*/ 113077 w 294506"/>
                <a:gd name="connsiteY188" fmla="*/ 127681 h 278858"/>
                <a:gd name="connsiteX189" fmla="*/ 74254 w 294506"/>
                <a:gd name="connsiteY189" fmla="*/ 124289 h 278858"/>
                <a:gd name="connsiteX190" fmla="*/ 44755 w 294506"/>
                <a:gd name="connsiteY190" fmla="*/ 119069 h 27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294506" h="278858">
                  <a:moveTo>
                    <a:pt x="4974" y="138165"/>
                  </a:moveTo>
                  <a:cubicBezTo>
                    <a:pt x="20375" y="130526"/>
                    <a:pt x="37241" y="123863"/>
                    <a:pt x="54770" y="125774"/>
                  </a:cubicBezTo>
                  <a:cubicBezTo>
                    <a:pt x="63654" y="126742"/>
                    <a:pt x="71917" y="130569"/>
                    <a:pt x="80452" y="132998"/>
                  </a:cubicBezTo>
                  <a:cubicBezTo>
                    <a:pt x="90739" y="135920"/>
                    <a:pt x="119096" y="142655"/>
                    <a:pt x="119227" y="125233"/>
                  </a:cubicBezTo>
                  <a:cubicBezTo>
                    <a:pt x="119435" y="125571"/>
                    <a:pt x="119633" y="125910"/>
                    <a:pt x="119831" y="126244"/>
                  </a:cubicBezTo>
                  <a:cubicBezTo>
                    <a:pt x="119822" y="127265"/>
                    <a:pt x="120402" y="128155"/>
                    <a:pt x="121244" y="128721"/>
                  </a:cubicBezTo>
                  <a:cubicBezTo>
                    <a:pt x="129687" y="144170"/>
                    <a:pt x="132440" y="161302"/>
                    <a:pt x="131642" y="178933"/>
                  </a:cubicBezTo>
                  <a:cubicBezTo>
                    <a:pt x="129435" y="179146"/>
                    <a:pt x="127229" y="179407"/>
                    <a:pt x="125023" y="179698"/>
                  </a:cubicBezTo>
                  <a:cubicBezTo>
                    <a:pt x="120451" y="174583"/>
                    <a:pt x="113033" y="170926"/>
                    <a:pt x="107208" y="167892"/>
                  </a:cubicBezTo>
                  <a:cubicBezTo>
                    <a:pt x="100023" y="164152"/>
                    <a:pt x="92388" y="161114"/>
                    <a:pt x="84478" y="159333"/>
                  </a:cubicBezTo>
                  <a:cubicBezTo>
                    <a:pt x="71593" y="156430"/>
                    <a:pt x="57688" y="156773"/>
                    <a:pt x="45849" y="163117"/>
                  </a:cubicBezTo>
                  <a:cubicBezTo>
                    <a:pt x="35117" y="168865"/>
                    <a:pt x="26331" y="179301"/>
                    <a:pt x="24052" y="191431"/>
                  </a:cubicBezTo>
                  <a:cubicBezTo>
                    <a:pt x="21652" y="204194"/>
                    <a:pt x="26674" y="216793"/>
                    <a:pt x="32654" y="227834"/>
                  </a:cubicBezTo>
                  <a:cubicBezTo>
                    <a:pt x="38233" y="238135"/>
                    <a:pt x="44412" y="247705"/>
                    <a:pt x="49056" y="258378"/>
                  </a:cubicBezTo>
                  <a:cubicBezTo>
                    <a:pt x="49216" y="259743"/>
                    <a:pt x="49395" y="261097"/>
                    <a:pt x="49598" y="262443"/>
                  </a:cubicBezTo>
                  <a:cubicBezTo>
                    <a:pt x="49598" y="262462"/>
                    <a:pt x="49608" y="262472"/>
                    <a:pt x="49608" y="262491"/>
                  </a:cubicBezTo>
                  <a:cubicBezTo>
                    <a:pt x="49642" y="265094"/>
                    <a:pt x="52879" y="267358"/>
                    <a:pt x="55022" y="264896"/>
                  </a:cubicBezTo>
                  <a:cubicBezTo>
                    <a:pt x="57301" y="262273"/>
                    <a:pt x="59720" y="259796"/>
                    <a:pt x="62207" y="257391"/>
                  </a:cubicBezTo>
                  <a:cubicBezTo>
                    <a:pt x="61268" y="263376"/>
                    <a:pt x="62120" y="269705"/>
                    <a:pt x="61723" y="275724"/>
                  </a:cubicBezTo>
                  <a:cubicBezTo>
                    <a:pt x="61476" y="279444"/>
                    <a:pt x="67137" y="280006"/>
                    <a:pt x="68066" y="276580"/>
                  </a:cubicBezTo>
                  <a:cubicBezTo>
                    <a:pt x="73954" y="254943"/>
                    <a:pt x="99477" y="258944"/>
                    <a:pt x="113348" y="245707"/>
                  </a:cubicBezTo>
                  <a:cubicBezTo>
                    <a:pt x="118041" y="241227"/>
                    <a:pt x="121491" y="235290"/>
                    <a:pt x="123784" y="229049"/>
                  </a:cubicBezTo>
                  <a:cubicBezTo>
                    <a:pt x="124447" y="229305"/>
                    <a:pt x="125202" y="229203"/>
                    <a:pt x="125812" y="228468"/>
                  </a:cubicBezTo>
                  <a:cubicBezTo>
                    <a:pt x="126465" y="227679"/>
                    <a:pt x="127050" y="226847"/>
                    <a:pt x="127597" y="225981"/>
                  </a:cubicBezTo>
                  <a:cubicBezTo>
                    <a:pt x="127684" y="226131"/>
                    <a:pt x="127761" y="226286"/>
                    <a:pt x="127868" y="226421"/>
                  </a:cubicBezTo>
                  <a:cubicBezTo>
                    <a:pt x="128608" y="227403"/>
                    <a:pt x="129726" y="227592"/>
                    <a:pt x="130698" y="226784"/>
                  </a:cubicBezTo>
                  <a:cubicBezTo>
                    <a:pt x="134201" y="223876"/>
                    <a:pt x="133911" y="215995"/>
                    <a:pt x="134927" y="211737"/>
                  </a:cubicBezTo>
                  <a:cubicBezTo>
                    <a:pt x="136233" y="206270"/>
                    <a:pt x="137902" y="200822"/>
                    <a:pt x="140201" y="195683"/>
                  </a:cubicBezTo>
                  <a:cubicBezTo>
                    <a:pt x="141047" y="193797"/>
                    <a:pt x="141976" y="191953"/>
                    <a:pt x="143002" y="190168"/>
                  </a:cubicBezTo>
                  <a:cubicBezTo>
                    <a:pt x="144371" y="197575"/>
                    <a:pt x="149200" y="204107"/>
                    <a:pt x="154208" y="209521"/>
                  </a:cubicBezTo>
                  <a:cubicBezTo>
                    <a:pt x="167097" y="223465"/>
                    <a:pt x="187016" y="230273"/>
                    <a:pt x="193054" y="249771"/>
                  </a:cubicBezTo>
                  <a:cubicBezTo>
                    <a:pt x="193819" y="252239"/>
                    <a:pt x="196611" y="252776"/>
                    <a:pt x="198478" y="251203"/>
                  </a:cubicBezTo>
                  <a:cubicBezTo>
                    <a:pt x="207415" y="243709"/>
                    <a:pt x="215983" y="235004"/>
                    <a:pt x="221949" y="224917"/>
                  </a:cubicBezTo>
                  <a:cubicBezTo>
                    <a:pt x="225316" y="219217"/>
                    <a:pt x="229700" y="206865"/>
                    <a:pt x="224857" y="200609"/>
                  </a:cubicBezTo>
                  <a:cubicBezTo>
                    <a:pt x="237170" y="200923"/>
                    <a:pt x="249494" y="199917"/>
                    <a:pt x="261797" y="198591"/>
                  </a:cubicBezTo>
                  <a:cubicBezTo>
                    <a:pt x="263762" y="198378"/>
                    <a:pt x="265354" y="196395"/>
                    <a:pt x="264168" y="194464"/>
                  </a:cubicBezTo>
                  <a:cubicBezTo>
                    <a:pt x="260839" y="189045"/>
                    <a:pt x="255716" y="185252"/>
                    <a:pt x="250297" y="182078"/>
                  </a:cubicBezTo>
                  <a:cubicBezTo>
                    <a:pt x="246058" y="179591"/>
                    <a:pt x="241027" y="176446"/>
                    <a:pt x="236004" y="175038"/>
                  </a:cubicBezTo>
                  <a:cubicBezTo>
                    <a:pt x="237969" y="173722"/>
                    <a:pt x="239831" y="172232"/>
                    <a:pt x="241564" y="170529"/>
                  </a:cubicBezTo>
                  <a:cubicBezTo>
                    <a:pt x="245091" y="167065"/>
                    <a:pt x="247902" y="163058"/>
                    <a:pt x="250176" y="158743"/>
                  </a:cubicBezTo>
                  <a:cubicBezTo>
                    <a:pt x="254250" y="158273"/>
                    <a:pt x="258691" y="156077"/>
                    <a:pt x="262131" y="154548"/>
                  </a:cubicBezTo>
                  <a:cubicBezTo>
                    <a:pt x="267100" y="152332"/>
                    <a:pt x="271784" y="149560"/>
                    <a:pt x="276109" y="146260"/>
                  </a:cubicBezTo>
                  <a:cubicBezTo>
                    <a:pt x="284499" y="139869"/>
                    <a:pt x="291345" y="131561"/>
                    <a:pt x="294403" y="121347"/>
                  </a:cubicBezTo>
                  <a:cubicBezTo>
                    <a:pt x="294834" y="119901"/>
                    <a:pt x="293876" y="117854"/>
                    <a:pt x="292274" y="117593"/>
                  </a:cubicBezTo>
                  <a:cubicBezTo>
                    <a:pt x="286134" y="116601"/>
                    <a:pt x="280294" y="117554"/>
                    <a:pt x="274246" y="118725"/>
                  </a:cubicBezTo>
                  <a:cubicBezTo>
                    <a:pt x="270700" y="119412"/>
                    <a:pt x="267178" y="120138"/>
                    <a:pt x="263559" y="120278"/>
                  </a:cubicBezTo>
                  <a:cubicBezTo>
                    <a:pt x="262514" y="120317"/>
                    <a:pt x="261498" y="120225"/>
                    <a:pt x="260525" y="120259"/>
                  </a:cubicBezTo>
                  <a:cubicBezTo>
                    <a:pt x="261386" y="114583"/>
                    <a:pt x="262218" y="108898"/>
                    <a:pt x="263317" y="103267"/>
                  </a:cubicBezTo>
                  <a:cubicBezTo>
                    <a:pt x="264439" y="97528"/>
                    <a:pt x="265591" y="91737"/>
                    <a:pt x="267531" y="86207"/>
                  </a:cubicBezTo>
                  <a:cubicBezTo>
                    <a:pt x="269447" y="80739"/>
                    <a:pt x="272384" y="75848"/>
                    <a:pt x="275379" y="70922"/>
                  </a:cubicBezTo>
                  <a:cubicBezTo>
                    <a:pt x="275891" y="70080"/>
                    <a:pt x="275069" y="68997"/>
                    <a:pt x="274188" y="69123"/>
                  </a:cubicBezTo>
                  <a:cubicBezTo>
                    <a:pt x="273947" y="68281"/>
                    <a:pt x="273206" y="67642"/>
                    <a:pt x="272171" y="68063"/>
                  </a:cubicBezTo>
                  <a:cubicBezTo>
                    <a:pt x="260811" y="72659"/>
                    <a:pt x="248395" y="72427"/>
                    <a:pt x="236367" y="71871"/>
                  </a:cubicBezTo>
                  <a:cubicBezTo>
                    <a:pt x="215572" y="70913"/>
                    <a:pt x="193969" y="70216"/>
                    <a:pt x="180659" y="89158"/>
                  </a:cubicBezTo>
                  <a:cubicBezTo>
                    <a:pt x="164300" y="112440"/>
                    <a:pt x="163870" y="143304"/>
                    <a:pt x="154948" y="169726"/>
                  </a:cubicBezTo>
                  <a:cubicBezTo>
                    <a:pt x="154309" y="169629"/>
                    <a:pt x="153608" y="169755"/>
                    <a:pt x="152896" y="170214"/>
                  </a:cubicBezTo>
                  <a:cubicBezTo>
                    <a:pt x="151576" y="171061"/>
                    <a:pt x="150351" y="171990"/>
                    <a:pt x="149234" y="172987"/>
                  </a:cubicBezTo>
                  <a:cubicBezTo>
                    <a:pt x="144381" y="176408"/>
                    <a:pt x="140389" y="182020"/>
                    <a:pt x="137530" y="187110"/>
                  </a:cubicBezTo>
                  <a:cubicBezTo>
                    <a:pt x="137733" y="185112"/>
                    <a:pt x="137902" y="183113"/>
                    <a:pt x="138023" y="181110"/>
                  </a:cubicBezTo>
                  <a:cubicBezTo>
                    <a:pt x="139146" y="162671"/>
                    <a:pt x="136949" y="142118"/>
                    <a:pt x="127258" y="125900"/>
                  </a:cubicBezTo>
                  <a:cubicBezTo>
                    <a:pt x="127471" y="125571"/>
                    <a:pt x="127689" y="125247"/>
                    <a:pt x="127902" y="124918"/>
                  </a:cubicBezTo>
                  <a:cubicBezTo>
                    <a:pt x="128119" y="124884"/>
                    <a:pt x="128342" y="124841"/>
                    <a:pt x="128574" y="124758"/>
                  </a:cubicBezTo>
                  <a:cubicBezTo>
                    <a:pt x="139925" y="120834"/>
                    <a:pt x="152098" y="120027"/>
                    <a:pt x="161867" y="112343"/>
                  </a:cubicBezTo>
                  <a:cubicBezTo>
                    <a:pt x="170939" y="105212"/>
                    <a:pt x="176580" y="94393"/>
                    <a:pt x="181051" y="84010"/>
                  </a:cubicBezTo>
                  <a:cubicBezTo>
                    <a:pt x="186174" y="72117"/>
                    <a:pt x="190713" y="59988"/>
                    <a:pt x="195793" y="48076"/>
                  </a:cubicBezTo>
                  <a:cubicBezTo>
                    <a:pt x="200389" y="37286"/>
                    <a:pt x="205417" y="26323"/>
                    <a:pt x="207328" y="14682"/>
                  </a:cubicBezTo>
                  <a:cubicBezTo>
                    <a:pt x="210289" y="11933"/>
                    <a:pt x="213376" y="9335"/>
                    <a:pt x="216651" y="6940"/>
                  </a:cubicBezTo>
                  <a:cubicBezTo>
                    <a:pt x="217967" y="5977"/>
                    <a:pt x="218901" y="4033"/>
                    <a:pt x="217817" y="2499"/>
                  </a:cubicBezTo>
                  <a:cubicBezTo>
                    <a:pt x="215282" y="-1091"/>
                    <a:pt x="210308" y="7"/>
                    <a:pt x="206641" y="815"/>
                  </a:cubicBezTo>
                  <a:cubicBezTo>
                    <a:pt x="200331" y="2204"/>
                    <a:pt x="194192" y="4526"/>
                    <a:pt x="188177" y="6834"/>
                  </a:cubicBezTo>
                  <a:cubicBezTo>
                    <a:pt x="178786" y="10438"/>
                    <a:pt x="169521" y="14382"/>
                    <a:pt x="160551" y="18925"/>
                  </a:cubicBezTo>
                  <a:cubicBezTo>
                    <a:pt x="143587" y="27513"/>
                    <a:pt x="125337" y="34916"/>
                    <a:pt x="111698" y="48642"/>
                  </a:cubicBezTo>
                  <a:cubicBezTo>
                    <a:pt x="103410" y="56983"/>
                    <a:pt x="97193" y="68116"/>
                    <a:pt x="95408" y="79868"/>
                  </a:cubicBezTo>
                  <a:cubicBezTo>
                    <a:pt x="86602" y="75475"/>
                    <a:pt x="77007" y="73114"/>
                    <a:pt x="67089" y="74391"/>
                  </a:cubicBezTo>
                  <a:cubicBezTo>
                    <a:pt x="57422" y="75635"/>
                    <a:pt x="48558" y="80028"/>
                    <a:pt x="40821" y="85829"/>
                  </a:cubicBezTo>
                  <a:cubicBezTo>
                    <a:pt x="24013" y="98433"/>
                    <a:pt x="11985" y="116408"/>
                    <a:pt x="538" y="133729"/>
                  </a:cubicBezTo>
                  <a:cubicBezTo>
                    <a:pt x="-1388" y="136632"/>
                    <a:pt x="2274" y="139506"/>
                    <a:pt x="4974" y="138165"/>
                  </a:cubicBezTo>
                  <a:close/>
                  <a:moveTo>
                    <a:pt x="253703" y="150769"/>
                  </a:moveTo>
                  <a:cubicBezTo>
                    <a:pt x="254951" y="147392"/>
                    <a:pt x="255962" y="143928"/>
                    <a:pt x="256804" y="140459"/>
                  </a:cubicBezTo>
                  <a:cubicBezTo>
                    <a:pt x="258101" y="135137"/>
                    <a:pt x="259040" y="129752"/>
                    <a:pt x="259886" y="124347"/>
                  </a:cubicBezTo>
                  <a:cubicBezTo>
                    <a:pt x="262755" y="125576"/>
                    <a:pt x="266989" y="125126"/>
                    <a:pt x="269568" y="124899"/>
                  </a:cubicBezTo>
                  <a:cubicBezTo>
                    <a:pt x="275529" y="124376"/>
                    <a:pt x="281325" y="122881"/>
                    <a:pt x="287271" y="123128"/>
                  </a:cubicBezTo>
                  <a:cubicBezTo>
                    <a:pt x="283942" y="130966"/>
                    <a:pt x="277885" y="137401"/>
                    <a:pt x="270923" y="142278"/>
                  </a:cubicBezTo>
                  <a:cubicBezTo>
                    <a:pt x="266839" y="145137"/>
                    <a:pt x="262417" y="147595"/>
                    <a:pt x="257791" y="149463"/>
                  </a:cubicBezTo>
                  <a:cubicBezTo>
                    <a:pt x="256485" y="149990"/>
                    <a:pt x="255101" y="150392"/>
                    <a:pt x="253703" y="150769"/>
                  </a:cubicBezTo>
                  <a:close/>
                  <a:moveTo>
                    <a:pt x="236566" y="166315"/>
                  </a:moveTo>
                  <a:cubicBezTo>
                    <a:pt x="226197" y="176199"/>
                    <a:pt x="210811" y="177549"/>
                    <a:pt x="197182" y="177007"/>
                  </a:cubicBezTo>
                  <a:cubicBezTo>
                    <a:pt x="187524" y="176625"/>
                    <a:pt x="177978" y="175179"/>
                    <a:pt x="168432" y="173766"/>
                  </a:cubicBezTo>
                  <a:cubicBezTo>
                    <a:pt x="173948" y="170423"/>
                    <a:pt x="179202" y="166644"/>
                    <a:pt x="183939" y="162279"/>
                  </a:cubicBezTo>
                  <a:cubicBezTo>
                    <a:pt x="191535" y="155279"/>
                    <a:pt x="197995" y="147150"/>
                    <a:pt x="204981" y="139569"/>
                  </a:cubicBezTo>
                  <a:cubicBezTo>
                    <a:pt x="211208" y="132809"/>
                    <a:pt x="218349" y="127018"/>
                    <a:pt x="224688" y="120375"/>
                  </a:cubicBezTo>
                  <a:cubicBezTo>
                    <a:pt x="229637" y="115188"/>
                    <a:pt x="235322" y="108521"/>
                    <a:pt x="236217" y="101138"/>
                  </a:cubicBezTo>
                  <a:cubicBezTo>
                    <a:pt x="236377" y="99802"/>
                    <a:pt x="234519" y="99604"/>
                    <a:pt x="233900" y="100509"/>
                  </a:cubicBezTo>
                  <a:cubicBezTo>
                    <a:pt x="231331" y="104287"/>
                    <a:pt x="229303" y="108134"/>
                    <a:pt x="226221" y="111593"/>
                  </a:cubicBezTo>
                  <a:cubicBezTo>
                    <a:pt x="223618" y="114511"/>
                    <a:pt x="220817" y="117240"/>
                    <a:pt x="217899" y="119843"/>
                  </a:cubicBezTo>
                  <a:cubicBezTo>
                    <a:pt x="211677" y="125383"/>
                    <a:pt x="205218" y="130444"/>
                    <a:pt x="199514" y="136545"/>
                  </a:cubicBezTo>
                  <a:cubicBezTo>
                    <a:pt x="192866" y="143662"/>
                    <a:pt x="186581" y="151142"/>
                    <a:pt x="179352" y="157698"/>
                  </a:cubicBezTo>
                  <a:cubicBezTo>
                    <a:pt x="173967" y="162580"/>
                    <a:pt x="167948" y="166663"/>
                    <a:pt x="161630" y="170224"/>
                  </a:cubicBezTo>
                  <a:cubicBezTo>
                    <a:pt x="166274" y="156251"/>
                    <a:pt x="168766" y="141707"/>
                    <a:pt x="172313" y="127424"/>
                  </a:cubicBezTo>
                  <a:cubicBezTo>
                    <a:pt x="175569" y="114312"/>
                    <a:pt x="179691" y="99212"/>
                    <a:pt x="189029" y="89008"/>
                  </a:cubicBezTo>
                  <a:cubicBezTo>
                    <a:pt x="196035" y="81354"/>
                    <a:pt x="205673" y="78436"/>
                    <a:pt x="215780" y="77919"/>
                  </a:cubicBezTo>
                  <a:cubicBezTo>
                    <a:pt x="233092" y="77038"/>
                    <a:pt x="252305" y="81915"/>
                    <a:pt x="268392" y="74232"/>
                  </a:cubicBezTo>
                  <a:cubicBezTo>
                    <a:pt x="262475" y="81286"/>
                    <a:pt x="259344" y="91316"/>
                    <a:pt x="257535" y="99856"/>
                  </a:cubicBezTo>
                  <a:cubicBezTo>
                    <a:pt x="253959" y="116698"/>
                    <a:pt x="253693" y="137531"/>
                    <a:pt x="245681" y="153706"/>
                  </a:cubicBezTo>
                  <a:cubicBezTo>
                    <a:pt x="244994" y="154238"/>
                    <a:pt x="244689" y="154935"/>
                    <a:pt x="244675" y="155641"/>
                  </a:cubicBezTo>
                  <a:cubicBezTo>
                    <a:pt x="242522" y="159546"/>
                    <a:pt x="239885" y="163150"/>
                    <a:pt x="236566" y="166315"/>
                  </a:cubicBezTo>
                  <a:close/>
                  <a:moveTo>
                    <a:pt x="208590" y="192872"/>
                  </a:moveTo>
                  <a:cubicBezTo>
                    <a:pt x="195459" y="190913"/>
                    <a:pt x="183020" y="186786"/>
                    <a:pt x="171422" y="180704"/>
                  </a:cubicBezTo>
                  <a:cubicBezTo>
                    <a:pt x="182565" y="182354"/>
                    <a:pt x="193727" y="183887"/>
                    <a:pt x="205020" y="183554"/>
                  </a:cubicBezTo>
                  <a:cubicBezTo>
                    <a:pt x="214309" y="183278"/>
                    <a:pt x="223831" y="181633"/>
                    <a:pt x="232042" y="177366"/>
                  </a:cubicBezTo>
                  <a:cubicBezTo>
                    <a:pt x="235583" y="181130"/>
                    <a:pt x="241399" y="183089"/>
                    <a:pt x="245797" y="185590"/>
                  </a:cubicBezTo>
                  <a:cubicBezTo>
                    <a:pt x="249692" y="187806"/>
                    <a:pt x="253606" y="190274"/>
                    <a:pt x="256649" y="193564"/>
                  </a:cubicBezTo>
                  <a:cubicBezTo>
                    <a:pt x="240683" y="194909"/>
                    <a:pt x="224446" y="195238"/>
                    <a:pt x="208590" y="192872"/>
                  </a:cubicBezTo>
                  <a:close/>
                  <a:moveTo>
                    <a:pt x="154067" y="177390"/>
                  </a:moveTo>
                  <a:cubicBezTo>
                    <a:pt x="154411" y="177791"/>
                    <a:pt x="154851" y="178115"/>
                    <a:pt x="155388" y="178324"/>
                  </a:cubicBezTo>
                  <a:cubicBezTo>
                    <a:pt x="155616" y="178662"/>
                    <a:pt x="155916" y="178977"/>
                    <a:pt x="156312" y="179243"/>
                  </a:cubicBezTo>
                  <a:cubicBezTo>
                    <a:pt x="171558" y="189529"/>
                    <a:pt x="188666" y="196366"/>
                    <a:pt x="206873" y="199090"/>
                  </a:cubicBezTo>
                  <a:cubicBezTo>
                    <a:pt x="211034" y="199714"/>
                    <a:pt x="215195" y="200120"/>
                    <a:pt x="219356" y="200367"/>
                  </a:cubicBezTo>
                  <a:cubicBezTo>
                    <a:pt x="220425" y="204363"/>
                    <a:pt x="221862" y="207504"/>
                    <a:pt x="220769" y="211974"/>
                  </a:cubicBezTo>
                  <a:cubicBezTo>
                    <a:pt x="219578" y="216832"/>
                    <a:pt x="216772" y="221414"/>
                    <a:pt x="213927" y="225468"/>
                  </a:cubicBezTo>
                  <a:cubicBezTo>
                    <a:pt x="211281" y="229247"/>
                    <a:pt x="208276" y="232808"/>
                    <a:pt x="205063" y="236180"/>
                  </a:cubicBezTo>
                  <a:cubicBezTo>
                    <a:pt x="205295" y="234322"/>
                    <a:pt x="205363" y="232619"/>
                    <a:pt x="205329" y="231429"/>
                  </a:cubicBezTo>
                  <a:cubicBezTo>
                    <a:pt x="205116" y="224399"/>
                    <a:pt x="203191" y="216101"/>
                    <a:pt x="198348" y="210789"/>
                  </a:cubicBezTo>
                  <a:cubicBezTo>
                    <a:pt x="196887" y="209187"/>
                    <a:pt x="193766" y="210856"/>
                    <a:pt x="194574" y="212985"/>
                  </a:cubicBezTo>
                  <a:cubicBezTo>
                    <a:pt x="196727" y="218627"/>
                    <a:pt x="199020" y="224162"/>
                    <a:pt x="199606" y="230239"/>
                  </a:cubicBezTo>
                  <a:cubicBezTo>
                    <a:pt x="199901" y="233326"/>
                    <a:pt x="199901" y="236625"/>
                    <a:pt x="198822" y="239577"/>
                  </a:cubicBezTo>
                  <a:cubicBezTo>
                    <a:pt x="198420" y="240665"/>
                    <a:pt x="197782" y="241618"/>
                    <a:pt x="197186" y="242576"/>
                  </a:cubicBezTo>
                  <a:cubicBezTo>
                    <a:pt x="190930" y="229228"/>
                    <a:pt x="178772" y="221477"/>
                    <a:pt x="167015" y="212497"/>
                  </a:cubicBezTo>
                  <a:cubicBezTo>
                    <a:pt x="157154" y="204968"/>
                    <a:pt x="141536" y="188019"/>
                    <a:pt x="154067" y="177390"/>
                  </a:cubicBezTo>
                  <a:close/>
                  <a:moveTo>
                    <a:pt x="123209" y="196351"/>
                  </a:moveTo>
                  <a:cubicBezTo>
                    <a:pt x="125942" y="193825"/>
                    <a:pt x="128710" y="191087"/>
                    <a:pt x="130930" y="188058"/>
                  </a:cubicBezTo>
                  <a:cubicBezTo>
                    <a:pt x="130219" y="194522"/>
                    <a:pt x="129082" y="200947"/>
                    <a:pt x="127563" y="207261"/>
                  </a:cubicBezTo>
                  <a:cubicBezTo>
                    <a:pt x="127442" y="207770"/>
                    <a:pt x="127302" y="208268"/>
                    <a:pt x="127166" y="208776"/>
                  </a:cubicBezTo>
                  <a:cubicBezTo>
                    <a:pt x="126934" y="204233"/>
                    <a:pt x="125836" y="199767"/>
                    <a:pt x="123209" y="196351"/>
                  </a:cubicBezTo>
                  <a:close/>
                  <a:moveTo>
                    <a:pt x="68705" y="252896"/>
                  </a:moveTo>
                  <a:cubicBezTo>
                    <a:pt x="68743" y="252417"/>
                    <a:pt x="68627" y="251992"/>
                    <a:pt x="68410" y="251629"/>
                  </a:cubicBezTo>
                  <a:cubicBezTo>
                    <a:pt x="71453" y="248895"/>
                    <a:pt x="74540" y="246205"/>
                    <a:pt x="77578" y="243462"/>
                  </a:cubicBezTo>
                  <a:cubicBezTo>
                    <a:pt x="85247" y="236553"/>
                    <a:pt x="92035" y="228879"/>
                    <a:pt x="98872" y="221167"/>
                  </a:cubicBezTo>
                  <a:cubicBezTo>
                    <a:pt x="105432" y="213764"/>
                    <a:pt x="112080" y="206599"/>
                    <a:pt x="119338" y="199898"/>
                  </a:cubicBezTo>
                  <a:cubicBezTo>
                    <a:pt x="121607" y="207842"/>
                    <a:pt x="121389" y="215583"/>
                    <a:pt x="118748" y="223847"/>
                  </a:cubicBezTo>
                  <a:cubicBezTo>
                    <a:pt x="115941" y="232619"/>
                    <a:pt x="111103" y="240878"/>
                    <a:pt x="102704" y="245160"/>
                  </a:cubicBezTo>
                  <a:cubicBezTo>
                    <a:pt x="94614" y="249282"/>
                    <a:pt x="85518" y="250976"/>
                    <a:pt x="77457" y="255190"/>
                  </a:cubicBezTo>
                  <a:cubicBezTo>
                    <a:pt x="73887" y="257058"/>
                    <a:pt x="70819" y="259438"/>
                    <a:pt x="68318" y="262283"/>
                  </a:cubicBezTo>
                  <a:cubicBezTo>
                    <a:pt x="68356" y="259172"/>
                    <a:pt x="68439" y="256051"/>
                    <a:pt x="68705" y="252896"/>
                  </a:cubicBezTo>
                  <a:close/>
                  <a:moveTo>
                    <a:pt x="55177" y="255200"/>
                  </a:moveTo>
                  <a:cubicBezTo>
                    <a:pt x="53193" y="234409"/>
                    <a:pt x="57756" y="211123"/>
                    <a:pt x="76412" y="199220"/>
                  </a:cubicBezTo>
                  <a:cubicBezTo>
                    <a:pt x="85808" y="193225"/>
                    <a:pt x="96878" y="190700"/>
                    <a:pt x="107707" y="188697"/>
                  </a:cubicBezTo>
                  <a:cubicBezTo>
                    <a:pt x="114161" y="187507"/>
                    <a:pt x="120993" y="186708"/>
                    <a:pt x="127345" y="184715"/>
                  </a:cubicBezTo>
                  <a:cubicBezTo>
                    <a:pt x="122952" y="188837"/>
                    <a:pt x="118486" y="192829"/>
                    <a:pt x="113817" y="196772"/>
                  </a:cubicBezTo>
                  <a:cubicBezTo>
                    <a:pt x="106270" y="203154"/>
                    <a:pt x="99665" y="210498"/>
                    <a:pt x="93124" y="217887"/>
                  </a:cubicBezTo>
                  <a:cubicBezTo>
                    <a:pt x="86307" y="225584"/>
                    <a:pt x="79446" y="233103"/>
                    <a:pt x="71772" y="239959"/>
                  </a:cubicBezTo>
                  <a:cubicBezTo>
                    <a:pt x="66160" y="244971"/>
                    <a:pt x="60451" y="249853"/>
                    <a:pt x="55177" y="255200"/>
                  </a:cubicBezTo>
                  <a:close/>
                  <a:moveTo>
                    <a:pt x="115878" y="181042"/>
                  </a:moveTo>
                  <a:cubicBezTo>
                    <a:pt x="110972" y="181841"/>
                    <a:pt x="106090" y="182731"/>
                    <a:pt x="101257" y="183641"/>
                  </a:cubicBezTo>
                  <a:cubicBezTo>
                    <a:pt x="89660" y="185828"/>
                    <a:pt x="78183" y="189297"/>
                    <a:pt x="68792" y="196714"/>
                  </a:cubicBezTo>
                  <a:cubicBezTo>
                    <a:pt x="54606" y="207924"/>
                    <a:pt x="49047" y="225226"/>
                    <a:pt x="48398" y="242707"/>
                  </a:cubicBezTo>
                  <a:cubicBezTo>
                    <a:pt x="45887" y="237670"/>
                    <a:pt x="42912" y="232832"/>
                    <a:pt x="40313" y="228265"/>
                  </a:cubicBezTo>
                  <a:cubicBezTo>
                    <a:pt x="34507" y="218046"/>
                    <a:pt x="28426" y="206192"/>
                    <a:pt x="30172" y="194048"/>
                  </a:cubicBezTo>
                  <a:cubicBezTo>
                    <a:pt x="31875" y="182209"/>
                    <a:pt x="40807" y="172372"/>
                    <a:pt x="51475" y="167549"/>
                  </a:cubicBezTo>
                  <a:cubicBezTo>
                    <a:pt x="63397" y="162154"/>
                    <a:pt x="77370" y="163562"/>
                    <a:pt x="89505" y="167437"/>
                  </a:cubicBezTo>
                  <a:cubicBezTo>
                    <a:pt x="95974" y="169503"/>
                    <a:pt x="102152" y="172367"/>
                    <a:pt x="108035" y="175754"/>
                  </a:cubicBezTo>
                  <a:cubicBezTo>
                    <a:pt x="110716" y="177298"/>
                    <a:pt x="113271" y="179228"/>
                    <a:pt x="115878" y="181042"/>
                  </a:cubicBezTo>
                  <a:close/>
                  <a:moveTo>
                    <a:pt x="205339" y="7835"/>
                  </a:moveTo>
                  <a:cubicBezTo>
                    <a:pt x="205339" y="7835"/>
                    <a:pt x="205344" y="7835"/>
                    <a:pt x="205339" y="7835"/>
                  </a:cubicBezTo>
                  <a:cubicBezTo>
                    <a:pt x="189890" y="21523"/>
                    <a:pt x="178138" y="39105"/>
                    <a:pt x="166821" y="56228"/>
                  </a:cubicBezTo>
                  <a:cubicBezTo>
                    <a:pt x="159452" y="67381"/>
                    <a:pt x="152248" y="78654"/>
                    <a:pt x="144594" y="89613"/>
                  </a:cubicBezTo>
                  <a:cubicBezTo>
                    <a:pt x="137448" y="99841"/>
                    <a:pt x="130093" y="109929"/>
                    <a:pt x="123170" y="120307"/>
                  </a:cubicBezTo>
                  <a:cubicBezTo>
                    <a:pt x="122192" y="119712"/>
                    <a:pt x="121036" y="119731"/>
                    <a:pt x="120078" y="120143"/>
                  </a:cubicBezTo>
                  <a:cubicBezTo>
                    <a:pt x="114475" y="114990"/>
                    <a:pt x="108723" y="110640"/>
                    <a:pt x="105171" y="103537"/>
                  </a:cubicBezTo>
                  <a:cubicBezTo>
                    <a:pt x="101968" y="97127"/>
                    <a:pt x="100788" y="89734"/>
                    <a:pt x="101547" y="82626"/>
                  </a:cubicBezTo>
                  <a:cubicBezTo>
                    <a:pt x="105084" y="49513"/>
                    <a:pt x="140743" y="36169"/>
                    <a:pt x="166366" y="23216"/>
                  </a:cubicBezTo>
                  <a:cubicBezTo>
                    <a:pt x="174122" y="19297"/>
                    <a:pt x="182255" y="16007"/>
                    <a:pt x="190369" y="12911"/>
                  </a:cubicBezTo>
                  <a:cubicBezTo>
                    <a:pt x="195290" y="11033"/>
                    <a:pt x="200259" y="9224"/>
                    <a:pt x="205339" y="7835"/>
                  </a:cubicBezTo>
                  <a:close/>
                  <a:moveTo>
                    <a:pt x="133751" y="116117"/>
                  </a:moveTo>
                  <a:cubicBezTo>
                    <a:pt x="145953" y="98007"/>
                    <a:pt x="158736" y="80275"/>
                    <a:pt x="170760" y="62039"/>
                  </a:cubicBezTo>
                  <a:cubicBezTo>
                    <a:pt x="179522" y="48753"/>
                    <a:pt x="188453" y="34882"/>
                    <a:pt x="199252" y="22897"/>
                  </a:cubicBezTo>
                  <a:cubicBezTo>
                    <a:pt x="191603" y="40915"/>
                    <a:pt x="184355" y="59126"/>
                    <a:pt x="176861" y="77198"/>
                  </a:cubicBezTo>
                  <a:cubicBezTo>
                    <a:pt x="172550" y="87590"/>
                    <a:pt x="167600" y="98477"/>
                    <a:pt x="158978" y="106053"/>
                  </a:cubicBezTo>
                  <a:cubicBezTo>
                    <a:pt x="151856" y="112309"/>
                    <a:pt x="142663" y="113901"/>
                    <a:pt x="133751" y="116117"/>
                  </a:cubicBezTo>
                  <a:close/>
                  <a:moveTo>
                    <a:pt x="44755" y="119069"/>
                  </a:moveTo>
                  <a:cubicBezTo>
                    <a:pt x="33506" y="119726"/>
                    <a:pt x="22779" y="123108"/>
                    <a:pt x="12498" y="127531"/>
                  </a:cubicBezTo>
                  <a:cubicBezTo>
                    <a:pt x="31585" y="99759"/>
                    <a:pt x="59168" y="67192"/>
                    <a:pt x="94696" y="86816"/>
                  </a:cubicBezTo>
                  <a:cubicBezTo>
                    <a:pt x="94754" y="86850"/>
                    <a:pt x="94812" y="86865"/>
                    <a:pt x="94870" y="86894"/>
                  </a:cubicBezTo>
                  <a:cubicBezTo>
                    <a:pt x="94875" y="87977"/>
                    <a:pt x="94914" y="89066"/>
                    <a:pt x="95001" y="90150"/>
                  </a:cubicBezTo>
                  <a:cubicBezTo>
                    <a:pt x="95688" y="98467"/>
                    <a:pt x="99302" y="107326"/>
                    <a:pt x="105012" y="114133"/>
                  </a:cubicBezTo>
                  <a:cubicBezTo>
                    <a:pt x="91295" y="103987"/>
                    <a:pt x="73988" y="97857"/>
                    <a:pt x="57523" y="102449"/>
                  </a:cubicBezTo>
                  <a:cubicBezTo>
                    <a:pt x="55162" y="103107"/>
                    <a:pt x="55627" y="106784"/>
                    <a:pt x="58104" y="106731"/>
                  </a:cubicBezTo>
                  <a:cubicBezTo>
                    <a:pt x="68927" y="106498"/>
                    <a:pt x="79238" y="106653"/>
                    <a:pt x="89190" y="111453"/>
                  </a:cubicBezTo>
                  <a:cubicBezTo>
                    <a:pt x="98025" y="115716"/>
                    <a:pt x="105016" y="122339"/>
                    <a:pt x="113077" y="127681"/>
                  </a:cubicBezTo>
                  <a:cubicBezTo>
                    <a:pt x="104871" y="135325"/>
                    <a:pt x="82083" y="126873"/>
                    <a:pt x="74254" y="124289"/>
                  </a:cubicBezTo>
                  <a:cubicBezTo>
                    <a:pt x="64515" y="121072"/>
                    <a:pt x="55230" y="118454"/>
                    <a:pt x="44755" y="11906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51" name="Graphic 97">
            <a:extLst>
              <a:ext uri="{FF2B5EF4-FFF2-40B4-BE49-F238E27FC236}">
                <a16:creationId xmlns:a16="http://schemas.microsoft.com/office/drawing/2014/main" id="{D7457834-F1BC-4D83-B9C9-5FAC52423500}"/>
              </a:ext>
            </a:extLst>
          </p:cNvPr>
          <p:cNvGrpSpPr/>
          <p:nvPr/>
        </p:nvGrpSpPr>
        <p:grpSpPr>
          <a:xfrm>
            <a:off x="5634184" y="4093953"/>
            <a:ext cx="4359683" cy="2087838"/>
            <a:chOff x="633872" y="3986428"/>
            <a:chExt cx="2028729" cy="1146982"/>
          </a:xfrm>
        </p:grpSpPr>
        <p:sp>
          <p:nvSpPr>
            <p:cNvPr id="352" name="Freeform 118">
              <a:extLst>
                <a:ext uri="{FF2B5EF4-FFF2-40B4-BE49-F238E27FC236}">
                  <a16:creationId xmlns:a16="http://schemas.microsoft.com/office/drawing/2014/main" id="{34CE6E67-C836-B431-F993-27DC22EABFE1}"/>
                </a:ext>
              </a:extLst>
            </p:cNvPr>
            <p:cNvSpPr/>
            <p:nvPr/>
          </p:nvSpPr>
          <p:spPr>
            <a:xfrm>
              <a:off x="642523" y="3993637"/>
              <a:ext cx="2011427" cy="771853"/>
            </a:xfrm>
            <a:custGeom>
              <a:avLst/>
              <a:gdLst>
                <a:gd name="connsiteX0" fmla="*/ 1845003 w 2011427"/>
                <a:gd name="connsiteY0" fmla="*/ 105896 h 771853"/>
                <a:gd name="connsiteX1" fmla="*/ 210574 w 2011427"/>
                <a:gd name="connsiteY1" fmla="*/ 105896 h 771853"/>
                <a:gd name="connsiteX2" fmla="*/ 210574 w 2011427"/>
                <a:gd name="connsiteY2" fmla="*/ 0 h 771853"/>
                <a:gd name="connsiteX3" fmla="*/ 1845003 w 2011427"/>
                <a:gd name="connsiteY3" fmla="*/ 0 h 771853"/>
                <a:gd name="connsiteX4" fmla="*/ 1845003 w 2011427"/>
                <a:gd name="connsiteY4" fmla="*/ 105896 h 771853"/>
                <a:gd name="connsiteX5" fmla="*/ 1845003 w 2011427"/>
                <a:gd name="connsiteY5" fmla="*/ 160966 h 771853"/>
                <a:gd name="connsiteX6" fmla="*/ 210574 w 2011427"/>
                <a:gd name="connsiteY6" fmla="*/ 160966 h 771853"/>
                <a:gd name="connsiteX7" fmla="*/ 210574 w 2011427"/>
                <a:gd name="connsiteY7" fmla="*/ 266863 h 771853"/>
                <a:gd name="connsiteX8" fmla="*/ 1845003 w 2011427"/>
                <a:gd name="connsiteY8" fmla="*/ 266863 h 771853"/>
                <a:gd name="connsiteX9" fmla="*/ 1845003 w 2011427"/>
                <a:gd name="connsiteY9" fmla="*/ 160966 h 771853"/>
                <a:gd name="connsiteX10" fmla="*/ 1845003 w 2011427"/>
                <a:gd name="connsiteY10" fmla="*/ 321928 h 771853"/>
                <a:gd name="connsiteX11" fmla="*/ 210574 w 2011427"/>
                <a:gd name="connsiteY11" fmla="*/ 321928 h 771853"/>
                <a:gd name="connsiteX12" fmla="*/ 210574 w 2011427"/>
                <a:gd name="connsiteY12" fmla="*/ 427824 h 771853"/>
                <a:gd name="connsiteX13" fmla="*/ 1845003 w 2011427"/>
                <a:gd name="connsiteY13" fmla="*/ 427824 h 771853"/>
                <a:gd name="connsiteX14" fmla="*/ 1845003 w 2011427"/>
                <a:gd name="connsiteY14" fmla="*/ 321928 h 771853"/>
                <a:gd name="connsiteX15" fmla="*/ 1810990 w 2011427"/>
                <a:gd name="connsiteY15" fmla="*/ 510598 h 771853"/>
                <a:gd name="connsiteX16" fmla="*/ 235805 w 2011427"/>
                <a:gd name="connsiteY16" fmla="*/ 510598 h 771853"/>
                <a:gd name="connsiteX17" fmla="*/ 0 w 2011427"/>
                <a:gd name="connsiteY17" fmla="*/ 685591 h 771853"/>
                <a:gd name="connsiteX18" fmla="*/ 0 w 2011427"/>
                <a:gd name="connsiteY18" fmla="*/ 771853 h 771853"/>
                <a:gd name="connsiteX19" fmla="*/ 2011427 w 2011427"/>
                <a:gd name="connsiteY19" fmla="*/ 771853 h 771853"/>
                <a:gd name="connsiteX20" fmla="*/ 2011427 w 2011427"/>
                <a:gd name="connsiteY20" fmla="*/ 685591 h 771853"/>
                <a:gd name="connsiteX21" fmla="*/ 1810990 w 2011427"/>
                <a:gd name="connsiteY21" fmla="*/ 510598 h 77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11427" h="771853">
                  <a:moveTo>
                    <a:pt x="1845003" y="105896"/>
                  </a:moveTo>
                  <a:lnTo>
                    <a:pt x="210574" y="105896"/>
                  </a:lnTo>
                  <a:lnTo>
                    <a:pt x="210574" y="0"/>
                  </a:lnTo>
                  <a:lnTo>
                    <a:pt x="1845003" y="0"/>
                  </a:lnTo>
                  <a:lnTo>
                    <a:pt x="1845003" y="105896"/>
                  </a:lnTo>
                  <a:close/>
                  <a:moveTo>
                    <a:pt x="1845003" y="160966"/>
                  </a:moveTo>
                  <a:lnTo>
                    <a:pt x="210574" y="160966"/>
                  </a:lnTo>
                  <a:lnTo>
                    <a:pt x="210574" y="266863"/>
                  </a:lnTo>
                  <a:lnTo>
                    <a:pt x="1845003" y="266863"/>
                  </a:lnTo>
                  <a:lnTo>
                    <a:pt x="1845003" y="160966"/>
                  </a:lnTo>
                  <a:close/>
                  <a:moveTo>
                    <a:pt x="1845003" y="321928"/>
                  </a:moveTo>
                  <a:lnTo>
                    <a:pt x="210574" y="321928"/>
                  </a:lnTo>
                  <a:lnTo>
                    <a:pt x="210574" y="427824"/>
                  </a:lnTo>
                  <a:lnTo>
                    <a:pt x="1845003" y="427824"/>
                  </a:lnTo>
                  <a:lnTo>
                    <a:pt x="1845003" y="321928"/>
                  </a:lnTo>
                  <a:close/>
                  <a:moveTo>
                    <a:pt x="1810990" y="510598"/>
                  </a:moveTo>
                  <a:lnTo>
                    <a:pt x="235805" y="510598"/>
                  </a:lnTo>
                  <a:lnTo>
                    <a:pt x="0" y="685591"/>
                  </a:lnTo>
                  <a:lnTo>
                    <a:pt x="0" y="771853"/>
                  </a:lnTo>
                  <a:lnTo>
                    <a:pt x="2011427" y="771853"/>
                  </a:lnTo>
                  <a:lnTo>
                    <a:pt x="2011427" y="685591"/>
                  </a:lnTo>
                  <a:lnTo>
                    <a:pt x="1810990" y="510598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 119">
              <a:extLst>
                <a:ext uri="{FF2B5EF4-FFF2-40B4-BE49-F238E27FC236}">
                  <a16:creationId xmlns:a16="http://schemas.microsoft.com/office/drawing/2014/main" id="{3CF92EE9-8F7A-0ED3-88C8-14B76D32A4C9}"/>
                </a:ext>
              </a:extLst>
            </p:cNvPr>
            <p:cNvSpPr/>
            <p:nvPr/>
          </p:nvSpPr>
          <p:spPr>
            <a:xfrm>
              <a:off x="633872" y="3986428"/>
              <a:ext cx="2028729" cy="1146982"/>
            </a:xfrm>
            <a:custGeom>
              <a:avLst/>
              <a:gdLst>
                <a:gd name="connsiteX0" fmla="*/ 2028690 w 2028729"/>
                <a:gd name="connsiteY0" fmla="*/ 692016 h 1146982"/>
                <a:gd name="connsiteX1" fmla="*/ 2028686 w 2028729"/>
                <a:gd name="connsiteY1" fmla="*/ 691943 h 1146982"/>
                <a:gd name="connsiteX2" fmla="*/ 2028482 w 2028729"/>
                <a:gd name="connsiteY2" fmla="*/ 690787 h 1146982"/>
                <a:gd name="connsiteX3" fmla="*/ 2028424 w 2028729"/>
                <a:gd name="connsiteY3" fmla="*/ 690564 h 1146982"/>
                <a:gd name="connsiteX4" fmla="*/ 2027519 w 2028729"/>
                <a:gd name="connsiteY4" fmla="*/ 688407 h 1146982"/>
                <a:gd name="connsiteX5" fmla="*/ 2027394 w 2028729"/>
                <a:gd name="connsiteY5" fmla="*/ 688198 h 1146982"/>
                <a:gd name="connsiteX6" fmla="*/ 2026716 w 2028729"/>
                <a:gd name="connsiteY6" fmla="*/ 687255 h 1146982"/>
                <a:gd name="connsiteX7" fmla="*/ 2026634 w 2028729"/>
                <a:gd name="connsiteY7" fmla="*/ 687168 h 1146982"/>
                <a:gd name="connsiteX8" fmla="*/ 2025860 w 2028729"/>
                <a:gd name="connsiteY8" fmla="*/ 686379 h 1146982"/>
                <a:gd name="connsiteX9" fmla="*/ 2025763 w 2028729"/>
                <a:gd name="connsiteY9" fmla="*/ 686278 h 1146982"/>
                <a:gd name="connsiteX10" fmla="*/ 1825326 w 2028729"/>
                <a:gd name="connsiteY10" fmla="*/ 511285 h 1146982"/>
                <a:gd name="connsiteX11" fmla="*/ 1819631 w 2028729"/>
                <a:gd name="connsiteY11" fmla="*/ 509151 h 1146982"/>
                <a:gd name="connsiteX12" fmla="*/ 1799310 w 2028729"/>
                <a:gd name="connsiteY12" fmla="*/ 509151 h 1146982"/>
                <a:gd name="connsiteX13" fmla="*/ 1799310 w 2028729"/>
                <a:gd name="connsiteY13" fmla="*/ 442247 h 1146982"/>
                <a:gd name="connsiteX14" fmla="*/ 1860859 w 2028729"/>
                <a:gd name="connsiteY14" fmla="*/ 442247 h 1146982"/>
                <a:gd name="connsiteX15" fmla="*/ 1860859 w 2028729"/>
                <a:gd name="connsiteY15" fmla="*/ 321923 h 1146982"/>
                <a:gd name="connsiteX16" fmla="*/ 1799310 w 2028729"/>
                <a:gd name="connsiteY16" fmla="*/ 321923 h 1146982"/>
                <a:gd name="connsiteX17" fmla="*/ 1799310 w 2028729"/>
                <a:gd name="connsiteY17" fmla="*/ 281286 h 1146982"/>
                <a:gd name="connsiteX18" fmla="*/ 1860859 w 2028729"/>
                <a:gd name="connsiteY18" fmla="*/ 281286 h 1146982"/>
                <a:gd name="connsiteX19" fmla="*/ 1860859 w 2028729"/>
                <a:gd name="connsiteY19" fmla="*/ 160961 h 1146982"/>
                <a:gd name="connsiteX20" fmla="*/ 1799310 w 2028729"/>
                <a:gd name="connsiteY20" fmla="*/ 160961 h 1146982"/>
                <a:gd name="connsiteX21" fmla="*/ 1799310 w 2028729"/>
                <a:gd name="connsiteY21" fmla="*/ 120324 h 1146982"/>
                <a:gd name="connsiteX22" fmla="*/ 1860859 w 2028729"/>
                <a:gd name="connsiteY22" fmla="*/ 120324 h 1146982"/>
                <a:gd name="connsiteX23" fmla="*/ 1860859 w 2028729"/>
                <a:gd name="connsiteY23" fmla="*/ 0 h 1146982"/>
                <a:gd name="connsiteX24" fmla="*/ 212011 w 2028729"/>
                <a:gd name="connsiteY24" fmla="*/ 0 h 1146982"/>
                <a:gd name="connsiteX25" fmla="*/ 212011 w 2028729"/>
                <a:gd name="connsiteY25" fmla="*/ 120324 h 1146982"/>
                <a:gd name="connsiteX26" fmla="*/ 250983 w 2028729"/>
                <a:gd name="connsiteY26" fmla="*/ 120324 h 1146982"/>
                <a:gd name="connsiteX27" fmla="*/ 250983 w 2028729"/>
                <a:gd name="connsiteY27" fmla="*/ 160961 h 1146982"/>
                <a:gd name="connsiteX28" fmla="*/ 212011 w 2028729"/>
                <a:gd name="connsiteY28" fmla="*/ 160961 h 1146982"/>
                <a:gd name="connsiteX29" fmla="*/ 212011 w 2028729"/>
                <a:gd name="connsiteY29" fmla="*/ 281286 h 1146982"/>
                <a:gd name="connsiteX30" fmla="*/ 250983 w 2028729"/>
                <a:gd name="connsiteY30" fmla="*/ 281286 h 1146982"/>
                <a:gd name="connsiteX31" fmla="*/ 250983 w 2028729"/>
                <a:gd name="connsiteY31" fmla="*/ 321923 h 1146982"/>
                <a:gd name="connsiteX32" fmla="*/ 212011 w 2028729"/>
                <a:gd name="connsiteY32" fmla="*/ 321923 h 1146982"/>
                <a:gd name="connsiteX33" fmla="*/ 212011 w 2028729"/>
                <a:gd name="connsiteY33" fmla="*/ 442247 h 1146982"/>
                <a:gd name="connsiteX34" fmla="*/ 250983 w 2028729"/>
                <a:gd name="connsiteY34" fmla="*/ 442247 h 1146982"/>
                <a:gd name="connsiteX35" fmla="*/ 250983 w 2028729"/>
                <a:gd name="connsiteY35" fmla="*/ 509151 h 1146982"/>
                <a:gd name="connsiteX36" fmla="*/ 244456 w 2028729"/>
                <a:gd name="connsiteY36" fmla="*/ 509151 h 1146982"/>
                <a:gd name="connsiteX37" fmla="*/ 239299 w 2028729"/>
                <a:gd name="connsiteY37" fmla="*/ 510855 h 1146982"/>
                <a:gd name="connsiteX38" fmla="*/ 3493 w 2028729"/>
                <a:gd name="connsiteY38" fmla="*/ 685847 h 1146982"/>
                <a:gd name="connsiteX39" fmla="*/ 3295 w 2028729"/>
                <a:gd name="connsiteY39" fmla="*/ 686007 h 1146982"/>
                <a:gd name="connsiteX40" fmla="*/ 3063 w 2028729"/>
                <a:gd name="connsiteY40" fmla="*/ 686195 h 1146982"/>
                <a:gd name="connsiteX41" fmla="*/ 2656 w 2028729"/>
                <a:gd name="connsiteY41" fmla="*/ 686568 h 1146982"/>
                <a:gd name="connsiteX42" fmla="*/ 2502 w 2028729"/>
                <a:gd name="connsiteY42" fmla="*/ 686713 h 1146982"/>
                <a:gd name="connsiteX43" fmla="*/ 1984 w 2028729"/>
                <a:gd name="connsiteY43" fmla="*/ 687284 h 1146982"/>
                <a:gd name="connsiteX44" fmla="*/ 1921 w 2028729"/>
                <a:gd name="connsiteY44" fmla="*/ 687366 h 1146982"/>
                <a:gd name="connsiteX45" fmla="*/ 1529 w 2028729"/>
                <a:gd name="connsiteY45" fmla="*/ 687894 h 1146982"/>
                <a:gd name="connsiteX46" fmla="*/ 1379 w 2028729"/>
                <a:gd name="connsiteY46" fmla="*/ 688121 h 1146982"/>
                <a:gd name="connsiteX47" fmla="*/ 1127 w 2028729"/>
                <a:gd name="connsiteY47" fmla="*/ 688537 h 1146982"/>
                <a:gd name="connsiteX48" fmla="*/ 973 w 2028729"/>
                <a:gd name="connsiteY48" fmla="*/ 688818 h 1146982"/>
                <a:gd name="connsiteX49" fmla="*/ 779 w 2028729"/>
                <a:gd name="connsiteY49" fmla="*/ 689224 h 1146982"/>
                <a:gd name="connsiteX50" fmla="*/ 644 w 2028729"/>
                <a:gd name="connsiteY50" fmla="*/ 689519 h 1146982"/>
                <a:gd name="connsiteX51" fmla="*/ 421 w 2028729"/>
                <a:gd name="connsiteY51" fmla="*/ 690129 h 1146982"/>
                <a:gd name="connsiteX52" fmla="*/ 329 w 2028729"/>
                <a:gd name="connsiteY52" fmla="*/ 690453 h 1146982"/>
                <a:gd name="connsiteX53" fmla="*/ 203 w 2028729"/>
                <a:gd name="connsiteY53" fmla="*/ 690942 h 1146982"/>
                <a:gd name="connsiteX54" fmla="*/ 145 w 2028729"/>
                <a:gd name="connsiteY54" fmla="*/ 691247 h 1146982"/>
                <a:gd name="connsiteX55" fmla="*/ 68 w 2028729"/>
                <a:gd name="connsiteY55" fmla="*/ 691755 h 1146982"/>
                <a:gd name="connsiteX56" fmla="*/ 39 w 2028729"/>
                <a:gd name="connsiteY56" fmla="*/ 692021 h 1146982"/>
                <a:gd name="connsiteX57" fmla="*/ 0 w 2028729"/>
                <a:gd name="connsiteY57" fmla="*/ 692775 h 1146982"/>
                <a:gd name="connsiteX58" fmla="*/ 0 w 2028729"/>
                <a:gd name="connsiteY58" fmla="*/ 692805 h 1146982"/>
                <a:gd name="connsiteX59" fmla="*/ 0 w 2028729"/>
                <a:gd name="connsiteY59" fmla="*/ 692819 h 1146982"/>
                <a:gd name="connsiteX60" fmla="*/ 0 w 2028729"/>
                <a:gd name="connsiteY60" fmla="*/ 692838 h 1146982"/>
                <a:gd name="connsiteX61" fmla="*/ 0 w 2028729"/>
                <a:gd name="connsiteY61" fmla="*/ 779067 h 1146982"/>
                <a:gd name="connsiteX62" fmla="*/ 8656 w 2028729"/>
                <a:gd name="connsiteY62" fmla="*/ 787723 h 1146982"/>
                <a:gd name="connsiteX63" fmla="*/ 84569 w 2028729"/>
                <a:gd name="connsiteY63" fmla="*/ 787723 h 1146982"/>
                <a:gd name="connsiteX64" fmla="*/ 84569 w 2028729"/>
                <a:gd name="connsiteY64" fmla="*/ 1146983 h 1146982"/>
                <a:gd name="connsiteX65" fmla="*/ 162307 w 2028729"/>
                <a:gd name="connsiteY65" fmla="*/ 1146983 h 1146982"/>
                <a:gd name="connsiteX66" fmla="*/ 162307 w 2028729"/>
                <a:gd name="connsiteY66" fmla="*/ 787723 h 1146982"/>
                <a:gd name="connsiteX67" fmla="*/ 250988 w 2028729"/>
                <a:gd name="connsiteY67" fmla="*/ 787723 h 1146982"/>
                <a:gd name="connsiteX68" fmla="*/ 250988 w 2028729"/>
                <a:gd name="connsiteY68" fmla="*/ 912426 h 1146982"/>
                <a:gd name="connsiteX69" fmla="*/ 314970 w 2028729"/>
                <a:gd name="connsiteY69" fmla="*/ 912426 h 1146982"/>
                <a:gd name="connsiteX70" fmla="*/ 314970 w 2028729"/>
                <a:gd name="connsiteY70" fmla="*/ 787723 h 1146982"/>
                <a:gd name="connsiteX71" fmla="*/ 1735338 w 2028729"/>
                <a:gd name="connsiteY71" fmla="*/ 787723 h 1146982"/>
                <a:gd name="connsiteX72" fmla="*/ 1735338 w 2028729"/>
                <a:gd name="connsiteY72" fmla="*/ 912426 h 1146982"/>
                <a:gd name="connsiteX73" fmla="*/ 1799320 w 2028729"/>
                <a:gd name="connsiteY73" fmla="*/ 912426 h 1146982"/>
                <a:gd name="connsiteX74" fmla="*/ 1799320 w 2028729"/>
                <a:gd name="connsiteY74" fmla="*/ 787723 h 1146982"/>
                <a:gd name="connsiteX75" fmla="*/ 1888002 w 2028729"/>
                <a:gd name="connsiteY75" fmla="*/ 787723 h 1146982"/>
                <a:gd name="connsiteX76" fmla="*/ 1888002 w 2028729"/>
                <a:gd name="connsiteY76" fmla="*/ 1146983 h 1146982"/>
                <a:gd name="connsiteX77" fmla="*/ 1965739 w 2028729"/>
                <a:gd name="connsiteY77" fmla="*/ 1146983 h 1146982"/>
                <a:gd name="connsiteX78" fmla="*/ 1965739 w 2028729"/>
                <a:gd name="connsiteY78" fmla="*/ 787723 h 1146982"/>
                <a:gd name="connsiteX79" fmla="*/ 2020073 w 2028729"/>
                <a:gd name="connsiteY79" fmla="*/ 787723 h 1146982"/>
                <a:gd name="connsiteX80" fmla="*/ 2028729 w 2028729"/>
                <a:gd name="connsiteY80" fmla="*/ 779067 h 1146982"/>
                <a:gd name="connsiteX81" fmla="*/ 2028729 w 2028729"/>
                <a:gd name="connsiteY81" fmla="*/ 692805 h 1146982"/>
                <a:gd name="connsiteX82" fmla="*/ 2028690 w 2028729"/>
                <a:gd name="connsiteY82" fmla="*/ 692016 h 1146982"/>
                <a:gd name="connsiteX83" fmla="*/ 182448 w 2028729"/>
                <a:gd name="connsiteY83" fmla="*/ 574604 h 1146982"/>
                <a:gd name="connsiteX84" fmla="*/ 186769 w 2028729"/>
                <a:gd name="connsiteY84" fmla="*/ 576051 h 1146982"/>
                <a:gd name="connsiteX85" fmla="*/ 1873187 w 2028729"/>
                <a:gd name="connsiteY85" fmla="*/ 576051 h 1146982"/>
                <a:gd name="connsiteX86" fmla="*/ 1922639 w 2028729"/>
                <a:gd name="connsiteY86" fmla="*/ 619228 h 1146982"/>
                <a:gd name="connsiteX87" fmla="*/ 122323 w 2028729"/>
                <a:gd name="connsiteY87" fmla="*/ 619228 h 1146982"/>
                <a:gd name="connsiteX88" fmla="*/ 182448 w 2028729"/>
                <a:gd name="connsiteY88" fmla="*/ 574604 h 1146982"/>
                <a:gd name="connsiteX89" fmla="*/ 226438 w 2028729"/>
                <a:gd name="connsiteY89" fmla="*/ 14423 h 1146982"/>
                <a:gd name="connsiteX90" fmla="*/ 1846440 w 2028729"/>
                <a:gd name="connsiteY90" fmla="*/ 14423 h 1146982"/>
                <a:gd name="connsiteX91" fmla="*/ 1846440 w 2028729"/>
                <a:gd name="connsiteY91" fmla="*/ 105892 h 1146982"/>
                <a:gd name="connsiteX92" fmla="*/ 226438 w 2028729"/>
                <a:gd name="connsiteY92" fmla="*/ 105892 h 1146982"/>
                <a:gd name="connsiteX93" fmla="*/ 226438 w 2028729"/>
                <a:gd name="connsiteY93" fmla="*/ 14423 h 1146982"/>
                <a:gd name="connsiteX94" fmla="*/ 314970 w 2028729"/>
                <a:gd name="connsiteY94" fmla="*/ 120319 h 1146982"/>
                <a:gd name="connsiteX95" fmla="*/ 1735338 w 2028729"/>
                <a:gd name="connsiteY95" fmla="*/ 120319 h 1146982"/>
                <a:gd name="connsiteX96" fmla="*/ 1735338 w 2028729"/>
                <a:gd name="connsiteY96" fmla="*/ 160957 h 1146982"/>
                <a:gd name="connsiteX97" fmla="*/ 314970 w 2028729"/>
                <a:gd name="connsiteY97" fmla="*/ 160957 h 1146982"/>
                <a:gd name="connsiteX98" fmla="*/ 314970 w 2028729"/>
                <a:gd name="connsiteY98" fmla="*/ 120319 h 1146982"/>
                <a:gd name="connsiteX99" fmla="*/ 226438 w 2028729"/>
                <a:gd name="connsiteY99" fmla="*/ 175389 h 1146982"/>
                <a:gd name="connsiteX100" fmla="*/ 1846440 w 2028729"/>
                <a:gd name="connsiteY100" fmla="*/ 175389 h 1146982"/>
                <a:gd name="connsiteX101" fmla="*/ 1846440 w 2028729"/>
                <a:gd name="connsiteY101" fmla="*/ 266858 h 1146982"/>
                <a:gd name="connsiteX102" fmla="*/ 226438 w 2028729"/>
                <a:gd name="connsiteY102" fmla="*/ 266858 h 1146982"/>
                <a:gd name="connsiteX103" fmla="*/ 226438 w 2028729"/>
                <a:gd name="connsiteY103" fmla="*/ 175389 h 1146982"/>
                <a:gd name="connsiteX104" fmla="*/ 314970 w 2028729"/>
                <a:gd name="connsiteY104" fmla="*/ 281286 h 1146982"/>
                <a:gd name="connsiteX105" fmla="*/ 1735338 w 2028729"/>
                <a:gd name="connsiteY105" fmla="*/ 281286 h 1146982"/>
                <a:gd name="connsiteX106" fmla="*/ 1735338 w 2028729"/>
                <a:gd name="connsiteY106" fmla="*/ 321923 h 1146982"/>
                <a:gd name="connsiteX107" fmla="*/ 314970 w 2028729"/>
                <a:gd name="connsiteY107" fmla="*/ 321923 h 1146982"/>
                <a:gd name="connsiteX108" fmla="*/ 314970 w 2028729"/>
                <a:gd name="connsiteY108" fmla="*/ 281286 h 1146982"/>
                <a:gd name="connsiteX109" fmla="*/ 226438 w 2028729"/>
                <a:gd name="connsiteY109" fmla="*/ 336351 h 1146982"/>
                <a:gd name="connsiteX110" fmla="*/ 1846440 w 2028729"/>
                <a:gd name="connsiteY110" fmla="*/ 336351 h 1146982"/>
                <a:gd name="connsiteX111" fmla="*/ 1846440 w 2028729"/>
                <a:gd name="connsiteY111" fmla="*/ 427819 h 1146982"/>
                <a:gd name="connsiteX112" fmla="*/ 226438 w 2028729"/>
                <a:gd name="connsiteY112" fmla="*/ 427819 h 1146982"/>
                <a:gd name="connsiteX113" fmla="*/ 226438 w 2028729"/>
                <a:gd name="connsiteY113" fmla="*/ 336351 h 1146982"/>
                <a:gd name="connsiteX114" fmla="*/ 314970 w 2028729"/>
                <a:gd name="connsiteY114" fmla="*/ 442247 h 1146982"/>
                <a:gd name="connsiteX115" fmla="*/ 1735338 w 2028729"/>
                <a:gd name="connsiteY115" fmla="*/ 442247 h 1146982"/>
                <a:gd name="connsiteX116" fmla="*/ 1735338 w 2028729"/>
                <a:gd name="connsiteY116" fmla="*/ 509151 h 1146982"/>
                <a:gd name="connsiteX117" fmla="*/ 314970 w 2028729"/>
                <a:gd name="connsiteY117" fmla="*/ 509151 h 1146982"/>
                <a:gd name="connsiteX118" fmla="*/ 314970 w 2028729"/>
                <a:gd name="connsiteY118" fmla="*/ 442247 h 1146982"/>
                <a:gd name="connsiteX119" fmla="*/ 247321 w 2028729"/>
                <a:gd name="connsiteY119" fmla="*/ 526463 h 1146982"/>
                <a:gd name="connsiteX120" fmla="*/ 1816394 w 2028729"/>
                <a:gd name="connsiteY120" fmla="*/ 526463 h 1146982"/>
                <a:gd name="connsiteX121" fmla="*/ 1856664 w 2028729"/>
                <a:gd name="connsiteY121" fmla="*/ 561618 h 1146982"/>
                <a:gd name="connsiteX122" fmla="*/ 199944 w 2028729"/>
                <a:gd name="connsiteY122" fmla="*/ 561618 h 1146982"/>
                <a:gd name="connsiteX123" fmla="*/ 247321 w 2028729"/>
                <a:gd name="connsiteY123" fmla="*/ 526463 h 1146982"/>
                <a:gd name="connsiteX124" fmla="*/ 102877 w 2028729"/>
                <a:gd name="connsiteY124" fmla="*/ 633651 h 1146982"/>
                <a:gd name="connsiteX125" fmla="*/ 1939167 w 2028729"/>
                <a:gd name="connsiteY125" fmla="*/ 633651 h 1146982"/>
                <a:gd name="connsiteX126" fmla="*/ 1996999 w 2028729"/>
                <a:gd name="connsiteY126" fmla="*/ 684144 h 1146982"/>
                <a:gd name="connsiteX127" fmla="*/ 34841 w 2028729"/>
                <a:gd name="connsiteY127" fmla="*/ 684144 h 1146982"/>
                <a:gd name="connsiteX128" fmla="*/ 102877 w 2028729"/>
                <a:gd name="connsiteY128" fmla="*/ 633651 h 1146982"/>
                <a:gd name="connsiteX129" fmla="*/ 2011418 w 2028729"/>
                <a:gd name="connsiteY129" fmla="*/ 770407 h 1146982"/>
                <a:gd name="connsiteX130" fmla="*/ 17307 w 2028729"/>
                <a:gd name="connsiteY130" fmla="*/ 770407 h 1146982"/>
                <a:gd name="connsiteX131" fmla="*/ 17307 w 2028729"/>
                <a:gd name="connsiteY131" fmla="*/ 701455 h 1146982"/>
                <a:gd name="connsiteX132" fmla="*/ 2011418 w 2028729"/>
                <a:gd name="connsiteY132" fmla="*/ 701455 h 1146982"/>
                <a:gd name="connsiteX133" fmla="*/ 2011418 w 2028729"/>
                <a:gd name="connsiteY133" fmla="*/ 770407 h 114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028729" h="1146982">
                  <a:moveTo>
                    <a:pt x="2028690" y="692016"/>
                  </a:moveTo>
                  <a:cubicBezTo>
                    <a:pt x="2028686" y="691992"/>
                    <a:pt x="2028690" y="691967"/>
                    <a:pt x="2028686" y="691943"/>
                  </a:cubicBezTo>
                  <a:cubicBezTo>
                    <a:pt x="2028647" y="691551"/>
                    <a:pt x="2028574" y="691165"/>
                    <a:pt x="2028482" y="690787"/>
                  </a:cubicBezTo>
                  <a:cubicBezTo>
                    <a:pt x="2028463" y="690714"/>
                    <a:pt x="2028444" y="690637"/>
                    <a:pt x="2028424" y="690564"/>
                  </a:cubicBezTo>
                  <a:cubicBezTo>
                    <a:pt x="2028221" y="689795"/>
                    <a:pt x="2027916" y="689074"/>
                    <a:pt x="2027519" y="688407"/>
                  </a:cubicBezTo>
                  <a:cubicBezTo>
                    <a:pt x="2027476" y="688334"/>
                    <a:pt x="2027437" y="688266"/>
                    <a:pt x="2027394" y="688198"/>
                  </a:cubicBezTo>
                  <a:cubicBezTo>
                    <a:pt x="2027186" y="687869"/>
                    <a:pt x="2026963" y="687550"/>
                    <a:pt x="2026716" y="687255"/>
                  </a:cubicBezTo>
                  <a:cubicBezTo>
                    <a:pt x="2026692" y="687226"/>
                    <a:pt x="2026663" y="687197"/>
                    <a:pt x="2026634" y="687168"/>
                  </a:cubicBezTo>
                  <a:cubicBezTo>
                    <a:pt x="2026392" y="686887"/>
                    <a:pt x="2026131" y="686626"/>
                    <a:pt x="2025860" y="686379"/>
                  </a:cubicBezTo>
                  <a:cubicBezTo>
                    <a:pt x="2025826" y="686345"/>
                    <a:pt x="2025797" y="686311"/>
                    <a:pt x="2025763" y="686278"/>
                  </a:cubicBezTo>
                  <a:lnTo>
                    <a:pt x="1825326" y="511285"/>
                  </a:lnTo>
                  <a:cubicBezTo>
                    <a:pt x="1823749" y="509906"/>
                    <a:pt x="1821726" y="509151"/>
                    <a:pt x="1819631" y="509151"/>
                  </a:cubicBezTo>
                  <a:lnTo>
                    <a:pt x="1799310" y="509151"/>
                  </a:lnTo>
                  <a:lnTo>
                    <a:pt x="1799310" y="442247"/>
                  </a:lnTo>
                  <a:lnTo>
                    <a:pt x="1860859" y="442247"/>
                  </a:lnTo>
                  <a:lnTo>
                    <a:pt x="1860859" y="321923"/>
                  </a:lnTo>
                  <a:lnTo>
                    <a:pt x="1799310" y="321923"/>
                  </a:lnTo>
                  <a:lnTo>
                    <a:pt x="1799310" y="281286"/>
                  </a:lnTo>
                  <a:lnTo>
                    <a:pt x="1860859" y="281286"/>
                  </a:lnTo>
                  <a:lnTo>
                    <a:pt x="1860859" y="160961"/>
                  </a:lnTo>
                  <a:lnTo>
                    <a:pt x="1799310" y="160961"/>
                  </a:lnTo>
                  <a:lnTo>
                    <a:pt x="1799310" y="120324"/>
                  </a:lnTo>
                  <a:lnTo>
                    <a:pt x="1860859" y="120324"/>
                  </a:lnTo>
                  <a:lnTo>
                    <a:pt x="1860859" y="0"/>
                  </a:lnTo>
                  <a:lnTo>
                    <a:pt x="212011" y="0"/>
                  </a:lnTo>
                  <a:lnTo>
                    <a:pt x="212011" y="120324"/>
                  </a:lnTo>
                  <a:lnTo>
                    <a:pt x="250983" y="120324"/>
                  </a:lnTo>
                  <a:lnTo>
                    <a:pt x="250983" y="160961"/>
                  </a:lnTo>
                  <a:lnTo>
                    <a:pt x="212011" y="160961"/>
                  </a:lnTo>
                  <a:lnTo>
                    <a:pt x="212011" y="281286"/>
                  </a:lnTo>
                  <a:lnTo>
                    <a:pt x="250983" y="281286"/>
                  </a:lnTo>
                  <a:lnTo>
                    <a:pt x="250983" y="321923"/>
                  </a:lnTo>
                  <a:lnTo>
                    <a:pt x="212011" y="321923"/>
                  </a:lnTo>
                  <a:lnTo>
                    <a:pt x="212011" y="442247"/>
                  </a:lnTo>
                  <a:lnTo>
                    <a:pt x="250983" y="442247"/>
                  </a:lnTo>
                  <a:lnTo>
                    <a:pt x="250983" y="509151"/>
                  </a:lnTo>
                  <a:lnTo>
                    <a:pt x="244456" y="509151"/>
                  </a:lnTo>
                  <a:cubicBezTo>
                    <a:pt x="242599" y="509151"/>
                    <a:pt x="240789" y="509751"/>
                    <a:pt x="239299" y="510855"/>
                  </a:cubicBezTo>
                  <a:lnTo>
                    <a:pt x="3493" y="685847"/>
                  </a:lnTo>
                  <a:cubicBezTo>
                    <a:pt x="3426" y="685895"/>
                    <a:pt x="3363" y="685954"/>
                    <a:pt x="3295" y="686007"/>
                  </a:cubicBezTo>
                  <a:cubicBezTo>
                    <a:pt x="3218" y="686070"/>
                    <a:pt x="3140" y="686128"/>
                    <a:pt x="3063" y="686195"/>
                  </a:cubicBezTo>
                  <a:cubicBezTo>
                    <a:pt x="2922" y="686316"/>
                    <a:pt x="2787" y="686437"/>
                    <a:pt x="2656" y="686568"/>
                  </a:cubicBezTo>
                  <a:cubicBezTo>
                    <a:pt x="2608" y="686616"/>
                    <a:pt x="2555" y="686665"/>
                    <a:pt x="2502" y="686713"/>
                  </a:cubicBezTo>
                  <a:cubicBezTo>
                    <a:pt x="2318" y="686897"/>
                    <a:pt x="2143" y="687086"/>
                    <a:pt x="1984" y="687284"/>
                  </a:cubicBezTo>
                  <a:cubicBezTo>
                    <a:pt x="1964" y="687308"/>
                    <a:pt x="1945" y="687337"/>
                    <a:pt x="1921" y="687366"/>
                  </a:cubicBezTo>
                  <a:cubicBezTo>
                    <a:pt x="1781" y="687536"/>
                    <a:pt x="1650" y="687710"/>
                    <a:pt x="1529" y="687894"/>
                  </a:cubicBezTo>
                  <a:cubicBezTo>
                    <a:pt x="1476" y="687966"/>
                    <a:pt x="1427" y="688044"/>
                    <a:pt x="1379" y="688121"/>
                  </a:cubicBezTo>
                  <a:cubicBezTo>
                    <a:pt x="1292" y="688257"/>
                    <a:pt x="1205" y="688397"/>
                    <a:pt x="1127" y="688537"/>
                  </a:cubicBezTo>
                  <a:cubicBezTo>
                    <a:pt x="1074" y="688629"/>
                    <a:pt x="1021" y="688721"/>
                    <a:pt x="973" y="688818"/>
                  </a:cubicBezTo>
                  <a:cubicBezTo>
                    <a:pt x="905" y="688953"/>
                    <a:pt x="837" y="689089"/>
                    <a:pt x="779" y="689224"/>
                  </a:cubicBezTo>
                  <a:cubicBezTo>
                    <a:pt x="735" y="689321"/>
                    <a:pt x="687" y="689423"/>
                    <a:pt x="644" y="689519"/>
                  </a:cubicBezTo>
                  <a:cubicBezTo>
                    <a:pt x="561" y="689723"/>
                    <a:pt x="489" y="689926"/>
                    <a:pt x="421" y="690129"/>
                  </a:cubicBezTo>
                  <a:cubicBezTo>
                    <a:pt x="387" y="690235"/>
                    <a:pt x="358" y="690342"/>
                    <a:pt x="329" y="690453"/>
                  </a:cubicBezTo>
                  <a:cubicBezTo>
                    <a:pt x="286" y="690613"/>
                    <a:pt x="242" y="690777"/>
                    <a:pt x="203" y="690942"/>
                  </a:cubicBezTo>
                  <a:cubicBezTo>
                    <a:pt x="179" y="691043"/>
                    <a:pt x="165" y="691145"/>
                    <a:pt x="145" y="691247"/>
                  </a:cubicBezTo>
                  <a:cubicBezTo>
                    <a:pt x="116" y="691416"/>
                    <a:pt x="87" y="691585"/>
                    <a:pt x="68" y="691755"/>
                  </a:cubicBezTo>
                  <a:cubicBezTo>
                    <a:pt x="58" y="691842"/>
                    <a:pt x="44" y="691929"/>
                    <a:pt x="39" y="692021"/>
                  </a:cubicBezTo>
                  <a:cubicBezTo>
                    <a:pt x="15" y="692272"/>
                    <a:pt x="0" y="692524"/>
                    <a:pt x="0" y="692775"/>
                  </a:cubicBezTo>
                  <a:cubicBezTo>
                    <a:pt x="0" y="692785"/>
                    <a:pt x="0" y="692795"/>
                    <a:pt x="0" y="692805"/>
                  </a:cubicBezTo>
                  <a:lnTo>
                    <a:pt x="0" y="692819"/>
                  </a:lnTo>
                  <a:cubicBezTo>
                    <a:pt x="0" y="692824"/>
                    <a:pt x="0" y="692834"/>
                    <a:pt x="0" y="692838"/>
                  </a:cubicBezTo>
                  <a:lnTo>
                    <a:pt x="0" y="779067"/>
                  </a:lnTo>
                  <a:cubicBezTo>
                    <a:pt x="0" y="783847"/>
                    <a:pt x="3876" y="787723"/>
                    <a:pt x="8656" y="787723"/>
                  </a:cubicBezTo>
                  <a:lnTo>
                    <a:pt x="84569" y="787723"/>
                  </a:lnTo>
                  <a:lnTo>
                    <a:pt x="84569" y="1146983"/>
                  </a:lnTo>
                  <a:lnTo>
                    <a:pt x="162307" y="1146983"/>
                  </a:lnTo>
                  <a:lnTo>
                    <a:pt x="162307" y="787723"/>
                  </a:lnTo>
                  <a:lnTo>
                    <a:pt x="250988" y="787723"/>
                  </a:lnTo>
                  <a:lnTo>
                    <a:pt x="250988" y="912426"/>
                  </a:lnTo>
                  <a:lnTo>
                    <a:pt x="314970" y="912426"/>
                  </a:lnTo>
                  <a:lnTo>
                    <a:pt x="314970" y="787723"/>
                  </a:lnTo>
                  <a:lnTo>
                    <a:pt x="1735338" y="787723"/>
                  </a:lnTo>
                  <a:lnTo>
                    <a:pt x="1735338" y="912426"/>
                  </a:lnTo>
                  <a:lnTo>
                    <a:pt x="1799320" y="912426"/>
                  </a:lnTo>
                  <a:lnTo>
                    <a:pt x="1799320" y="787723"/>
                  </a:lnTo>
                  <a:lnTo>
                    <a:pt x="1888002" y="787723"/>
                  </a:lnTo>
                  <a:lnTo>
                    <a:pt x="1888002" y="1146983"/>
                  </a:lnTo>
                  <a:lnTo>
                    <a:pt x="1965739" y="1146983"/>
                  </a:lnTo>
                  <a:lnTo>
                    <a:pt x="1965739" y="787723"/>
                  </a:lnTo>
                  <a:lnTo>
                    <a:pt x="2020073" y="787723"/>
                  </a:lnTo>
                  <a:cubicBezTo>
                    <a:pt x="2024854" y="787723"/>
                    <a:pt x="2028729" y="783847"/>
                    <a:pt x="2028729" y="779067"/>
                  </a:cubicBezTo>
                  <a:lnTo>
                    <a:pt x="2028729" y="692805"/>
                  </a:lnTo>
                  <a:cubicBezTo>
                    <a:pt x="2028734" y="692534"/>
                    <a:pt x="2028715" y="692272"/>
                    <a:pt x="2028690" y="692016"/>
                  </a:cubicBezTo>
                  <a:close/>
                  <a:moveTo>
                    <a:pt x="182448" y="574604"/>
                  </a:moveTo>
                  <a:cubicBezTo>
                    <a:pt x="183653" y="575509"/>
                    <a:pt x="185143" y="576051"/>
                    <a:pt x="186769" y="576051"/>
                  </a:cubicBezTo>
                  <a:lnTo>
                    <a:pt x="1873187" y="576051"/>
                  </a:lnTo>
                  <a:lnTo>
                    <a:pt x="1922639" y="619228"/>
                  </a:lnTo>
                  <a:lnTo>
                    <a:pt x="122323" y="619228"/>
                  </a:lnTo>
                  <a:lnTo>
                    <a:pt x="182448" y="574604"/>
                  </a:lnTo>
                  <a:close/>
                  <a:moveTo>
                    <a:pt x="226438" y="14423"/>
                  </a:moveTo>
                  <a:lnTo>
                    <a:pt x="1846440" y="14423"/>
                  </a:lnTo>
                  <a:lnTo>
                    <a:pt x="1846440" y="105892"/>
                  </a:lnTo>
                  <a:lnTo>
                    <a:pt x="226438" y="105892"/>
                  </a:lnTo>
                  <a:lnTo>
                    <a:pt x="226438" y="14423"/>
                  </a:lnTo>
                  <a:close/>
                  <a:moveTo>
                    <a:pt x="314970" y="120319"/>
                  </a:moveTo>
                  <a:lnTo>
                    <a:pt x="1735338" y="120319"/>
                  </a:lnTo>
                  <a:lnTo>
                    <a:pt x="1735338" y="160957"/>
                  </a:lnTo>
                  <a:lnTo>
                    <a:pt x="314970" y="160957"/>
                  </a:lnTo>
                  <a:lnTo>
                    <a:pt x="314970" y="120319"/>
                  </a:lnTo>
                  <a:close/>
                  <a:moveTo>
                    <a:pt x="226438" y="175389"/>
                  </a:moveTo>
                  <a:lnTo>
                    <a:pt x="1846440" y="175389"/>
                  </a:lnTo>
                  <a:lnTo>
                    <a:pt x="1846440" y="266858"/>
                  </a:lnTo>
                  <a:lnTo>
                    <a:pt x="226438" y="266858"/>
                  </a:lnTo>
                  <a:lnTo>
                    <a:pt x="226438" y="175389"/>
                  </a:lnTo>
                  <a:close/>
                  <a:moveTo>
                    <a:pt x="314970" y="281286"/>
                  </a:moveTo>
                  <a:lnTo>
                    <a:pt x="1735338" y="281286"/>
                  </a:lnTo>
                  <a:lnTo>
                    <a:pt x="1735338" y="321923"/>
                  </a:lnTo>
                  <a:lnTo>
                    <a:pt x="314970" y="321923"/>
                  </a:lnTo>
                  <a:lnTo>
                    <a:pt x="314970" y="281286"/>
                  </a:lnTo>
                  <a:close/>
                  <a:moveTo>
                    <a:pt x="226438" y="336351"/>
                  </a:moveTo>
                  <a:lnTo>
                    <a:pt x="1846440" y="336351"/>
                  </a:lnTo>
                  <a:lnTo>
                    <a:pt x="1846440" y="427819"/>
                  </a:lnTo>
                  <a:lnTo>
                    <a:pt x="226438" y="427819"/>
                  </a:lnTo>
                  <a:lnTo>
                    <a:pt x="226438" y="336351"/>
                  </a:lnTo>
                  <a:close/>
                  <a:moveTo>
                    <a:pt x="314970" y="442247"/>
                  </a:moveTo>
                  <a:lnTo>
                    <a:pt x="1735338" y="442247"/>
                  </a:lnTo>
                  <a:lnTo>
                    <a:pt x="1735338" y="509151"/>
                  </a:lnTo>
                  <a:lnTo>
                    <a:pt x="314970" y="509151"/>
                  </a:lnTo>
                  <a:lnTo>
                    <a:pt x="314970" y="442247"/>
                  </a:lnTo>
                  <a:close/>
                  <a:moveTo>
                    <a:pt x="247321" y="526463"/>
                  </a:moveTo>
                  <a:lnTo>
                    <a:pt x="1816394" y="526463"/>
                  </a:lnTo>
                  <a:lnTo>
                    <a:pt x="1856664" y="561618"/>
                  </a:lnTo>
                  <a:lnTo>
                    <a:pt x="199944" y="561618"/>
                  </a:lnTo>
                  <a:lnTo>
                    <a:pt x="247321" y="526463"/>
                  </a:lnTo>
                  <a:close/>
                  <a:moveTo>
                    <a:pt x="102877" y="633651"/>
                  </a:moveTo>
                  <a:lnTo>
                    <a:pt x="1939167" y="633651"/>
                  </a:lnTo>
                  <a:lnTo>
                    <a:pt x="1996999" y="684144"/>
                  </a:lnTo>
                  <a:lnTo>
                    <a:pt x="34841" y="684144"/>
                  </a:lnTo>
                  <a:lnTo>
                    <a:pt x="102877" y="633651"/>
                  </a:lnTo>
                  <a:close/>
                  <a:moveTo>
                    <a:pt x="2011418" y="770407"/>
                  </a:moveTo>
                  <a:lnTo>
                    <a:pt x="17307" y="770407"/>
                  </a:lnTo>
                  <a:lnTo>
                    <a:pt x="17307" y="701455"/>
                  </a:lnTo>
                  <a:lnTo>
                    <a:pt x="2011418" y="701455"/>
                  </a:lnTo>
                  <a:lnTo>
                    <a:pt x="2011418" y="770407"/>
                  </a:lnTo>
                  <a:close/>
                </a:path>
              </a:pathLst>
            </a:custGeom>
            <a:solidFill>
              <a:srgbClr val="000000"/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54" name="Graphic 97">
            <a:extLst>
              <a:ext uri="{FF2B5EF4-FFF2-40B4-BE49-F238E27FC236}">
                <a16:creationId xmlns:a16="http://schemas.microsoft.com/office/drawing/2014/main" id="{F5036BC0-541E-6610-5D05-1DD0A1377E1D}"/>
              </a:ext>
            </a:extLst>
          </p:cNvPr>
          <p:cNvGrpSpPr/>
          <p:nvPr/>
        </p:nvGrpSpPr>
        <p:grpSpPr>
          <a:xfrm>
            <a:off x="2981826" y="5884989"/>
            <a:ext cx="696843" cy="303224"/>
            <a:chOff x="-901782" y="4986039"/>
            <a:chExt cx="324268" cy="166580"/>
          </a:xfrm>
          <a:solidFill>
            <a:srgbClr val="000000"/>
          </a:solidFill>
        </p:grpSpPr>
        <p:sp>
          <p:nvSpPr>
            <p:cNvPr id="355" name="Freeform 129">
              <a:extLst>
                <a:ext uri="{FF2B5EF4-FFF2-40B4-BE49-F238E27FC236}">
                  <a16:creationId xmlns:a16="http://schemas.microsoft.com/office/drawing/2014/main" id="{06F9D879-5F7F-1CD4-309C-4D92D2D65327}"/>
                </a:ext>
              </a:extLst>
            </p:cNvPr>
            <p:cNvSpPr/>
            <p:nvPr/>
          </p:nvSpPr>
          <p:spPr>
            <a:xfrm>
              <a:off x="-901782" y="5009293"/>
              <a:ext cx="71490" cy="132981"/>
            </a:xfrm>
            <a:custGeom>
              <a:avLst/>
              <a:gdLst>
                <a:gd name="connsiteX0" fmla="*/ 47198 w 71490"/>
                <a:gd name="connsiteY0" fmla="*/ 59371 h 132981"/>
                <a:gd name="connsiteX1" fmla="*/ 4171 w 71490"/>
                <a:gd name="connsiteY1" fmla="*/ 736 h 132981"/>
                <a:gd name="connsiteX2" fmla="*/ 678 w 71490"/>
                <a:gd name="connsiteY2" fmla="*/ 4229 h 132981"/>
                <a:gd name="connsiteX3" fmla="*/ 40696 w 71490"/>
                <a:gd name="connsiteY3" fmla="*/ 62628 h 132981"/>
                <a:gd name="connsiteX4" fmla="*/ 53716 w 71490"/>
                <a:gd name="connsiteY4" fmla="*/ 95277 h 132981"/>
                <a:gd name="connsiteX5" fmla="*/ 62971 w 71490"/>
                <a:gd name="connsiteY5" fmla="*/ 129958 h 132981"/>
                <a:gd name="connsiteX6" fmla="*/ 71472 w 71490"/>
                <a:gd name="connsiteY6" fmla="*/ 128806 h 132981"/>
                <a:gd name="connsiteX7" fmla="*/ 62178 w 71490"/>
                <a:gd name="connsiteY7" fmla="*/ 92940 h 132981"/>
                <a:gd name="connsiteX8" fmla="*/ 47198 w 71490"/>
                <a:gd name="connsiteY8" fmla="*/ 59371 h 13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90" h="132981">
                  <a:moveTo>
                    <a:pt x="47198" y="59371"/>
                  </a:moveTo>
                  <a:cubicBezTo>
                    <a:pt x="35325" y="37875"/>
                    <a:pt x="21696" y="18052"/>
                    <a:pt x="4171" y="736"/>
                  </a:cubicBezTo>
                  <a:cubicBezTo>
                    <a:pt x="1897" y="-1509"/>
                    <a:pt x="-1446" y="1882"/>
                    <a:pt x="678" y="4229"/>
                  </a:cubicBezTo>
                  <a:cubicBezTo>
                    <a:pt x="16383" y="21565"/>
                    <a:pt x="30792" y="41358"/>
                    <a:pt x="40696" y="62628"/>
                  </a:cubicBezTo>
                  <a:cubicBezTo>
                    <a:pt x="45665" y="73306"/>
                    <a:pt x="50048" y="84076"/>
                    <a:pt x="53716" y="95277"/>
                  </a:cubicBezTo>
                  <a:cubicBezTo>
                    <a:pt x="57451" y="106690"/>
                    <a:pt x="59468" y="118510"/>
                    <a:pt x="62971" y="129958"/>
                  </a:cubicBezTo>
                  <a:cubicBezTo>
                    <a:pt x="64336" y="134419"/>
                    <a:pt x="71908" y="133867"/>
                    <a:pt x="71472" y="128806"/>
                  </a:cubicBezTo>
                  <a:cubicBezTo>
                    <a:pt x="70427" y="116594"/>
                    <a:pt x="66286" y="104426"/>
                    <a:pt x="62178" y="92940"/>
                  </a:cubicBezTo>
                  <a:cubicBezTo>
                    <a:pt x="58075" y="81473"/>
                    <a:pt x="53091" y="70040"/>
                    <a:pt x="47198" y="5937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 130">
              <a:extLst>
                <a:ext uri="{FF2B5EF4-FFF2-40B4-BE49-F238E27FC236}">
                  <a16:creationId xmlns:a16="http://schemas.microsoft.com/office/drawing/2014/main" id="{8C0D6DC3-D688-3C68-1971-32BBBF7F7371}"/>
                </a:ext>
              </a:extLst>
            </p:cNvPr>
            <p:cNvSpPr/>
            <p:nvPr/>
          </p:nvSpPr>
          <p:spPr>
            <a:xfrm>
              <a:off x="-835882" y="5074682"/>
              <a:ext cx="30301" cy="67040"/>
            </a:xfrm>
            <a:custGeom>
              <a:avLst/>
              <a:gdLst>
                <a:gd name="connsiteX0" fmla="*/ 26565 w 30301"/>
                <a:gd name="connsiteY0" fmla="*/ 863 h 67040"/>
                <a:gd name="connsiteX1" fmla="*/ 14576 w 30301"/>
                <a:gd name="connsiteY1" fmla="*/ 31437 h 67040"/>
                <a:gd name="connsiteX2" fmla="*/ 12070 w 30301"/>
                <a:gd name="connsiteY2" fmla="*/ 43827 h 67040"/>
                <a:gd name="connsiteX3" fmla="*/ 11504 w 30301"/>
                <a:gd name="connsiteY3" fmla="*/ 43804 h 67040"/>
                <a:gd name="connsiteX4" fmla="*/ 10347 w 30301"/>
                <a:gd name="connsiteY4" fmla="*/ 34107 h 67040"/>
                <a:gd name="connsiteX5" fmla="*/ 4382 w 30301"/>
                <a:gd name="connsiteY5" fmla="*/ 7390 h 67040"/>
                <a:gd name="connsiteX6" fmla="*/ 75 w 30301"/>
                <a:gd name="connsiteY6" fmla="*/ 8576 h 67040"/>
                <a:gd name="connsiteX7" fmla="*/ 4154 w 30301"/>
                <a:gd name="connsiteY7" fmla="*/ 34993 h 67040"/>
                <a:gd name="connsiteX8" fmla="*/ 5939 w 30301"/>
                <a:gd name="connsiteY8" fmla="*/ 59494 h 67040"/>
                <a:gd name="connsiteX9" fmla="*/ 9462 w 30301"/>
                <a:gd name="connsiteY9" fmla="*/ 59954 h 67040"/>
                <a:gd name="connsiteX10" fmla="*/ 10086 w 30301"/>
                <a:gd name="connsiteY10" fmla="*/ 59180 h 67040"/>
                <a:gd name="connsiteX11" fmla="*/ 9675 w 30301"/>
                <a:gd name="connsiteY11" fmla="*/ 64255 h 67040"/>
                <a:gd name="connsiteX12" fmla="*/ 15253 w 30301"/>
                <a:gd name="connsiteY12" fmla="*/ 65010 h 67040"/>
                <a:gd name="connsiteX13" fmla="*/ 21993 w 30301"/>
                <a:gd name="connsiteY13" fmla="*/ 32549 h 67040"/>
                <a:gd name="connsiteX14" fmla="*/ 30281 w 30301"/>
                <a:gd name="connsiteY14" fmla="*/ 1870 h 67040"/>
                <a:gd name="connsiteX15" fmla="*/ 26565 w 30301"/>
                <a:gd name="connsiteY15" fmla="*/ 863 h 6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301" h="67040">
                  <a:moveTo>
                    <a:pt x="26565" y="863"/>
                  </a:moveTo>
                  <a:cubicBezTo>
                    <a:pt x="20135" y="9369"/>
                    <a:pt x="17010" y="21228"/>
                    <a:pt x="14576" y="31437"/>
                  </a:cubicBezTo>
                  <a:cubicBezTo>
                    <a:pt x="13594" y="35554"/>
                    <a:pt x="12766" y="39681"/>
                    <a:pt x="12070" y="43827"/>
                  </a:cubicBezTo>
                  <a:cubicBezTo>
                    <a:pt x="12012" y="44161"/>
                    <a:pt x="11533" y="44147"/>
                    <a:pt x="11504" y="43804"/>
                  </a:cubicBezTo>
                  <a:cubicBezTo>
                    <a:pt x="11242" y="40542"/>
                    <a:pt x="10758" y="37277"/>
                    <a:pt x="10347" y="34107"/>
                  </a:cubicBezTo>
                  <a:cubicBezTo>
                    <a:pt x="9171" y="25036"/>
                    <a:pt x="7067" y="16133"/>
                    <a:pt x="4382" y="7390"/>
                  </a:cubicBezTo>
                  <a:cubicBezTo>
                    <a:pt x="3540" y="4647"/>
                    <a:pt x="-607" y="5779"/>
                    <a:pt x="75" y="8576"/>
                  </a:cubicBezTo>
                  <a:cubicBezTo>
                    <a:pt x="2209" y="17270"/>
                    <a:pt x="3530" y="26056"/>
                    <a:pt x="4154" y="34993"/>
                  </a:cubicBezTo>
                  <a:cubicBezTo>
                    <a:pt x="4720" y="43112"/>
                    <a:pt x="3327" y="51762"/>
                    <a:pt x="5939" y="59494"/>
                  </a:cubicBezTo>
                  <a:cubicBezTo>
                    <a:pt x="6418" y="60907"/>
                    <a:pt x="8726" y="61579"/>
                    <a:pt x="9462" y="59954"/>
                  </a:cubicBezTo>
                  <a:cubicBezTo>
                    <a:pt x="9733" y="59359"/>
                    <a:pt x="10115" y="58831"/>
                    <a:pt x="10086" y="59180"/>
                  </a:cubicBezTo>
                  <a:cubicBezTo>
                    <a:pt x="9931" y="60868"/>
                    <a:pt x="9791" y="62557"/>
                    <a:pt x="9675" y="64255"/>
                  </a:cubicBezTo>
                  <a:cubicBezTo>
                    <a:pt x="9462" y="67400"/>
                    <a:pt x="14779" y="68193"/>
                    <a:pt x="15253" y="65010"/>
                  </a:cubicBezTo>
                  <a:cubicBezTo>
                    <a:pt x="16879" y="54099"/>
                    <a:pt x="19105" y="43199"/>
                    <a:pt x="21993" y="32549"/>
                  </a:cubicBezTo>
                  <a:cubicBezTo>
                    <a:pt x="24727" y="22471"/>
                    <a:pt x="28926" y="12233"/>
                    <a:pt x="30281" y="1870"/>
                  </a:cubicBezTo>
                  <a:cubicBezTo>
                    <a:pt x="30576" y="-341"/>
                    <a:pt x="27581" y="-477"/>
                    <a:pt x="26565" y="86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 131">
              <a:extLst>
                <a:ext uri="{FF2B5EF4-FFF2-40B4-BE49-F238E27FC236}">
                  <a16:creationId xmlns:a16="http://schemas.microsoft.com/office/drawing/2014/main" id="{7744B47C-A626-CAEF-8EF7-1138CFE8D73B}"/>
                </a:ext>
              </a:extLst>
            </p:cNvPr>
            <p:cNvSpPr/>
            <p:nvPr/>
          </p:nvSpPr>
          <p:spPr>
            <a:xfrm>
              <a:off x="-810977" y="5069541"/>
              <a:ext cx="22297" cy="78705"/>
            </a:xfrm>
            <a:custGeom>
              <a:avLst/>
              <a:gdLst>
                <a:gd name="connsiteX0" fmla="*/ 9068 w 22297"/>
                <a:gd name="connsiteY0" fmla="*/ 37008 h 78705"/>
                <a:gd name="connsiteX1" fmla="*/ 22112 w 22297"/>
                <a:gd name="connsiteY1" fmla="*/ 2545 h 78705"/>
                <a:gd name="connsiteX2" fmla="*/ 19456 w 22297"/>
                <a:gd name="connsiteY2" fmla="*/ 498 h 78705"/>
                <a:gd name="connsiteX3" fmla="*/ 2764 w 22297"/>
                <a:gd name="connsiteY3" fmla="*/ 76334 h 78705"/>
                <a:gd name="connsiteX4" fmla="*/ 9155 w 22297"/>
                <a:gd name="connsiteY4" fmla="*/ 74573 h 78705"/>
                <a:gd name="connsiteX5" fmla="*/ 9068 w 22297"/>
                <a:gd name="connsiteY5" fmla="*/ 37008 h 7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97" h="78705">
                  <a:moveTo>
                    <a:pt x="9068" y="37008"/>
                  </a:moveTo>
                  <a:cubicBezTo>
                    <a:pt x="11739" y="24695"/>
                    <a:pt x="16703" y="13842"/>
                    <a:pt x="22112" y="2545"/>
                  </a:cubicBezTo>
                  <a:cubicBezTo>
                    <a:pt x="22920" y="851"/>
                    <a:pt x="20912" y="-876"/>
                    <a:pt x="19456" y="498"/>
                  </a:cubicBezTo>
                  <a:cubicBezTo>
                    <a:pt x="-115" y="18980"/>
                    <a:pt x="-3289" y="51480"/>
                    <a:pt x="2764" y="76334"/>
                  </a:cubicBezTo>
                  <a:cubicBezTo>
                    <a:pt x="3775" y="80490"/>
                    <a:pt x="10074" y="78724"/>
                    <a:pt x="9155" y="74573"/>
                  </a:cubicBezTo>
                  <a:cubicBezTo>
                    <a:pt x="6417" y="62201"/>
                    <a:pt x="6383" y="49394"/>
                    <a:pt x="9068" y="3700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 132">
              <a:extLst>
                <a:ext uri="{FF2B5EF4-FFF2-40B4-BE49-F238E27FC236}">
                  <a16:creationId xmlns:a16="http://schemas.microsoft.com/office/drawing/2014/main" id="{CE4D9C4B-EFFE-6E53-6428-8CC4C7BAF7BF}"/>
                </a:ext>
              </a:extLst>
            </p:cNvPr>
            <p:cNvSpPr/>
            <p:nvPr/>
          </p:nvSpPr>
          <p:spPr>
            <a:xfrm>
              <a:off x="-899880" y="5057056"/>
              <a:ext cx="55877" cy="91145"/>
            </a:xfrm>
            <a:custGeom>
              <a:avLst/>
              <a:gdLst>
                <a:gd name="connsiteX0" fmla="*/ 36204 w 55877"/>
                <a:gd name="connsiteY0" fmla="*/ 42434 h 91145"/>
                <a:gd name="connsiteX1" fmla="*/ 5849 w 55877"/>
                <a:gd name="connsiteY1" fmla="*/ 1114 h 91145"/>
                <a:gd name="connsiteX2" fmla="*/ 923 w 55877"/>
                <a:gd name="connsiteY2" fmla="*/ 6040 h 91145"/>
                <a:gd name="connsiteX3" fmla="*/ 30365 w 55877"/>
                <a:gd name="connsiteY3" fmla="*/ 46798 h 91145"/>
                <a:gd name="connsiteX4" fmla="*/ 41628 w 55877"/>
                <a:gd name="connsiteY4" fmla="*/ 68681 h 91145"/>
                <a:gd name="connsiteX5" fmla="*/ 52239 w 55877"/>
                <a:gd name="connsiteY5" fmla="*/ 90488 h 91145"/>
                <a:gd name="connsiteX6" fmla="*/ 55877 w 55877"/>
                <a:gd name="connsiteY6" fmla="*/ 88983 h 91145"/>
                <a:gd name="connsiteX7" fmla="*/ 48344 w 55877"/>
                <a:gd name="connsiteY7" fmla="*/ 65706 h 91145"/>
                <a:gd name="connsiteX8" fmla="*/ 36204 w 55877"/>
                <a:gd name="connsiteY8" fmla="*/ 42434 h 9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77" h="91145">
                  <a:moveTo>
                    <a:pt x="36204" y="42434"/>
                  </a:moveTo>
                  <a:cubicBezTo>
                    <a:pt x="27510" y="27677"/>
                    <a:pt x="17301" y="13844"/>
                    <a:pt x="5849" y="1114"/>
                  </a:cubicBezTo>
                  <a:cubicBezTo>
                    <a:pt x="2839" y="-2229"/>
                    <a:pt x="-2047" y="2701"/>
                    <a:pt x="923" y="6040"/>
                  </a:cubicBezTo>
                  <a:cubicBezTo>
                    <a:pt x="12100" y="18600"/>
                    <a:pt x="21956" y="32234"/>
                    <a:pt x="30365" y="46798"/>
                  </a:cubicBezTo>
                  <a:cubicBezTo>
                    <a:pt x="34468" y="53905"/>
                    <a:pt x="38227" y="61211"/>
                    <a:pt x="41628" y="68681"/>
                  </a:cubicBezTo>
                  <a:cubicBezTo>
                    <a:pt x="44909" y="75891"/>
                    <a:pt x="47250" y="84242"/>
                    <a:pt x="52239" y="90488"/>
                  </a:cubicBezTo>
                  <a:cubicBezTo>
                    <a:pt x="53434" y="91983"/>
                    <a:pt x="55882" y="90691"/>
                    <a:pt x="55877" y="88983"/>
                  </a:cubicBezTo>
                  <a:cubicBezTo>
                    <a:pt x="55858" y="80932"/>
                    <a:pt x="51629" y="72881"/>
                    <a:pt x="48344" y="65706"/>
                  </a:cubicBezTo>
                  <a:cubicBezTo>
                    <a:pt x="44701" y="57747"/>
                    <a:pt x="40646" y="49977"/>
                    <a:pt x="36204" y="42434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 133">
              <a:extLst>
                <a:ext uri="{FF2B5EF4-FFF2-40B4-BE49-F238E27FC236}">
                  <a16:creationId xmlns:a16="http://schemas.microsoft.com/office/drawing/2014/main" id="{80EE3774-7243-1A6F-C486-198E229D7563}"/>
                </a:ext>
              </a:extLst>
            </p:cNvPr>
            <p:cNvSpPr/>
            <p:nvPr/>
          </p:nvSpPr>
          <p:spPr>
            <a:xfrm>
              <a:off x="-882460" y="5119167"/>
              <a:ext cx="30600" cy="28202"/>
            </a:xfrm>
            <a:custGeom>
              <a:avLst/>
              <a:gdLst>
                <a:gd name="connsiteX0" fmla="*/ 17115 w 30600"/>
                <a:gd name="connsiteY0" fmla="*/ 6426 h 28202"/>
                <a:gd name="connsiteX1" fmla="*/ 510 w 30600"/>
                <a:gd name="connsiteY1" fmla="*/ 1732 h 28202"/>
                <a:gd name="connsiteX2" fmla="*/ 1754 w 30600"/>
                <a:gd name="connsiteY2" fmla="*/ 4732 h 28202"/>
                <a:gd name="connsiteX3" fmla="*/ 16124 w 30600"/>
                <a:gd name="connsiteY3" fmla="*/ 14835 h 28202"/>
                <a:gd name="connsiteX4" fmla="*/ 25704 w 30600"/>
                <a:gd name="connsiteY4" fmla="*/ 27380 h 28202"/>
                <a:gd name="connsiteX5" fmla="*/ 30566 w 30600"/>
                <a:gd name="connsiteY5" fmla="*/ 24550 h 28202"/>
                <a:gd name="connsiteX6" fmla="*/ 17115 w 30600"/>
                <a:gd name="connsiteY6" fmla="*/ 6426 h 28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600" h="28202">
                  <a:moveTo>
                    <a:pt x="17115" y="6426"/>
                  </a:moveTo>
                  <a:cubicBezTo>
                    <a:pt x="12529" y="2744"/>
                    <a:pt x="6050" y="-2869"/>
                    <a:pt x="510" y="1732"/>
                  </a:cubicBezTo>
                  <a:cubicBezTo>
                    <a:pt x="-617" y="2671"/>
                    <a:pt x="268" y="4887"/>
                    <a:pt x="1754" y="4732"/>
                  </a:cubicBezTo>
                  <a:cubicBezTo>
                    <a:pt x="7207" y="4176"/>
                    <a:pt x="12809" y="11269"/>
                    <a:pt x="16124" y="14835"/>
                  </a:cubicBezTo>
                  <a:cubicBezTo>
                    <a:pt x="19656" y="18628"/>
                    <a:pt x="21867" y="24047"/>
                    <a:pt x="25704" y="27380"/>
                  </a:cubicBezTo>
                  <a:cubicBezTo>
                    <a:pt x="28045" y="29408"/>
                    <a:pt x="30948" y="27390"/>
                    <a:pt x="30566" y="24550"/>
                  </a:cubicBezTo>
                  <a:cubicBezTo>
                    <a:pt x="29671" y="17921"/>
                    <a:pt x="22118" y="10437"/>
                    <a:pt x="17115" y="642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 134">
              <a:extLst>
                <a:ext uri="{FF2B5EF4-FFF2-40B4-BE49-F238E27FC236}">
                  <a16:creationId xmlns:a16="http://schemas.microsoft.com/office/drawing/2014/main" id="{798B298E-C684-9CAA-888F-1C15A6F12F8A}"/>
                </a:ext>
              </a:extLst>
            </p:cNvPr>
            <p:cNvSpPr/>
            <p:nvPr/>
          </p:nvSpPr>
          <p:spPr>
            <a:xfrm>
              <a:off x="-792075" y="4986039"/>
              <a:ext cx="88045" cy="166580"/>
            </a:xfrm>
            <a:custGeom>
              <a:avLst/>
              <a:gdLst>
                <a:gd name="connsiteX0" fmla="*/ 87566 w 88045"/>
                <a:gd name="connsiteY0" fmla="*/ 4497 h 166580"/>
                <a:gd name="connsiteX1" fmla="*/ 82946 w 88045"/>
                <a:gd name="connsiteY1" fmla="*/ 931 h 166580"/>
                <a:gd name="connsiteX2" fmla="*/ 28926 w 88045"/>
                <a:gd name="connsiteY2" fmla="*/ 78107 h 166580"/>
                <a:gd name="connsiteX3" fmla="*/ 10487 w 88045"/>
                <a:gd name="connsiteY3" fmla="*/ 119683 h 166580"/>
                <a:gd name="connsiteX4" fmla="*/ 3728 w 88045"/>
                <a:gd name="connsiteY4" fmla="*/ 141629 h 166580"/>
                <a:gd name="connsiteX5" fmla="*/ 239 w 88045"/>
                <a:gd name="connsiteY5" fmla="*/ 164292 h 166580"/>
                <a:gd name="connsiteX6" fmla="*/ 6113 w 88045"/>
                <a:gd name="connsiteY6" fmla="*/ 165061 h 166580"/>
                <a:gd name="connsiteX7" fmla="*/ 9403 w 88045"/>
                <a:gd name="connsiteY7" fmla="*/ 154170 h 166580"/>
                <a:gd name="connsiteX8" fmla="*/ 12204 w 88045"/>
                <a:gd name="connsiteY8" fmla="*/ 143971 h 166580"/>
                <a:gd name="connsiteX9" fmla="*/ 18673 w 88045"/>
                <a:gd name="connsiteY9" fmla="*/ 122857 h 166580"/>
                <a:gd name="connsiteX10" fmla="*/ 37257 w 88045"/>
                <a:gd name="connsiteY10" fmla="*/ 80913 h 166580"/>
                <a:gd name="connsiteX11" fmla="*/ 87566 w 88045"/>
                <a:gd name="connsiteY11" fmla="*/ 4497 h 16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045" h="166580">
                  <a:moveTo>
                    <a:pt x="87566" y="4497"/>
                  </a:moveTo>
                  <a:cubicBezTo>
                    <a:pt x="89521" y="1826"/>
                    <a:pt x="84997" y="-1706"/>
                    <a:pt x="82946" y="931"/>
                  </a:cubicBezTo>
                  <a:cubicBezTo>
                    <a:pt x="63723" y="25684"/>
                    <a:pt x="43852" y="50427"/>
                    <a:pt x="28926" y="78107"/>
                  </a:cubicBezTo>
                  <a:cubicBezTo>
                    <a:pt x="21726" y="91456"/>
                    <a:pt x="15538" y="105380"/>
                    <a:pt x="10487" y="119683"/>
                  </a:cubicBezTo>
                  <a:cubicBezTo>
                    <a:pt x="7942" y="126887"/>
                    <a:pt x="5591" y="134217"/>
                    <a:pt x="3728" y="141629"/>
                  </a:cubicBezTo>
                  <a:cubicBezTo>
                    <a:pt x="2005" y="148480"/>
                    <a:pt x="-844" y="157247"/>
                    <a:pt x="239" y="164292"/>
                  </a:cubicBezTo>
                  <a:cubicBezTo>
                    <a:pt x="675" y="167127"/>
                    <a:pt x="4831" y="167263"/>
                    <a:pt x="6113" y="165061"/>
                  </a:cubicBezTo>
                  <a:cubicBezTo>
                    <a:pt x="8015" y="161790"/>
                    <a:pt x="8469" y="157809"/>
                    <a:pt x="9403" y="154170"/>
                  </a:cubicBezTo>
                  <a:cubicBezTo>
                    <a:pt x="10284" y="150755"/>
                    <a:pt x="11271" y="147372"/>
                    <a:pt x="12204" y="143971"/>
                  </a:cubicBezTo>
                  <a:cubicBezTo>
                    <a:pt x="14159" y="136869"/>
                    <a:pt x="16245" y="129819"/>
                    <a:pt x="18673" y="122857"/>
                  </a:cubicBezTo>
                  <a:cubicBezTo>
                    <a:pt x="23725" y="108390"/>
                    <a:pt x="29951" y="94383"/>
                    <a:pt x="37257" y="80913"/>
                  </a:cubicBezTo>
                  <a:cubicBezTo>
                    <a:pt x="51845" y="54022"/>
                    <a:pt x="69534" y="29138"/>
                    <a:pt x="87566" y="449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 135">
              <a:extLst>
                <a:ext uri="{FF2B5EF4-FFF2-40B4-BE49-F238E27FC236}">
                  <a16:creationId xmlns:a16="http://schemas.microsoft.com/office/drawing/2014/main" id="{6E6A99EE-91DE-A7F3-4676-A8B3815211FC}"/>
                </a:ext>
              </a:extLst>
            </p:cNvPr>
            <p:cNvSpPr/>
            <p:nvPr/>
          </p:nvSpPr>
          <p:spPr>
            <a:xfrm>
              <a:off x="-761646" y="5072953"/>
              <a:ext cx="11302" cy="76241"/>
            </a:xfrm>
            <a:custGeom>
              <a:avLst/>
              <a:gdLst>
                <a:gd name="connsiteX0" fmla="*/ 11285 w 11302"/>
                <a:gd name="connsiteY0" fmla="*/ 2384 h 76241"/>
                <a:gd name="connsiteX1" fmla="*/ 6746 w 11302"/>
                <a:gd name="connsiteY1" fmla="*/ 1155 h 76241"/>
                <a:gd name="connsiteX2" fmla="*/ 11 w 11302"/>
                <a:gd name="connsiteY2" fmla="*/ 35091 h 76241"/>
                <a:gd name="connsiteX3" fmla="*/ 2106 w 11302"/>
                <a:gd name="connsiteY3" fmla="*/ 72094 h 76241"/>
                <a:gd name="connsiteX4" fmla="*/ 10762 w 11302"/>
                <a:gd name="connsiteY4" fmla="*/ 72094 h 76241"/>
                <a:gd name="connsiteX5" fmla="*/ 8894 w 11302"/>
                <a:gd name="connsiteY5" fmla="*/ 36891 h 76241"/>
                <a:gd name="connsiteX6" fmla="*/ 11285 w 11302"/>
                <a:gd name="connsiteY6" fmla="*/ 2384 h 7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2" h="76241">
                  <a:moveTo>
                    <a:pt x="11285" y="2384"/>
                  </a:moveTo>
                  <a:cubicBezTo>
                    <a:pt x="11231" y="-70"/>
                    <a:pt x="8043" y="-882"/>
                    <a:pt x="6746" y="1155"/>
                  </a:cubicBezTo>
                  <a:cubicBezTo>
                    <a:pt x="543" y="10918"/>
                    <a:pt x="132" y="23842"/>
                    <a:pt x="11" y="35091"/>
                  </a:cubicBezTo>
                  <a:cubicBezTo>
                    <a:pt x="-124" y="47457"/>
                    <a:pt x="984" y="59795"/>
                    <a:pt x="2106" y="72094"/>
                  </a:cubicBezTo>
                  <a:cubicBezTo>
                    <a:pt x="2609" y="77586"/>
                    <a:pt x="11236" y="77663"/>
                    <a:pt x="10762" y="72094"/>
                  </a:cubicBezTo>
                  <a:cubicBezTo>
                    <a:pt x="9770" y="60385"/>
                    <a:pt x="8802" y="48652"/>
                    <a:pt x="8894" y="36891"/>
                  </a:cubicBezTo>
                  <a:cubicBezTo>
                    <a:pt x="8991" y="25346"/>
                    <a:pt x="11541" y="13884"/>
                    <a:pt x="11285" y="2384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 136">
              <a:extLst>
                <a:ext uri="{FF2B5EF4-FFF2-40B4-BE49-F238E27FC236}">
                  <a16:creationId xmlns:a16="http://schemas.microsoft.com/office/drawing/2014/main" id="{35AA8E5B-6573-9896-4434-A9A5B92E9C7A}"/>
                </a:ext>
              </a:extLst>
            </p:cNvPr>
            <p:cNvSpPr/>
            <p:nvPr/>
          </p:nvSpPr>
          <p:spPr>
            <a:xfrm>
              <a:off x="-696143" y="5093002"/>
              <a:ext cx="11702" cy="55090"/>
            </a:xfrm>
            <a:custGeom>
              <a:avLst/>
              <a:gdLst>
                <a:gd name="connsiteX0" fmla="*/ 7324 w 11702"/>
                <a:gd name="connsiteY0" fmla="*/ 1572 h 55090"/>
                <a:gd name="connsiteX1" fmla="*/ 1359 w 11702"/>
                <a:gd name="connsiteY1" fmla="*/ 28289 h 55090"/>
                <a:gd name="connsiteX2" fmla="*/ 2239 w 11702"/>
                <a:gd name="connsiteY2" fmla="*/ 54140 h 55090"/>
                <a:gd name="connsiteX3" fmla="*/ 5762 w 11702"/>
                <a:gd name="connsiteY3" fmla="*/ 53680 h 55090"/>
                <a:gd name="connsiteX4" fmla="*/ 7547 w 11702"/>
                <a:gd name="connsiteY4" fmla="*/ 29179 h 55090"/>
                <a:gd name="connsiteX5" fmla="*/ 11626 w 11702"/>
                <a:gd name="connsiteY5" fmla="*/ 2762 h 55090"/>
                <a:gd name="connsiteX6" fmla="*/ 7324 w 11702"/>
                <a:gd name="connsiteY6" fmla="*/ 1572 h 5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02" h="55090">
                  <a:moveTo>
                    <a:pt x="7324" y="1572"/>
                  </a:moveTo>
                  <a:cubicBezTo>
                    <a:pt x="4634" y="10315"/>
                    <a:pt x="2530" y="19217"/>
                    <a:pt x="1359" y="28289"/>
                  </a:cubicBezTo>
                  <a:cubicBezTo>
                    <a:pt x="251" y="36843"/>
                    <a:pt x="-1418" y="46089"/>
                    <a:pt x="2239" y="54140"/>
                  </a:cubicBezTo>
                  <a:cubicBezTo>
                    <a:pt x="2980" y="55766"/>
                    <a:pt x="5283" y="55103"/>
                    <a:pt x="5762" y="53680"/>
                  </a:cubicBezTo>
                  <a:cubicBezTo>
                    <a:pt x="8379" y="45939"/>
                    <a:pt x="6981" y="37303"/>
                    <a:pt x="7547" y="29179"/>
                  </a:cubicBezTo>
                  <a:cubicBezTo>
                    <a:pt x="8171" y="20248"/>
                    <a:pt x="9492" y="11456"/>
                    <a:pt x="11626" y="2762"/>
                  </a:cubicBezTo>
                  <a:cubicBezTo>
                    <a:pt x="12313" y="-35"/>
                    <a:pt x="8171" y="-1172"/>
                    <a:pt x="7324" y="15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 137">
              <a:extLst>
                <a:ext uri="{FF2B5EF4-FFF2-40B4-BE49-F238E27FC236}">
                  <a16:creationId xmlns:a16="http://schemas.microsoft.com/office/drawing/2014/main" id="{EE1EE04D-6B0C-67B7-4F6B-1C77C7861658}"/>
                </a:ext>
              </a:extLst>
            </p:cNvPr>
            <p:cNvSpPr/>
            <p:nvPr/>
          </p:nvSpPr>
          <p:spPr>
            <a:xfrm>
              <a:off x="-679083" y="5071471"/>
              <a:ext cx="22299" cy="78696"/>
            </a:xfrm>
            <a:custGeom>
              <a:avLst/>
              <a:gdLst>
                <a:gd name="connsiteX0" fmla="*/ 2844 w 22299"/>
                <a:gd name="connsiteY0" fmla="*/ 493 h 78696"/>
                <a:gd name="connsiteX1" fmla="*/ 188 w 22299"/>
                <a:gd name="connsiteY1" fmla="*/ 2540 h 78696"/>
                <a:gd name="connsiteX2" fmla="*/ 13232 w 22299"/>
                <a:gd name="connsiteY2" fmla="*/ 37003 h 78696"/>
                <a:gd name="connsiteX3" fmla="*/ 13145 w 22299"/>
                <a:gd name="connsiteY3" fmla="*/ 74563 h 78696"/>
                <a:gd name="connsiteX4" fmla="*/ 19536 w 22299"/>
                <a:gd name="connsiteY4" fmla="*/ 76325 h 78696"/>
                <a:gd name="connsiteX5" fmla="*/ 2844 w 22299"/>
                <a:gd name="connsiteY5" fmla="*/ 493 h 7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99" h="78696">
                  <a:moveTo>
                    <a:pt x="2844" y="493"/>
                  </a:moveTo>
                  <a:cubicBezTo>
                    <a:pt x="1402" y="-866"/>
                    <a:pt x="-630" y="837"/>
                    <a:pt x="188" y="2540"/>
                  </a:cubicBezTo>
                  <a:cubicBezTo>
                    <a:pt x="5597" y="13837"/>
                    <a:pt x="10556" y="24690"/>
                    <a:pt x="13232" y="37003"/>
                  </a:cubicBezTo>
                  <a:cubicBezTo>
                    <a:pt x="15922" y="49390"/>
                    <a:pt x="15888" y="62192"/>
                    <a:pt x="13145" y="74563"/>
                  </a:cubicBezTo>
                  <a:cubicBezTo>
                    <a:pt x="12225" y="78710"/>
                    <a:pt x="18520" y="80486"/>
                    <a:pt x="19536" y="76325"/>
                  </a:cubicBezTo>
                  <a:cubicBezTo>
                    <a:pt x="25589" y="51475"/>
                    <a:pt x="22415" y="18976"/>
                    <a:pt x="2844" y="49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 138">
              <a:extLst>
                <a:ext uri="{FF2B5EF4-FFF2-40B4-BE49-F238E27FC236}">
                  <a16:creationId xmlns:a16="http://schemas.microsoft.com/office/drawing/2014/main" id="{E3C5D393-CC0C-F014-9985-DDF6EA773145}"/>
                </a:ext>
              </a:extLst>
            </p:cNvPr>
            <p:cNvSpPr/>
            <p:nvPr/>
          </p:nvSpPr>
          <p:spPr>
            <a:xfrm>
              <a:off x="-655882" y="5022233"/>
              <a:ext cx="60819" cy="127889"/>
            </a:xfrm>
            <a:custGeom>
              <a:avLst/>
              <a:gdLst>
                <a:gd name="connsiteX0" fmla="*/ 54966 w 60819"/>
                <a:gd name="connsiteY0" fmla="*/ 37863 h 127889"/>
                <a:gd name="connsiteX1" fmla="*/ 24611 w 60819"/>
                <a:gd name="connsiteY1" fmla="*/ 79182 h 127889"/>
                <a:gd name="connsiteX2" fmla="*/ 12476 w 60819"/>
                <a:gd name="connsiteY2" fmla="*/ 102454 h 127889"/>
                <a:gd name="connsiteX3" fmla="*/ 6612 w 60819"/>
                <a:gd name="connsiteY3" fmla="*/ 116297 h 127889"/>
                <a:gd name="connsiteX4" fmla="*/ 6186 w 60819"/>
                <a:gd name="connsiteY4" fmla="*/ 116239 h 127889"/>
                <a:gd name="connsiteX5" fmla="*/ 38743 w 60819"/>
                <a:gd name="connsiteY5" fmla="*/ 5262 h 127889"/>
                <a:gd name="connsiteX6" fmla="*/ 32434 w 60819"/>
                <a:gd name="connsiteY6" fmla="*/ 1575 h 127889"/>
                <a:gd name="connsiteX7" fmla="*/ 700 w 60819"/>
                <a:gd name="connsiteY7" fmla="*/ 118469 h 127889"/>
                <a:gd name="connsiteX8" fmla="*/ 5107 w 60819"/>
                <a:gd name="connsiteY8" fmla="*/ 120748 h 127889"/>
                <a:gd name="connsiteX9" fmla="*/ 5422 w 60819"/>
                <a:gd name="connsiteY9" fmla="*/ 120966 h 127889"/>
                <a:gd name="connsiteX10" fmla="*/ 4948 w 60819"/>
                <a:gd name="connsiteY10" fmla="*/ 125727 h 127889"/>
                <a:gd name="connsiteX11" fmla="*/ 8586 w 60819"/>
                <a:gd name="connsiteY11" fmla="*/ 127231 h 127889"/>
                <a:gd name="connsiteX12" fmla="*/ 18858 w 60819"/>
                <a:gd name="connsiteY12" fmla="*/ 106175 h 127889"/>
                <a:gd name="connsiteX13" fmla="*/ 30460 w 60819"/>
                <a:gd name="connsiteY13" fmla="*/ 83541 h 127889"/>
                <a:gd name="connsiteX14" fmla="*/ 59901 w 60819"/>
                <a:gd name="connsiteY14" fmla="*/ 42783 h 127889"/>
                <a:gd name="connsiteX15" fmla="*/ 54966 w 60819"/>
                <a:gd name="connsiteY15" fmla="*/ 37863 h 127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819" h="127889">
                  <a:moveTo>
                    <a:pt x="54966" y="37863"/>
                  </a:moveTo>
                  <a:cubicBezTo>
                    <a:pt x="43514" y="50592"/>
                    <a:pt x="33300" y="64420"/>
                    <a:pt x="24611" y="79182"/>
                  </a:cubicBezTo>
                  <a:cubicBezTo>
                    <a:pt x="20169" y="86725"/>
                    <a:pt x="16120" y="94495"/>
                    <a:pt x="12476" y="102454"/>
                  </a:cubicBezTo>
                  <a:cubicBezTo>
                    <a:pt x="10483" y="106809"/>
                    <a:pt x="8146" y="111492"/>
                    <a:pt x="6612" y="116297"/>
                  </a:cubicBezTo>
                  <a:cubicBezTo>
                    <a:pt x="6540" y="116529"/>
                    <a:pt x="6191" y="116485"/>
                    <a:pt x="6186" y="116239"/>
                  </a:cubicBezTo>
                  <a:cubicBezTo>
                    <a:pt x="5306" y="77435"/>
                    <a:pt x="17668" y="37689"/>
                    <a:pt x="38743" y="5262"/>
                  </a:cubicBezTo>
                  <a:cubicBezTo>
                    <a:pt x="41366" y="1227"/>
                    <a:pt x="35192" y="-2073"/>
                    <a:pt x="32434" y="1575"/>
                  </a:cubicBezTo>
                  <a:cubicBezTo>
                    <a:pt x="6990" y="35250"/>
                    <a:pt x="-2847" y="76734"/>
                    <a:pt x="700" y="118469"/>
                  </a:cubicBezTo>
                  <a:cubicBezTo>
                    <a:pt x="908" y="120898"/>
                    <a:pt x="3545" y="121692"/>
                    <a:pt x="5107" y="120748"/>
                  </a:cubicBezTo>
                  <a:cubicBezTo>
                    <a:pt x="5267" y="120651"/>
                    <a:pt x="5456" y="120787"/>
                    <a:pt x="5422" y="120966"/>
                  </a:cubicBezTo>
                  <a:cubicBezTo>
                    <a:pt x="5127" y="122548"/>
                    <a:pt x="4953" y="124135"/>
                    <a:pt x="4948" y="125727"/>
                  </a:cubicBezTo>
                  <a:cubicBezTo>
                    <a:pt x="4943" y="127425"/>
                    <a:pt x="7386" y="128731"/>
                    <a:pt x="8586" y="127231"/>
                  </a:cubicBezTo>
                  <a:cubicBezTo>
                    <a:pt x="13420" y="121189"/>
                    <a:pt x="15703" y="113162"/>
                    <a:pt x="18858" y="106175"/>
                  </a:cubicBezTo>
                  <a:cubicBezTo>
                    <a:pt x="22346" y="98443"/>
                    <a:pt x="26217" y="90886"/>
                    <a:pt x="30460" y="83541"/>
                  </a:cubicBezTo>
                  <a:cubicBezTo>
                    <a:pt x="38869" y="68978"/>
                    <a:pt x="48720" y="55344"/>
                    <a:pt x="59901" y="42783"/>
                  </a:cubicBezTo>
                  <a:cubicBezTo>
                    <a:pt x="62863" y="39450"/>
                    <a:pt x="57976" y="34515"/>
                    <a:pt x="54966" y="3786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 139">
              <a:extLst>
                <a:ext uri="{FF2B5EF4-FFF2-40B4-BE49-F238E27FC236}">
                  <a16:creationId xmlns:a16="http://schemas.microsoft.com/office/drawing/2014/main" id="{387C7746-178A-426B-AC72-2E3E7645D218}"/>
                </a:ext>
              </a:extLst>
            </p:cNvPr>
            <p:cNvSpPr/>
            <p:nvPr/>
          </p:nvSpPr>
          <p:spPr>
            <a:xfrm>
              <a:off x="-736565" y="5061600"/>
              <a:ext cx="23884" cy="84813"/>
            </a:xfrm>
            <a:custGeom>
              <a:avLst/>
              <a:gdLst>
                <a:gd name="connsiteX0" fmla="*/ 23836 w 23884"/>
                <a:gd name="connsiteY0" fmla="*/ 3257 h 84813"/>
                <a:gd name="connsiteX1" fmla="*/ 19075 w 23884"/>
                <a:gd name="connsiteY1" fmla="*/ 1249 h 84813"/>
                <a:gd name="connsiteX2" fmla="*/ 11286 w 23884"/>
                <a:gd name="connsiteY2" fmla="*/ 19886 h 84813"/>
                <a:gd name="connsiteX3" fmla="*/ 5712 w 23884"/>
                <a:gd name="connsiteY3" fmla="*/ 40391 h 84813"/>
                <a:gd name="connsiteX4" fmla="*/ 8 w 23884"/>
                <a:gd name="connsiteY4" fmla="*/ 81725 h 84813"/>
                <a:gd name="connsiteX5" fmla="*/ 6433 w 23884"/>
                <a:gd name="connsiteY5" fmla="*/ 81725 h 84813"/>
                <a:gd name="connsiteX6" fmla="*/ 12771 w 23884"/>
                <a:gd name="connsiteY6" fmla="*/ 41417 h 84813"/>
                <a:gd name="connsiteX7" fmla="*/ 17914 w 23884"/>
                <a:gd name="connsiteY7" fmla="*/ 22625 h 84813"/>
                <a:gd name="connsiteX8" fmla="*/ 23836 w 23884"/>
                <a:gd name="connsiteY8" fmla="*/ 3257 h 8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84" h="84813">
                  <a:moveTo>
                    <a:pt x="23836" y="3257"/>
                  </a:moveTo>
                  <a:cubicBezTo>
                    <a:pt x="24339" y="378"/>
                    <a:pt x="20778" y="-1291"/>
                    <a:pt x="19075" y="1249"/>
                  </a:cubicBezTo>
                  <a:cubicBezTo>
                    <a:pt x="15413" y="6721"/>
                    <a:pt x="13289" y="13660"/>
                    <a:pt x="11286" y="19886"/>
                  </a:cubicBezTo>
                  <a:cubicBezTo>
                    <a:pt x="9113" y="26636"/>
                    <a:pt x="7236" y="33468"/>
                    <a:pt x="5712" y="40391"/>
                  </a:cubicBezTo>
                  <a:cubicBezTo>
                    <a:pt x="2717" y="53992"/>
                    <a:pt x="859" y="67829"/>
                    <a:pt x="8" y="81725"/>
                  </a:cubicBezTo>
                  <a:cubicBezTo>
                    <a:pt x="-249" y="85871"/>
                    <a:pt x="6113" y="85813"/>
                    <a:pt x="6433" y="81725"/>
                  </a:cubicBezTo>
                  <a:cubicBezTo>
                    <a:pt x="7492" y="68139"/>
                    <a:pt x="9578" y="54674"/>
                    <a:pt x="12771" y="41417"/>
                  </a:cubicBezTo>
                  <a:cubicBezTo>
                    <a:pt x="14290" y="35108"/>
                    <a:pt x="15989" y="28828"/>
                    <a:pt x="17914" y="22625"/>
                  </a:cubicBezTo>
                  <a:cubicBezTo>
                    <a:pt x="19888" y="16262"/>
                    <a:pt x="22685" y="9828"/>
                    <a:pt x="23836" y="325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 140">
              <a:extLst>
                <a:ext uri="{FF2B5EF4-FFF2-40B4-BE49-F238E27FC236}">
                  <a16:creationId xmlns:a16="http://schemas.microsoft.com/office/drawing/2014/main" id="{F9763D64-4B79-0139-50BD-EEB32A5361C7}"/>
                </a:ext>
              </a:extLst>
            </p:cNvPr>
            <p:cNvSpPr/>
            <p:nvPr/>
          </p:nvSpPr>
          <p:spPr>
            <a:xfrm>
              <a:off x="-713479" y="5089409"/>
              <a:ext cx="11729" cy="62077"/>
            </a:xfrm>
            <a:custGeom>
              <a:avLst/>
              <a:gdLst>
                <a:gd name="connsiteX0" fmla="*/ 10291 w 11729"/>
                <a:gd name="connsiteY0" fmla="*/ 31645 h 62077"/>
                <a:gd name="connsiteX1" fmla="*/ 4199 w 11729"/>
                <a:gd name="connsiteY1" fmla="*/ 1498 h 62077"/>
                <a:gd name="connsiteX2" fmla="*/ 91 w 11729"/>
                <a:gd name="connsiteY2" fmla="*/ 2630 h 62077"/>
                <a:gd name="connsiteX3" fmla="*/ 5752 w 11729"/>
                <a:gd name="connsiteY3" fmla="*/ 32531 h 62077"/>
                <a:gd name="connsiteX4" fmla="*/ 6144 w 11729"/>
                <a:gd name="connsiteY4" fmla="*/ 46746 h 62077"/>
                <a:gd name="connsiteX5" fmla="*/ 6585 w 11729"/>
                <a:gd name="connsiteY5" fmla="*/ 60622 h 62077"/>
                <a:gd name="connsiteX6" fmla="*/ 10233 w 11729"/>
                <a:gd name="connsiteY6" fmla="*/ 61096 h 62077"/>
                <a:gd name="connsiteX7" fmla="*/ 11612 w 11729"/>
                <a:gd name="connsiteY7" fmla="*/ 47636 h 62077"/>
                <a:gd name="connsiteX8" fmla="*/ 10291 w 11729"/>
                <a:gd name="connsiteY8" fmla="*/ 31645 h 62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29" h="62077">
                  <a:moveTo>
                    <a:pt x="10291" y="31645"/>
                  </a:moveTo>
                  <a:cubicBezTo>
                    <a:pt x="9163" y="21422"/>
                    <a:pt x="7112" y="11358"/>
                    <a:pt x="4199" y="1498"/>
                  </a:cubicBezTo>
                  <a:cubicBezTo>
                    <a:pt x="3425" y="-1124"/>
                    <a:pt x="-658" y="-21"/>
                    <a:pt x="91" y="2630"/>
                  </a:cubicBezTo>
                  <a:cubicBezTo>
                    <a:pt x="2854" y="12418"/>
                    <a:pt x="4814" y="22400"/>
                    <a:pt x="5752" y="32531"/>
                  </a:cubicBezTo>
                  <a:cubicBezTo>
                    <a:pt x="6193" y="37248"/>
                    <a:pt x="6173" y="42009"/>
                    <a:pt x="6144" y="46746"/>
                  </a:cubicBezTo>
                  <a:cubicBezTo>
                    <a:pt x="6115" y="51357"/>
                    <a:pt x="5254" y="56157"/>
                    <a:pt x="6585" y="60622"/>
                  </a:cubicBezTo>
                  <a:cubicBezTo>
                    <a:pt x="7030" y="62108"/>
                    <a:pt x="9507" y="62761"/>
                    <a:pt x="10233" y="61096"/>
                  </a:cubicBezTo>
                  <a:cubicBezTo>
                    <a:pt x="12110" y="56786"/>
                    <a:pt x="11742" y="52271"/>
                    <a:pt x="11612" y="47636"/>
                  </a:cubicBezTo>
                  <a:cubicBezTo>
                    <a:pt x="11462" y="42285"/>
                    <a:pt x="10876" y="36968"/>
                    <a:pt x="10291" y="3164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 141">
              <a:extLst>
                <a:ext uri="{FF2B5EF4-FFF2-40B4-BE49-F238E27FC236}">
                  <a16:creationId xmlns:a16="http://schemas.microsoft.com/office/drawing/2014/main" id="{704641CC-B89E-6114-800E-735AC7A7A5DD}"/>
                </a:ext>
              </a:extLst>
            </p:cNvPr>
            <p:cNvSpPr/>
            <p:nvPr/>
          </p:nvSpPr>
          <p:spPr>
            <a:xfrm>
              <a:off x="-723202" y="5114569"/>
              <a:ext cx="12066" cy="31846"/>
            </a:xfrm>
            <a:custGeom>
              <a:avLst/>
              <a:gdLst>
                <a:gd name="connsiteX0" fmla="*/ 7033 w 12066"/>
                <a:gd name="connsiteY0" fmla="*/ 2353 h 31846"/>
                <a:gd name="connsiteX1" fmla="*/ 249 w 12066"/>
                <a:gd name="connsiteY1" fmla="*/ 4225 h 31846"/>
                <a:gd name="connsiteX2" fmla="*/ 4352 w 12066"/>
                <a:gd name="connsiteY2" fmla="*/ 20947 h 31846"/>
                <a:gd name="connsiteX3" fmla="*/ 7647 w 12066"/>
                <a:gd name="connsiteY3" fmla="*/ 31668 h 31846"/>
                <a:gd name="connsiteX4" fmla="*/ 8978 w 12066"/>
                <a:gd name="connsiteY4" fmla="*/ 31668 h 31846"/>
                <a:gd name="connsiteX5" fmla="*/ 11532 w 12066"/>
                <a:gd name="connsiteY5" fmla="*/ 19592 h 31846"/>
                <a:gd name="connsiteX6" fmla="*/ 7033 w 12066"/>
                <a:gd name="connsiteY6" fmla="*/ 2353 h 3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66" h="31846">
                  <a:moveTo>
                    <a:pt x="7033" y="2353"/>
                  </a:moveTo>
                  <a:cubicBezTo>
                    <a:pt x="5378" y="-1774"/>
                    <a:pt x="-1372" y="-42"/>
                    <a:pt x="249" y="4225"/>
                  </a:cubicBezTo>
                  <a:cubicBezTo>
                    <a:pt x="2306" y="9620"/>
                    <a:pt x="3786" y="15189"/>
                    <a:pt x="4352" y="20947"/>
                  </a:cubicBezTo>
                  <a:cubicBezTo>
                    <a:pt x="4720" y="24677"/>
                    <a:pt x="4009" y="29419"/>
                    <a:pt x="7647" y="31668"/>
                  </a:cubicBezTo>
                  <a:cubicBezTo>
                    <a:pt x="8058" y="31920"/>
                    <a:pt x="8566" y="31891"/>
                    <a:pt x="8978" y="31668"/>
                  </a:cubicBezTo>
                  <a:cubicBezTo>
                    <a:pt x="13202" y="29399"/>
                    <a:pt x="12031" y="23516"/>
                    <a:pt x="11532" y="19592"/>
                  </a:cubicBezTo>
                  <a:cubicBezTo>
                    <a:pt x="10773" y="13636"/>
                    <a:pt x="9263" y="7922"/>
                    <a:pt x="7033" y="235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 142">
              <a:extLst>
                <a:ext uri="{FF2B5EF4-FFF2-40B4-BE49-F238E27FC236}">
                  <a16:creationId xmlns:a16="http://schemas.microsoft.com/office/drawing/2014/main" id="{4D23C8CE-4488-B61C-72FF-B5AC1B2F2B8F}"/>
                </a:ext>
              </a:extLst>
            </p:cNvPr>
            <p:cNvSpPr/>
            <p:nvPr/>
          </p:nvSpPr>
          <p:spPr>
            <a:xfrm>
              <a:off x="-589216" y="5093002"/>
              <a:ext cx="11702" cy="55090"/>
            </a:xfrm>
            <a:custGeom>
              <a:avLst/>
              <a:gdLst>
                <a:gd name="connsiteX0" fmla="*/ 7324 w 11702"/>
                <a:gd name="connsiteY0" fmla="*/ 1572 h 55090"/>
                <a:gd name="connsiteX1" fmla="*/ 1359 w 11702"/>
                <a:gd name="connsiteY1" fmla="*/ 28289 h 55090"/>
                <a:gd name="connsiteX2" fmla="*/ 2239 w 11702"/>
                <a:gd name="connsiteY2" fmla="*/ 54140 h 55090"/>
                <a:gd name="connsiteX3" fmla="*/ 5762 w 11702"/>
                <a:gd name="connsiteY3" fmla="*/ 53680 h 55090"/>
                <a:gd name="connsiteX4" fmla="*/ 7547 w 11702"/>
                <a:gd name="connsiteY4" fmla="*/ 29179 h 55090"/>
                <a:gd name="connsiteX5" fmla="*/ 11626 w 11702"/>
                <a:gd name="connsiteY5" fmla="*/ 2762 h 55090"/>
                <a:gd name="connsiteX6" fmla="*/ 7324 w 11702"/>
                <a:gd name="connsiteY6" fmla="*/ 1572 h 5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02" h="55090">
                  <a:moveTo>
                    <a:pt x="7324" y="1572"/>
                  </a:moveTo>
                  <a:cubicBezTo>
                    <a:pt x="4634" y="10315"/>
                    <a:pt x="2530" y="19217"/>
                    <a:pt x="1359" y="28289"/>
                  </a:cubicBezTo>
                  <a:cubicBezTo>
                    <a:pt x="251" y="36843"/>
                    <a:pt x="-1418" y="46089"/>
                    <a:pt x="2239" y="54140"/>
                  </a:cubicBezTo>
                  <a:cubicBezTo>
                    <a:pt x="2980" y="55766"/>
                    <a:pt x="5283" y="55103"/>
                    <a:pt x="5762" y="53680"/>
                  </a:cubicBezTo>
                  <a:cubicBezTo>
                    <a:pt x="8379" y="45939"/>
                    <a:pt x="6981" y="37303"/>
                    <a:pt x="7547" y="29179"/>
                  </a:cubicBezTo>
                  <a:cubicBezTo>
                    <a:pt x="8171" y="20248"/>
                    <a:pt x="9492" y="11456"/>
                    <a:pt x="11626" y="2762"/>
                  </a:cubicBezTo>
                  <a:cubicBezTo>
                    <a:pt x="12313" y="-35"/>
                    <a:pt x="8171" y="-1172"/>
                    <a:pt x="7324" y="15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 143">
              <a:extLst>
                <a:ext uri="{FF2B5EF4-FFF2-40B4-BE49-F238E27FC236}">
                  <a16:creationId xmlns:a16="http://schemas.microsoft.com/office/drawing/2014/main" id="{3678A0BB-A701-3F50-F79A-FA3FE3DBA655}"/>
                </a:ext>
              </a:extLst>
            </p:cNvPr>
            <p:cNvSpPr/>
            <p:nvPr/>
          </p:nvSpPr>
          <p:spPr>
            <a:xfrm>
              <a:off x="-606552" y="5089409"/>
              <a:ext cx="11730" cy="62077"/>
            </a:xfrm>
            <a:custGeom>
              <a:avLst/>
              <a:gdLst>
                <a:gd name="connsiteX0" fmla="*/ 10291 w 11730"/>
                <a:gd name="connsiteY0" fmla="*/ 31645 h 62077"/>
                <a:gd name="connsiteX1" fmla="*/ 4199 w 11730"/>
                <a:gd name="connsiteY1" fmla="*/ 1498 h 62077"/>
                <a:gd name="connsiteX2" fmla="*/ 91 w 11730"/>
                <a:gd name="connsiteY2" fmla="*/ 2630 h 62077"/>
                <a:gd name="connsiteX3" fmla="*/ 5752 w 11730"/>
                <a:gd name="connsiteY3" fmla="*/ 32531 h 62077"/>
                <a:gd name="connsiteX4" fmla="*/ 6144 w 11730"/>
                <a:gd name="connsiteY4" fmla="*/ 46746 h 62077"/>
                <a:gd name="connsiteX5" fmla="*/ 6585 w 11730"/>
                <a:gd name="connsiteY5" fmla="*/ 60622 h 62077"/>
                <a:gd name="connsiteX6" fmla="*/ 10233 w 11730"/>
                <a:gd name="connsiteY6" fmla="*/ 61096 h 62077"/>
                <a:gd name="connsiteX7" fmla="*/ 11616 w 11730"/>
                <a:gd name="connsiteY7" fmla="*/ 47636 h 62077"/>
                <a:gd name="connsiteX8" fmla="*/ 10291 w 11730"/>
                <a:gd name="connsiteY8" fmla="*/ 31645 h 62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30" h="62077">
                  <a:moveTo>
                    <a:pt x="10291" y="31645"/>
                  </a:moveTo>
                  <a:cubicBezTo>
                    <a:pt x="9163" y="21422"/>
                    <a:pt x="7112" y="11358"/>
                    <a:pt x="4199" y="1498"/>
                  </a:cubicBezTo>
                  <a:cubicBezTo>
                    <a:pt x="3425" y="-1124"/>
                    <a:pt x="-658" y="-21"/>
                    <a:pt x="91" y="2630"/>
                  </a:cubicBezTo>
                  <a:cubicBezTo>
                    <a:pt x="2854" y="12418"/>
                    <a:pt x="4814" y="22400"/>
                    <a:pt x="5752" y="32531"/>
                  </a:cubicBezTo>
                  <a:cubicBezTo>
                    <a:pt x="6193" y="37248"/>
                    <a:pt x="6173" y="42009"/>
                    <a:pt x="6144" y="46746"/>
                  </a:cubicBezTo>
                  <a:cubicBezTo>
                    <a:pt x="6115" y="51357"/>
                    <a:pt x="5254" y="56157"/>
                    <a:pt x="6585" y="60622"/>
                  </a:cubicBezTo>
                  <a:cubicBezTo>
                    <a:pt x="7030" y="62108"/>
                    <a:pt x="9507" y="62761"/>
                    <a:pt x="10233" y="61096"/>
                  </a:cubicBezTo>
                  <a:cubicBezTo>
                    <a:pt x="12110" y="56786"/>
                    <a:pt x="11742" y="52271"/>
                    <a:pt x="11616" y="47636"/>
                  </a:cubicBezTo>
                  <a:cubicBezTo>
                    <a:pt x="11462" y="42285"/>
                    <a:pt x="10876" y="36968"/>
                    <a:pt x="10291" y="3164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 144">
              <a:extLst>
                <a:ext uri="{FF2B5EF4-FFF2-40B4-BE49-F238E27FC236}">
                  <a16:creationId xmlns:a16="http://schemas.microsoft.com/office/drawing/2014/main" id="{0B61317A-7E75-1BDB-0FCE-F52D56128A38}"/>
                </a:ext>
              </a:extLst>
            </p:cNvPr>
            <p:cNvSpPr/>
            <p:nvPr/>
          </p:nvSpPr>
          <p:spPr>
            <a:xfrm>
              <a:off x="-616270" y="5114569"/>
              <a:ext cx="12066" cy="31846"/>
            </a:xfrm>
            <a:custGeom>
              <a:avLst/>
              <a:gdLst>
                <a:gd name="connsiteX0" fmla="*/ 7033 w 12066"/>
                <a:gd name="connsiteY0" fmla="*/ 2353 h 31846"/>
                <a:gd name="connsiteX1" fmla="*/ 249 w 12066"/>
                <a:gd name="connsiteY1" fmla="*/ 4225 h 31846"/>
                <a:gd name="connsiteX2" fmla="*/ 4352 w 12066"/>
                <a:gd name="connsiteY2" fmla="*/ 20947 h 31846"/>
                <a:gd name="connsiteX3" fmla="*/ 7647 w 12066"/>
                <a:gd name="connsiteY3" fmla="*/ 31668 h 31846"/>
                <a:gd name="connsiteX4" fmla="*/ 8978 w 12066"/>
                <a:gd name="connsiteY4" fmla="*/ 31668 h 31846"/>
                <a:gd name="connsiteX5" fmla="*/ 11532 w 12066"/>
                <a:gd name="connsiteY5" fmla="*/ 19592 h 31846"/>
                <a:gd name="connsiteX6" fmla="*/ 7033 w 12066"/>
                <a:gd name="connsiteY6" fmla="*/ 2353 h 3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66" h="31846">
                  <a:moveTo>
                    <a:pt x="7033" y="2353"/>
                  </a:moveTo>
                  <a:cubicBezTo>
                    <a:pt x="5378" y="-1774"/>
                    <a:pt x="-1372" y="-42"/>
                    <a:pt x="249" y="4225"/>
                  </a:cubicBezTo>
                  <a:cubicBezTo>
                    <a:pt x="2306" y="9620"/>
                    <a:pt x="3786" y="15189"/>
                    <a:pt x="4352" y="20947"/>
                  </a:cubicBezTo>
                  <a:cubicBezTo>
                    <a:pt x="4720" y="24677"/>
                    <a:pt x="4009" y="29419"/>
                    <a:pt x="7647" y="31668"/>
                  </a:cubicBezTo>
                  <a:cubicBezTo>
                    <a:pt x="8058" y="31920"/>
                    <a:pt x="8566" y="31891"/>
                    <a:pt x="8978" y="31668"/>
                  </a:cubicBezTo>
                  <a:cubicBezTo>
                    <a:pt x="13202" y="29399"/>
                    <a:pt x="12031" y="23516"/>
                    <a:pt x="11532" y="19592"/>
                  </a:cubicBezTo>
                  <a:cubicBezTo>
                    <a:pt x="10768" y="13636"/>
                    <a:pt x="9258" y="7922"/>
                    <a:pt x="7033" y="235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71" name="Graphic 97">
            <a:extLst>
              <a:ext uri="{FF2B5EF4-FFF2-40B4-BE49-F238E27FC236}">
                <a16:creationId xmlns:a16="http://schemas.microsoft.com/office/drawing/2014/main" id="{BD6880E9-FB46-C826-0636-AE34DD4280D3}"/>
              </a:ext>
            </a:extLst>
          </p:cNvPr>
          <p:cNvGrpSpPr/>
          <p:nvPr/>
        </p:nvGrpSpPr>
        <p:grpSpPr>
          <a:xfrm>
            <a:off x="3856511" y="5204781"/>
            <a:ext cx="632883" cy="507600"/>
            <a:chOff x="-193348" y="4596676"/>
            <a:chExt cx="294505" cy="278857"/>
          </a:xfrm>
        </p:grpSpPr>
        <p:grpSp>
          <p:nvGrpSpPr>
            <p:cNvPr id="372" name="Graphic 97">
              <a:extLst>
                <a:ext uri="{FF2B5EF4-FFF2-40B4-BE49-F238E27FC236}">
                  <a16:creationId xmlns:a16="http://schemas.microsoft.com/office/drawing/2014/main" id="{DEE1EE61-5AA8-3C66-ADA6-5B54AA555B94}"/>
                </a:ext>
              </a:extLst>
            </p:cNvPr>
            <p:cNvGrpSpPr/>
            <p:nvPr/>
          </p:nvGrpSpPr>
          <p:grpSpPr>
            <a:xfrm>
              <a:off x="-169917" y="4668451"/>
              <a:ext cx="261549" cy="186320"/>
              <a:chOff x="-169917" y="4668451"/>
              <a:chExt cx="261549" cy="186320"/>
            </a:xfrm>
            <a:solidFill>
              <a:srgbClr val="FFFFFF"/>
            </a:solidFill>
          </p:grpSpPr>
          <p:sp>
            <p:nvSpPr>
              <p:cNvPr id="380" name="Freeform 199">
                <a:extLst>
                  <a:ext uri="{FF2B5EF4-FFF2-40B4-BE49-F238E27FC236}">
                    <a16:creationId xmlns:a16="http://schemas.microsoft.com/office/drawing/2014/main" id="{D7383BBD-DC0A-B23C-4834-BC6D2C97F0E8}"/>
                  </a:ext>
                </a:extLst>
              </p:cNvPr>
              <p:cNvSpPr/>
              <p:nvPr/>
            </p:nvSpPr>
            <p:spPr>
              <a:xfrm>
                <a:off x="-15213" y="4674500"/>
                <a:ext cx="106845" cy="55529"/>
              </a:xfrm>
              <a:custGeom>
                <a:avLst/>
                <a:gdLst>
                  <a:gd name="connsiteX0" fmla="*/ 106468 w 106845"/>
                  <a:gd name="connsiteY0" fmla="*/ 48166 h 55529"/>
                  <a:gd name="connsiteX1" fmla="*/ 19170 w 106845"/>
                  <a:gd name="connsiteY1" fmla="*/ 7708 h 55529"/>
                  <a:gd name="connsiteX2" fmla="*/ 18275 w 106845"/>
                  <a:gd name="connsiteY2" fmla="*/ 9484 h 55529"/>
                  <a:gd name="connsiteX3" fmla="*/ 20 w 106845"/>
                  <a:gd name="connsiteY3" fmla="*/ 48863 h 55529"/>
                  <a:gd name="connsiteX4" fmla="*/ 13742 w 106845"/>
                  <a:gd name="connsiteY4" fmla="*/ 55530 h 55529"/>
                  <a:gd name="connsiteX5" fmla="*/ 43812 w 106845"/>
                  <a:gd name="connsiteY5" fmla="*/ 48321 h 55529"/>
                  <a:gd name="connsiteX6" fmla="*/ 106468 w 106845"/>
                  <a:gd name="connsiteY6" fmla="*/ 48166 h 55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845" h="55529">
                    <a:moveTo>
                      <a:pt x="106468" y="48166"/>
                    </a:moveTo>
                    <a:cubicBezTo>
                      <a:pt x="86539" y="18038"/>
                      <a:pt x="50353" y="-15419"/>
                      <a:pt x="19170" y="7708"/>
                    </a:cubicBezTo>
                    <a:cubicBezTo>
                      <a:pt x="18604" y="8129"/>
                      <a:pt x="18270" y="8792"/>
                      <a:pt x="18275" y="9484"/>
                    </a:cubicBezTo>
                    <a:cubicBezTo>
                      <a:pt x="18459" y="27744"/>
                      <a:pt x="780" y="41286"/>
                      <a:pt x="20" y="48863"/>
                    </a:cubicBezTo>
                    <a:cubicBezTo>
                      <a:pt x="-488" y="53953"/>
                      <a:pt x="8720" y="55201"/>
                      <a:pt x="13742" y="55530"/>
                    </a:cubicBezTo>
                    <a:cubicBezTo>
                      <a:pt x="23457" y="55530"/>
                      <a:pt x="34817" y="51345"/>
                      <a:pt x="43812" y="48321"/>
                    </a:cubicBezTo>
                    <a:cubicBezTo>
                      <a:pt x="76137" y="33346"/>
                      <a:pt x="110857" y="61080"/>
                      <a:pt x="106468" y="48166"/>
                    </a:cubicBezTo>
                    <a:close/>
                  </a:path>
                </a:pathLst>
              </a:custGeom>
              <a:solidFill>
                <a:srgbClr val="92D050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1" name="Freeform 200">
                <a:extLst>
                  <a:ext uri="{FF2B5EF4-FFF2-40B4-BE49-F238E27FC236}">
                    <a16:creationId xmlns:a16="http://schemas.microsoft.com/office/drawing/2014/main" id="{A7D6C329-BC07-8EE1-3320-F4D54BFDCB39}"/>
                  </a:ext>
                </a:extLst>
              </p:cNvPr>
              <p:cNvSpPr/>
              <p:nvPr/>
            </p:nvSpPr>
            <p:spPr>
              <a:xfrm>
                <a:off x="-28827" y="4778896"/>
                <a:ext cx="78114" cy="75875"/>
              </a:xfrm>
              <a:custGeom>
                <a:avLst/>
                <a:gdLst>
                  <a:gd name="connsiteX0" fmla="*/ 41760 w 78114"/>
                  <a:gd name="connsiteY0" fmla="*/ 8725 h 75875"/>
                  <a:gd name="connsiteX1" fmla="*/ 3639 w 78114"/>
                  <a:gd name="connsiteY1" fmla="*/ 59 h 75875"/>
                  <a:gd name="connsiteX2" fmla="*/ 2202 w 78114"/>
                  <a:gd name="connsiteY2" fmla="*/ 6209 h 75875"/>
                  <a:gd name="connsiteX3" fmla="*/ 74985 w 78114"/>
                  <a:gd name="connsiteY3" fmla="*/ 75876 h 75875"/>
                  <a:gd name="connsiteX4" fmla="*/ 77631 w 78114"/>
                  <a:gd name="connsiteY4" fmla="*/ 73481 h 75875"/>
                  <a:gd name="connsiteX5" fmla="*/ 41760 w 78114"/>
                  <a:gd name="connsiteY5" fmla="*/ 8725 h 7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114" h="75875">
                    <a:moveTo>
                      <a:pt x="41760" y="8725"/>
                    </a:moveTo>
                    <a:cubicBezTo>
                      <a:pt x="29257" y="4152"/>
                      <a:pt x="16325" y="3344"/>
                      <a:pt x="3639" y="59"/>
                    </a:cubicBezTo>
                    <a:cubicBezTo>
                      <a:pt x="-556" y="-599"/>
                      <a:pt x="-1243" y="4423"/>
                      <a:pt x="2202" y="6209"/>
                    </a:cubicBezTo>
                    <a:cubicBezTo>
                      <a:pt x="28638" y="26704"/>
                      <a:pt x="48209" y="56300"/>
                      <a:pt x="74985" y="75876"/>
                    </a:cubicBezTo>
                    <a:cubicBezTo>
                      <a:pt x="76315" y="75890"/>
                      <a:pt x="77525" y="74816"/>
                      <a:pt x="77631" y="73481"/>
                    </a:cubicBezTo>
                    <a:cubicBezTo>
                      <a:pt x="80703" y="45472"/>
                      <a:pt x="69178" y="17085"/>
                      <a:pt x="41760" y="872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2" name="Freeform 201">
                <a:extLst>
                  <a:ext uri="{FF2B5EF4-FFF2-40B4-BE49-F238E27FC236}">
                    <a16:creationId xmlns:a16="http://schemas.microsoft.com/office/drawing/2014/main" id="{FC4FBA3D-B599-0F26-206C-21248C0F0099}"/>
                  </a:ext>
                </a:extLst>
              </p:cNvPr>
              <p:cNvSpPr/>
              <p:nvPr/>
            </p:nvSpPr>
            <p:spPr>
              <a:xfrm>
                <a:off x="-122039" y="4771981"/>
                <a:ext cx="77559" cy="70717"/>
              </a:xfrm>
              <a:custGeom>
                <a:avLst/>
                <a:gdLst>
                  <a:gd name="connsiteX0" fmla="*/ 72389 w 77559"/>
                  <a:gd name="connsiteY0" fmla="*/ 638 h 70717"/>
                  <a:gd name="connsiteX1" fmla="*/ 67889 w 77559"/>
                  <a:gd name="connsiteY1" fmla="*/ 1146 h 70717"/>
                  <a:gd name="connsiteX2" fmla="*/ 3839 w 77559"/>
                  <a:gd name="connsiteY2" fmla="*/ 23160 h 70717"/>
                  <a:gd name="connsiteX3" fmla="*/ 162 w 77559"/>
                  <a:gd name="connsiteY3" fmla="*/ 36620 h 70717"/>
                  <a:gd name="connsiteX4" fmla="*/ 23362 w 77559"/>
                  <a:gd name="connsiteY4" fmla="*/ 69052 h 70717"/>
                  <a:gd name="connsiteX5" fmla="*/ 28210 w 77559"/>
                  <a:gd name="connsiteY5" fmla="*/ 69061 h 70717"/>
                  <a:gd name="connsiteX6" fmla="*/ 51869 w 77559"/>
                  <a:gd name="connsiteY6" fmla="*/ 44081 h 70717"/>
                  <a:gd name="connsiteX7" fmla="*/ 72389 w 77559"/>
                  <a:gd name="connsiteY7" fmla="*/ 638 h 7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559" h="70717">
                    <a:moveTo>
                      <a:pt x="72389" y="638"/>
                    </a:moveTo>
                    <a:cubicBezTo>
                      <a:pt x="70942" y="-664"/>
                      <a:pt x="69297" y="294"/>
                      <a:pt x="67889" y="1146"/>
                    </a:cubicBezTo>
                    <a:cubicBezTo>
                      <a:pt x="50810" y="13909"/>
                      <a:pt x="26967" y="22004"/>
                      <a:pt x="3839" y="23160"/>
                    </a:cubicBezTo>
                    <a:cubicBezTo>
                      <a:pt x="124" y="23601"/>
                      <a:pt x="-327" y="33026"/>
                      <a:pt x="162" y="36620"/>
                    </a:cubicBezTo>
                    <a:cubicBezTo>
                      <a:pt x="2639" y="55016"/>
                      <a:pt x="22060" y="67295"/>
                      <a:pt x="23362" y="69052"/>
                    </a:cubicBezTo>
                    <a:cubicBezTo>
                      <a:pt x="24707" y="70861"/>
                      <a:pt x="26454" y="71645"/>
                      <a:pt x="28210" y="69061"/>
                    </a:cubicBezTo>
                    <a:cubicBezTo>
                      <a:pt x="32681" y="58204"/>
                      <a:pt x="42440" y="51024"/>
                      <a:pt x="51869" y="44081"/>
                    </a:cubicBezTo>
                    <a:cubicBezTo>
                      <a:pt x="66820" y="33364"/>
                      <a:pt x="87257" y="14635"/>
                      <a:pt x="72389" y="63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3" name="Freeform 202">
                <a:extLst>
                  <a:ext uri="{FF2B5EF4-FFF2-40B4-BE49-F238E27FC236}">
                    <a16:creationId xmlns:a16="http://schemas.microsoft.com/office/drawing/2014/main" id="{0343D94D-F90B-E830-2D22-3BC0B6E58BE8}"/>
                  </a:ext>
                </a:extLst>
              </p:cNvPr>
              <p:cNvSpPr/>
              <p:nvPr/>
            </p:nvSpPr>
            <p:spPr>
              <a:xfrm>
                <a:off x="-169917" y="4668451"/>
                <a:ext cx="111571" cy="108005"/>
              </a:xfrm>
              <a:custGeom>
                <a:avLst/>
                <a:gdLst>
                  <a:gd name="connsiteX0" fmla="*/ 68467 w 111571"/>
                  <a:gd name="connsiteY0" fmla="*/ 107979 h 108005"/>
                  <a:gd name="connsiteX1" fmla="*/ 103201 w 111571"/>
                  <a:gd name="connsiteY1" fmla="*/ 104461 h 108005"/>
                  <a:gd name="connsiteX2" fmla="*/ 111518 w 111571"/>
                  <a:gd name="connsiteY2" fmla="*/ 98597 h 108005"/>
                  <a:gd name="connsiteX3" fmla="*/ 103985 w 111571"/>
                  <a:gd name="connsiteY3" fmla="*/ 69572 h 108005"/>
                  <a:gd name="connsiteX4" fmla="*/ 88609 w 111571"/>
                  <a:gd name="connsiteY4" fmla="*/ 20478 h 108005"/>
                  <a:gd name="connsiteX5" fmla="*/ 37313 w 111571"/>
                  <a:gd name="connsiteY5" fmla="*/ 3142 h 108005"/>
                  <a:gd name="connsiteX6" fmla="*/ 4025 w 111571"/>
                  <a:gd name="connsiteY6" fmla="*/ 225 h 108005"/>
                  <a:gd name="connsiteX7" fmla="*/ 668 w 111571"/>
                  <a:gd name="connsiteY7" fmla="*/ 1057 h 108005"/>
                  <a:gd name="connsiteX8" fmla="*/ 484 w 111571"/>
                  <a:gd name="connsiteY8" fmla="*/ 4506 h 108005"/>
                  <a:gd name="connsiteX9" fmla="*/ 68467 w 111571"/>
                  <a:gd name="connsiteY9" fmla="*/ 107979 h 10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571" h="108005">
                    <a:moveTo>
                      <a:pt x="68467" y="107979"/>
                    </a:moveTo>
                    <a:cubicBezTo>
                      <a:pt x="80674" y="107955"/>
                      <a:pt x="92368" y="106053"/>
                      <a:pt x="103201" y="104461"/>
                    </a:cubicBezTo>
                    <a:cubicBezTo>
                      <a:pt x="105306" y="104229"/>
                      <a:pt x="112249" y="103653"/>
                      <a:pt x="111518" y="98597"/>
                    </a:cubicBezTo>
                    <a:cubicBezTo>
                      <a:pt x="108320" y="89172"/>
                      <a:pt x="106114" y="79205"/>
                      <a:pt x="103985" y="69572"/>
                    </a:cubicBezTo>
                    <a:cubicBezTo>
                      <a:pt x="99974" y="50412"/>
                      <a:pt x="96800" y="32641"/>
                      <a:pt x="88609" y="20478"/>
                    </a:cubicBezTo>
                    <a:cubicBezTo>
                      <a:pt x="79150" y="6422"/>
                      <a:pt x="63338" y="-376"/>
                      <a:pt x="37313" y="3142"/>
                    </a:cubicBezTo>
                    <a:cubicBezTo>
                      <a:pt x="25899" y="3747"/>
                      <a:pt x="14103" y="4371"/>
                      <a:pt x="4025" y="225"/>
                    </a:cubicBezTo>
                    <a:cubicBezTo>
                      <a:pt x="2840" y="-269"/>
                      <a:pt x="1490" y="70"/>
                      <a:pt x="668" y="1057"/>
                    </a:cubicBezTo>
                    <a:cubicBezTo>
                      <a:pt x="-150" y="2049"/>
                      <a:pt x="-223" y="3432"/>
                      <a:pt x="484" y="4506"/>
                    </a:cubicBezTo>
                    <a:cubicBezTo>
                      <a:pt x="23500" y="42492"/>
                      <a:pt x="2259" y="109542"/>
                      <a:pt x="68467" y="10797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73" name="Graphic 97">
              <a:extLst>
                <a:ext uri="{FF2B5EF4-FFF2-40B4-BE49-F238E27FC236}">
                  <a16:creationId xmlns:a16="http://schemas.microsoft.com/office/drawing/2014/main" id="{2D7C0E87-6B52-7554-3BFB-790D69FF7760}"/>
                </a:ext>
              </a:extLst>
            </p:cNvPr>
            <p:cNvGrpSpPr/>
            <p:nvPr/>
          </p:nvGrpSpPr>
          <p:grpSpPr>
            <a:xfrm>
              <a:off x="-187703" y="4601402"/>
              <a:ext cx="261696" cy="260018"/>
              <a:chOff x="-187703" y="4601402"/>
              <a:chExt cx="261696" cy="260018"/>
            </a:xfrm>
            <a:solidFill>
              <a:srgbClr val="FFFFFF"/>
            </a:solidFill>
          </p:grpSpPr>
          <p:sp>
            <p:nvSpPr>
              <p:cNvPr id="375" name="Freeform 204">
                <a:extLst>
                  <a:ext uri="{FF2B5EF4-FFF2-40B4-BE49-F238E27FC236}">
                    <a16:creationId xmlns:a16="http://schemas.microsoft.com/office/drawing/2014/main" id="{DB1B1278-DE57-DABD-ABE6-EE67D4E6F6E4}"/>
                  </a:ext>
                </a:extLst>
              </p:cNvPr>
              <p:cNvSpPr/>
              <p:nvPr/>
            </p:nvSpPr>
            <p:spPr>
              <a:xfrm>
                <a:off x="-19235" y="4758686"/>
                <a:ext cx="93228" cy="84012"/>
              </a:xfrm>
              <a:custGeom>
                <a:avLst/>
                <a:gdLst>
                  <a:gd name="connsiteX0" fmla="*/ 92738 w 93228"/>
                  <a:gd name="connsiteY0" fmla="*/ 31400 h 84012"/>
                  <a:gd name="connsiteX1" fmla="*/ 1163 w 93228"/>
                  <a:gd name="connsiteY1" fmla="*/ 16634 h 84012"/>
                  <a:gd name="connsiteX2" fmla="*/ 2353 w 93228"/>
                  <a:gd name="connsiteY2" fmla="*/ 21511 h 84012"/>
                  <a:gd name="connsiteX3" fmla="*/ 69848 w 93228"/>
                  <a:gd name="connsiteY3" fmla="*/ 81462 h 84012"/>
                  <a:gd name="connsiteX4" fmla="*/ 72519 w 93228"/>
                  <a:gd name="connsiteY4" fmla="*/ 84012 h 84012"/>
                  <a:gd name="connsiteX5" fmla="*/ 74928 w 93228"/>
                  <a:gd name="connsiteY5" fmla="*/ 82498 h 84012"/>
                  <a:gd name="connsiteX6" fmla="*/ 92738 w 93228"/>
                  <a:gd name="connsiteY6" fmla="*/ 31400 h 8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228" h="84012">
                    <a:moveTo>
                      <a:pt x="92738" y="31400"/>
                    </a:moveTo>
                    <a:cubicBezTo>
                      <a:pt x="82553" y="-13795"/>
                      <a:pt x="24053" y="-2178"/>
                      <a:pt x="1163" y="16634"/>
                    </a:cubicBezTo>
                    <a:cubicBezTo>
                      <a:pt x="-879" y="17916"/>
                      <a:pt x="-75" y="21322"/>
                      <a:pt x="2353" y="21511"/>
                    </a:cubicBezTo>
                    <a:cubicBezTo>
                      <a:pt x="46764" y="26373"/>
                      <a:pt x="68208" y="45422"/>
                      <a:pt x="69848" y="81462"/>
                    </a:cubicBezTo>
                    <a:cubicBezTo>
                      <a:pt x="69896" y="82870"/>
                      <a:pt x="71111" y="84027"/>
                      <a:pt x="72519" y="84012"/>
                    </a:cubicBezTo>
                    <a:cubicBezTo>
                      <a:pt x="73530" y="84012"/>
                      <a:pt x="74473" y="83436"/>
                      <a:pt x="74928" y="82498"/>
                    </a:cubicBezTo>
                    <a:cubicBezTo>
                      <a:pt x="82781" y="66343"/>
                      <a:pt x="95931" y="50647"/>
                      <a:pt x="92738" y="3140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6" name="Freeform 205">
                <a:extLst>
                  <a:ext uri="{FF2B5EF4-FFF2-40B4-BE49-F238E27FC236}">
                    <a16:creationId xmlns:a16="http://schemas.microsoft.com/office/drawing/2014/main" id="{AECA8845-5FFA-6448-1BE5-2EB814F3299B}"/>
                  </a:ext>
                </a:extLst>
              </p:cNvPr>
              <p:cNvSpPr/>
              <p:nvPr/>
            </p:nvSpPr>
            <p:spPr>
              <a:xfrm>
                <a:off x="-22639" y="4794382"/>
                <a:ext cx="58380" cy="67038"/>
              </a:xfrm>
              <a:custGeom>
                <a:avLst/>
                <a:gdLst>
                  <a:gd name="connsiteX0" fmla="*/ 57997 w 58380"/>
                  <a:gd name="connsiteY0" fmla="*/ 55412 h 67038"/>
                  <a:gd name="connsiteX1" fmla="*/ 57049 w 58380"/>
                  <a:gd name="connsiteY1" fmla="*/ 52988 h 67038"/>
                  <a:gd name="connsiteX2" fmla="*/ 5714 w 58380"/>
                  <a:gd name="connsiteY2" fmla="*/ 700 h 67038"/>
                  <a:gd name="connsiteX3" fmla="*/ 1374 w 58380"/>
                  <a:gd name="connsiteY3" fmla="*/ 1929 h 67038"/>
                  <a:gd name="connsiteX4" fmla="*/ 27820 w 58380"/>
                  <a:gd name="connsiteY4" fmla="*/ 52939 h 67038"/>
                  <a:gd name="connsiteX5" fmla="*/ 53928 w 58380"/>
                  <a:gd name="connsiteY5" fmla="*/ 66230 h 67038"/>
                  <a:gd name="connsiteX6" fmla="*/ 57997 w 58380"/>
                  <a:gd name="connsiteY6" fmla="*/ 55412 h 67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380" h="67038">
                    <a:moveTo>
                      <a:pt x="57997" y="55412"/>
                    </a:moveTo>
                    <a:cubicBezTo>
                      <a:pt x="58132" y="54493"/>
                      <a:pt x="57769" y="53573"/>
                      <a:pt x="57049" y="52988"/>
                    </a:cubicBezTo>
                    <a:cubicBezTo>
                      <a:pt x="37869" y="37384"/>
                      <a:pt x="23693" y="17547"/>
                      <a:pt x="5714" y="700"/>
                    </a:cubicBezTo>
                    <a:cubicBezTo>
                      <a:pt x="4354" y="-650"/>
                      <a:pt x="1819" y="57"/>
                      <a:pt x="1374" y="1929"/>
                    </a:cubicBezTo>
                    <a:cubicBezTo>
                      <a:pt x="-4016" y="20406"/>
                      <a:pt x="6793" y="48890"/>
                      <a:pt x="27820" y="52939"/>
                    </a:cubicBezTo>
                    <a:cubicBezTo>
                      <a:pt x="36558" y="57052"/>
                      <a:pt x="47411" y="58842"/>
                      <a:pt x="53928" y="66230"/>
                    </a:cubicBezTo>
                    <a:cubicBezTo>
                      <a:pt x="61055" y="70169"/>
                      <a:pt x="57315" y="58610"/>
                      <a:pt x="57997" y="5541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7" name="Freeform 206">
                <a:extLst>
                  <a:ext uri="{FF2B5EF4-FFF2-40B4-BE49-F238E27FC236}">
                    <a16:creationId xmlns:a16="http://schemas.microsoft.com/office/drawing/2014/main" id="{52A65407-5669-9EB0-3320-C8B91C259250}"/>
                  </a:ext>
                </a:extLst>
              </p:cNvPr>
              <p:cNvSpPr/>
              <p:nvPr/>
            </p:nvSpPr>
            <p:spPr>
              <a:xfrm>
                <a:off x="-158702" y="4772105"/>
                <a:ext cx="92172" cy="21537"/>
              </a:xfrm>
              <a:custGeom>
                <a:avLst/>
                <a:gdLst>
                  <a:gd name="connsiteX0" fmla="*/ 88875 w 92172"/>
                  <a:gd name="connsiteY0" fmla="*/ 2685 h 21537"/>
                  <a:gd name="connsiteX1" fmla="*/ 29688 w 92172"/>
                  <a:gd name="connsiteY1" fmla="*/ 270 h 21537"/>
                  <a:gd name="connsiteX2" fmla="*/ 26480 w 92172"/>
                  <a:gd name="connsiteY2" fmla="*/ 798 h 21537"/>
                  <a:gd name="connsiteX3" fmla="*/ 0 w 92172"/>
                  <a:gd name="connsiteY3" fmla="*/ 19357 h 21537"/>
                  <a:gd name="connsiteX4" fmla="*/ 26137 w 92172"/>
                  <a:gd name="connsiteY4" fmla="*/ 21114 h 21537"/>
                  <a:gd name="connsiteX5" fmla="*/ 62071 w 92172"/>
                  <a:gd name="connsiteY5" fmla="*/ 17949 h 21537"/>
                  <a:gd name="connsiteX6" fmla="*/ 88875 w 92172"/>
                  <a:gd name="connsiteY6" fmla="*/ 2685 h 2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172" h="21537">
                    <a:moveTo>
                      <a:pt x="88875" y="2685"/>
                    </a:moveTo>
                    <a:cubicBezTo>
                      <a:pt x="69348" y="5210"/>
                      <a:pt x="46985" y="8394"/>
                      <a:pt x="29688" y="270"/>
                    </a:cubicBezTo>
                    <a:cubicBezTo>
                      <a:pt x="28614" y="-233"/>
                      <a:pt x="27307" y="-20"/>
                      <a:pt x="26480" y="798"/>
                    </a:cubicBezTo>
                    <a:cubicBezTo>
                      <a:pt x="21603" y="6173"/>
                      <a:pt x="218" y="11757"/>
                      <a:pt x="0" y="19357"/>
                    </a:cubicBezTo>
                    <a:cubicBezTo>
                      <a:pt x="1253" y="22846"/>
                      <a:pt x="22401" y="20601"/>
                      <a:pt x="26137" y="21114"/>
                    </a:cubicBezTo>
                    <a:cubicBezTo>
                      <a:pt x="30602" y="22057"/>
                      <a:pt x="47149" y="21598"/>
                      <a:pt x="62071" y="17949"/>
                    </a:cubicBezTo>
                    <a:cubicBezTo>
                      <a:pt x="81990" y="13072"/>
                      <a:pt x="99723" y="4296"/>
                      <a:pt x="88875" y="268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8" name="Freeform 207">
                <a:extLst>
                  <a:ext uri="{FF2B5EF4-FFF2-40B4-BE49-F238E27FC236}">
                    <a16:creationId xmlns:a16="http://schemas.microsoft.com/office/drawing/2014/main" id="{FF8C2FA5-D05D-B55B-8FC2-197483783865}"/>
                  </a:ext>
                </a:extLst>
              </p:cNvPr>
              <p:cNvSpPr/>
              <p:nvPr/>
            </p:nvSpPr>
            <p:spPr>
              <a:xfrm>
                <a:off x="-187703" y="4718057"/>
                <a:ext cx="36737" cy="31361"/>
              </a:xfrm>
              <a:custGeom>
                <a:avLst/>
                <a:gdLst>
                  <a:gd name="connsiteX0" fmla="*/ 34178 w 36737"/>
                  <a:gd name="connsiteY0" fmla="*/ 31361 h 31361"/>
                  <a:gd name="connsiteX1" fmla="*/ 36583 w 36737"/>
                  <a:gd name="connsiteY1" fmla="*/ 27960 h 31361"/>
                  <a:gd name="connsiteX2" fmla="*/ 30946 w 36737"/>
                  <a:gd name="connsiteY2" fmla="*/ 3473 h 31361"/>
                  <a:gd name="connsiteX3" fmla="*/ 27767 w 36737"/>
                  <a:gd name="connsiteY3" fmla="*/ 1407 h 31361"/>
                  <a:gd name="connsiteX4" fmla="*/ 2429 w 36737"/>
                  <a:gd name="connsiteY4" fmla="*/ 47 h 31361"/>
                  <a:gd name="connsiteX5" fmla="*/ 237 w 36737"/>
                  <a:gd name="connsiteY5" fmla="*/ 3652 h 31361"/>
                  <a:gd name="connsiteX6" fmla="*/ 34178 w 36737"/>
                  <a:gd name="connsiteY6" fmla="*/ 31361 h 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737" h="31361">
                    <a:moveTo>
                      <a:pt x="34178" y="31361"/>
                    </a:moveTo>
                    <a:cubicBezTo>
                      <a:pt x="35871" y="31409"/>
                      <a:pt x="37202" y="29556"/>
                      <a:pt x="36583" y="27960"/>
                    </a:cubicBezTo>
                    <a:cubicBezTo>
                      <a:pt x="33941" y="20499"/>
                      <a:pt x="32417" y="12772"/>
                      <a:pt x="30946" y="3473"/>
                    </a:cubicBezTo>
                    <a:cubicBezTo>
                      <a:pt x="30748" y="2016"/>
                      <a:pt x="29175" y="996"/>
                      <a:pt x="27767" y="1407"/>
                    </a:cubicBezTo>
                    <a:cubicBezTo>
                      <a:pt x="19566" y="3550"/>
                      <a:pt x="10954" y="-475"/>
                      <a:pt x="2429" y="47"/>
                    </a:cubicBezTo>
                    <a:cubicBezTo>
                      <a:pt x="687" y="86"/>
                      <a:pt x="-537" y="2084"/>
                      <a:pt x="237" y="3652"/>
                    </a:cubicBezTo>
                    <a:cubicBezTo>
                      <a:pt x="7949" y="19318"/>
                      <a:pt x="21419" y="27156"/>
                      <a:pt x="34178" y="3136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9" name="Freeform 208">
                <a:extLst>
                  <a:ext uri="{FF2B5EF4-FFF2-40B4-BE49-F238E27FC236}">
                    <a16:creationId xmlns:a16="http://schemas.microsoft.com/office/drawing/2014/main" id="{7457517D-6BA0-BF41-17E1-0F0594FA3537}"/>
                  </a:ext>
                </a:extLst>
              </p:cNvPr>
              <p:cNvSpPr/>
              <p:nvPr/>
            </p:nvSpPr>
            <p:spPr>
              <a:xfrm>
                <a:off x="-106409" y="4601402"/>
                <a:ext cx="108204" cy="117953"/>
              </a:xfrm>
              <a:custGeom>
                <a:avLst/>
                <a:gdLst>
                  <a:gd name="connsiteX0" fmla="*/ 107918 w 108204"/>
                  <a:gd name="connsiteY0" fmla="*/ 76747 h 117953"/>
                  <a:gd name="connsiteX1" fmla="*/ 3672 w 108204"/>
                  <a:gd name="connsiteY1" fmla="*/ 156 h 117953"/>
                  <a:gd name="connsiteX2" fmla="*/ 880 w 108204"/>
                  <a:gd name="connsiteY2" fmla="*/ 4820 h 117953"/>
                  <a:gd name="connsiteX3" fmla="*/ 5622 w 108204"/>
                  <a:gd name="connsiteY3" fmla="*/ 21281 h 117953"/>
                  <a:gd name="connsiteX4" fmla="*/ 34468 w 108204"/>
                  <a:gd name="connsiteY4" fmla="*/ 87899 h 117953"/>
                  <a:gd name="connsiteX5" fmla="*/ 70973 w 108204"/>
                  <a:gd name="connsiteY5" fmla="*/ 114258 h 117953"/>
                  <a:gd name="connsiteX6" fmla="*/ 89344 w 108204"/>
                  <a:gd name="connsiteY6" fmla="*/ 117805 h 117953"/>
                  <a:gd name="connsiteX7" fmla="*/ 107918 w 108204"/>
                  <a:gd name="connsiteY7" fmla="*/ 76747 h 117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204" h="117953">
                    <a:moveTo>
                      <a:pt x="107918" y="76747"/>
                    </a:moveTo>
                    <a:cubicBezTo>
                      <a:pt x="103095" y="33604"/>
                      <a:pt x="39233" y="14497"/>
                      <a:pt x="3672" y="156"/>
                    </a:cubicBezTo>
                    <a:cubicBezTo>
                      <a:pt x="957" y="-802"/>
                      <a:pt x="-1312" y="2880"/>
                      <a:pt x="880" y="4820"/>
                    </a:cubicBezTo>
                    <a:cubicBezTo>
                      <a:pt x="2099" y="6064"/>
                      <a:pt x="5631" y="19761"/>
                      <a:pt x="5622" y="21281"/>
                    </a:cubicBezTo>
                    <a:cubicBezTo>
                      <a:pt x="15593" y="43391"/>
                      <a:pt x="23349" y="66228"/>
                      <a:pt x="34468" y="87899"/>
                    </a:cubicBezTo>
                    <a:cubicBezTo>
                      <a:pt x="42262" y="102226"/>
                      <a:pt x="53052" y="111191"/>
                      <a:pt x="70973" y="114258"/>
                    </a:cubicBezTo>
                    <a:cubicBezTo>
                      <a:pt x="71602" y="114370"/>
                      <a:pt x="88163" y="118811"/>
                      <a:pt x="89344" y="117805"/>
                    </a:cubicBezTo>
                    <a:cubicBezTo>
                      <a:pt x="103849" y="106846"/>
                      <a:pt x="109612" y="92128"/>
                      <a:pt x="107918" y="7674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48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74" name="Freeform 209">
              <a:extLst>
                <a:ext uri="{FF2B5EF4-FFF2-40B4-BE49-F238E27FC236}">
                  <a16:creationId xmlns:a16="http://schemas.microsoft.com/office/drawing/2014/main" id="{507B7275-777C-5385-2F7B-005222DF5972}"/>
                </a:ext>
              </a:extLst>
            </p:cNvPr>
            <p:cNvSpPr/>
            <p:nvPr/>
          </p:nvSpPr>
          <p:spPr>
            <a:xfrm>
              <a:off x="-193348" y="4596676"/>
              <a:ext cx="294505" cy="278857"/>
            </a:xfrm>
            <a:custGeom>
              <a:avLst/>
              <a:gdLst>
                <a:gd name="connsiteX0" fmla="*/ 293970 w 294505"/>
                <a:gd name="connsiteY0" fmla="*/ 133722 h 278857"/>
                <a:gd name="connsiteX1" fmla="*/ 253687 w 294505"/>
                <a:gd name="connsiteY1" fmla="*/ 85823 h 278857"/>
                <a:gd name="connsiteX2" fmla="*/ 227419 w 294505"/>
                <a:gd name="connsiteY2" fmla="*/ 74385 h 278857"/>
                <a:gd name="connsiteX3" fmla="*/ 199101 w 294505"/>
                <a:gd name="connsiteY3" fmla="*/ 79867 h 278857"/>
                <a:gd name="connsiteX4" fmla="*/ 182810 w 294505"/>
                <a:gd name="connsiteY4" fmla="*/ 48640 h 278857"/>
                <a:gd name="connsiteX5" fmla="*/ 133957 w 294505"/>
                <a:gd name="connsiteY5" fmla="*/ 18923 h 278857"/>
                <a:gd name="connsiteX6" fmla="*/ 106331 w 294505"/>
                <a:gd name="connsiteY6" fmla="*/ 6832 h 278857"/>
                <a:gd name="connsiteX7" fmla="*/ 87868 w 294505"/>
                <a:gd name="connsiteY7" fmla="*/ 813 h 278857"/>
                <a:gd name="connsiteX8" fmla="*/ 76691 w 294505"/>
                <a:gd name="connsiteY8" fmla="*/ 2497 h 278857"/>
                <a:gd name="connsiteX9" fmla="*/ 77857 w 294505"/>
                <a:gd name="connsiteY9" fmla="*/ 6938 h 278857"/>
                <a:gd name="connsiteX10" fmla="*/ 87180 w 294505"/>
                <a:gd name="connsiteY10" fmla="*/ 14680 h 278857"/>
                <a:gd name="connsiteX11" fmla="*/ 98715 w 294505"/>
                <a:gd name="connsiteY11" fmla="*/ 48074 h 278857"/>
                <a:gd name="connsiteX12" fmla="*/ 113457 w 294505"/>
                <a:gd name="connsiteY12" fmla="*/ 84013 h 278857"/>
                <a:gd name="connsiteX13" fmla="*/ 132641 w 294505"/>
                <a:gd name="connsiteY13" fmla="*/ 112346 h 278857"/>
                <a:gd name="connsiteX14" fmla="*/ 165934 w 294505"/>
                <a:gd name="connsiteY14" fmla="*/ 124761 h 278857"/>
                <a:gd name="connsiteX15" fmla="*/ 166606 w 294505"/>
                <a:gd name="connsiteY15" fmla="*/ 124921 h 278857"/>
                <a:gd name="connsiteX16" fmla="*/ 167250 w 294505"/>
                <a:gd name="connsiteY16" fmla="*/ 125903 h 278857"/>
                <a:gd name="connsiteX17" fmla="*/ 156485 w 294505"/>
                <a:gd name="connsiteY17" fmla="*/ 181113 h 278857"/>
                <a:gd name="connsiteX18" fmla="*/ 156978 w 294505"/>
                <a:gd name="connsiteY18" fmla="*/ 187113 h 278857"/>
                <a:gd name="connsiteX19" fmla="*/ 145274 w 294505"/>
                <a:gd name="connsiteY19" fmla="*/ 172990 h 278857"/>
                <a:gd name="connsiteX20" fmla="*/ 141612 w 294505"/>
                <a:gd name="connsiteY20" fmla="*/ 170217 h 278857"/>
                <a:gd name="connsiteX21" fmla="*/ 139560 w 294505"/>
                <a:gd name="connsiteY21" fmla="*/ 169729 h 278857"/>
                <a:gd name="connsiteX22" fmla="*/ 113849 w 294505"/>
                <a:gd name="connsiteY22" fmla="*/ 89161 h 278857"/>
                <a:gd name="connsiteX23" fmla="*/ 58141 w 294505"/>
                <a:gd name="connsiteY23" fmla="*/ 71874 h 278857"/>
                <a:gd name="connsiteX24" fmla="*/ 22337 w 294505"/>
                <a:gd name="connsiteY24" fmla="*/ 68066 h 278857"/>
                <a:gd name="connsiteX25" fmla="*/ 20320 w 294505"/>
                <a:gd name="connsiteY25" fmla="*/ 69126 h 278857"/>
                <a:gd name="connsiteX26" fmla="*/ 19129 w 294505"/>
                <a:gd name="connsiteY26" fmla="*/ 70926 h 278857"/>
                <a:gd name="connsiteX27" fmla="*/ 26977 w 294505"/>
                <a:gd name="connsiteY27" fmla="*/ 86210 h 278857"/>
                <a:gd name="connsiteX28" fmla="*/ 31191 w 294505"/>
                <a:gd name="connsiteY28" fmla="*/ 103270 h 278857"/>
                <a:gd name="connsiteX29" fmla="*/ 33983 w 294505"/>
                <a:gd name="connsiteY29" fmla="*/ 120262 h 278857"/>
                <a:gd name="connsiteX30" fmla="*/ 30949 w 294505"/>
                <a:gd name="connsiteY30" fmla="*/ 120281 h 278857"/>
                <a:gd name="connsiteX31" fmla="*/ 20262 w 294505"/>
                <a:gd name="connsiteY31" fmla="*/ 118728 h 278857"/>
                <a:gd name="connsiteX32" fmla="*/ 2234 w 294505"/>
                <a:gd name="connsiteY32" fmla="*/ 117596 h 278857"/>
                <a:gd name="connsiteX33" fmla="*/ 105 w 294505"/>
                <a:gd name="connsiteY33" fmla="*/ 121351 h 278857"/>
                <a:gd name="connsiteX34" fmla="*/ 18399 w 294505"/>
                <a:gd name="connsiteY34" fmla="*/ 146263 h 278857"/>
                <a:gd name="connsiteX35" fmla="*/ 32377 w 294505"/>
                <a:gd name="connsiteY35" fmla="*/ 154551 h 278857"/>
                <a:gd name="connsiteX36" fmla="*/ 44332 w 294505"/>
                <a:gd name="connsiteY36" fmla="*/ 158746 h 278857"/>
                <a:gd name="connsiteX37" fmla="*/ 52944 w 294505"/>
                <a:gd name="connsiteY37" fmla="*/ 170532 h 278857"/>
                <a:gd name="connsiteX38" fmla="*/ 58504 w 294505"/>
                <a:gd name="connsiteY38" fmla="*/ 175041 h 278857"/>
                <a:gd name="connsiteX39" fmla="*/ 44211 w 294505"/>
                <a:gd name="connsiteY39" fmla="*/ 182081 h 278857"/>
                <a:gd name="connsiteX40" fmla="*/ 30340 w 294505"/>
                <a:gd name="connsiteY40" fmla="*/ 194467 h 278857"/>
                <a:gd name="connsiteX41" fmla="*/ 32711 w 294505"/>
                <a:gd name="connsiteY41" fmla="*/ 198594 h 278857"/>
                <a:gd name="connsiteX42" fmla="*/ 69651 w 294505"/>
                <a:gd name="connsiteY42" fmla="*/ 200612 h 278857"/>
                <a:gd name="connsiteX43" fmla="*/ 72559 w 294505"/>
                <a:gd name="connsiteY43" fmla="*/ 224920 h 278857"/>
                <a:gd name="connsiteX44" fmla="*/ 96030 w 294505"/>
                <a:gd name="connsiteY44" fmla="*/ 251206 h 278857"/>
                <a:gd name="connsiteX45" fmla="*/ 101453 w 294505"/>
                <a:gd name="connsiteY45" fmla="*/ 249774 h 278857"/>
                <a:gd name="connsiteX46" fmla="*/ 140300 w 294505"/>
                <a:gd name="connsiteY46" fmla="*/ 209524 h 278857"/>
                <a:gd name="connsiteX47" fmla="*/ 151506 w 294505"/>
                <a:gd name="connsiteY47" fmla="*/ 190171 h 278857"/>
                <a:gd name="connsiteX48" fmla="*/ 154307 w 294505"/>
                <a:gd name="connsiteY48" fmla="*/ 195686 h 278857"/>
                <a:gd name="connsiteX49" fmla="*/ 159581 w 294505"/>
                <a:gd name="connsiteY49" fmla="*/ 211740 h 278857"/>
                <a:gd name="connsiteX50" fmla="*/ 163810 w 294505"/>
                <a:gd name="connsiteY50" fmla="*/ 226787 h 278857"/>
                <a:gd name="connsiteX51" fmla="*/ 166640 w 294505"/>
                <a:gd name="connsiteY51" fmla="*/ 226424 h 278857"/>
                <a:gd name="connsiteX52" fmla="*/ 166911 w 294505"/>
                <a:gd name="connsiteY52" fmla="*/ 225984 h 278857"/>
                <a:gd name="connsiteX53" fmla="*/ 168697 w 294505"/>
                <a:gd name="connsiteY53" fmla="*/ 228471 h 278857"/>
                <a:gd name="connsiteX54" fmla="*/ 170724 w 294505"/>
                <a:gd name="connsiteY54" fmla="*/ 229051 h 278857"/>
                <a:gd name="connsiteX55" fmla="*/ 181160 w 294505"/>
                <a:gd name="connsiteY55" fmla="*/ 245710 h 278857"/>
                <a:gd name="connsiteX56" fmla="*/ 226442 w 294505"/>
                <a:gd name="connsiteY56" fmla="*/ 276583 h 278857"/>
                <a:gd name="connsiteX57" fmla="*/ 232785 w 294505"/>
                <a:gd name="connsiteY57" fmla="*/ 275727 h 278857"/>
                <a:gd name="connsiteX58" fmla="*/ 232301 w 294505"/>
                <a:gd name="connsiteY58" fmla="*/ 257394 h 278857"/>
                <a:gd name="connsiteX59" fmla="*/ 239486 w 294505"/>
                <a:gd name="connsiteY59" fmla="*/ 264899 h 278857"/>
                <a:gd name="connsiteX60" fmla="*/ 244900 w 294505"/>
                <a:gd name="connsiteY60" fmla="*/ 262494 h 278857"/>
                <a:gd name="connsiteX61" fmla="*/ 244910 w 294505"/>
                <a:gd name="connsiteY61" fmla="*/ 262450 h 278857"/>
                <a:gd name="connsiteX62" fmla="*/ 245452 w 294505"/>
                <a:gd name="connsiteY62" fmla="*/ 258386 h 278857"/>
                <a:gd name="connsiteX63" fmla="*/ 261854 w 294505"/>
                <a:gd name="connsiteY63" fmla="*/ 227842 h 278857"/>
                <a:gd name="connsiteX64" fmla="*/ 270456 w 294505"/>
                <a:gd name="connsiteY64" fmla="*/ 191438 h 278857"/>
                <a:gd name="connsiteX65" fmla="*/ 248660 w 294505"/>
                <a:gd name="connsiteY65" fmla="*/ 163124 h 278857"/>
                <a:gd name="connsiteX66" fmla="*/ 210030 w 294505"/>
                <a:gd name="connsiteY66" fmla="*/ 159341 h 278857"/>
                <a:gd name="connsiteX67" fmla="*/ 187300 w 294505"/>
                <a:gd name="connsiteY67" fmla="*/ 167900 h 278857"/>
                <a:gd name="connsiteX68" fmla="*/ 169485 w 294505"/>
                <a:gd name="connsiteY68" fmla="*/ 179705 h 278857"/>
                <a:gd name="connsiteX69" fmla="*/ 162866 w 294505"/>
                <a:gd name="connsiteY69" fmla="*/ 178946 h 278857"/>
                <a:gd name="connsiteX70" fmla="*/ 173264 w 294505"/>
                <a:gd name="connsiteY70" fmla="*/ 128729 h 278857"/>
                <a:gd name="connsiteX71" fmla="*/ 174677 w 294505"/>
                <a:gd name="connsiteY71" fmla="*/ 126252 h 278857"/>
                <a:gd name="connsiteX72" fmla="*/ 175281 w 294505"/>
                <a:gd name="connsiteY72" fmla="*/ 125240 h 278857"/>
                <a:gd name="connsiteX73" fmla="*/ 214056 w 294505"/>
                <a:gd name="connsiteY73" fmla="*/ 133006 h 278857"/>
                <a:gd name="connsiteX74" fmla="*/ 239738 w 294505"/>
                <a:gd name="connsiteY74" fmla="*/ 125782 h 278857"/>
                <a:gd name="connsiteX75" fmla="*/ 289534 w 294505"/>
                <a:gd name="connsiteY75" fmla="*/ 138173 h 278857"/>
                <a:gd name="connsiteX76" fmla="*/ 293970 w 294505"/>
                <a:gd name="connsiteY76" fmla="*/ 133722 h 278857"/>
                <a:gd name="connsiteX77" fmla="*/ 36712 w 294505"/>
                <a:gd name="connsiteY77" fmla="*/ 149466 h 278857"/>
                <a:gd name="connsiteX78" fmla="*/ 23581 w 294505"/>
                <a:gd name="connsiteY78" fmla="*/ 142281 h 278857"/>
                <a:gd name="connsiteX79" fmla="*/ 7232 w 294505"/>
                <a:gd name="connsiteY79" fmla="*/ 123131 h 278857"/>
                <a:gd name="connsiteX80" fmla="*/ 24935 w 294505"/>
                <a:gd name="connsiteY80" fmla="*/ 124902 h 278857"/>
                <a:gd name="connsiteX81" fmla="*/ 34617 w 294505"/>
                <a:gd name="connsiteY81" fmla="*/ 124350 h 278857"/>
                <a:gd name="connsiteX82" fmla="*/ 37699 w 294505"/>
                <a:gd name="connsiteY82" fmla="*/ 140462 h 278857"/>
                <a:gd name="connsiteX83" fmla="*/ 40800 w 294505"/>
                <a:gd name="connsiteY83" fmla="*/ 150772 h 278857"/>
                <a:gd name="connsiteX84" fmla="*/ 36712 w 294505"/>
                <a:gd name="connsiteY84" fmla="*/ 149466 h 278857"/>
                <a:gd name="connsiteX85" fmla="*/ 49833 w 294505"/>
                <a:gd name="connsiteY85" fmla="*/ 155635 h 278857"/>
                <a:gd name="connsiteX86" fmla="*/ 48827 w 294505"/>
                <a:gd name="connsiteY86" fmla="*/ 153699 h 278857"/>
                <a:gd name="connsiteX87" fmla="*/ 36973 w 294505"/>
                <a:gd name="connsiteY87" fmla="*/ 99849 h 278857"/>
                <a:gd name="connsiteX88" fmla="*/ 26116 w 294505"/>
                <a:gd name="connsiteY88" fmla="*/ 74225 h 278857"/>
                <a:gd name="connsiteX89" fmla="*/ 78728 w 294505"/>
                <a:gd name="connsiteY89" fmla="*/ 77912 h 278857"/>
                <a:gd name="connsiteX90" fmla="*/ 105479 w 294505"/>
                <a:gd name="connsiteY90" fmla="*/ 89001 h 278857"/>
                <a:gd name="connsiteX91" fmla="*/ 122195 w 294505"/>
                <a:gd name="connsiteY91" fmla="*/ 127418 h 278857"/>
                <a:gd name="connsiteX92" fmla="*/ 132878 w 294505"/>
                <a:gd name="connsiteY92" fmla="*/ 170217 h 278857"/>
                <a:gd name="connsiteX93" fmla="*/ 115156 w 294505"/>
                <a:gd name="connsiteY93" fmla="*/ 157691 h 278857"/>
                <a:gd name="connsiteX94" fmla="*/ 94994 w 294505"/>
                <a:gd name="connsiteY94" fmla="*/ 136538 h 278857"/>
                <a:gd name="connsiteX95" fmla="*/ 76609 w 294505"/>
                <a:gd name="connsiteY95" fmla="*/ 119836 h 278857"/>
                <a:gd name="connsiteX96" fmla="*/ 68287 w 294505"/>
                <a:gd name="connsiteY96" fmla="*/ 111587 h 278857"/>
                <a:gd name="connsiteX97" fmla="*/ 60608 w 294505"/>
                <a:gd name="connsiteY97" fmla="*/ 100502 h 278857"/>
                <a:gd name="connsiteX98" fmla="*/ 58291 w 294505"/>
                <a:gd name="connsiteY98" fmla="*/ 101131 h 278857"/>
                <a:gd name="connsiteX99" fmla="*/ 69821 w 294505"/>
                <a:gd name="connsiteY99" fmla="*/ 120368 h 278857"/>
                <a:gd name="connsiteX100" fmla="*/ 89527 w 294505"/>
                <a:gd name="connsiteY100" fmla="*/ 139562 h 278857"/>
                <a:gd name="connsiteX101" fmla="*/ 110569 w 294505"/>
                <a:gd name="connsiteY101" fmla="*/ 162273 h 278857"/>
                <a:gd name="connsiteX102" fmla="*/ 126076 w 294505"/>
                <a:gd name="connsiteY102" fmla="*/ 173759 h 278857"/>
                <a:gd name="connsiteX103" fmla="*/ 97326 w 294505"/>
                <a:gd name="connsiteY103" fmla="*/ 177001 h 278857"/>
                <a:gd name="connsiteX104" fmla="*/ 57942 w 294505"/>
                <a:gd name="connsiteY104" fmla="*/ 166308 h 278857"/>
                <a:gd name="connsiteX105" fmla="*/ 49833 w 294505"/>
                <a:gd name="connsiteY105" fmla="*/ 155635 h 278857"/>
                <a:gd name="connsiteX106" fmla="*/ 37854 w 294505"/>
                <a:gd name="connsiteY106" fmla="*/ 193562 h 278857"/>
                <a:gd name="connsiteX107" fmla="*/ 48706 w 294505"/>
                <a:gd name="connsiteY107" fmla="*/ 185589 h 278857"/>
                <a:gd name="connsiteX108" fmla="*/ 62461 w 294505"/>
                <a:gd name="connsiteY108" fmla="*/ 177364 h 278857"/>
                <a:gd name="connsiteX109" fmla="*/ 89483 w 294505"/>
                <a:gd name="connsiteY109" fmla="*/ 183552 h 278857"/>
                <a:gd name="connsiteX110" fmla="*/ 123081 w 294505"/>
                <a:gd name="connsiteY110" fmla="*/ 180702 h 278857"/>
                <a:gd name="connsiteX111" fmla="*/ 85913 w 294505"/>
                <a:gd name="connsiteY111" fmla="*/ 192871 h 278857"/>
                <a:gd name="connsiteX112" fmla="*/ 37854 w 294505"/>
                <a:gd name="connsiteY112" fmla="*/ 193562 h 278857"/>
                <a:gd name="connsiteX113" fmla="*/ 127489 w 294505"/>
                <a:gd name="connsiteY113" fmla="*/ 212495 h 278857"/>
                <a:gd name="connsiteX114" fmla="*/ 97317 w 294505"/>
                <a:gd name="connsiteY114" fmla="*/ 242575 h 278857"/>
                <a:gd name="connsiteX115" fmla="*/ 95681 w 294505"/>
                <a:gd name="connsiteY115" fmla="*/ 239575 h 278857"/>
                <a:gd name="connsiteX116" fmla="*/ 94893 w 294505"/>
                <a:gd name="connsiteY116" fmla="*/ 230237 h 278857"/>
                <a:gd name="connsiteX117" fmla="*/ 99925 w 294505"/>
                <a:gd name="connsiteY117" fmla="*/ 212983 h 278857"/>
                <a:gd name="connsiteX118" fmla="*/ 96151 w 294505"/>
                <a:gd name="connsiteY118" fmla="*/ 210787 h 278857"/>
                <a:gd name="connsiteX119" fmla="*/ 89169 w 294505"/>
                <a:gd name="connsiteY119" fmla="*/ 231427 h 278857"/>
                <a:gd name="connsiteX120" fmla="*/ 89435 w 294505"/>
                <a:gd name="connsiteY120" fmla="*/ 236178 h 278857"/>
                <a:gd name="connsiteX121" fmla="*/ 80571 w 294505"/>
                <a:gd name="connsiteY121" fmla="*/ 225466 h 278857"/>
                <a:gd name="connsiteX122" fmla="*/ 73730 w 294505"/>
                <a:gd name="connsiteY122" fmla="*/ 211972 h 278857"/>
                <a:gd name="connsiteX123" fmla="*/ 75143 w 294505"/>
                <a:gd name="connsiteY123" fmla="*/ 200365 h 278857"/>
                <a:gd name="connsiteX124" fmla="*/ 87626 w 294505"/>
                <a:gd name="connsiteY124" fmla="*/ 199088 h 278857"/>
                <a:gd name="connsiteX125" fmla="*/ 138186 w 294505"/>
                <a:gd name="connsiteY125" fmla="*/ 179241 h 278857"/>
                <a:gd name="connsiteX126" fmla="*/ 139110 w 294505"/>
                <a:gd name="connsiteY126" fmla="*/ 178322 h 278857"/>
                <a:gd name="connsiteX127" fmla="*/ 140431 w 294505"/>
                <a:gd name="connsiteY127" fmla="*/ 177388 h 278857"/>
                <a:gd name="connsiteX128" fmla="*/ 127489 w 294505"/>
                <a:gd name="connsiteY128" fmla="*/ 212495 h 278857"/>
                <a:gd name="connsiteX129" fmla="*/ 167332 w 294505"/>
                <a:gd name="connsiteY129" fmla="*/ 208779 h 278857"/>
                <a:gd name="connsiteX130" fmla="*/ 166935 w 294505"/>
                <a:gd name="connsiteY130" fmla="*/ 207264 h 278857"/>
                <a:gd name="connsiteX131" fmla="*/ 163568 w 294505"/>
                <a:gd name="connsiteY131" fmla="*/ 188061 h 278857"/>
                <a:gd name="connsiteX132" fmla="*/ 171290 w 294505"/>
                <a:gd name="connsiteY132" fmla="*/ 196354 h 278857"/>
                <a:gd name="connsiteX133" fmla="*/ 167332 w 294505"/>
                <a:gd name="connsiteY133" fmla="*/ 208779 h 278857"/>
                <a:gd name="connsiteX134" fmla="*/ 226176 w 294505"/>
                <a:gd name="connsiteY134" fmla="*/ 262281 h 278857"/>
                <a:gd name="connsiteX135" fmla="*/ 217036 w 294505"/>
                <a:gd name="connsiteY135" fmla="*/ 255188 h 278857"/>
                <a:gd name="connsiteX136" fmla="*/ 191790 w 294505"/>
                <a:gd name="connsiteY136" fmla="*/ 245158 h 278857"/>
                <a:gd name="connsiteX137" fmla="*/ 175746 w 294505"/>
                <a:gd name="connsiteY137" fmla="*/ 223845 h 278857"/>
                <a:gd name="connsiteX138" fmla="*/ 175156 w 294505"/>
                <a:gd name="connsiteY138" fmla="*/ 199896 h 278857"/>
                <a:gd name="connsiteX139" fmla="*/ 195622 w 294505"/>
                <a:gd name="connsiteY139" fmla="*/ 221165 h 278857"/>
                <a:gd name="connsiteX140" fmla="*/ 216915 w 294505"/>
                <a:gd name="connsiteY140" fmla="*/ 243460 h 278857"/>
                <a:gd name="connsiteX141" fmla="*/ 226084 w 294505"/>
                <a:gd name="connsiteY141" fmla="*/ 251627 h 278857"/>
                <a:gd name="connsiteX142" fmla="*/ 225789 w 294505"/>
                <a:gd name="connsiteY142" fmla="*/ 252900 h 278857"/>
                <a:gd name="connsiteX143" fmla="*/ 226176 w 294505"/>
                <a:gd name="connsiteY143" fmla="*/ 262281 h 278857"/>
                <a:gd name="connsiteX144" fmla="*/ 222736 w 294505"/>
                <a:gd name="connsiteY144" fmla="*/ 239962 h 278857"/>
                <a:gd name="connsiteX145" fmla="*/ 201384 w 294505"/>
                <a:gd name="connsiteY145" fmla="*/ 217890 h 278857"/>
                <a:gd name="connsiteX146" fmla="*/ 180691 w 294505"/>
                <a:gd name="connsiteY146" fmla="*/ 196775 h 278857"/>
                <a:gd name="connsiteX147" fmla="*/ 167163 w 294505"/>
                <a:gd name="connsiteY147" fmla="*/ 184718 h 278857"/>
                <a:gd name="connsiteX148" fmla="*/ 186802 w 294505"/>
                <a:gd name="connsiteY148" fmla="*/ 188700 h 278857"/>
                <a:gd name="connsiteX149" fmla="*/ 218096 w 294505"/>
                <a:gd name="connsiteY149" fmla="*/ 199223 h 278857"/>
                <a:gd name="connsiteX150" fmla="*/ 239331 w 294505"/>
                <a:gd name="connsiteY150" fmla="*/ 255203 h 278857"/>
                <a:gd name="connsiteX151" fmla="*/ 222736 w 294505"/>
                <a:gd name="connsiteY151" fmla="*/ 239962 h 278857"/>
                <a:gd name="connsiteX152" fmla="*/ 186463 w 294505"/>
                <a:gd name="connsiteY152" fmla="*/ 175752 h 278857"/>
                <a:gd name="connsiteX153" fmla="*/ 204994 w 294505"/>
                <a:gd name="connsiteY153" fmla="*/ 167435 h 278857"/>
                <a:gd name="connsiteX154" fmla="*/ 243023 w 294505"/>
                <a:gd name="connsiteY154" fmla="*/ 167547 h 278857"/>
                <a:gd name="connsiteX155" fmla="*/ 264326 w 294505"/>
                <a:gd name="connsiteY155" fmla="*/ 194046 h 278857"/>
                <a:gd name="connsiteX156" fmla="*/ 254185 w 294505"/>
                <a:gd name="connsiteY156" fmla="*/ 228263 h 278857"/>
                <a:gd name="connsiteX157" fmla="*/ 246100 w 294505"/>
                <a:gd name="connsiteY157" fmla="*/ 242705 h 278857"/>
                <a:gd name="connsiteX158" fmla="*/ 225706 w 294505"/>
                <a:gd name="connsiteY158" fmla="*/ 196712 h 278857"/>
                <a:gd name="connsiteX159" fmla="*/ 193241 w 294505"/>
                <a:gd name="connsiteY159" fmla="*/ 183639 h 278857"/>
                <a:gd name="connsiteX160" fmla="*/ 178620 w 294505"/>
                <a:gd name="connsiteY160" fmla="*/ 181041 h 278857"/>
                <a:gd name="connsiteX161" fmla="*/ 186463 w 294505"/>
                <a:gd name="connsiteY161" fmla="*/ 175752 h 278857"/>
                <a:gd name="connsiteX162" fmla="*/ 104129 w 294505"/>
                <a:gd name="connsiteY162" fmla="*/ 12909 h 278857"/>
                <a:gd name="connsiteX163" fmla="*/ 128132 w 294505"/>
                <a:gd name="connsiteY163" fmla="*/ 23215 h 278857"/>
                <a:gd name="connsiteX164" fmla="*/ 192951 w 294505"/>
                <a:gd name="connsiteY164" fmla="*/ 82624 h 278857"/>
                <a:gd name="connsiteX165" fmla="*/ 189327 w 294505"/>
                <a:gd name="connsiteY165" fmla="*/ 103536 h 278857"/>
                <a:gd name="connsiteX166" fmla="*/ 174420 w 294505"/>
                <a:gd name="connsiteY166" fmla="*/ 120141 h 278857"/>
                <a:gd name="connsiteX167" fmla="*/ 171329 w 294505"/>
                <a:gd name="connsiteY167" fmla="*/ 120305 h 278857"/>
                <a:gd name="connsiteX168" fmla="*/ 149904 w 294505"/>
                <a:gd name="connsiteY168" fmla="*/ 89611 h 278857"/>
                <a:gd name="connsiteX169" fmla="*/ 127677 w 294505"/>
                <a:gd name="connsiteY169" fmla="*/ 56227 h 278857"/>
                <a:gd name="connsiteX170" fmla="*/ 89159 w 294505"/>
                <a:gd name="connsiteY170" fmla="*/ 7829 h 278857"/>
                <a:gd name="connsiteX171" fmla="*/ 89164 w 294505"/>
                <a:gd name="connsiteY171" fmla="*/ 7829 h 278857"/>
                <a:gd name="connsiteX172" fmla="*/ 104129 w 294505"/>
                <a:gd name="connsiteY172" fmla="*/ 12909 h 278857"/>
                <a:gd name="connsiteX173" fmla="*/ 135525 w 294505"/>
                <a:gd name="connsiteY173" fmla="*/ 106047 h 278857"/>
                <a:gd name="connsiteX174" fmla="*/ 117643 w 294505"/>
                <a:gd name="connsiteY174" fmla="*/ 77191 h 278857"/>
                <a:gd name="connsiteX175" fmla="*/ 95251 w 294505"/>
                <a:gd name="connsiteY175" fmla="*/ 22890 h 278857"/>
                <a:gd name="connsiteX176" fmla="*/ 123744 w 294505"/>
                <a:gd name="connsiteY176" fmla="*/ 62033 h 278857"/>
                <a:gd name="connsiteX177" fmla="*/ 160752 w 294505"/>
                <a:gd name="connsiteY177" fmla="*/ 116111 h 278857"/>
                <a:gd name="connsiteX178" fmla="*/ 135525 w 294505"/>
                <a:gd name="connsiteY178" fmla="*/ 106047 h 278857"/>
                <a:gd name="connsiteX179" fmla="*/ 220244 w 294505"/>
                <a:gd name="connsiteY179" fmla="*/ 124292 h 278857"/>
                <a:gd name="connsiteX180" fmla="*/ 181421 w 294505"/>
                <a:gd name="connsiteY180" fmla="*/ 127684 h 278857"/>
                <a:gd name="connsiteX181" fmla="*/ 205308 w 294505"/>
                <a:gd name="connsiteY181" fmla="*/ 111456 h 278857"/>
                <a:gd name="connsiteX182" fmla="*/ 236394 w 294505"/>
                <a:gd name="connsiteY182" fmla="*/ 106734 h 278857"/>
                <a:gd name="connsiteX183" fmla="*/ 236975 w 294505"/>
                <a:gd name="connsiteY183" fmla="*/ 102452 h 278857"/>
                <a:gd name="connsiteX184" fmla="*/ 189487 w 294505"/>
                <a:gd name="connsiteY184" fmla="*/ 114136 h 278857"/>
                <a:gd name="connsiteX185" fmla="*/ 199497 w 294505"/>
                <a:gd name="connsiteY185" fmla="*/ 90153 h 278857"/>
                <a:gd name="connsiteX186" fmla="*/ 199628 w 294505"/>
                <a:gd name="connsiteY186" fmla="*/ 86897 h 278857"/>
                <a:gd name="connsiteX187" fmla="*/ 199802 w 294505"/>
                <a:gd name="connsiteY187" fmla="*/ 86819 h 278857"/>
                <a:gd name="connsiteX188" fmla="*/ 282000 w 294505"/>
                <a:gd name="connsiteY188" fmla="*/ 127534 h 278857"/>
                <a:gd name="connsiteX189" fmla="*/ 249743 w 294505"/>
                <a:gd name="connsiteY189" fmla="*/ 119072 h 278857"/>
                <a:gd name="connsiteX190" fmla="*/ 220244 w 294505"/>
                <a:gd name="connsiteY190" fmla="*/ 124292 h 27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294505" h="278857">
                  <a:moveTo>
                    <a:pt x="293970" y="133722"/>
                  </a:moveTo>
                  <a:cubicBezTo>
                    <a:pt x="282523" y="116401"/>
                    <a:pt x="270500" y="98426"/>
                    <a:pt x="253687" y="85823"/>
                  </a:cubicBezTo>
                  <a:cubicBezTo>
                    <a:pt x="245950" y="80021"/>
                    <a:pt x="237086" y="75628"/>
                    <a:pt x="227419" y="74385"/>
                  </a:cubicBezTo>
                  <a:cubicBezTo>
                    <a:pt x="217501" y="73108"/>
                    <a:pt x="207906" y="75474"/>
                    <a:pt x="199101" y="79867"/>
                  </a:cubicBezTo>
                  <a:cubicBezTo>
                    <a:pt x="197315" y="68109"/>
                    <a:pt x="191098" y="56981"/>
                    <a:pt x="182810" y="48640"/>
                  </a:cubicBezTo>
                  <a:cubicBezTo>
                    <a:pt x="169176" y="34919"/>
                    <a:pt x="150925" y="27516"/>
                    <a:pt x="133957" y="18923"/>
                  </a:cubicBezTo>
                  <a:cubicBezTo>
                    <a:pt x="124987" y="14380"/>
                    <a:pt x="115722" y="10437"/>
                    <a:pt x="106331" y="6832"/>
                  </a:cubicBezTo>
                  <a:cubicBezTo>
                    <a:pt x="100312" y="4519"/>
                    <a:pt x="94172" y="2202"/>
                    <a:pt x="87868" y="813"/>
                  </a:cubicBezTo>
                  <a:cubicBezTo>
                    <a:pt x="84200" y="5"/>
                    <a:pt x="79221" y="-1088"/>
                    <a:pt x="76691" y="2497"/>
                  </a:cubicBezTo>
                  <a:cubicBezTo>
                    <a:pt x="75607" y="4031"/>
                    <a:pt x="76541" y="5976"/>
                    <a:pt x="77857" y="6938"/>
                  </a:cubicBezTo>
                  <a:cubicBezTo>
                    <a:pt x="81133" y="9333"/>
                    <a:pt x="84219" y="11932"/>
                    <a:pt x="87180" y="14680"/>
                  </a:cubicBezTo>
                  <a:cubicBezTo>
                    <a:pt x="89092" y="26326"/>
                    <a:pt x="94119" y="37285"/>
                    <a:pt x="98715" y="48074"/>
                  </a:cubicBezTo>
                  <a:cubicBezTo>
                    <a:pt x="103795" y="59991"/>
                    <a:pt x="108334" y="72120"/>
                    <a:pt x="113457" y="84013"/>
                  </a:cubicBezTo>
                  <a:cubicBezTo>
                    <a:pt x="117933" y="94396"/>
                    <a:pt x="123569" y="105219"/>
                    <a:pt x="132641" y="112346"/>
                  </a:cubicBezTo>
                  <a:cubicBezTo>
                    <a:pt x="142410" y="120025"/>
                    <a:pt x="154583" y="120838"/>
                    <a:pt x="165934" y="124761"/>
                  </a:cubicBezTo>
                  <a:cubicBezTo>
                    <a:pt x="166166" y="124844"/>
                    <a:pt x="166389" y="124887"/>
                    <a:pt x="166606" y="124921"/>
                  </a:cubicBezTo>
                  <a:cubicBezTo>
                    <a:pt x="166819" y="125250"/>
                    <a:pt x="167037" y="125574"/>
                    <a:pt x="167250" y="125903"/>
                  </a:cubicBezTo>
                  <a:cubicBezTo>
                    <a:pt x="157559" y="142121"/>
                    <a:pt x="155362" y="162674"/>
                    <a:pt x="156485" y="181113"/>
                  </a:cubicBezTo>
                  <a:cubicBezTo>
                    <a:pt x="156606" y="183117"/>
                    <a:pt x="156775" y="185115"/>
                    <a:pt x="156978" y="187113"/>
                  </a:cubicBezTo>
                  <a:cubicBezTo>
                    <a:pt x="154114" y="182023"/>
                    <a:pt x="150127" y="176411"/>
                    <a:pt x="145274" y="172990"/>
                  </a:cubicBezTo>
                  <a:cubicBezTo>
                    <a:pt x="144157" y="171988"/>
                    <a:pt x="142928" y="171064"/>
                    <a:pt x="141612" y="170217"/>
                  </a:cubicBezTo>
                  <a:cubicBezTo>
                    <a:pt x="140896" y="169758"/>
                    <a:pt x="140199" y="169632"/>
                    <a:pt x="139560" y="169729"/>
                  </a:cubicBezTo>
                  <a:cubicBezTo>
                    <a:pt x="130638" y="143312"/>
                    <a:pt x="130212" y="112448"/>
                    <a:pt x="113849" y="89161"/>
                  </a:cubicBezTo>
                  <a:cubicBezTo>
                    <a:pt x="100539" y="70219"/>
                    <a:pt x="78936" y="70916"/>
                    <a:pt x="58141" y="71874"/>
                  </a:cubicBezTo>
                  <a:cubicBezTo>
                    <a:pt x="46108" y="72430"/>
                    <a:pt x="33693" y="72662"/>
                    <a:pt x="22337" y="68066"/>
                  </a:cubicBezTo>
                  <a:cubicBezTo>
                    <a:pt x="21302" y="67645"/>
                    <a:pt x="20562" y="68284"/>
                    <a:pt x="20320" y="69126"/>
                  </a:cubicBezTo>
                  <a:cubicBezTo>
                    <a:pt x="19444" y="69000"/>
                    <a:pt x="18621" y="70084"/>
                    <a:pt x="19129" y="70926"/>
                  </a:cubicBezTo>
                  <a:cubicBezTo>
                    <a:pt x="22124" y="75851"/>
                    <a:pt x="25056" y="80742"/>
                    <a:pt x="26977" y="86210"/>
                  </a:cubicBezTo>
                  <a:cubicBezTo>
                    <a:pt x="28917" y="91740"/>
                    <a:pt x="30069" y="97531"/>
                    <a:pt x="31191" y="103270"/>
                  </a:cubicBezTo>
                  <a:cubicBezTo>
                    <a:pt x="32290" y="108902"/>
                    <a:pt x="33122" y="114586"/>
                    <a:pt x="33983" y="120262"/>
                  </a:cubicBezTo>
                  <a:cubicBezTo>
                    <a:pt x="33011" y="120228"/>
                    <a:pt x="31995" y="120320"/>
                    <a:pt x="30949" y="120281"/>
                  </a:cubicBezTo>
                  <a:cubicBezTo>
                    <a:pt x="27330" y="120141"/>
                    <a:pt x="23808" y="119410"/>
                    <a:pt x="20262" y="118728"/>
                  </a:cubicBezTo>
                  <a:cubicBezTo>
                    <a:pt x="14214" y="117562"/>
                    <a:pt x="8374" y="116604"/>
                    <a:pt x="2234" y="117596"/>
                  </a:cubicBezTo>
                  <a:cubicBezTo>
                    <a:pt x="628" y="117857"/>
                    <a:pt x="-330" y="119904"/>
                    <a:pt x="105" y="121351"/>
                  </a:cubicBezTo>
                  <a:cubicBezTo>
                    <a:pt x="3163" y="131559"/>
                    <a:pt x="10009" y="139872"/>
                    <a:pt x="18399" y="146263"/>
                  </a:cubicBezTo>
                  <a:cubicBezTo>
                    <a:pt x="22729" y="149563"/>
                    <a:pt x="27408" y="152335"/>
                    <a:pt x="32377" y="154551"/>
                  </a:cubicBezTo>
                  <a:cubicBezTo>
                    <a:pt x="35817" y="156085"/>
                    <a:pt x="40258" y="158276"/>
                    <a:pt x="44332" y="158746"/>
                  </a:cubicBezTo>
                  <a:cubicBezTo>
                    <a:pt x="46611" y="163062"/>
                    <a:pt x="49422" y="167072"/>
                    <a:pt x="52944" y="170532"/>
                  </a:cubicBezTo>
                  <a:cubicBezTo>
                    <a:pt x="54677" y="172235"/>
                    <a:pt x="56544" y="173725"/>
                    <a:pt x="58504" y="175041"/>
                  </a:cubicBezTo>
                  <a:cubicBezTo>
                    <a:pt x="53482" y="176449"/>
                    <a:pt x="48450" y="179594"/>
                    <a:pt x="44211" y="182081"/>
                  </a:cubicBezTo>
                  <a:cubicBezTo>
                    <a:pt x="38797" y="185255"/>
                    <a:pt x="33673" y="189048"/>
                    <a:pt x="30340" y="194467"/>
                  </a:cubicBezTo>
                  <a:cubicBezTo>
                    <a:pt x="29154" y="196398"/>
                    <a:pt x="30746" y="198386"/>
                    <a:pt x="32711" y="198594"/>
                  </a:cubicBezTo>
                  <a:cubicBezTo>
                    <a:pt x="45014" y="199920"/>
                    <a:pt x="57338" y="200926"/>
                    <a:pt x="69651" y="200612"/>
                  </a:cubicBezTo>
                  <a:cubicBezTo>
                    <a:pt x="64803" y="206868"/>
                    <a:pt x="69191" y="219220"/>
                    <a:pt x="72559" y="224920"/>
                  </a:cubicBezTo>
                  <a:cubicBezTo>
                    <a:pt x="78525" y="235007"/>
                    <a:pt x="87098" y="243712"/>
                    <a:pt x="96030" y="251206"/>
                  </a:cubicBezTo>
                  <a:cubicBezTo>
                    <a:pt x="97902" y="252779"/>
                    <a:pt x="100689" y="252242"/>
                    <a:pt x="101453" y="249774"/>
                  </a:cubicBezTo>
                  <a:cubicBezTo>
                    <a:pt x="107492" y="230276"/>
                    <a:pt x="127411" y="223468"/>
                    <a:pt x="140300" y="209524"/>
                  </a:cubicBezTo>
                  <a:cubicBezTo>
                    <a:pt x="145303" y="204110"/>
                    <a:pt x="150137" y="197578"/>
                    <a:pt x="151506" y="190171"/>
                  </a:cubicBezTo>
                  <a:cubicBezTo>
                    <a:pt x="152532" y="191956"/>
                    <a:pt x="153461" y="193800"/>
                    <a:pt x="154307" y="195686"/>
                  </a:cubicBezTo>
                  <a:cubicBezTo>
                    <a:pt x="156606" y="200825"/>
                    <a:pt x="158280" y="206273"/>
                    <a:pt x="159581" y="211740"/>
                  </a:cubicBezTo>
                  <a:cubicBezTo>
                    <a:pt x="160597" y="215998"/>
                    <a:pt x="160302" y="223879"/>
                    <a:pt x="163810" y="226787"/>
                  </a:cubicBezTo>
                  <a:cubicBezTo>
                    <a:pt x="164782" y="227590"/>
                    <a:pt x="165895" y="227407"/>
                    <a:pt x="166640" y="226424"/>
                  </a:cubicBezTo>
                  <a:cubicBezTo>
                    <a:pt x="166742" y="226289"/>
                    <a:pt x="166819" y="226129"/>
                    <a:pt x="166911" y="225984"/>
                  </a:cubicBezTo>
                  <a:cubicBezTo>
                    <a:pt x="167453" y="226850"/>
                    <a:pt x="168043" y="227682"/>
                    <a:pt x="168697" y="228471"/>
                  </a:cubicBezTo>
                  <a:cubicBezTo>
                    <a:pt x="169306" y="229206"/>
                    <a:pt x="170061" y="229308"/>
                    <a:pt x="170724" y="229051"/>
                  </a:cubicBezTo>
                  <a:cubicBezTo>
                    <a:pt x="173017" y="235298"/>
                    <a:pt x="176467" y="241230"/>
                    <a:pt x="181160" y="245710"/>
                  </a:cubicBezTo>
                  <a:cubicBezTo>
                    <a:pt x="195032" y="258947"/>
                    <a:pt x="220554" y="254946"/>
                    <a:pt x="226442" y="276583"/>
                  </a:cubicBezTo>
                  <a:cubicBezTo>
                    <a:pt x="227371" y="280004"/>
                    <a:pt x="233032" y="279443"/>
                    <a:pt x="232785" y="275727"/>
                  </a:cubicBezTo>
                  <a:cubicBezTo>
                    <a:pt x="232383" y="269708"/>
                    <a:pt x="233240" y="263379"/>
                    <a:pt x="232301" y="257394"/>
                  </a:cubicBezTo>
                  <a:cubicBezTo>
                    <a:pt x="234788" y="259799"/>
                    <a:pt x="237207" y="262276"/>
                    <a:pt x="239486" y="264899"/>
                  </a:cubicBezTo>
                  <a:cubicBezTo>
                    <a:pt x="241629" y="267361"/>
                    <a:pt x="244866" y="265102"/>
                    <a:pt x="244900" y="262494"/>
                  </a:cubicBezTo>
                  <a:cubicBezTo>
                    <a:pt x="244905" y="262480"/>
                    <a:pt x="244910" y="262465"/>
                    <a:pt x="244910" y="262450"/>
                  </a:cubicBezTo>
                  <a:cubicBezTo>
                    <a:pt x="245118" y="261110"/>
                    <a:pt x="245297" y="259755"/>
                    <a:pt x="245452" y="258386"/>
                  </a:cubicBezTo>
                  <a:cubicBezTo>
                    <a:pt x="250097" y="247713"/>
                    <a:pt x="256275" y="238143"/>
                    <a:pt x="261854" y="227842"/>
                  </a:cubicBezTo>
                  <a:cubicBezTo>
                    <a:pt x="267834" y="216801"/>
                    <a:pt x="272856" y="204202"/>
                    <a:pt x="270456" y="191438"/>
                  </a:cubicBezTo>
                  <a:cubicBezTo>
                    <a:pt x="268177" y="179309"/>
                    <a:pt x="259391" y="168877"/>
                    <a:pt x="248660" y="163124"/>
                  </a:cubicBezTo>
                  <a:cubicBezTo>
                    <a:pt x="236820" y="156782"/>
                    <a:pt x="222915" y="156433"/>
                    <a:pt x="210030" y="159341"/>
                  </a:cubicBezTo>
                  <a:cubicBezTo>
                    <a:pt x="202120" y="161126"/>
                    <a:pt x="194480" y="164165"/>
                    <a:pt x="187300" y="167900"/>
                  </a:cubicBezTo>
                  <a:cubicBezTo>
                    <a:pt x="181470" y="170934"/>
                    <a:pt x="174057" y="174591"/>
                    <a:pt x="169485" y="179705"/>
                  </a:cubicBezTo>
                  <a:cubicBezTo>
                    <a:pt x="167279" y="179420"/>
                    <a:pt x="165073" y="179159"/>
                    <a:pt x="162866" y="178946"/>
                  </a:cubicBezTo>
                  <a:cubicBezTo>
                    <a:pt x="162068" y="161310"/>
                    <a:pt x="164821" y="144183"/>
                    <a:pt x="173264" y="128729"/>
                  </a:cubicBezTo>
                  <a:cubicBezTo>
                    <a:pt x="174106" y="128163"/>
                    <a:pt x="174686" y="127277"/>
                    <a:pt x="174677" y="126252"/>
                  </a:cubicBezTo>
                  <a:cubicBezTo>
                    <a:pt x="174880" y="125913"/>
                    <a:pt x="175078" y="125574"/>
                    <a:pt x="175281" y="125240"/>
                  </a:cubicBezTo>
                  <a:cubicBezTo>
                    <a:pt x="175412" y="142663"/>
                    <a:pt x="203770" y="135928"/>
                    <a:pt x="214056" y="133006"/>
                  </a:cubicBezTo>
                  <a:cubicBezTo>
                    <a:pt x="222591" y="130577"/>
                    <a:pt x="230855" y="126750"/>
                    <a:pt x="239738" y="125782"/>
                  </a:cubicBezTo>
                  <a:cubicBezTo>
                    <a:pt x="257267" y="123871"/>
                    <a:pt x="274133" y="130533"/>
                    <a:pt x="289534" y="138173"/>
                  </a:cubicBezTo>
                  <a:cubicBezTo>
                    <a:pt x="292229" y="139504"/>
                    <a:pt x="295891" y="136630"/>
                    <a:pt x="293970" y="133722"/>
                  </a:cubicBezTo>
                  <a:close/>
                  <a:moveTo>
                    <a:pt x="36712" y="149466"/>
                  </a:moveTo>
                  <a:cubicBezTo>
                    <a:pt x="32086" y="147598"/>
                    <a:pt x="27664" y="145141"/>
                    <a:pt x="23581" y="142281"/>
                  </a:cubicBezTo>
                  <a:cubicBezTo>
                    <a:pt x="16618" y="137404"/>
                    <a:pt x="10561" y="130974"/>
                    <a:pt x="7232" y="123131"/>
                  </a:cubicBezTo>
                  <a:cubicBezTo>
                    <a:pt x="13178" y="122879"/>
                    <a:pt x="18975" y="124374"/>
                    <a:pt x="24935" y="124902"/>
                  </a:cubicBezTo>
                  <a:cubicBezTo>
                    <a:pt x="27514" y="125129"/>
                    <a:pt x="31748" y="125579"/>
                    <a:pt x="34617" y="124350"/>
                  </a:cubicBezTo>
                  <a:cubicBezTo>
                    <a:pt x="35468" y="129755"/>
                    <a:pt x="36402" y="135140"/>
                    <a:pt x="37699" y="140462"/>
                  </a:cubicBezTo>
                  <a:cubicBezTo>
                    <a:pt x="38541" y="143926"/>
                    <a:pt x="39557" y="147395"/>
                    <a:pt x="40800" y="150772"/>
                  </a:cubicBezTo>
                  <a:cubicBezTo>
                    <a:pt x="39402" y="150385"/>
                    <a:pt x="38018" y="149989"/>
                    <a:pt x="36712" y="149466"/>
                  </a:cubicBezTo>
                  <a:close/>
                  <a:moveTo>
                    <a:pt x="49833" y="155635"/>
                  </a:moveTo>
                  <a:cubicBezTo>
                    <a:pt x="49819" y="154929"/>
                    <a:pt x="49514" y="154232"/>
                    <a:pt x="48827" y="153699"/>
                  </a:cubicBezTo>
                  <a:cubicBezTo>
                    <a:pt x="40815" y="137525"/>
                    <a:pt x="40549" y="116691"/>
                    <a:pt x="36973" y="99849"/>
                  </a:cubicBezTo>
                  <a:cubicBezTo>
                    <a:pt x="35159" y="91309"/>
                    <a:pt x="32033" y="81279"/>
                    <a:pt x="26116" y="74225"/>
                  </a:cubicBezTo>
                  <a:cubicBezTo>
                    <a:pt x="42203" y="81904"/>
                    <a:pt x="61411" y="77031"/>
                    <a:pt x="78728" y="77912"/>
                  </a:cubicBezTo>
                  <a:cubicBezTo>
                    <a:pt x="88835" y="78425"/>
                    <a:pt x="98473" y="81347"/>
                    <a:pt x="105479" y="89001"/>
                  </a:cubicBezTo>
                  <a:cubicBezTo>
                    <a:pt x="114812" y="99201"/>
                    <a:pt x="118934" y="114306"/>
                    <a:pt x="122195" y="127418"/>
                  </a:cubicBezTo>
                  <a:cubicBezTo>
                    <a:pt x="125742" y="141705"/>
                    <a:pt x="128234" y="156244"/>
                    <a:pt x="132878" y="170217"/>
                  </a:cubicBezTo>
                  <a:cubicBezTo>
                    <a:pt x="126560" y="166656"/>
                    <a:pt x="120536" y="162578"/>
                    <a:pt x="115156" y="157691"/>
                  </a:cubicBezTo>
                  <a:cubicBezTo>
                    <a:pt x="107927" y="151135"/>
                    <a:pt x="101647" y="143655"/>
                    <a:pt x="94994" y="136538"/>
                  </a:cubicBezTo>
                  <a:cubicBezTo>
                    <a:pt x="89295" y="130437"/>
                    <a:pt x="82831" y="125376"/>
                    <a:pt x="76609" y="119836"/>
                  </a:cubicBezTo>
                  <a:cubicBezTo>
                    <a:pt x="73686" y="117233"/>
                    <a:pt x="70890" y="114509"/>
                    <a:pt x="68287" y="111587"/>
                  </a:cubicBezTo>
                  <a:cubicBezTo>
                    <a:pt x="65200" y="108132"/>
                    <a:pt x="63173" y="104286"/>
                    <a:pt x="60608" y="100502"/>
                  </a:cubicBezTo>
                  <a:cubicBezTo>
                    <a:pt x="59994" y="99597"/>
                    <a:pt x="58131" y="99796"/>
                    <a:pt x="58291" y="101131"/>
                  </a:cubicBezTo>
                  <a:cubicBezTo>
                    <a:pt x="59181" y="108519"/>
                    <a:pt x="64866" y="115182"/>
                    <a:pt x="69821" y="120368"/>
                  </a:cubicBezTo>
                  <a:cubicBezTo>
                    <a:pt x="76159" y="127011"/>
                    <a:pt x="83300" y="132803"/>
                    <a:pt x="89527" y="139562"/>
                  </a:cubicBezTo>
                  <a:cubicBezTo>
                    <a:pt x="96514" y="147148"/>
                    <a:pt x="102973" y="155272"/>
                    <a:pt x="110569" y="162273"/>
                  </a:cubicBezTo>
                  <a:cubicBezTo>
                    <a:pt x="115306" y="166637"/>
                    <a:pt x="120560" y="170416"/>
                    <a:pt x="126076" y="173759"/>
                  </a:cubicBezTo>
                  <a:cubicBezTo>
                    <a:pt x="116530" y="175177"/>
                    <a:pt x="106984" y="176619"/>
                    <a:pt x="97326" y="177001"/>
                  </a:cubicBezTo>
                  <a:cubicBezTo>
                    <a:pt x="83697" y="177543"/>
                    <a:pt x="68311" y="176198"/>
                    <a:pt x="57942" y="166308"/>
                  </a:cubicBezTo>
                  <a:cubicBezTo>
                    <a:pt x="54618" y="163149"/>
                    <a:pt x="51977" y="159544"/>
                    <a:pt x="49833" y="155635"/>
                  </a:cubicBezTo>
                  <a:close/>
                  <a:moveTo>
                    <a:pt x="37854" y="193562"/>
                  </a:moveTo>
                  <a:cubicBezTo>
                    <a:pt x="40902" y="190272"/>
                    <a:pt x="44816" y="187805"/>
                    <a:pt x="48706" y="185589"/>
                  </a:cubicBezTo>
                  <a:cubicBezTo>
                    <a:pt x="53104" y="183087"/>
                    <a:pt x="58920" y="181128"/>
                    <a:pt x="62461" y="177364"/>
                  </a:cubicBezTo>
                  <a:cubicBezTo>
                    <a:pt x="70667" y="181631"/>
                    <a:pt x="80189" y="183276"/>
                    <a:pt x="89483" y="183552"/>
                  </a:cubicBezTo>
                  <a:cubicBezTo>
                    <a:pt x="100776" y="183886"/>
                    <a:pt x="111938" y="182352"/>
                    <a:pt x="123081" y="180702"/>
                  </a:cubicBezTo>
                  <a:cubicBezTo>
                    <a:pt x="111479" y="186779"/>
                    <a:pt x="99044" y="190911"/>
                    <a:pt x="85913" y="192871"/>
                  </a:cubicBezTo>
                  <a:cubicBezTo>
                    <a:pt x="70053" y="195237"/>
                    <a:pt x="53820" y="194908"/>
                    <a:pt x="37854" y="193562"/>
                  </a:cubicBezTo>
                  <a:close/>
                  <a:moveTo>
                    <a:pt x="127489" y="212495"/>
                  </a:moveTo>
                  <a:cubicBezTo>
                    <a:pt x="115736" y="221475"/>
                    <a:pt x="103573" y="229226"/>
                    <a:pt x="97317" y="242575"/>
                  </a:cubicBezTo>
                  <a:cubicBezTo>
                    <a:pt x="96722" y="241617"/>
                    <a:pt x="96078" y="240663"/>
                    <a:pt x="95681" y="239575"/>
                  </a:cubicBezTo>
                  <a:cubicBezTo>
                    <a:pt x="94598" y="236623"/>
                    <a:pt x="94598" y="233324"/>
                    <a:pt x="94893" y="230237"/>
                  </a:cubicBezTo>
                  <a:cubicBezTo>
                    <a:pt x="95478" y="224155"/>
                    <a:pt x="97767" y="218625"/>
                    <a:pt x="99925" y="212983"/>
                  </a:cubicBezTo>
                  <a:cubicBezTo>
                    <a:pt x="100737" y="210860"/>
                    <a:pt x="97612" y="209185"/>
                    <a:pt x="96151" y="210787"/>
                  </a:cubicBezTo>
                  <a:cubicBezTo>
                    <a:pt x="91308" y="216099"/>
                    <a:pt x="89382" y="224397"/>
                    <a:pt x="89169" y="231427"/>
                  </a:cubicBezTo>
                  <a:cubicBezTo>
                    <a:pt x="89135" y="232617"/>
                    <a:pt x="89198" y="234321"/>
                    <a:pt x="89435" y="236178"/>
                  </a:cubicBezTo>
                  <a:cubicBezTo>
                    <a:pt x="86222" y="232806"/>
                    <a:pt x="83218" y="229245"/>
                    <a:pt x="80571" y="225466"/>
                  </a:cubicBezTo>
                  <a:cubicBezTo>
                    <a:pt x="77726" y="221412"/>
                    <a:pt x="74920" y="216830"/>
                    <a:pt x="73730" y="211972"/>
                  </a:cubicBezTo>
                  <a:cubicBezTo>
                    <a:pt x="72636" y="207502"/>
                    <a:pt x="74069" y="204362"/>
                    <a:pt x="75143" y="200365"/>
                  </a:cubicBezTo>
                  <a:cubicBezTo>
                    <a:pt x="79304" y="200118"/>
                    <a:pt x="83465" y="199712"/>
                    <a:pt x="87626" y="199088"/>
                  </a:cubicBezTo>
                  <a:cubicBezTo>
                    <a:pt x="105832" y="196364"/>
                    <a:pt x="122940" y="189527"/>
                    <a:pt x="138186" y="179241"/>
                  </a:cubicBezTo>
                  <a:cubicBezTo>
                    <a:pt x="138583" y="178975"/>
                    <a:pt x="138883" y="178660"/>
                    <a:pt x="139110" y="178322"/>
                  </a:cubicBezTo>
                  <a:cubicBezTo>
                    <a:pt x="139647" y="178114"/>
                    <a:pt x="140088" y="177789"/>
                    <a:pt x="140431" y="177388"/>
                  </a:cubicBezTo>
                  <a:cubicBezTo>
                    <a:pt x="152967" y="188018"/>
                    <a:pt x="137349" y="204966"/>
                    <a:pt x="127489" y="212495"/>
                  </a:cubicBezTo>
                  <a:close/>
                  <a:moveTo>
                    <a:pt x="167332" y="208779"/>
                  </a:moveTo>
                  <a:cubicBezTo>
                    <a:pt x="167197" y="208276"/>
                    <a:pt x="167056" y="207773"/>
                    <a:pt x="166935" y="207264"/>
                  </a:cubicBezTo>
                  <a:cubicBezTo>
                    <a:pt x="165411" y="200946"/>
                    <a:pt x="164279" y="194525"/>
                    <a:pt x="163568" y="188061"/>
                  </a:cubicBezTo>
                  <a:cubicBezTo>
                    <a:pt x="165789" y="191090"/>
                    <a:pt x="168561" y="193829"/>
                    <a:pt x="171290" y="196354"/>
                  </a:cubicBezTo>
                  <a:cubicBezTo>
                    <a:pt x="168663" y="199765"/>
                    <a:pt x="167564" y="204231"/>
                    <a:pt x="167332" y="208779"/>
                  </a:cubicBezTo>
                  <a:close/>
                  <a:moveTo>
                    <a:pt x="226176" y="262281"/>
                  </a:moveTo>
                  <a:cubicBezTo>
                    <a:pt x="223674" y="259436"/>
                    <a:pt x="220607" y="257051"/>
                    <a:pt x="217036" y="255188"/>
                  </a:cubicBezTo>
                  <a:cubicBezTo>
                    <a:pt x="208976" y="250974"/>
                    <a:pt x="199880" y="249281"/>
                    <a:pt x="191790" y="245158"/>
                  </a:cubicBezTo>
                  <a:cubicBezTo>
                    <a:pt x="183390" y="240876"/>
                    <a:pt x="178552" y="232617"/>
                    <a:pt x="175746" y="223845"/>
                  </a:cubicBezTo>
                  <a:cubicBezTo>
                    <a:pt x="173099" y="215582"/>
                    <a:pt x="172887" y="207840"/>
                    <a:pt x="175156" y="199896"/>
                  </a:cubicBezTo>
                  <a:cubicBezTo>
                    <a:pt x="182418" y="206597"/>
                    <a:pt x="189061" y="213762"/>
                    <a:pt x="195622" y="221165"/>
                  </a:cubicBezTo>
                  <a:cubicBezTo>
                    <a:pt x="202463" y="228877"/>
                    <a:pt x="209251" y="236546"/>
                    <a:pt x="216915" y="243460"/>
                  </a:cubicBezTo>
                  <a:cubicBezTo>
                    <a:pt x="219959" y="246203"/>
                    <a:pt x="223041" y="248893"/>
                    <a:pt x="226084" y="251627"/>
                  </a:cubicBezTo>
                  <a:cubicBezTo>
                    <a:pt x="225866" y="251995"/>
                    <a:pt x="225750" y="252421"/>
                    <a:pt x="225789" y="252900"/>
                  </a:cubicBezTo>
                  <a:cubicBezTo>
                    <a:pt x="226060" y="256049"/>
                    <a:pt x="226147" y="259170"/>
                    <a:pt x="226176" y="262281"/>
                  </a:cubicBezTo>
                  <a:close/>
                  <a:moveTo>
                    <a:pt x="222736" y="239962"/>
                  </a:moveTo>
                  <a:cubicBezTo>
                    <a:pt x="215057" y="233101"/>
                    <a:pt x="208202" y="225587"/>
                    <a:pt x="201384" y="217890"/>
                  </a:cubicBezTo>
                  <a:cubicBezTo>
                    <a:pt x="194843" y="210501"/>
                    <a:pt x="188239" y="203157"/>
                    <a:pt x="180691" y="196775"/>
                  </a:cubicBezTo>
                  <a:cubicBezTo>
                    <a:pt x="176022" y="192827"/>
                    <a:pt x="171556" y="188840"/>
                    <a:pt x="167163" y="184718"/>
                  </a:cubicBezTo>
                  <a:cubicBezTo>
                    <a:pt x="173516" y="186711"/>
                    <a:pt x="180347" y="187505"/>
                    <a:pt x="186802" y="188700"/>
                  </a:cubicBezTo>
                  <a:cubicBezTo>
                    <a:pt x="197625" y="190698"/>
                    <a:pt x="208700" y="193228"/>
                    <a:pt x="218096" y="199223"/>
                  </a:cubicBezTo>
                  <a:cubicBezTo>
                    <a:pt x="236748" y="211126"/>
                    <a:pt x="241310" y="234412"/>
                    <a:pt x="239331" y="255203"/>
                  </a:cubicBezTo>
                  <a:cubicBezTo>
                    <a:pt x="234053" y="249851"/>
                    <a:pt x="228343" y="244970"/>
                    <a:pt x="222736" y="239962"/>
                  </a:cubicBezTo>
                  <a:close/>
                  <a:moveTo>
                    <a:pt x="186463" y="175752"/>
                  </a:moveTo>
                  <a:cubicBezTo>
                    <a:pt x="192341" y="172366"/>
                    <a:pt x="198525" y="169501"/>
                    <a:pt x="204994" y="167435"/>
                  </a:cubicBezTo>
                  <a:cubicBezTo>
                    <a:pt x="217128" y="163560"/>
                    <a:pt x="231101" y="162152"/>
                    <a:pt x="243023" y="167547"/>
                  </a:cubicBezTo>
                  <a:cubicBezTo>
                    <a:pt x="253696" y="172375"/>
                    <a:pt x="262628" y="182207"/>
                    <a:pt x="264326" y="194046"/>
                  </a:cubicBezTo>
                  <a:cubicBezTo>
                    <a:pt x="266073" y="206190"/>
                    <a:pt x="259991" y="218044"/>
                    <a:pt x="254185" y="228263"/>
                  </a:cubicBezTo>
                  <a:cubicBezTo>
                    <a:pt x="251587" y="232830"/>
                    <a:pt x="248611" y="237668"/>
                    <a:pt x="246100" y="242705"/>
                  </a:cubicBezTo>
                  <a:cubicBezTo>
                    <a:pt x="245457" y="225224"/>
                    <a:pt x="239892" y="207923"/>
                    <a:pt x="225706" y="196712"/>
                  </a:cubicBezTo>
                  <a:cubicBezTo>
                    <a:pt x="216315" y="189295"/>
                    <a:pt x="204839" y="185826"/>
                    <a:pt x="193241" y="183639"/>
                  </a:cubicBezTo>
                  <a:cubicBezTo>
                    <a:pt x="188413" y="182729"/>
                    <a:pt x="183526" y="181834"/>
                    <a:pt x="178620" y="181041"/>
                  </a:cubicBezTo>
                  <a:cubicBezTo>
                    <a:pt x="181228" y="179226"/>
                    <a:pt x="183782" y="177296"/>
                    <a:pt x="186463" y="175752"/>
                  </a:cubicBezTo>
                  <a:close/>
                  <a:moveTo>
                    <a:pt x="104129" y="12909"/>
                  </a:moveTo>
                  <a:cubicBezTo>
                    <a:pt x="112243" y="16010"/>
                    <a:pt x="120376" y="19296"/>
                    <a:pt x="128132" y="23215"/>
                  </a:cubicBezTo>
                  <a:cubicBezTo>
                    <a:pt x="153756" y="36167"/>
                    <a:pt x="189419" y="49516"/>
                    <a:pt x="192951" y="82624"/>
                  </a:cubicBezTo>
                  <a:cubicBezTo>
                    <a:pt x="193711" y="89732"/>
                    <a:pt x="192530" y="97125"/>
                    <a:pt x="189327" y="103536"/>
                  </a:cubicBezTo>
                  <a:cubicBezTo>
                    <a:pt x="185776" y="110638"/>
                    <a:pt x="180023" y="114988"/>
                    <a:pt x="174420" y="120141"/>
                  </a:cubicBezTo>
                  <a:cubicBezTo>
                    <a:pt x="173462" y="119730"/>
                    <a:pt x="172306" y="119710"/>
                    <a:pt x="171329" y="120305"/>
                  </a:cubicBezTo>
                  <a:cubicBezTo>
                    <a:pt x="164405" y="109922"/>
                    <a:pt x="157051" y="99839"/>
                    <a:pt x="149904" y="89611"/>
                  </a:cubicBezTo>
                  <a:cubicBezTo>
                    <a:pt x="142245" y="78652"/>
                    <a:pt x="135046" y="67379"/>
                    <a:pt x="127677" y="56227"/>
                  </a:cubicBezTo>
                  <a:cubicBezTo>
                    <a:pt x="116360" y="39104"/>
                    <a:pt x="104613" y="21516"/>
                    <a:pt x="89159" y="7829"/>
                  </a:cubicBezTo>
                  <a:cubicBezTo>
                    <a:pt x="89159" y="7829"/>
                    <a:pt x="89164" y="7829"/>
                    <a:pt x="89164" y="7829"/>
                  </a:cubicBezTo>
                  <a:cubicBezTo>
                    <a:pt x="94240" y="9222"/>
                    <a:pt x="99213" y="11032"/>
                    <a:pt x="104129" y="12909"/>
                  </a:cubicBezTo>
                  <a:close/>
                  <a:moveTo>
                    <a:pt x="135525" y="106047"/>
                  </a:moveTo>
                  <a:cubicBezTo>
                    <a:pt x="126903" y="98470"/>
                    <a:pt x="121953" y="87584"/>
                    <a:pt x="117643" y="77191"/>
                  </a:cubicBezTo>
                  <a:cubicBezTo>
                    <a:pt x="110148" y="59120"/>
                    <a:pt x="102900" y="40908"/>
                    <a:pt x="95251" y="22890"/>
                  </a:cubicBezTo>
                  <a:cubicBezTo>
                    <a:pt x="106045" y="34875"/>
                    <a:pt x="114981" y="48746"/>
                    <a:pt x="123744" y="62033"/>
                  </a:cubicBezTo>
                  <a:cubicBezTo>
                    <a:pt x="135767" y="80268"/>
                    <a:pt x="148550" y="98001"/>
                    <a:pt x="160752" y="116111"/>
                  </a:cubicBezTo>
                  <a:cubicBezTo>
                    <a:pt x="151835" y="113899"/>
                    <a:pt x="142647" y="112308"/>
                    <a:pt x="135525" y="106047"/>
                  </a:cubicBezTo>
                  <a:close/>
                  <a:moveTo>
                    <a:pt x="220244" y="124292"/>
                  </a:moveTo>
                  <a:cubicBezTo>
                    <a:pt x="212416" y="126881"/>
                    <a:pt x="189627" y="135333"/>
                    <a:pt x="181421" y="127684"/>
                  </a:cubicBezTo>
                  <a:cubicBezTo>
                    <a:pt x="189477" y="122342"/>
                    <a:pt x="196468" y="115719"/>
                    <a:pt x="205308" y="111456"/>
                  </a:cubicBezTo>
                  <a:cubicBezTo>
                    <a:pt x="215261" y="106656"/>
                    <a:pt x="225571" y="106502"/>
                    <a:pt x="236394" y="106734"/>
                  </a:cubicBezTo>
                  <a:cubicBezTo>
                    <a:pt x="238872" y="106787"/>
                    <a:pt x="239336" y="103110"/>
                    <a:pt x="236975" y="102452"/>
                  </a:cubicBezTo>
                  <a:cubicBezTo>
                    <a:pt x="220510" y="97860"/>
                    <a:pt x="203208" y="103991"/>
                    <a:pt x="189487" y="114136"/>
                  </a:cubicBezTo>
                  <a:cubicBezTo>
                    <a:pt x="195196" y="107324"/>
                    <a:pt x="198810" y="98470"/>
                    <a:pt x="199497" y="90153"/>
                  </a:cubicBezTo>
                  <a:cubicBezTo>
                    <a:pt x="199589" y="89064"/>
                    <a:pt x="199623" y="87980"/>
                    <a:pt x="199628" y="86897"/>
                  </a:cubicBezTo>
                  <a:cubicBezTo>
                    <a:pt x="199686" y="86868"/>
                    <a:pt x="199744" y="86853"/>
                    <a:pt x="199802" y="86819"/>
                  </a:cubicBezTo>
                  <a:cubicBezTo>
                    <a:pt x="235330" y="67195"/>
                    <a:pt x="262913" y="99762"/>
                    <a:pt x="282000" y="127534"/>
                  </a:cubicBezTo>
                  <a:cubicBezTo>
                    <a:pt x="271719" y="123111"/>
                    <a:pt x="260992" y="119730"/>
                    <a:pt x="249743" y="119072"/>
                  </a:cubicBezTo>
                  <a:cubicBezTo>
                    <a:pt x="239273" y="118457"/>
                    <a:pt x="229984" y="121070"/>
                    <a:pt x="220244" y="12429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84" name="Graphic 97">
            <a:extLst>
              <a:ext uri="{FF2B5EF4-FFF2-40B4-BE49-F238E27FC236}">
                <a16:creationId xmlns:a16="http://schemas.microsoft.com/office/drawing/2014/main" id="{22C0D65D-E12A-1DBD-70D9-C096BC66C2FF}"/>
              </a:ext>
            </a:extLst>
          </p:cNvPr>
          <p:cNvGrpSpPr/>
          <p:nvPr/>
        </p:nvGrpSpPr>
        <p:grpSpPr>
          <a:xfrm>
            <a:off x="4763018" y="4650632"/>
            <a:ext cx="666472" cy="1044343"/>
            <a:chOff x="228485" y="4292247"/>
            <a:chExt cx="310135" cy="573724"/>
          </a:xfrm>
        </p:grpSpPr>
        <p:sp>
          <p:nvSpPr>
            <p:cNvPr id="385" name="Freeform 211">
              <a:extLst>
                <a:ext uri="{FF2B5EF4-FFF2-40B4-BE49-F238E27FC236}">
                  <a16:creationId xmlns:a16="http://schemas.microsoft.com/office/drawing/2014/main" id="{9E67DF8F-D168-66EC-F051-8F60F5242B55}"/>
                </a:ext>
              </a:extLst>
            </p:cNvPr>
            <p:cNvSpPr/>
            <p:nvPr/>
          </p:nvSpPr>
          <p:spPr>
            <a:xfrm>
              <a:off x="231048" y="4318399"/>
              <a:ext cx="298775" cy="543021"/>
            </a:xfrm>
            <a:custGeom>
              <a:avLst/>
              <a:gdLst>
                <a:gd name="connsiteX0" fmla="*/ 121865 w 298775"/>
                <a:gd name="connsiteY0" fmla="*/ 461917 h 543021"/>
                <a:gd name="connsiteX1" fmla="*/ 119722 w 298775"/>
                <a:gd name="connsiteY1" fmla="*/ 461071 h 543021"/>
                <a:gd name="connsiteX2" fmla="*/ 42396 w 298775"/>
                <a:gd name="connsiteY2" fmla="*/ 478329 h 543021"/>
                <a:gd name="connsiteX3" fmla="*/ 22 w 298775"/>
                <a:gd name="connsiteY3" fmla="*/ 467317 h 543021"/>
                <a:gd name="connsiteX4" fmla="*/ 182 w 298775"/>
                <a:gd name="connsiteY4" fmla="*/ 466233 h 543021"/>
                <a:gd name="connsiteX5" fmla="*/ 23159 w 298775"/>
                <a:gd name="connsiteY5" fmla="*/ 450886 h 543021"/>
                <a:gd name="connsiteX6" fmla="*/ 108488 w 298775"/>
                <a:gd name="connsiteY6" fmla="*/ 454592 h 543021"/>
                <a:gd name="connsiteX7" fmla="*/ 109997 w 298775"/>
                <a:gd name="connsiteY7" fmla="*/ 451384 h 543021"/>
                <a:gd name="connsiteX8" fmla="*/ 38293 w 298775"/>
                <a:gd name="connsiteY8" fmla="*/ 372916 h 543021"/>
                <a:gd name="connsiteX9" fmla="*/ 1353 w 298775"/>
                <a:gd name="connsiteY9" fmla="*/ 279005 h 543021"/>
                <a:gd name="connsiteX10" fmla="*/ 4643 w 298775"/>
                <a:gd name="connsiteY10" fmla="*/ 277877 h 543021"/>
                <a:gd name="connsiteX11" fmla="*/ 98550 w 298775"/>
                <a:gd name="connsiteY11" fmla="*/ 393015 h 543021"/>
                <a:gd name="connsiteX12" fmla="*/ 101719 w 298775"/>
                <a:gd name="connsiteY12" fmla="*/ 391191 h 543021"/>
                <a:gd name="connsiteX13" fmla="*/ 61894 w 298775"/>
                <a:gd name="connsiteY13" fmla="*/ 243390 h 543021"/>
                <a:gd name="connsiteX14" fmla="*/ 62983 w 298775"/>
                <a:gd name="connsiteY14" fmla="*/ 1488 h 543021"/>
                <a:gd name="connsiteX15" fmla="*/ 66593 w 298775"/>
                <a:gd name="connsiteY15" fmla="*/ 1391 h 543021"/>
                <a:gd name="connsiteX16" fmla="*/ 82670 w 298775"/>
                <a:gd name="connsiteY16" fmla="*/ 121812 h 543021"/>
                <a:gd name="connsiteX17" fmla="*/ 105783 w 298775"/>
                <a:gd name="connsiteY17" fmla="*/ 294894 h 543021"/>
                <a:gd name="connsiteX18" fmla="*/ 109455 w 298775"/>
                <a:gd name="connsiteY18" fmla="*/ 294589 h 543021"/>
                <a:gd name="connsiteX19" fmla="*/ 114729 w 298775"/>
                <a:gd name="connsiteY19" fmla="*/ 207992 h 543021"/>
                <a:gd name="connsiteX20" fmla="*/ 140251 w 298775"/>
                <a:gd name="connsiteY20" fmla="*/ 123152 h 543021"/>
                <a:gd name="connsiteX21" fmla="*/ 143440 w 298775"/>
                <a:gd name="connsiteY21" fmla="*/ 124139 h 543021"/>
                <a:gd name="connsiteX22" fmla="*/ 149100 w 298775"/>
                <a:gd name="connsiteY22" fmla="*/ 222609 h 543021"/>
                <a:gd name="connsiteX23" fmla="*/ 147901 w 298775"/>
                <a:gd name="connsiteY23" fmla="*/ 365746 h 543021"/>
                <a:gd name="connsiteX24" fmla="*/ 151500 w 298775"/>
                <a:gd name="connsiteY24" fmla="*/ 366394 h 543021"/>
                <a:gd name="connsiteX25" fmla="*/ 196032 w 298775"/>
                <a:gd name="connsiteY25" fmla="*/ 252878 h 543021"/>
                <a:gd name="connsiteX26" fmla="*/ 295789 w 298775"/>
                <a:gd name="connsiteY26" fmla="*/ 77662 h 543021"/>
                <a:gd name="connsiteX27" fmla="*/ 298677 w 298775"/>
                <a:gd name="connsiteY27" fmla="*/ 79709 h 543021"/>
                <a:gd name="connsiteX28" fmla="*/ 258616 w 298775"/>
                <a:gd name="connsiteY28" fmla="*/ 202607 h 543021"/>
                <a:gd name="connsiteX29" fmla="*/ 192268 w 298775"/>
                <a:gd name="connsiteY29" fmla="*/ 382477 h 543021"/>
                <a:gd name="connsiteX30" fmla="*/ 195316 w 298775"/>
                <a:gd name="connsiteY30" fmla="*/ 384427 h 543021"/>
                <a:gd name="connsiteX31" fmla="*/ 237071 w 298775"/>
                <a:gd name="connsiteY31" fmla="*/ 340083 h 543021"/>
                <a:gd name="connsiteX32" fmla="*/ 294284 w 298775"/>
                <a:gd name="connsiteY32" fmla="*/ 266691 h 543021"/>
                <a:gd name="connsiteX33" fmla="*/ 296340 w 298775"/>
                <a:gd name="connsiteY33" fmla="*/ 267088 h 543021"/>
                <a:gd name="connsiteX34" fmla="*/ 261437 w 298775"/>
                <a:gd name="connsiteY34" fmla="*/ 383687 h 543021"/>
                <a:gd name="connsiteX35" fmla="*/ 182703 w 298775"/>
                <a:gd name="connsiteY35" fmla="*/ 452744 h 543021"/>
                <a:gd name="connsiteX36" fmla="*/ 183066 w 298775"/>
                <a:gd name="connsiteY36" fmla="*/ 455976 h 543021"/>
                <a:gd name="connsiteX37" fmla="*/ 212449 w 298775"/>
                <a:gd name="connsiteY37" fmla="*/ 472431 h 543021"/>
                <a:gd name="connsiteX38" fmla="*/ 254469 w 298775"/>
                <a:gd name="connsiteY38" fmla="*/ 541353 h 543021"/>
                <a:gd name="connsiteX39" fmla="*/ 251624 w 298775"/>
                <a:gd name="connsiteY39" fmla="*/ 542727 h 543021"/>
                <a:gd name="connsiteX40" fmla="*/ 199985 w 298775"/>
                <a:gd name="connsiteY40" fmla="*/ 509686 h 543021"/>
                <a:gd name="connsiteX41" fmla="*/ 199792 w 298775"/>
                <a:gd name="connsiteY41" fmla="*/ 509546 h 543021"/>
                <a:gd name="connsiteX42" fmla="*/ 155434 w 298775"/>
                <a:gd name="connsiteY42" fmla="*/ 472276 h 543021"/>
                <a:gd name="connsiteX43" fmla="*/ 152497 w 298775"/>
                <a:gd name="connsiteY43" fmla="*/ 474318 h 543021"/>
                <a:gd name="connsiteX44" fmla="*/ 168846 w 298775"/>
                <a:gd name="connsiteY44" fmla="*/ 535020 h 543021"/>
                <a:gd name="connsiteX45" fmla="*/ 121865 w 298775"/>
                <a:gd name="connsiteY45" fmla="*/ 461917 h 54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98775" h="543021">
                  <a:moveTo>
                    <a:pt x="121865" y="461917"/>
                  </a:moveTo>
                  <a:cubicBezTo>
                    <a:pt x="121435" y="461163"/>
                    <a:pt x="120549" y="460814"/>
                    <a:pt x="119722" y="461071"/>
                  </a:cubicBezTo>
                  <a:cubicBezTo>
                    <a:pt x="111928" y="463470"/>
                    <a:pt x="73410" y="474986"/>
                    <a:pt x="42396" y="478329"/>
                  </a:cubicBezTo>
                  <a:cubicBezTo>
                    <a:pt x="21451" y="480589"/>
                    <a:pt x="2615" y="483709"/>
                    <a:pt x="22" y="467317"/>
                  </a:cubicBezTo>
                  <a:cubicBezTo>
                    <a:pt x="-36" y="466949"/>
                    <a:pt x="22" y="466572"/>
                    <a:pt x="182" y="466233"/>
                  </a:cubicBezTo>
                  <a:cubicBezTo>
                    <a:pt x="1261" y="463925"/>
                    <a:pt x="6413" y="455018"/>
                    <a:pt x="23159" y="450886"/>
                  </a:cubicBezTo>
                  <a:cubicBezTo>
                    <a:pt x="38893" y="447001"/>
                    <a:pt x="66728" y="448593"/>
                    <a:pt x="108488" y="454592"/>
                  </a:cubicBezTo>
                  <a:cubicBezTo>
                    <a:pt x="110307" y="454853"/>
                    <a:pt x="111366" y="452604"/>
                    <a:pt x="109997" y="451384"/>
                  </a:cubicBezTo>
                  <a:cubicBezTo>
                    <a:pt x="97703" y="440464"/>
                    <a:pt x="63922" y="409136"/>
                    <a:pt x="38293" y="372916"/>
                  </a:cubicBezTo>
                  <a:cubicBezTo>
                    <a:pt x="17382" y="343369"/>
                    <a:pt x="1067" y="304977"/>
                    <a:pt x="1353" y="279005"/>
                  </a:cubicBezTo>
                  <a:cubicBezTo>
                    <a:pt x="1372" y="277282"/>
                    <a:pt x="3554" y="276542"/>
                    <a:pt x="4643" y="277877"/>
                  </a:cubicBezTo>
                  <a:lnTo>
                    <a:pt x="98550" y="393015"/>
                  </a:lnTo>
                  <a:cubicBezTo>
                    <a:pt x="99875" y="394640"/>
                    <a:pt x="102454" y="393155"/>
                    <a:pt x="101719" y="391191"/>
                  </a:cubicBezTo>
                  <a:cubicBezTo>
                    <a:pt x="93126" y="368354"/>
                    <a:pt x="73613" y="312070"/>
                    <a:pt x="61894" y="243390"/>
                  </a:cubicBezTo>
                  <a:cubicBezTo>
                    <a:pt x="50268" y="175276"/>
                    <a:pt x="49136" y="71194"/>
                    <a:pt x="62983" y="1488"/>
                  </a:cubicBezTo>
                  <a:cubicBezTo>
                    <a:pt x="63365" y="-443"/>
                    <a:pt x="66104" y="-515"/>
                    <a:pt x="66593" y="1391"/>
                  </a:cubicBezTo>
                  <a:cubicBezTo>
                    <a:pt x="69278" y="11823"/>
                    <a:pt x="74382" y="40925"/>
                    <a:pt x="82670" y="121812"/>
                  </a:cubicBezTo>
                  <a:cubicBezTo>
                    <a:pt x="91834" y="211224"/>
                    <a:pt x="100940" y="267963"/>
                    <a:pt x="105783" y="294894"/>
                  </a:cubicBezTo>
                  <a:cubicBezTo>
                    <a:pt x="106180" y="297100"/>
                    <a:pt x="109421" y="296829"/>
                    <a:pt x="109455" y="294589"/>
                  </a:cubicBezTo>
                  <a:cubicBezTo>
                    <a:pt x="109779" y="273866"/>
                    <a:pt x="110916" y="239326"/>
                    <a:pt x="114729" y="207992"/>
                  </a:cubicBezTo>
                  <a:cubicBezTo>
                    <a:pt x="118677" y="175527"/>
                    <a:pt x="130981" y="133482"/>
                    <a:pt x="140251" y="123152"/>
                  </a:cubicBezTo>
                  <a:cubicBezTo>
                    <a:pt x="141291" y="121996"/>
                    <a:pt x="143212" y="122601"/>
                    <a:pt x="143440" y="124139"/>
                  </a:cubicBezTo>
                  <a:cubicBezTo>
                    <a:pt x="144751" y="133115"/>
                    <a:pt x="148268" y="162401"/>
                    <a:pt x="149100" y="222609"/>
                  </a:cubicBezTo>
                  <a:cubicBezTo>
                    <a:pt x="149879" y="278985"/>
                    <a:pt x="148563" y="340180"/>
                    <a:pt x="147901" y="365746"/>
                  </a:cubicBezTo>
                  <a:cubicBezTo>
                    <a:pt x="147847" y="367860"/>
                    <a:pt x="150808" y="368398"/>
                    <a:pt x="151500" y="366394"/>
                  </a:cubicBezTo>
                  <a:cubicBezTo>
                    <a:pt x="158627" y="345764"/>
                    <a:pt x="174889" y="300467"/>
                    <a:pt x="196032" y="252878"/>
                  </a:cubicBezTo>
                  <a:cubicBezTo>
                    <a:pt x="227859" y="181241"/>
                    <a:pt x="272826" y="94882"/>
                    <a:pt x="295789" y="77662"/>
                  </a:cubicBezTo>
                  <a:cubicBezTo>
                    <a:pt x="297245" y="76569"/>
                    <a:pt x="299243" y="77977"/>
                    <a:pt x="298677" y="79709"/>
                  </a:cubicBezTo>
                  <a:lnTo>
                    <a:pt x="258616" y="202607"/>
                  </a:lnTo>
                  <a:lnTo>
                    <a:pt x="192268" y="382477"/>
                  </a:lnTo>
                  <a:cubicBezTo>
                    <a:pt x="191581" y="384344"/>
                    <a:pt x="193913" y="385840"/>
                    <a:pt x="195316" y="384427"/>
                  </a:cubicBezTo>
                  <a:cubicBezTo>
                    <a:pt x="203817" y="375873"/>
                    <a:pt x="220272" y="359011"/>
                    <a:pt x="237071" y="340083"/>
                  </a:cubicBezTo>
                  <a:cubicBezTo>
                    <a:pt x="261282" y="312805"/>
                    <a:pt x="286214" y="281245"/>
                    <a:pt x="294284" y="266691"/>
                  </a:cubicBezTo>
                  <a:cubicBezTo>
                    <a:pt x="294802" y="265757"/>
                    <a:pt x="296210" y="266028"/>
                    <a:pt x="296340" y="267088"/>
                  </a:cubicBezTo>
                  <a:cubicBezTo>
                    <a:pt x="297922" y="279706"/>
                    <a:pt x="300937" y="329304"/>
                    <a:pt x="261437" y="383687"/>
                  </a:cubicBezTo>
                  <a:cubicBezTo>
                    <a:pt x="244585" y="406886"/>
                    <a:pt x="215981" y="429263"/>
                    <a:pt x="182703" y="452744"/>
                  </a:cubicBezTo>
                  <a:cubicBezTo>
                    <a:pt x="181503" y="453591"/>
                    <a:pt x="181706" y="455425"/>
                    <a:pt x="183066" y="455976"/>
                  </a:cubicBezTo>
                  <a:cubicBezTo>
                    <a:pt x="189181" y="458453"/>
                    <a:pt x="202796" y="464472"/>
                    <a:pt x="212449" y="472431"/>
                  </a:cubicBezTo>
                  <a:cubicBezTo>
                    <a:pt x="224777" y="482606"/>
                    <a:pt x="257232" y="515623"/>
                    <a:pt x="254469" y="541353"/>
                  </a:cubicBezTo>
                  <a:cubicBezTo>
                    <a:pt x="254324" y="542727"/>
                    <a:pt x="252786" y="543472"/>
                    <a:pt x="251624" y="542727"/>
                  </a:cubicBezTo>
                  <a:lnTo>
                    <a:pt x="199985" y="509686"/>
                  </a:lnTo>
                  <a:cubicBezTo>
                    <a:pt x="199917" y="509643"/>
                    <a:pt x="199855" y="509594"/>
                    <a:pt x="199792" y="509546"/>
                  </a:cubicBezTo>
                  <a:lnTo>
                    <a:pt x="155434" y="472276"/>
                  </a:lnTo>
                  <a:cubicBezTo>
                    <a:pt x="153987" y="471057"/>
                    <a:pt x="151858" y="472538"/>
                    <a:pt x="152497" y="474318"/>
                  </a:cubicBezTo>
                  <a:cubicBezTo>
                    <a:pt x="158767" y="491678"/>
                    <a:pt x="174889" y="537637"/>
                    <a:pt x="168846" y="535020"/>
                  </a:cubicBezTo>
                  <a:cubicBezTo>
                    <a:pt x="161999" y="532039"/>
                    <a:pt x="127352" y="471546"/>
                    <a:pt x="121865" y="461917"/>
                  </a:cubicBezTo>
                  <a:close/>
                </a:path>
              </a:pathLst>
            </a:custGeom>
            <a:solidFill>
              <a:schemeClr val="accent6"/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 212">
              <a:extLst>
                <a:ext uri="{FF2B5EF4-FFF2-40B4-BE49-F238E27FC236}">
                  <a16:creationId xmlns:a16="http://schemas.microsoft.com/office/drawing/2014/main" id="{3F28B717-E45A-EA96-5159-00DAC9449408}"/>
                </a:ext>
              </a:extLst>
            </p:cNvPr>
            <p:cNvSpPr/>
            <p:nvPr/>
          </p:nvSpPr>
          <p:spPr>
            <a:xfrm>
              <a:off x="228485" y="4292247"/>
              <a:ext cx="310135" cy="573724"/>
            </a:xfrm>
            <a:custGeom>
              <a:avLst/>
              <a:gdLst>
                <a:gd name="connsiteX0" fmla="*/ 242183 w 310135"/>
                <a:gd name="connsiteY0" fmla="*/ 295253 h 573724"/>
                <a:gd name="connsiteX1" fmla="*/ 287489 w 310135"/>
                <a:gd name="connsiteY1" fmla="*/ 164720 h 573724"/>
                <a:gd name="connsiteX2" fmla="*/ 309948 w 310135"/>
                <a:gd name="connsiteY2" fmla="*/ 96103 h 573724"/>
                <a:gd name="connsiteX3" fmla="*/ 303857 w 310135"/>
                <a:gd name="connsiteY3" fmla="*/ 92556 h 573724"/>
                <a:gd name="connsiteX4" fmla="*/ 257563 w 310135"/>
                <a:gd name="connsiteY4" fmla="*/ 157617 h 573724"/>
                <a:gd name="connsiteX5" fmla="*/ 218063 w 310135"/>
                <a:gd name="connsiteY5" fmla="*/ 231247 h 573724"/>
                <a:gd name="connsiteX6" fmla="*/ 155683 w 310135"/>
                <a:gd name="connsiteY6" fmla="*/ 383639 h 573724"/>
                <a:gd name="connsiteX7" fmla="*/ 155156 w 310135"/>
                <a:gd name="connsiteY7" fmla="*/ 384022 h 573724"/>
                <a:gd name="connsiteX8" fmla="*/ 157671 w 310135"/>
                <a:gd name="connsiteY8" fmla="*/ 308336 h 573724"/>
                <a:gd name="connsiteX9" fmla="*/ 155034 w 310135"/>
                <a:gd name="connsiteY9" fmla="*/ 204587 h 573724"/>
                <a:gd name="connsiteX10" fmla="*/ 151033 w 310135"/>
                <a:gd name="connsiteY10" fmla="*/ 145691 h 573724"/>
                <a:gd name="connsiteX11" fmla="*/ 143553 w 310135"/>
                <a:gd name="connsiteY11" fmla="*/ 143663 h 573724"/>
                <a:gd name="connsiteX12" fmla="*/ 113889 w 310135"/>
                <a:gd name="connsiteY12" fmla="*/ 239820 h 573724"/>
                <a:gd name="connsiteX13" fmla="*/ 111814 w 310135"/>
                <a:gd name="connsiteY13" fmla="*/ 303715 h 573724"/>
                <a:gd name="connsiteX14" fmla="*/ 111238 w 310135"/>
                <a:gd name="connsiteY14" fmla="*/ 303768 h 573724"/>
                <a:gd name="connsiteX15" fmla="*/ 85411 w 310135"/>
                <a:gd name="connsiteY15" fmla="*/ 108445 h 573724"/>
                <a:gd name="connsiteX16" fmla="*/ 74573 w 310135"/>
                <a:gd name="connsiteY16" fmla="*/ 4300 h 573724"/>
                <a:gd name="connsiteX17" fmla="*/ 66019 w 310135"/>
                <a:gd name="connsiteY17" fmla="*/ 3144 h 573724"/>
                <a:gd name="connsiteX18" fmla="*/ 52951 w 310135"/>
                <a:gd name="connsiteY18" fmla="*/ 192477 h 573724"/>
                <a:gd name="connsiteX19" fmla="*/ 88667 w 310135"/>
                <a:gd name="connsiteY19" fmla="*/ 378012 h 573724"/>
                <a:gd name="connsiteX20" fmla="*/ 99907 w 310135"/>
                <a:gd name="connsiteY20" fmla="*/ 409336 h 573724"/>
                <a:gd name="connsiteX21" fmla="*/ 99423 w 310135"/>
                <a:gd name="connsiteY21" fmla="*/ 409616 h 573724"/>
                <a:gd name="connsiteX22" fmla="*/ 90245 w 310135"/>
                <a:gd name="connsiteY22" fmla="*/ 398633 h 573724"/>
                <a:gd name="connsiteX23" fmla="*/ 61292 w 310135"/>
                <a:gd name="connsiteY23" fmla="*/ 363546 h 573724"/>
                <a:gd name="connsiteX24" fmla="*/ 7862 w 310135"/>
                <a:gd name="connsiteY24" fmla="*/ 293172 h 573724"/>
                <a:gd name="connsiteX25" fmla="*/ 5 w 310135"/>
                <a:gd name="connsiteY25" fmla="*/ 295301 h 573724"/>
                <a:gd name="connsiteX26" fmla="*/ 80166 w 310135"/>
                <a:gd name="connsiteY26" fmla="*/ 448841 h 573724"/>
                <a:gd name="connsiteX27" fmla="*/ 109501 w 310135"/>
                <a:gd name="connsiteY27" fmla="*/ 477251 h 573724"/>
                <a:gd name="connsiteX28" fmla="*/ 109245 w 310135"/>
                <a:gd name="connsiteY28" fmla="*/ 477735 h 573724"/>
                <a:gd name="connsiteX29" fmla="*/ 75933 w 310135"/>
                <a:gd name="connsiteY29" fmla="*/ 472785 h 573724"/>
                <a:gd name="connsiteX30" fmla="*/ 24627 w 310135"/>
                <a:gd name="connsiteY30" fmla="*/ 474208 h 573724"/>
                <a:gd name="connsiteX31" fmla="*/ 7175 w 310135"/>
                <a:gd name="connsiteY31" fmla="*/ 482046 h 573724"/>
                <a:gd name="connsiteX32" fmla="*/ 4326 w 310135"/>
                <a:gd name="connsiteY32" fmla="*/ 502130 h 573724"/>
                <a:gd name="connsiteX33" fmla="*/ 28062 w 310135"/>
                <a:gd name="connsiteY33" fmla="*/ 508381 h 573724"/>
                <a:gd name="connsiteX34" fmla="*/ 64558 w 310135"/>
                <a:gd name="connsiteY34" fmla="*/ 504438 h 573724"/>
                <a:gd name="connsiteX35" fmla="*/ 101431 w 310135"/>
                <a:gd name="connsiteY35" fmla="*/ 497601 h 573724"/>
                <a:gd name="connsiteX36" fmla="*/ 123111 w 310135"/>
                <a:gd name="connsiteY36" fmla="*/ 492226 h 573724"/>
                <a:gd name="connsiteX37" fmla="*/ 127693 w 310135"/>
                <a:gd name="connsiteY37" fmla="*/ 491026 h 573724"/>
                <a:gd name="connsiteX38" fmla="*/ 126314 w 310135"/>
                <a:gd name="connsiteY38" fmla="*/ 493353 h 573724"/>
                <a:gd name="connsiteX39" fmla="*/ 146219 w 310135"/>
                <a:gd name="connsiteY39" fmla="*/ 531745 h 573724"/>
                <a:gd name="connsiteX40" fmla="*/ 171804 w 310135"/>
                <a:gd name="connsiteY40" fmla="*/ 566925 h 573724"/>
                <a:gd name="connsiteX41" fmla="*/ 178326 w 310135"/>
                <a:gd name="connsiteY41" fmla="*/ 564220 h 573724"/>
                <a:gd name="connsiteX42" fmla="*/ 163395 w 310135"/>
                <a:gd name="connsiteY42" fmla="*/ 507631 h 573724"/>
                <a:gd name="connsiteX43" fmla="*/ 163831 w 310135"/>
                <a:gd name="connsiteY43" fmla="*/ 507297 h 573724"/>
                <a:gd name="connsiteX44" fmla="*/ 257989 w 310135"/>
                <a:gd name="connsiteY44" fmla="*/ 573195 h 573724"/>
                <a:gd name="connsiteX45" fmla="*/ 263665 w 310135"/>
                <a:gd name="connsiteY45" fmla="*/ 568831 h 573724"/>
                <a:gd name="connsiteX46" fmla="*/ 189208 w 310135"/>
                <a:gd name="connsiteY46" fmla="*/ 480841 h 573724"/>
                <a:gd name="connsiteX47" fmla="*/ 189188 w 310135"/>
                <a:gd name="connsiteY47" fmla="*/ 480319 h 573724"/>
                <a:gd name="connsiteX48" fmla="*/ 223618 w 310135"/>
                <a:gd name="connsiteY48" fmla="*/ 458033 h 573724"/>
                <a:gd name="connsiteX49" fmla="*/ 257907 w 310135"/>
                <a:gd name="connsiteY49" fmla="*/ 425559 h 573724"/>
                <a:gd name="connsiteX50" fmla="*/ 301694 w 310135"/>
                <a:gd name="connsiteY50" fmla="*/ 342664 h 573724"/>
                <a:gd name="connsiteX51" fmla="*/ 305197 w 310135"/>
                <a:gd name="connsiteY51" fmla="*/ 316411 h 573724"/>
                <a:gd name="connsiteX52" fmla="*/ 304036 w 310135"/>
                <a:gd name="connsiteY52" fmla="*/ 288576 h 573724"/>
                <a:gd name="connsiteX53" fmla="*/ 297025 w 310135"/>
                <a:gd name="connsiteY53" fmla="*/ 286674 h 573724"/>
                <a:gd name="connsiteX54" fmla="*/ 267095 w 310135"/>
                <a:gd name="connsiteY54" fmla="*/ 328507 h 573724"/>
                <a:gd name="connsiteX55" fmla="*/ 233638 w 310135"/>
                <a:gd name="connsiteY55" fmla="*/ 368345 h 573724"/>
                <a:gd name="connsiteX56" fmla="*/ 204052 w 310135"/>
                <a:gd name="connsiteY56" fmla="*/ 398953 h 573724"/>
                <a:gd name="connsiteX57" fmla="*/ 203587 w 310135"/>
                <a:gd name="connsiteY57" fmla="*/ 398643 h 573724"/>
                <a:gd name="connsiteX58" fmla="*/ 218726 w 310135"/>
                <a:gd name="connsiteY58" fmla="*/ 359201 h 573724"/>
                <a:gd name="connsiteX59" fmla="*/ 242183 w 310135"/>
                <a:gd name="connsiteY59" fmla="*/ 295253 h 573724"/>
                <a:gd name="connsiteX60" fmla="*/ 119308 w 310135"/>
                <a:gd name="connsiteY60" fmla="*/ 306357 h 573724"/>
                <a:gd name="connsiteX61" fmla="*/ 128622 w 310135"/>
                <a:gd name="connsiteY61" fmla="*/ 200460 h 573724"/>
                <a:gd name="connsiteX62" fmla="*/ 143611 w 310135"/>
                <a:gd name="connsiteY62" fmla="*/ 159494 h 573724"/>
                <a:gd name="connsiteX63" fmla="*/ 144163 w 310135"/>
                <a:gd name="connsiteY63" fmla="*/ 159611 h 573724"/>
                <a:gd name="connsiteX64" fmla="*/ 148604 w 310135"/>
                <a:gd name="connsiteY64" fmla="*/ 351184 h 573724"/>
                <a:gd name="connsiteX65" fmla="*/ 147888 w 310135"/>
                <a:gd name="connsiteY65" fmla="*/ 408213 h 573724"/>
                <a:gd name="connsiteX66" fmla="*/ 134709 w 310135"/>
                <a:gd name="connsiteY66" fmla="*/ 456050 h 573724"/>
                <a:gd name="connsiteX67" fmla="*/ 134148 w 310135"/>
                <a:gd name="connsiteY67" fmla="*/ 456026 h 573724"/>
                <a:gd name="connsiteX68" fmla="*/ 128414 w 310135"/>
                <a:gd name="connsiteY68" fmla="*/ 418601 h 573724"/>
                <a:gd name="connsiteX69" fmla="*/ 128820 w 310135"/>
                <a:gd name="connsiteY69" fmla="*/ 416797 h 573724"/>
                <a:gd name="connsiteX70" fmla="*/ 119308 w 310135"/>
                <a:gd name="connsiteY70" fmla="*/ 306357 h 573724"/>
                <a:gd name="connsiteX71" fmla="*/ 75241 w 310135"/>
                <a:gd name="connsiteY71" fmla="*/ 295925 h 573724"/>
                <a:gd name="connsiteX72" fmla="*/ 61224 w 310135"/>
                <a:gd name="connsiteY72" fmla="*/ 110608 h 573724"/>
                <a:gd name="connsiteX73" fmla="*/ 68612 w 310135"/>
                <a:gd name="connsiteY73" fmla="*/ 38314 h 573724"/>
                <a:gd name="connsiteX74" fmla="*/ 69188 w 310135"/>
                <a:gd name="connsiteY74" fmla="*/ 38328 h 573724"/>
                <a:gd name="connsiteX75" fmla="*/ 113478 w 310135"/>
                <a:gd name="connsiteY75" fmla="*/ 377485 h 573724"/>
                <a:gd name="connsiteX76" fmla="*/ 124234 w 310135"/>
                <a:gd name="connsiteY76" fmla="*/ 448081 h 573724"/>
                <a:gd name="connsiteX77" fmla="*/ 123677 w 310135"/>
                <a:gd name="connsiteY77" fmla="*/ 448246 h 573724"/>
                <a:gd name="connsiteX78" fmla="*/ 75241 w 310135"/>
                <a:gd name="connsiteY78" fmla="*/ 295925 h 573724"/>
                <a:gd name="connsiteX79" fmla="*/ 17670 w 310135"/>
                <a:gd name="connsiteY79" fmla="*/ 342388 h 573724"/>
                <a:gd name="connsiteX80" fmla="*/ 10098 w 310135"/>
                <a:gd name="connsiteY80" fmla="*/ 312042 h 573724"/>
                <a:gd name="connsiteX81" fmla="*/ 10620 w 310135"/>
                <a:gd name="connsiteY81" fmla="*/ 311829 h 573724"/>
                <a:gd name="connsiteX82" fmla="*/ 53609 w 310135"/>
                <a:gd name="connsiteY82" fmla="*/ 367586 h 573724"/>
                <a:gd name="connsiteX83" fmla="*/ 82000 w 310135"/>
                <a:gd name="connsiteY83" fmla="*/ 402136 h 573724"/>
                <a:gd name="connsiteX84" fmla="*/ 110120 w 310135"/>
                <a:gd name="connsiteY84" fmla="*/ 434500 h 573724"/>
                <a:gd name="connsiteX85" fmla="*/ 129406 w 310135"/>
                <a:gd name="connsiteY85" fmla="*/ 475974 h 573724"/>
                <a:gd name="connsiteX86" fmla="*/ 126101 w 310135"/>
                <a:gd name="connsiteY86" fmla="*/ 483261 h 573724"/>
                <a:gd name="connsiteX87" fmla="*/ 123813 w 310135"/>
                <a:gd name="connsiteY87" fmla="*/ 483846 h 573724"/>
                <a:gd name="connsiteX88" fmla="*/ 123358 w 310135"/>
                <a:gd name="connsiteY88" fmla="*/ 482196 h 573724"/>
                <a:gd name="connsiteX89" fmla="*/ 122390 w 310135"/>
                <a:gd name="connsiteY89" fmla="*/ 481161 h 573724"/>
                <a:gd name="connsiteX90" fmla="*/ 17670 w 310135"/>
                <a:gd name="connsiteY90" fmla="*/ 342388 h 573724"/>
                <a:gd name="connsiteX91" fmla="*/ 80258 w 310135"/>
                <a:gd name="connsiteY91" fmla="*/ 493876 h 573724"/>
                <a:gd name="connsiteX92" fmla="*/ 47619 w 310135"/>
                <a:gd name="connsiteY92" fmla="*/ 499004 h 573724"/>
                <a:gd name="connsiteX93" fmla="*/ 17844 w 310135"/>
                <a:gd name="connsiteY93" fmla="*/ 500548 h 573724"/>
                <a:gd name="connsiteX94" fmla="*/ 8859 w 310135"/>
                <a:gd name="connsiteY94" fmla="*/ 496256 h 573724"/>
                <a:gd name="connsiteX95" fmla="*/ 12778 w 310135"/>
                <a:gd name="connsiteY95" fmla="*/ 486792 h 573724"/>
                <a:gd name="connsiteX96" fmla="*/ 28507 w 310135"/>
                <a:gd name="connsiteY96" fmla="*/ 480643 h 573724"/>
                <a:gd name="connsiteX97" fmla="*/ 74085 w 310135"/>
                <a:gd name="connsiteY97" fmla="*/ 479453 h 573724"/>
                <a:gd name="connsiteX98" fmla="*/ 116173 w 310135"/>
                <a:gd name="connsiteY98" fmla="*/ 485278 h 573724"/>
                <a:gd name="connsiteX99" fmla="*/ 116188 w 310135"/>
                <a:gd name="connsiteY99" fmla="*/ 485849 h 573724"/>
                <a:gd name="connsiteX100" fmla="*/ 110725 w 310135"/>
                <a:gd name="connsiteY100" fmla="*/ 487194 h 573724"/>
                <a:gd name="connsiteX101" fmla="*/ 80258 w 310135"/>
                <a:gd name="connsiteY101" fmla="*/ 493876 h 573724"/>
                <a:gd name="connsiteX102" fmla="*/ 129493 w 310135"/>
                <a:gd name="connsiteY102" fmla="*/ 491519 h 573724"/>
                <a:gd name="connsiteX103" fmla="*/ 127887 w 310135"/>
                <a:gd name="connsiteY103" fmla="*/ 490987 h 573724"/>
                <a:gd name="connsiteX104" fmla="*/ 141966 w 310135"/>
                <a:gd name="connsiteY104" fmla="*/ 486575 h 573724"/>
                <a:gd name="connsiteX105" fmla="*/ 146674 w 310135"/>
                <a:gd name="connsiteY105" fmla="*/ 491302 h 573724"/>
                <a:gd name="connsiteX106" fmla="*/ 169003 w 310135"/>
                <a:gd name="connsiteY106" fmla="*/ 550610 h 573724"/>
                <a:gd name="connsiteX107" fmla="*/ 168475 w 310135"/>
                <a:gd name="connsiteY107" fmla="*/ 550842 h 573724"/>
                <a:gd name="connsiteX108" fmla="*/ 151735 w 310135"/>
                <a:gd name="connsiteY108" fmla="*/ 526515 h 573724"/>
                <a:gd name="connsiteX109" fmla="*/ 129493 w 310135"/>
                <a:gd name="connsiteY109" fmla="*/ 491519 h 573724"/>
                <a:gd name="connsiteX110" fmla="*/ 270714 w 310135"/>
                <a:gd name="connsiteY110" fmla="*/ 337898 h 573724"/>
                <a:gd name="connsiteX111" fmla="*/ 297581 w 310135"/>
                <a:gd name="connsiteY111" fmla="*/ 300672 h 573724"/>
                <a:gd name="connsiteX112" fmla="*/ 298114 w 310135"/>
                <a:gd name="connsiteY112" fmla="*/ 300807 h 573724"/>
                <a:gd name="connsiteX113" fmla="*/ 294872 w 310135"/>
                <a:gd name="connsiteY113" fmla="*/ 335672 h 573724"/>
                <a:gd name="connsiteX114" fmla="*/ 279133 w 310135"/>
                <a:gd name="connsiteY114" fmla="*/ 379609 h 573724"/>
                <a:gd name="connsiteX115" fmla="*/ 222495 w 310135"/>
                <a:gd name="connsiteY115" fmla="*/ 447853 h 573724"/>
                <a:gd name="connsiteX116" fmla="*/ 183174 w 310135"/>
                <a:gd name="connsiteY116" fmla="*/ 478742 h 573724"/>
                <a:gd name="connsiteX117" fmla="*/ 159766 w 310135"/>
                <a:gd name="connsiteY117" fmla="*/ 473956 h 573724"/>
                <a:gd name="connsiteX118" fmla="*/ 159621 w 310135"/>
                <a:gd name="connsiteY118" fmla="*/ 475021 h 573724"/>
                <a:gd name="connsiteX119" fmla="*/ 183116 w 310135"/>
                <a:gd name="connsiteY119" fmla="*/ 481833 h 573724"/>
                <a:gd name="connsiteX120" fmla="*/ 184272 w 310135"/>
                <a:gd name="connsiteY120" fmla="*/ 482317 h 573724"/>
                <a:gd name="connsiteX121" fmla="*/ 254056 w 310135"/>
                <a:gd name="connsiteY121" fmla="*/ 561540 h 573724"/>
                <a:gd name="connsiteX122" fmla="*/ 253625 w 310135"/>
                <a:gd name="connsiteY122" fmla="*/ 561874 h 573724"/>
                <a:gd name="connsiteX123" fmla="*/ 147869 w 310135"/>
                <a:gd name="connsiteY123" fmla="*/ 482438 h 573724"/>
                <a:gd name="connsiteX124" fmla="*/ 203631 w 310135"/>
                <a:gd name="connsiteY124" fmla="*/ 411513 h 573724"/>
                <a:gd name="connsiteX125" fmla="*/ 270714 w 310135"/>
                <a:gd name="connsiteY125" fmla="*/ 337898 h 573724"/>
                <a:gd name="connsiteX126" fmla="*/ 190988 w 310135"/>
                <a:gd name="connsiteY126" fmla="*/ 412456 h 573724"/>
                <a:gd name="connsiteX127" fmla="*/ 168533 w 310135"/>
                <a:gd name="connsiteY127" fmla="*/ 437916 h 573724"/>
                <a:gd name="connsiteX128" fmla="*/ 142871 w 310135"/>
                <a:gd name="connsiteY128" fmla="*/ 477832 h 573724"/>
                <a:gd name="connsiteX129" fmla="*/ 138691 w 310135"/>
                <a:gd name="connsiteY129" fmla="*/ 473603 h 573724"/>
                <a:gd name="connsiteX130" fmla="*/ 137602 w 310135"/>
                <a:gd name="connsiteY130" fmla="*/ 472815 h 573724"/>
                <a:gd name="connsiteX131" fmla="*/ 187829 w 310135"/>
                <a:gd name="connsiteY131" fmla="*/ 320494 h 573724"/>
                <a:gd name="connsiteX132" fmla="*/ 258304 w 310135"/>
                <a:gd name="connsiteY132" fmla="*/ 172171 h 573724"/>
                <a:gd name="connsiteX133" fmla="*/ 281025 w 310135"/>
                <a:gd name="connsiteY133" fmla="*/ 133295 h 573724"/>
                <a:gd name="connsiteX134" fmla="*/ 297393 w 310135"/>
                <a:gd name="connsiteY134" fmla="*/ 109805 h 573724"/>
                <a:gd name="connsiteX135" fmla="*/ 297901 w 310135"/>
                <a:gd name="connsiteY135" fmla="*/ 110085 h 573724"/>
                <a:gd name="connsiteX136" fmla="*/ 214720 w 310135"/>
                <a:gd name="connsiteY136" fmla="*/ 348015 h 573724"/>
                <a:gd name="connsiteX137" fmla="*/ 190988 w 310135"/>
                <a:gd name="connsiteY137" fmla="*/ 412456 h 57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310135" h="573724">
                  <a:moveTo>
                    <a:pt x="242183" y="295253"/>
                  </a:moveTo>
                  <a:cubicBezTo>
                    <a:pt x="257772" y="251916"/>
                    <a:pt x="272882" y="208400"/>
                    <a:pt x="287489" y="164720"/>
                  </a:cubicBezTo>
                  <a:cubicBezTo>
                    <a:pt x="295123" y="141897"/>
                    <a:pt x="302613" y="119022"/>
                    <a:pt x="309948" y="96103"/>
                  </a:cubicBezTo>
                  <a:cubicBezTo>
                    <a:pt x="311133" y="92406"/>
                    <a:pt x="306426" y="90316"/>
                    <a:pt x="303857" y="92556"/>
                  </a:cubicBezTo>
                  <a:cubicBezTo>
                    <a:pt x="283782" y="110042"/>
                    <a:pt x="270772" y="134906"/>
                    <a:pt x="257563" y="157617"/>
                  </a:cubicBezTo>
                  <a:cubicBezTo>
                    <a:pt x="243557" y="181697"/>
                    <a:pt x="230382" y="206261"/>
                    <a:pt x="218063" y="231247"/>
                  </a:cubicBezTo>
                  <a:cubicBezTo>
                    <a:pt x="193785" y="280491"/>
                    <a:pt x="172825" y="331473"/>
                    <a:pt x="155683" y="383639"/>
                  </a:cubicBezTo>
                  <a:cubicBezTo>
                    <a:pt x="155460" y="384322"/>
                    <a:pt x="155107" y="384578"/>
                    <a:pt x="155156" y="384022"/>
                  </a:cubicBezTo>
                  <a:cubicBezTo>
                    <a:pt x="157207" y="358867"/>
                    <a:pt x="157594" y="333596"/>
                    <a:pt x="157671" y="308336"/>
                  </a:cubicBezTo>
                  <a:cubicBezTo>
                    <a:pt x="157778" y="273737"/>
                    <a:pt x="156897" y="239138"/>
                    <a:pt x="155034" y="204587"/>
                  </a:cubicBezTo>
                  <a:cubicBezTo>
                    <a:pt x="153975" y="184939"/>
                    <a:pt x="152620" y="165305"/>
                    <a:pt x="151033" y="145691"/>
                  </a:cubicBezTo>
                  <a:cubicBezTo>
                    <a:pt x="150714" y="141713"/>
                    <a:pt x="145827" y="140238"/>
                    <a:pt x="143553" y="143663"/>
                  </a:cubicBezTo>
                  <a:cubicBezTo>
                    <a:pt x="124597" y="172214"/>
                    <a:pt x="117838" y="206315"/>
                    <a:pt x="113889" y="239820"/>
                  </a:cubicBezTo>
                  <a:cubicBezTo>
                    <a:pt x="111369" y="261191"/>
                    <a:pt x="110957" y="282451"/>
                    <a:pt x="111814" y="303715"/>
                  </a:cubicBezTo>
                  <a:cubicBezTo>
                    <a:pt x="111828" y="304078"/>
                    <a:pt x="111291" y="304131"/>
                    <a:pt x="111238" y="303768"/>
                  </a:cubicBezTo>
                  <a:cubicBezTo>
                    <a:pt x="101803" y="238770"/>
                    <a:pt x="92968" y="173690"/>
                    <a:pt x="85411" y="108445"/>
                  </a:cubicBezTo>
                  <a:cubicBezTo>
                    <a:pt x="81395" y="73774"/>
                    <a:pt x="77752" y="39059"/>
                    <a:pt x="74573" y="4300"/>
                  </a:cubicBezTo>
                  <a:cubicBezTo>
                    <a:pt x="74157" y="-233"/>
                    <a:pt x="67064" y="-2028"/>
                    <a:pt x="66019" y="3144"/>
                  </a:cubicBezTo>
                  <a:cubicBezTo>
                    <a:pt x="53435" y="65336"/>
                    <a:pt x="49090" y="129144"/>
                    <a:pt x="52951" y="192477"/>
                  </a:cubicBezTo>
                  <a:cubicBezTo>
                    <a:pt x="56792" y="255540"/>
                    <a:pt x="68699" y="318066"/>
                    <a:pt x="88667" y="378012"/>
                  </a:cubicBezTo>
                  <a:cubicBezTo>
                    <a:pt x="92175" y="388536"/>
                    <a:pt x="95925" y="398982"/>
                    <a:pt x="99907" y="409336"/>
                  </a:cubicBezTo>
                  <a:cubicBezTo>
                    <a:pt x="100023" y="409641"/>
                    <a:pt x="99631" y="409868"/>
                    <a:pt x="99423" y="409616"/>
                  </a:cubicBezTo>
                  <a:cubicBezTo>
                    <a:pt x="96380" y="405934"/>
                    <a:pt x="93288" y="402296"/>
                    <a:pt x="90245" y="398633"/>
                  </a:cubicBezTo>
                  <a:cubicBezTo>
                    <a:pt x="80563" y="386963"/>
                    <a:pt x="70877" y="375298"/>
                    <a:pt x="61292" y="363546"/>
                  </a:cubicBezTo>
                  <a:cubicBezTo>
                    <a:pt x="42679" y="340719"/>
                    <a:pt x="24371" y="317582"/>
                    <a:pt x="7862" y="293172"/>
                  </a:cubicBezTo>
                  <a:cubicBezTo>
                    <a:pt x="5666" y="289926"/>
                    <a:pt x="-193" y="290850"/>
                    <a:pt x="5" y="295301"/>
                  </a:cubicBezTo>
                  <a:cubicBezTo>
                    <a:pt x="2661" y="355853"/>
                    <a:pt x="39287" y="406941"/>
                    <a:pt x="80166" y="448841"/>
                  </a:cubicBezTo>
                  <a:cubicBezTo>
                    <a:pt x="89678" y="458590"/>
                    <a:pt x="99544" y="467967"/>
                    <a:pt x="109501" y="477251"/>
                  </a:cubicBezTo>
                  <a:cubicBezTo>
                    <a:pt x="109714" y="477450"/>
                    <a:pt x="109530" y="477798"/>
                    <a:pt x="109245" y="477735"/>
                  </a:cubicBezTo>
                  <a:cubicBezTo>
                    <a:pt x="98271" y="475355"/>
                    <a:pt x="87105" y="473840"/>
                    <a:pt x="75933" y="472785"/>
                  </a:cubicBezTo>
                  <a:cubicBezTo>
                    <a:pt x="59047" y="471189"/>
                    <a:pt x="41286" y="470366"/>
                    <a:pt x="24627" y="474208"/>
                  </a:cubicBezTo>
                  <a:cubicBezTo>
                    <a:pt x="18405" y="475640"/>
                    <a:pt x="12135" y="477924"/>
                    <a:pt x="7175" y="482046"/>
                  </a:cubicBezTo>
                  <a:cubicBezTo>
                    <a:pt x="1021" y="487160"/>
                    <a:pt x="-2172" y="495864"/>
                    <a:pt x="4326" y="502130"/>
                  </a:cubicBezTo>
                  <a:cubicBezTo>
                    <a:pt x="10412" y="507999"/>
                    <a:pt x="20069" y="508923"/>
                    <a:pt x="28062" y="508381"/>
                  </a:cubicBezTo>
                  <a:cubicBezTo>
                    <a:pt x="40269" y="507554"/>
                    <a:pt x="52447" y="506209"/>
                    <a:pt x="64558" y="504438"/>
                  </a:cubicBezTo>
                  <a:cubicBezTo>
                    <a:pt x="76934" y="502633"/>
                    <a:pt x="89224" y="500296"/>
                    <a:pt x="101431" y="497601"/>
                  </a:cubicBezTo>
                  <a:cubicBezTo>
                    <a:pt x="107430" y="496276"/>
                    <a:pt x="117175" y="493813"/>
                    <a:pt x="123111" y="492226"/>
                  </a:cubicBezTo>
                  <a:cubicBezTo>
                    <a:pt x="124630" y="491820"/>
                    <a:pt x="126159" y="491423"/>
                    <a:pt x="127693" y="491026"/>
                  </a:cubicBezTo>
                  <a:cubicBezTo>
                    <a:pt x="126759" y="491316"/>
                    <a:pt x="125995" y="492294"/>
                    <a:pt x="126314" y="493353"/>
                  </a:cubicBezTo>
                  <a:cubicBezTo>
                    <a:pt x="130427" y="506978"/>
                    <a:pt x="138715" y="519659"/>
                    <a:pt x="146219" y="531745"/>
                  </a:cubicBezTo>
                  <a:cubicBezTo>
                    <a:pt x="153883" y="544083"/>
                    <a:pt x="162287" y="555947"/>
                    <a:pt x="171804" y="566925"/>
                  </a:cubicBezTo>
                  <a:cubicBezTo>
                    <a:pt x="173919" y="569363"/>
                    <a:pt x="178558" y="567462"/>
                    <a:pt x="178326" y="564220"/>
                  </a:cubicBezTo>
                  <a:cubicBezTo>
                    <a:pt x="176928" y="544635"/>
                    <a:pt x="172065" y="525151"/>
                    <a:pt x="163395" y="507631"/>
                  </a:cubicBezTo>
                  <a:cubicBezTo>
                    <a:pt x="163255" y="507351"/>
                    <a:pt x="163594" y="507084"/>
                    <a:pt x="163831" y="507297"/>
                  </a:cubicBezTo>
                  <a:cubicBezTo>
                    <a:pt x="192556" y="532679"/>
                    <a:pt x="224856" y="554698"/>
                    <a:pt x="257989" y="573195"/>
                  </a:cubicBezTo>
                  <a:cubicBezTo>
                    <a:pt x="261115" y="574942"/>
                    <a:pt x="264250" y="572073"/>
                    <a:pt x="263665" y="568831"/>
                  </a:cubicBezTo>
                  <a:cubicBezTo>
                    <a:pt x="256310" y="528150"/>
                    <a:pt x="226869" y="495008"/>
                    <a:pt x="189208" y="480841"/>
                  </a:cubicBezTo>
                  <a:cubicBezTo>
                    <a:pt x="188971" y="480749"/>
                    <a:pt x="188956" y="480425"/>
                    <a:pt x="189188" y="480319"/>
                  </a:cubicBezTo>
                  <a:cubicBezTo>
                    <a:pt x="201579" y="474653"/>
                    <a:pt x="213041" y="466481"/>
                    <a:pt x="223618" y="458033"/>
                  </a:cubicBezTo>
                  <a:cubicBezTo>
                    <a:pt x="235931" y="448197"/>
                    <a:pt x="247514" y="437417"/>
                    <a:pt x="257907" y="425559"/>
                  </a:cubicBezTo>
                  <a:cubicBezTo>
                    <a:pt x="278726" y="401803"/>
                    <a:pt x="294823" y="373672"/>
                    <a:pt x="301694" y="342664"/>
                  </a:cubicBezTo>
                  <a:cubicBezTo>
                    <a:pt x="303610" y="334018"/>
                    <a:pt x="304747" y="325255"/>
                    <a:pt x="305197" y="316411"/>
                  </a:cubicBezTo>
                  <a:cubicBezTo>
                    <a:pt x="305671" y="307029"/>
                    <a:pt x="304694" y="297904"/>
                    <a:pt x="304036" y="288576"/>
                  </a:cubicBezTo>
                  <a:cubicBezTo>
                    <a:pt x="303765" y="284681"/>
                    <a:pt x="299246" y="283680"/>
                    <a:pt x="297025" y="286674"/>
                  </a:cubicBezTo>
                  <a:cubicBezTo>
                    <a:pt x="286821" y="300459"/>
                    <a:pt x="277531" y="314877"/>
                    <a:pt x="267095" y="328507"/>
                  </a:cubicBezTo>
                  <a:cubicBezTo>
                    <a:pt x="256547" y="342276"/>
                    <a:pt x="245356" y="355563"/>
                    <a:pt x="233638" y="368345"/>
                  </a:cubicBezTo>
                  <a:cubicBezTo>
                    <a:pt x="224048" y="378811"/>
                    <a:pt x="214004" y="388841"/>
                    <a:pt x="204052" y="398953"/>
                  </a:cubicBezTo>
                  <a:cubicBezTo>
                    <a:pt x="203829" y="399180"/>
                    <a:pt x="203466" y="398938"/>
                    <a:pt x="203587" y="398643"/>
                  </a:cubicBezTo>
                  <a:cubicBezTo>
                    <a:pt x="208953" y="385633"/>
                    <a:pt x="213791" y="372414"/>
                    <a:pt x="218726" y="359201"/>
                  </a:cubicBezTo>
                  <a:cubicBezTo>
                    <a:pt x="226690" y="337941"/>
                    <a:pt x="234494" y="316619"/>
                    <a:pt x="242183" y="295253"/>
                  </a:cubicBezTo>
                  <a:close/>
                  <a:moveTo>
                    <a:pt x="119308" y="306357"/>
                  </a:moveTo>
                  <a:cubicBezTo>
                    <a:pt x="117833" y="270950"/>
                    <a:pt x="120262" y="234982"/>
                    <a:pt x="128622" y="200460"/>
                  </a:cubicBezTo>
                  <a:cubicBezTo>
                    <a:pt x="132062" y="186246"/>
                    <a:pt x="136862" y="172408"/>
                    <a:pt x="143611" y="159494"/>
                  </a:cubicBezTo>
                  <a:cubicBezTo>
                    <a:pt x="143747" y="159238"/>
                    <a:pt x="144144" y="159320"/>
                    <a:pt x="144163" y="159611"/>
                  </a:cubicBezTo>
                  <a:cubicBezTo>
                    <a:pt x="149171" y="223331"/>
                    <a:pt x="150225" y="287294"/>
                    <a:pt x="148604" y="351184"/>
                  </a:cubicBezTo>
                  <a:cubicBezTo>
                    <a:pt x="148121" y="370208"/>
                    <a:pt x="147661" y="389184"/>
                    <a:pt x="147888" y="408213"/>
                  </a:cubicBezTo>
                  <a:cubicBezTo>
                    <a:pt x="143060" y="424035"/>
                    <a:pt x="138594" y="439972"/>
                    <a:pt x="134709" y="456050"/>
                  </a:cubicBezTo>
                  <a:cubicBezTo>
                    <a:pt x="134636" y="456355"/>
                    <a:pt x="134196" y="456340"/>
                    <a:pt x="134148" y="456026"/>
                  </a:cubicBezTo>
                  <a:cubicBezTo>
                    <a:pt x="132232" y="443552"/>
                    <a:pt x="130320" y="431074"/>
                    <a:pt x="128414" y="418601"/>
                  </a:cubicBezTo>
                  <a:cubicBezTo>
                    <a:pt x="128709" y="418127"/>
                    <a:pt x="128874" y="417532"/>
                    <a:pt x="128820" y="416797"/>
                  </a:cubicBezTo>
                  <a:cubicBezTo>
                    <a:pt x="126203" y="379933"/>
                    <a:pt x="120847" y="343293"/>
                    <a:pt x="119308" y="306357"/>
                  </a:cubicBezTo>
                  <a:close/>
                  <a:moveTo>
                    <a:pt x="75241" y="295925"/>
                  </a:moveTo>
                  <a:cubicBezTo>
                    <a:pt x="62869" y="235054"/>
                    <a:pt x="58070" y="172650"/>
                    <a:pt x="61224" y="110608"/>
                  </a:cubicBezTo>
                  <a:cubicBezTo>
                    <a:pt x="62458" y="86387"/>
                    <a:pt x="64935" y="62263"/>
                    <a:pt x="68612" y="38314"/>
                  </a:cubicBezTo>
                  <a:cubicBezTo>
                    <a:pt x="68666" y="37980"/>
                    <a:pt x="69154" y="37994"/>
                    <a:pt x="69188" y="38328"/>
                  </a:cubicBezTo>
                  <a:cubicBezTo>
                    <a:pt x="80645" y="151782"/>
                    <a:pt x="96486" y="264742"/>
                    <a:pt x="113478" y="377485"/>
                  </a:cubicBezTo>
                  <a:cubicBezTo>
                    <a:pt x="117025" y="401024"/>
                    <a:pt x="120624" y="424552"/>
                    <a:pt x="124234" y="448081"/>
                  </a:cubicBezTo>
                  <a:cubicBezTo>
                    <a:pt x="124287" y="448415"/>
                    <a:pt x="123818" y="448550"/>
                    <a:pt x="123677" y="448246"/>
                  </a:cubicBezTo>
                  <a:cubicBezTo>
                    <a:pt x="102002" y="399451"/>
                    <a:pt x="85880" y="348286"/>
                    <a:pt x="75241" y="295925"/>
                  </a:cubicBezTo>
                  <a:close/>
                  <a:moveTo>
                    <a:pt x="17670" y="342388"/>
                  </a:moveTo>
                  <a:cubicBezTo>
                    <a:pt x="14254" y="332498"/>
                    <a:pt x="11675" y="322352"/>
                    <a:pt x="10098" y="312042"/>
                  </a:cubicBezTo>
                  <a:cubicBezTo>
                    <a:pt x="10054" y="311742"/>
                    <a:pt x="10446" y="311582"/>
                    <a:pt x="10620" y="311829"/>
                  </a:cubicBezTo>
                  <a:cubicBezTo>
                    <a:pt x="24259" y="330926"/>
                    <a:pt x="38832" y="349365"/>
                    <a:pt x="53609" y="367586"/>
                  </a:cubicBezTo>
                  <a:cubicBezTo>
                    <a:pt x="63000" y="379164"/>
                    <a:pt x="72502" y="390650"/>
                    <a:pt x="82000" y="402136"/>
                  </a:cubicBezTo>
                  <a:cubicBezTo>
                    <a:pt x="91091" y="413129"/>
                    <a:pt x="99805" y="424610"/>
                    <a:pt x="110120" y="434500"/>
                  </a:cubicBezTo>
                  <a:cubicBezTo>
                    <a:pt x="116115" y="448521"/>
                    <a:pt x="122555" y="462354"/>
                    <a:pt x="129406" y="475974"/>
                  </a:cubicBezTo>
                  <a:cubicBezTo>
                    <a:pt x="128051" y="478964"/>
                    <a:pt x="127456" y="480270"/>
                    <a:pt x="126101" y="483261"/>
                  </a:cubicBezTo>
                  <a:cubicBezTo>
                    <a:pt x="125337" y="483454"/>
                    <a:pt x="124572" y="483647"/>
                    <a:pt x="123813" y="483846"/>
                  </a:cubicBezTo>
                  <a:cubicBezTo>
                    <a:pt x="123852" y="483299"/>
                    <a:pt x="123721" y="482733"/>
                    <a:pt x="123358" y="482196"/>
                  </a:cubicBezTo>
                  <a:cubicBezTo>
                    <a:pt x="123165" y="481790"/>
                    <a:pt x="122845" y="481431"/>
                    <a:pt x="122390" y="481161"/>
                  </a:cubicBezTo>
                  <a:cubicBezTo>
                    <a:pt x="80940" y="440654"/>
                    <a:pt x="37057" y="398541"/>
                    <a:pt x="17670" y="342388"/>
                  </a:cubicBezTo>
                  <a:close/>
                  <a:moveTo>
                    <a:pt x="80258" y="493876"/>
                  </a:moveTo>
                  <a:cubicBezTo>
                    <a:pt x="69445" y="495971"/>
                    <a:pt x="58558" y="497703"/>
                    <a:pt x="47619" y="499004"/>
                  </a:cubicBezTo>
                  <a:cubicBezTo>
                    <a:pt x="38150" y="500127"/>
                    <a:pt x="27317" y="502488"/>
                    <a:pt x="17844" y="500548"/>
                  </a:cubicBezTo>
                  <a:cubicBezTo>
                    <a:pt x="14854" y="499933"/>
                    <a:pt x="10765" y="498884"/>
                    <a:pt x="8859" y="496256"/>
                  </a:cubicBezTo>
                  <a:cubicBezTo>
                    <a:pt x="6266" y="492690"/>
                    <a:pt x="9967" y="488892"/>
                    <a:pt x="12778" y="486792"/>
                  </a:cubicBezTo>
                  <a:cubicBezTo>
                    <a:pt x="17316" y="483406"/>
                    <a:pt x="23045" y="481780"/>
                    <a:pt x="28507" y="480643"/>
                  </a:cubicBezTo>
                  <a:cubicBezTo>
                    <a:pt x="43352" y="477556"/>
                    <a:pt x="59066" y="478214"/>
                    <a:pt x="74085" y="479453"/>
                  </a:cubicBezTo>
                  <a:cubicBezTo>
                    <a:pt x="88164" y="480614"/>
                    <a:pt x="102277" y="482622"/>
                    <a:pt x="116173" y="485278"/>
                  </a:cubicBezTo>
                  <a:cubicBezTo>
                    <a:pt x="116478" y="485336"/>
                    <a:pt x="116488" y="485772"/>
                    <a:pt x="116188" y="485849"/>
                  </a:cubicBezTo>
                  <a:cubicBezTo>
                    <a:pt x="114359" y="486318"/>
                    <a:pt x="112540" y="486778"/>
                    <a:pt x="110725" y="487194"/>
                  </a:cubicBezTo>
                  <a:cubicBezTo>
                    <a:pt x="100594" y="489526"/>
                    <a:pt x="90472" y="491902"/>
                    <a:pt x="80258" y="493876"/>
                  </a:cubicBezTo>
                  <a:close/>
                  <a:moveTo>
                    <a:pt x="129493" y="491519"/>
                  </a:moveTo>
                  <a:cubicBezTo>
                    <a:pt x="129048" y="491002"/>
                    <a:pt x="128448" y="490871"/>
                    <a:pt x="127887" y="490987"/>
                  </a:cubicBezTo>
                  <a:cubicBezTo>
                    <a:pt x="132648" y="489744"/>
                    <a:pt x="137428" y="488437"/>
                    <a:pt x="141966" y="486575"/>
                  </a:cubicBezTo>
                  <a:cubicBezTo>
                    <a:pt x="143524" y="488162"/>
                    <a:pt x="145092" y="489739"/>
                    <a:pt x="146674" y="491302"/>
                  </a:cubicBezTo>
                  <a:cubicBezTo>
                    <a:pt x="157367" y="509731"/>
                    <a:pt x="165398" y="529626"/>
                    <a:pt x="169003" y="550610"/>
                  </a:cubicBezTo>
                  <a:cubicBezTo>
                    <a:pt x="169056" y="550910"/>
                    <a:pt x="168659" y="551079"/>
                    <a:pt x="168475" y="550842"/>
                  </a:cubicBezTo>
                  <a:cubicBezTo>
                    <a:pt x="162466" y="543043"/>
                    <a:pt x="156941" y="534890"/>
                    <a:pt x="151735" y="526515"/>
                  </a:cubicBezTo>
                  <a:cubicBezTo>
                    <a:pt x="144473" y="514840"/>
                    <a:pt x="138492" y="501912"/>
                    <a:pt x="129493" y="491519"/>
                  </a:cubicBezTo>
                  <a:close/>
                  <a:moveTo>
                    <a:pt x="270714" y="337898"/>
                  </a:moveTo>
                  <a:cubicBezTo>
                    <a:pt x="280057" y="325913"/>
                    <a:pt x="289496" y="313643"/>
                    <a:pt x="297581" y="300672"/>
                  </a:cubicBezTo>
                  <a:cubicBezTo>
                    <a:pt x="297731" y="300435"/>
                    <a:pt x="298099" y="300527"/>
                    <a:pt x="298114" y="300807"/>
                  </a:cubicBezTo>
                  <a:cubicBezTo>
                    <a:pt x="298796" y="312468"/>
                    <a:pt x="297185" y="324602"/>
                    <a:pt x="294872" y="335672"/>
                  </a:cubicBezTo>
                  <a:cubicBezTo>
                    <a:pt x="291683" y="350928"/>
                    <a:pt x="286260" y="365762"/>
                    <a:pt x="279133" y="379609"/>
                  </a:cubicBezTo>
                  <a:cubicBezTo>
                    <a:pt x="265460" y="406181"/>
                    <a:pt x="245342" y="428800"/>
                    <a:pt x="222495" y="447853"/>
                  </a:cubicBezTo>
                  <a:cubicBezTo>
                    <a:pt x="209698" y="458527"/>
                    <a:pt x="195614" y="467686"/>
                    <a:pt x="183174" y="478742"/>
                  </a:cubicBezTo>
                  <a:cubicBezTo>
                    <a:pt x="175626" y="476366"/>
                    <a:pt x="167788" y="474740"/>
                    <a:pt x="159766" y="473956"/>
                  </a:cubicBezTo>
                  <a:cubicBezTo>
                    <a:pt x="159166" y="473898"/>
                    <a:pt x="159021" y="474919"/>
                    <a:pt x="159621" y="475021"/>
                  </a:cubicBezTo>
                  <a:cubicBezTo>
                    <a:pt x="167701" y="476376"/>
                    <a:pt x="175568" y="478703"/>
                    <a:pt x="183116" y="481833"/>
                  </a:cubicBezTo>
                  <a:cubicBezTo>
                    <a:pt x="183431" y="482133"/>
                    <a:pt x="183832" y="482322"/>
                    <a:pt x="184272" y="482317"/>
                  </a:cubicBezTo>
                  <a:cubicBezTo>
                    <a:pt x="217560" y="496547"/>
                    <a:pt x="244365" y="526752"/>
                    <a:pt x="254056" y="561540"/>
                  </a:cubicBezTo>
                  <a:cubicBezTo>
                    <a:pt x="254123" y="561791"/>
                    <a:pt x="253852" y="561999"/>
                    <a:pt x="253625" y="561874"/>
                  </a:cubicBezTo>
                  <a:cubicBezTo>
                    <a:pt x="215499" y="540029"/>
                    <a:pt x="178849" y="513529"/>
                    <a:pt x="147869" y="482438"/>
                  </a:cubicBezTo>
                  <a:cubicBezTo>
                    <a:pt x="161532" y="455159"/>
                    <a:pt x="182386" y="433087"/>
                    <a:pt x="203631" y="411513"/>
                  </a:cubicBezTo>
                  <a:cubicBezTo>
                    <a:pt x="227009" y="387771"/>
                    <a:pt x="250200" y="364213"/>
                    <a:pt x="270714" y="337898"/>
                  </a:cubicBezTo>
                  <a:close/>
                  <a:moveTo>
                    <a:pt x="190988" y="412456"/>
                  </a:moveTo>
                  <a:cubicBezTo>
                    <a:pt x="183198" y="420657"/>
                    <a:pt x="175622" y="429057"/>
                    <a:pt x="168533" y="437916"/>
                  </a:cubicBezTo>
                  <a:cubicBezTo>
                    <a:pt x="158605" y="450331"/>
                    <a:pt x="149746" y="463506"/>
                    <a:pt x="142871" y="477832"/>
                  </a:cubicBezTo>
                  <a:cubicBezTo>
                    <a:pt x="141516" y="476390"/>
                    <a:pt x="140128" y="474977"/>
                    <a:pt x="138691" y="473603"/>
                  </a:cubicBezTo>
                  <a:cubicBezTo>
                    <a:pt x="138299" y="473226"/>
                    <a:pt x="137563" y="472945"/>
                    <a:pt x="137602" y="472815"/>
                  </a:cubicBezTo>
                  <a:cubicBezTo>
                    <a:pt x="152412" y="421364"/>
                    <a:pt x="168054" y="370305"/>
                    <a:pt x="187829" y="320494"/>
                  </a:cubicBezTo>
                  <a:cubicBezTo>
                    <a:pt x="208034" y="269590"/>
                    <a:pt x="231562" y="219964"/>
                    <a:pt x="258304" y="172171"/>
                  </a:cubicBezTo>
                  <a:cubicBezTo>
                    <a:pt x="265634" y="159073"/>
                    <a:pt x="273172" y="146082"/>
                    <a:pt x="281025" y="133295"/>
                  </a:cubicBezTo>
                  <a:cubicBezTo>
                    <a:pt x="286037" y="125128"/>
                    <a:pt x="291311" y="117135"/>
                    <a:pt x="297393" y="109805"/>
                  </a:cubicBezTo>
                  <a:cubicBezTo>
                    <a:pt x="297596" y="109563"/>
                    <a:pt x="297997" y="109781"/>
                    <a:pt x="297901" y="110085"/>
                  </a:cubicBezTo>
                  <a:cubicBezTo>
                    <a:pt x="272446" y="190145"/>
                    <a:pt x="244239" y="269377"/>
                    <a:pt x="214720" y="348015"/>
                  </a:cubicBezTo>
                  <a:cubicBezTo>
                    <a:pt x="206669" y="369444"/>
                    <a:pt x="197979" y="390655"/>
                    <a:pt x="190988" y="41245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87" name="Graphic 97">
            <a:extLst>
              <a:ext uri="{FF2B5EF4-FFF2-40B4-BE49-F238E27FC236}">
                <a16:creationId xmlns:a16="http://schemas.microsoft.com/office/drawing/2014/main" id="{4B4339A6-240A-39B1-3314-6C046369D67F}"/>
              </a:ext>
            </a:extLst>
          </p:cNvPr>
          <p:cNvGrpSpPr/>
          <p:nvPr/>
        </p:nvGrpSpPr>
        <p:grpSpPr>
          <a:xfrm>
            <a:off x="3282564" y="5909478"/>
            <a:ext cx="1139987" cy="345762"/>
            <a:chOff x="2324796" y="4964983"/>
            <a:chExt cx="530480" cy="189949"/>
          </a:xfrm>
          <a:solidFill>
            <a:srgbClr val="000000"/>
          </a:solidFill>
        </p:grpSpPr>
        <p:sp>
          <p:nvSpPr>
            <p:cNvPr id="388" name="Freeform 214">
              <a:extLst>
                <a:ext uri="{FF2B5EF4-FFF2-40B4-BE49-F238E27FC236}">
                  <a16:creationId xmlns:a16="http://schemas.microsoft.com/office/drawing/2014/main" id="{D42A82EF-1B97-3FF0-69CA-EB8CFB1F718E}"/>
                </a:ext>
              </a:extLst>
            </p:cNvPr>
            <p:cNvSpPr/>
            <p:nvPr/>
          </p:nvSpPr>
          <p:spPr>
            <a:xfrm>
              <a:off x="2324796" y="5008190"/>
              <a:ext cx="71487" cy="132986"/>
            </a:xfrm>
            <a:custGeom>
              <a:avLst/>
              <a:gdLst>
                <a:gd name="connsiteX0" fmla="*/ 47196 w 71487"/>
                <a:gd name="connsiteY0" fmla="*/ 59372 h 132986"/>
                <a:gd name="connsiteX1" fmla="*/ 4169 w 71487"/>
                <a:gd name="connsiteY1" fmla="*/ 736 h 132986"/>
                <a:gd name="connsiteX2" fmla="*/ 680 w 71487"/>
                <a:gd name="connsiteY2" fmla="*/ 4229 h 132986"/>
                <a:gd name="connsiteX3" fmla="*/ 40698 w 71487"/>
                <a:gd name="connsiteY3" fmla="*/ 62628 h 132986"/>
                <a:gd name="connsiteX4" fmla="*/ 53713 w 71487"/>
                <a:gd name="connsiteY4" fmla="*/ 95277 h 132986"/>
                <a:gd name="connsiteX5" fmla="*/ 62969 w 71487"/>
                <a:gd name="connsiteY5" fmla="*/ 129963 h 132986"/>
                <a:gd name="connsiteX6" fmla="*/ 71470 w 71487"/>
                <a:gd name="connsiteY6" fmla="*/ 128811 h 132986"/>
                <a:gd name="connsiteX7" fmla="*/ 62171 w 71487"/>
                <a:gd name="connsiteY7" fmla="*/ 92945 h 132986"/>
                <a:gd name="connsiteX8" fmla="*/ 47196 w 71487"/>
                <a:gd name="connsiteY8" fmla="*/ 59372 h 1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87" h="132986">
                  <a:moveTo>
                    <a:pt x="47196" y="59372"/>
                  </a:moveTo>
                  <a:cubicBezTo>
                    <a:pt x="35323" y="37875"/>
                    <a:pt x="21693" y="18052"/>
                    <a:pt x="4169" y="736"/>
                  </a:cubicBezTo>
                  <a:cubicBezTo>
                    <a:pt x="1895" y="-1509"/>
                    <a:pt x="-1448" y="1882"/>
                    <a:pt x="680" y="4229"/>
                  </a:cubicBezTo>
                  <a:cubicBezTo>
                    <a:pt x="16386" y="21565"/>
                    <a:pt x="30794" y="41358"/>
                    <a:pt x="40698" y="62628"/>
                  </a:cubicBezTo>
                  <a:cubicBezTo>
                    <a:pt x="45667" y="73306"/>
                    <a:pt x="50051" y="84081"/>
                    <a:pt x="53713" y="95277"/>
                  </a:cubicBezTo>
                  <a:cubicBezTo>
                    <a:pt x="57449" y="106690"/>
                    <a:pt x="59466" y="118510"/>
                    <a:pt x="62969" y="129963"/>
                  </a:cubicBezTo>
                  <a:cubicBezTo>
                    <a:pt x="64333" y="134424"/>
                    <a:pt x="71905" y="133872"/>
                    <a:pt x="71470" y="128811"/>
                  </a:cubicBezTo>
                  <a:cubicBezTo>
                    <a:pt x="70420" y="116599"/>
                    <a:pt x="66283" y="104431"/>
                    <a:pt x="62171" y="92945"/>
                  </a:cubicBezTo>
                  <a:cubicBezTo>
                    <a:pt x="58073" y="81473"/>
                    <a:pt x="53089" y="70035"/>
                    <a:pt x="47196" y="593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 215">
              <a:extLst>
                <a:ext uri="{FF2B5EF4-FFF2-40B4-BE49-F238E27FC236}">
                  <a16:creationId xmlns:a16="http://schemas.microsoft.com/office/drawing/2014/main" id="{3961168C-90C2-BB99-3AC9-8EB5B8028AB8}"/>
                </a:ext>
              </a:extLst>
            </p:cNvPr>
            <p:cNvSpPr/>
            <p:nvPr/>
          </p:nvSpPr>
          <p:spPr>
            <a:xfrm>
              <a:off x="2390699" y="5073575"/>
              <a:ext cx="30300" cy="67048"/>
            </a:xfrm>
            <a:custGeom>
              <a:avLst/>
              <a:gdLst>
                <a:gd name="connsiteX0" fmla="*/ 26560 w 30300"/>
                <a:gd name="connsiteY0" fmla="*/ 867 h 67048"/>
                <a:gd name="connsiteX1" fmla="*/ 14571 w 30300"/>
                <a:gd name="connsiteY1" fmla="*/ 31440 h 67048"/>
                <a:gd name="connsiteX2" fmla="*/ 12007 w 30300"/>
                <a:gd name="connsiteY2" fmla="*/ 44184 h 67048"/>
                <a:gd name="connsiteX3" fmla="*/ 11533 w 30300"/>
                <a:gd name="connsiteY3" fmla="*/ 44165 h 67048"/>
                <a:gd name="connsiteX4" fmla="*/ 10347 w 30300"/>
                <a:gd name="connsiteY4" fmla="*/ 34111 h 67048"/>
                <a:gd name="connsiteX5" fmla="*/ 4381 w 30300"/>
                <a:gd name="connsiteY5" fmla="*/ 7393 h 67048"/>
                <a:gd name="connsiteX6" fmla="*/ 75 w 30300"/>
                <a:gd name="connsiteY6" fmla="*/ 8579 h 67048"/>
                <a:gd name="connsiteX7" fmla="*/ 4154 w 30300"/>
                <a:gd name="connsiteY7" fmla="*/ 34996 h 67048"/>
                <a:gd name="connsiteX8" fmla="*/ 5939 w 30300"/>
                <a:gd name="connsiteY8" fmla="*/ 59502 h 67048"/>
                <a:gd name="connsiteX9" fmla="*/ 9462 w 30300"/>
                <a:gd name="connsiteY9" fmla="*/ 59962 h 67048"/>
                <a:gd name="connsiteX10" fmla="*/ 9674 w 30300"/>
                <a:gd name="connsiteY10" fmla="*/ 64263 h 67048"/>
                <a:gd name="connsiteX11" fmla="*/ 15253 w 30300"/>
                <a:gd name="connsiteY11" fmla="*/ 65018 h 67048"/>
                <a:gd name="connsiteX12" fmla="*/ 21993 w 30300"/>
                <a:gd name="connsiteY12" fmla="*/ 32557 h 67048"/>
                <a:gd name="connsiteX13" fmla="*/ 30281 w 30300"/>
                <a:gd name="connsiteY13" fmla="*/ 1878 h 67048"/>
                <a:gd name="connsiteX14" fmla="*/ 26560 w 30300"/>
                <a:gd name="connsiteY14" fmla="*/ 867 h 6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300" h="67048">
                  <a:moveTo>
                    <a:pt x="26560" y="867"/>
                  </a:moveTo>
                  <a:cubicBezTo>
                    <a:pt x="20130" y="9368"/>
                    <a:pt x="17005" y="21231"/>
                    <a:pt x="14571" y="31440"/>
                  </a:cubicBezTo>
                  <a:cubicBezTo>
                    <a:pt x="13560" y="35673"/>
                    <a:pt x="12713" y="39922"/>
                    <a:pt x="12007" y="44184"/>
                  </a:cubicBezTo>
                  <a:cubicBezTo>
                    <a:pt x="11958" y="44470"/>
                    <a:pt x="11552" y="44455"/>
                    <a:pt x="11533" y="44165"/>
                  </a:cubicBezTo>
                  <a:cubicBezTo>
                    <a:pt x="11276" y="40783"/>
                    <a:pt x="10773" y="37396"/>
                    <a:pt x="10347" y="34111"/>
                  </a:cubicBezTo>
                  <a:cubicBezTo>
                    <a:pt x="9176" y="25034"/>
                    <a:pt x="7067" y="16136"/>
                    <a:pt x="4381" y="7393"/>
                  </a:cubicBezTo>
                  <a:cubicBezTo>
                    <a:pt x="3540" y="4650"/>
                    <a:pt x="-607" y="5782"/>
                    <a:pt x="75" y="8579"/>
                  </a:cubicBezTo>
                  <a:cubicBezTo>
                    <a:pt x="2209" y="17273"/>
                    <a:pt x="3530" y="26065"/>
                    <a:pt x="4154" y="34996"/>
                  </a:cubicBezTo>
                  <a:cubicBezTo>
                    <a:pt x="4720" y="43115"/>
                    <a:pt x="3327" y="51766"/>
                    <a:pt x="5939" y="59502"/>
                  </a:cubicBezTo>
                  <a:cubicBezTo>
                    <a:pt x="6418" y="60915"/>
                    <a:pt x="8726" y="61587"/>
                    <a:pt x="9462" y="59962"/>
                  </a:cubicBezTo>
                  <a:cubicBezTo>
                    <a:pt x="9733" y="59367"/>
                    <a:pt x="9810" y="62216"/>
                    <a:pt x="9674" y="64263"/>
                  </a:cubicBezTo>
                  <a:cubicBezTo>
                    <a:pt x="9462" y="67408"/>
                    <a:pt x="14779" y="68201"/>
                    <a:pt x="15253" y="65018"/>
                  </a:cubicBezTo>
                  <a:cubicBezTo>
                    <a:pt x="16879" y="54108"/>
                    <a:pt x="19105" y="43207"/>
                    <a:pt x="21993" y="32557"/>
                  </a:cubicBezTo>
                  <a:cubicBezTo>
                    <a:pt x="24727" y="22479"/>
                    <a:pt x="28926" y="12241"/>
                    <a:pt x="30281" y="1878"/>
                  </a:cubicBezTo>
                  <a:cubicBezTo>
                    <a:pt x="30571" y="-343"/>
                    <a:pt x="27576" y="-479"/>
                    <a:pt x="26560" y="86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 216">
              <a:extLst>
                <a:ext uri="{FF2B5EF4-FFF2-40B4-BE49-F238E27FC236}">
                  <a16:creationId xmlns:a16="http://schemas.microsoft.com/office/drawing/2014/main" id="{5C483304-1551-1F99-4245-705234DB95A6}"/>
                </a:ext>
              </a:extLst>
            </p:cNvPr>
            <p:cNvSpPr/>
            <p:nvPr/>
          </p:nvSpPr>
          <p:spPr>
            <a:xfrm>
              <a:off x="2415599" y="5068442"/>
              <a:ext cx="22297" cy="78705"/>
            </a:xfrm>
            <a:custGeom>
              <a:avLst/>
              <a:gdLst>
                <a:gd name="connsiteX0" fmla="*/ 9068 w 22297"/>
                <a:gd name="connsiteY0" fmla="*/ 37004 h 78705"/>
                <a:gd name="connsiteX1" fmla="*/ 22112 w 22297"/>
                <a:gd name="connsiteY1" fmla="*/ 2545 h 78705"/>
                <a:gd name="connsiteX2" fmla="*/ 19456 w 22297"/>
                <a:gd name="connsiteY2" fmla="*/ 498 h 78705"/>
                <a:gd name="connsiteX3" fmla="*/ 2764 w 22297"/>
                <a:gd name="connsiteY3" fmla="*/ 76334 h 78705"/>
                <a:gd name="connsiteX4" fmla="*/ 9155 w 22297"/>
                <a:gd name="connsiteY4" fmla="*/ 74573 h 78705"/>
                <a:gd name="connsiteX5" fmla="*/ 9068 w 22297"/>
                <a:gd name="connsiteY5" fmla="*/ 37004 h 7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97" h="78705">
                  <a:moveTo>
                    <a:pt x="9068" y="37004"/>
                  </a:moveTo>
                  <a:cubicBezTo>
                    <a:pt x="11739" y="24690"/>
                    <a:pt x="16703" y="13838"/>
                    <a:pt x="22112" y="2545"/>
                  </a:cubicBezTo>
                  <a:cubicBezTo>
                    <a:pt x="22920" y="851"/>
                    <a:pt x="20912" y="-876"/>
                    <a:pt x="19456" y="498"/>
                  </a:cubicBezTo>
                  <a:cubicBezTo>
                    <a:pt x="-115" y="18981"/>
                    <a:pt x="-3289" y="51480"/>
                    <a:pt x="2764" y="76334"/>
                  </a:cubicBezTo>
                  <a:cubicBezTo>
                    <a:pt x="3775" y="80490"/>
                    <a:pt x="10074" y="78724"/>
                    <a:pt x="9155" y="74573"/>
                  </a:cubicBezTo>
                  <a:cubicBezTo>
                    <a:pt x="6417" y="62192"/>
                    <a:pt x="6383" y="49390"/>
                    <a:pt x="9068" y="37004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 217">
              <a:extLst>
                <a:ext uri="{FF2B5EF4-FFF2-40B4-BE49-F238E27FC236}">
                  <a16:creationId xmlns:a16="http://schemas.microsoft.com/office/drawing/2014/main" id="{57AB4974-3D8F-AE7F-B9DC-35DF888DDDE5}"/>
                </a:ext>
              </a:extLst>
            </p:cNvPr>
            <p:cNvSpPr/>
            <p:nvPr/>
          </p:nvSpPr>
          <p:spPr>
            <a:xfrm>
              <a:off x="2326696" y="5055948"/>
              <a:ext cx="55872" cy="91145"/>
            </a:xfrm>
            <a:custGeom>
              <a:avLst/>
              <a:gdLst>
                <a:gd name="connsiteX0" fmla="*/ 36205 w 55872"/>
                <a:gd name="connsiteY0" fmla="*/ 42434 h 91145"/>
                <a:gd name="connsiteX1" fmla="*/ 5849 w 55872"/>
                <a:gd name="connsiteY1" fmla="*/ 1114 h 91145"/>
                <a:gd name="connsiteX2" fmla="*/ 923 w 55872"/>
                <a:gd name="connsiteY2" fmla="*/ 6040 h 91145"/>
                <a:gd name="connsiteX3" fmla="*/ 30360 w 55872"/>
                <a:gd name="connsiteY3" fmla="*/ 46798 h 91145"/>
                <a:gd name="connsiteX4" fmla="*/ 41623 w 55872"/>
                <a:gd name="connsiteY4" fmla="*/ 68681 h 91145"/>
                <a:gd name="connsiteX5" fmla="*/ 52234 w 55872"/>
                <a:gd name="connsiteY5" fmla="*/ 90488 h 91145"/>
                <a:gd name="connsiteX6" fmla="*/ 55872 w 55872"/>
                <a:gd name="connsiteY6" fmla="*/ 88983 h 91145"/>
                <a:gd name="connsiteX7" fmla="*/ 48339 w 55872"/>
                <a:gd name="connsiteY7" fmla="*/ 65706 h 91145"/>
                <a:gd name="connsiteX8" fmla="*/ 36205 w 55872"/>
                <a:gd name="connsiteY8" fmla="*/ 42434 h 9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72" h="91145">
                  <a:moveTo>
                    <a:pt x="36205" y="42434"/>
                  </a:moveTo>
                  <a:cubicBezTo>
                    <a:pt x="27510" y="27677"/>
                    <a:pt x="17301" y="13844"/>
                    <a:pt x="5849" y="1114"/>
                  </a:cubicBezTo>
                  <a:cubicBezTo>
                    <a:pt x="2839" y="-2229"/>
                    <a:pt x="-2047" y="2701"/>
                    <a:pt x="923" y="6040"/>
                  </a:cubicBezTo>
                  <a:cubicBezTo>
                    <a:pt x="12100" y="18600"/>
                    <a:pt x="21956" y="32235"/>
                    <a:pt x="30360" y="46798"/>
                  </a:cubicBezTo>
                  <a:cubicBezTo>
                    <a:pt x="34463" y="53905"/>
                    <a:pt x="38222" y="61211"/>
                    <a:pt x="41623" y="68681"/>
                  </a:cubicBezTo>
                  <a:cubicBezTo>
                    <a:pt x="44904" y="75891"/>
                    <a:pt x="47246" y="84242"/>
                    <a:pt x="52234" y="90488"/>
                  </a:cubicBezTo>
                  <a:cubicBezTo>
                    <a:pt x="53429" y="91983"/>
                    <a:pt x="55877" y="90691"/>
                    <a:pt x="55872" y="88983"/>
                  </a:cubicBezTo>
                  <a:cubicBezTo>
                    <a:pt x="55853" y="80927"/>
                    <a:pt x="51624" y="72881"/>
                    <a:pt x="48339" y="65706"/>
                  </a:cubicBezTo>
                  <a:cubicBezTo>
                    <a:pt x="44701" y="57747"/>
                    <a:pt x="40646" y="49977"/>
                    <a:pt x="36205" y="42434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 218">
              <a:extLst>
                <a:ext uri="{FF2B5EF4-FFF2-40B4-BE49-F238E27FC236}">
                  <a16:creationId xmlns:a16="http://schemas.microsoft.com/office/drawing/2014/main" id="{0142F7ED-9EC3-8D4C-43F6-D7A0758ECA17}"/>
                </a:ext>
              </a:extLst>
            </p:cNvPr>
            <p:cNvSpPr/>
            <p:nvPr/>
          </p:nvSpPr>
          <p:spPr>
            <a:xfrm>
              <a:off x="2344116" y="5118059"/>
              <a:ext cx="30599" cy="28204"/>
            </a:xfrm>
            <a:custGeom>
              <a:avLst/>
              <a:gdLst>
                <a:gd name="connsiteX0" fmla="*/ 17115 w 30599"/>
                <a:gd name="connsiteY0" fmla="*/ 6426 h 28204"/>
                <a:gd name="connsiteX1" fmla="*/ 510 w 30599"/>
                <a:gd name="connsiteY1" fmla="*/ 1732 h 28204"/>
                <a:gd name="connsiteX2" fmla="*/ 1754 w 30599"/>
                <a:gd name="connsiteY2" fmla="*/ 4732 h 28204"/>
                <a:gd name="connsiteX3" fmla="*/ 16123 w 30599"/>
                <a:gd name="connsiteY3" fmla="*/ 14835 h 28204"/>
                <a:gd name="connsiteX4" fmla="*/ 25703 w 30599"/>
                <a:gd name="connsiteY4" fmla="*/ 27380 h 28204"/>
                <a:gd name="connsiteX5" fmla="*/ 30566 w 30599"/>
                <a:gd name="connsiteY5" fmla="*/ 24550 h 28204"/>
                <a:gd name="connsiteX6" fmla="*/ 17115 w 30599"/>
                <a:gd name="connsiteY6" fmla="*/ 6426 h 28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99" h="28204">
                  <a:moveTo>
                    <a:pt x="17115" y="6426"/>
                  </a:moveTo>
                  <a:cubicBezTo>
                    <a:pt x="12529" y="2744"/>
                    <a:pt x="6050" y="-2869"/>
                    <a:pt x="510" y="1732"/>
                  </a:cubicBezTo>
                  <a:cubicBezTo>
                    <a:pt x="-617" y="2671"/>
                    <a:pt x="268" y="4887"/>
                    <a:pt x="1754" y="4732"/>
                  </a:cubicBezTo>
                  <a:cubicBezTo>
                    <a:pt x="7206" y="4176"/>
                    <a:pt x="12809" y="11269"/>
                    <a:pt x="16123" y="14835"/>
                  </a:cubicBezTo>
                  <a:cubicBezTo>
                    <a:pt x="19655" y="18628"/>
                    <a:pt x="21867" y="24052"/>
                    <a:pt x="25703" y="27380"/>
                  </a:cubicBezTo>
                  <a:cubicBezTo>
                    <a:pt x="28045" y="29412"/>
                    <a:pt x="30943" y="27390"/>
                    <a:pt x="30566" y="24550"/>
                  </a:cubicBezTo>
                  <a:cubicBezTo>
                    <a:pt x="29671" y="17921"/>
                    <a:pt x="22118" y="10441"/>
                    <a:pt x="17115" y="642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 219">
              <a:extLst>
                <a:ext uri="{FF2B5EF4-FFF2-40B4-BE49-F238E27FC236}">
                  <a16:creationId xmlns:a16="http://schemas.microsoft.com/office/drawing/2014/main" id="{DE675E8C-2543-B3CD-99FC-E1D7EA41A968}"/>
                </a:ext>
              </a:extLst>
            </p:cNvPr>
            <p:cNvSpPr/>
            <p:nvPr/>
          </p:nvSpPr>
          <p:spPr>
            <a:xfrm>
              <a:off x="2434501" y="4984931"/>
              <a:ext cx="88045" cy="166577"/>
            </a:xfrm>
            <a:custGeom>
              <a:avLst/>
              <a:gdLst>
                <a:gd name="connsiteX0" fmla="*/ 87566 w 88045"/>
                <a:gd name="connsiteY0" fmla="*/ 4497 h 166577"/>
                <a:gd name="connsiteX1" fmla="*/ 82946 w 88045"/>
                <a:gd name="connsiteY1" fmla="*/ 931 h 166577"/>
                <a:gd name="connsiteX2" fmla="*/ 28926 w 88045"/>
                <a:gd name="connsiteY2" fmla="*/ 78107 h 166577"/>
                <a:gd name="connsiteX3" fmla="*/ 10487 w 88045"/>
                <a:gd name="connsiteY3" fmla="*/ 119683 h 166577"/>
                <a:gd name="connsiteX4" fmla="*/ 3728 w 88045"/>
                <a:gd name="connsiteY4" fmla="*/ 141629 h 166577"/>
                <a:gd name="connsiteX5" fmla="*/ 239 w 88045"/>
                <a:gd name="connsiteY5" fmla="*/ 164287 h 166577"/>
                <a:gd name="connsiteX6" fmla="*/ 6113 w 88045"/>
                <a:gd name="connsiteY6" fmla="*/ 165057 h 166577"/>
                <a:gd name="connsiteX7" fmla="*/ 9403 w 88045"/>
                <a:gd name="connsiteY7" fmla="*/ 154165 h 166577"/>
                <a:gd name="connsiteX8" fmla="*/ 12205 w 88045"/>
                <a:gd name="connsiteY8" fmla="*/ 143966 h 166577"/>
                <a:gd name="connsiteX9" fmla="*/ 18673 w 88045"/>
                <a:gd name="connsiteY9" fmla="*/ 122852 h 166577"/>
                <a:gd name="connsiteX10" fmla="*/ 37257 w 88045"/>
                <a:gd name="connsiteY10" fmla="*/ 80908 h 166577"/>
                <a:gd name="connsiteX11" fmla="*/ 87566 w 88045"/>
                <a:gd name="connsiteY11" fmla="*/ 4497 h 16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045" h="166577">
                  <a:moveTo>
                    <a:pt x="87566" y="4497"/>
                  </a:moveTo>
                  <a:cubicBezTo>
                    <a:pt x="89521" y="1826"/>
                    <a:pt x="84997" y="-1706"/>
                    <a:pt x="82946" y="931"/>
                  </a:cubicBezTo>
                  <a:cubicBezTo>
                    <a:pt x="63723" y="25684"/>
                    <a:pt x="43847" y="50427"/>
                    <a:pt x="28926" y="78107"/>
                  </a:cubicBezTo>
                  <a:cubicBezTo>
                    <a:pt x="21726" y="91456"/>
                    <a:pt x="15538" y="105381"/>
                    <a:pt x="10487" y="119683"/>
                  </a:cubicBezTo>
                  <a:cubicBezTo>
                    <a:pt x="7942" y="126887"/>
                    <a:pt x="5591" y="134217"/>
                    <a:pt x="3728" y="141629"/>
                  </a:cubicBezTo>
                  <a:cubicBezTo>
                    <a:pt x="2005" y="148480"/>
                    <a:pt x="-844" y="157247"/>
                    <a:pt x="239" y="164287"/>
                  </a:cubicBezTo>
                  <a:cubicBezTo>
                    <a:pt x="675" y="167127"/>
                    <a:pt x="4831" y="167258"/>
                    <a:pt x="6113" y="165057"/>
                  </a:cubicBezTo>
                  <a:cubicBezTo>
                    <a:pt x="8015" y="161786"/>
                    <a:pt x="8469" y="157804"/>
                    <a:pt x="9403" y="154165"/>
                  </a:cubicBezTo>
                  <a:cubicBezTo>
                    <a:pt x="10284" y="150750"/>
                    <a:pt x="11271" y="147368"/>
                    <a:pt x="12205" y="143966"/>
                  </a:cubicBezTo>
                  <a:cubicBezTo>
                    <a:pt x="14159" y="136864"/>
                    <a:pt x="16244" y="129814"/>
                    <a:pt x="18673" y="122852"/>
                  </a:cubicBezTo>
                  <a:cubicBezTo>
                    <a:pt x="23725" y="108385"/>
                    <a:pt x="29951" y="94378"/>
                    <a:pt x="37257" y="80908"/>
                  </a:cubicBezTo>
                  <a:cubicBezTo>
                    <a:pt x="51845" y="54027"/>
                    <a:pt x="69539" y="29138"/>
                    <a:pt x="87566" y="449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 220">
              <a:extLst>
                <a:ext uri="{FF2B5EF4-FFF2-40B4-BE49-F238E27FC236}">
                  <a16:creationId xmlns:a16="http://schemas.microsoft.com/office/drawing/2014/main" id="{17AA0F35-47E2-4C46-A028-02FDC4BC4D30}"/>
                </a:ext>
              </a:extLst>
            </p:cNvPr>
            <p:cNvSpPr/>
            <p:nvPr/>
          </p:nvSpPr>
          <p:spPr>
            <a:xfrm>
              <a:off x="2464935" y="5071850"/>
              <a:ext cx="11302" cy="76241"/>
            </a:xfrm>
            <a:custGeom>
              <a:avLst/>
              <a:gdLst>
                <a:gd name="connsiteX0" fmla="*/ 11285 w 11302"/>
                <a:gd name="connsiteY0" fmla="*/ 2383 h 76241"/>
                <a:gd name="connsiteX1" fmla="*/ 6746 w 11302"/>
                <a:gd name="connsiteY1" fmla="*/ 1155 h 76241"/>
                <a:gd name="connsiteX2" fmla="*/ 11 w 11302"/>
                <a:gd name="connsiteY2" fmla="*/ 35091 h 76241"/>
                <a:gd name="connsiteX3" fmla="*/ 2106 w 11302"/>
                <a:gd name="connsiteY3" fmla="*/ 72094 h 76241"/>
                <a:gd name="connsiteX4" fmla="*/ 10762 w 11302"/>
                <a:gd name="connsiteY4" fmla="*/ 72094 h 76241"/>
                <a:gd name="connsiteX5" fmla="*/ 8894 w 11302"/>
                <a:gd name="connsiteY5" fmla="*/ 36890 h 76241"/>
                <a:gd name="connsiteX6" fmla="*/ 11285 w 11302"/>
                <a:gd name="connsiteY6" fmla="*/ 2383 h 7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2" h="76241">
                  <a:moveTo>
                    <a:pt x="11285" y="2383"/>
                  </a:moveTo>
                  <a:cubicBezTo>
                    <a:pt x="11231" y="-69"/>
                    <a:pt x="8043" y="-882"/>
                    <a:pt x="6746" y="1155"/>
                  </a:cubicBezTo>
                  <a:cubicBezTo>
                    <a:pt x="544" y="10918"/>
                    <a:pt x="132" y="23842"/>
                    <a:pt x="11" y="35091"/>
                  </a:cubicBezTo>
                  <a:cubicBezTo>
                    <a:pt x="-124" y="47457"/>
                    <a:pt x="984" y="59795"/>
                    <a:pt x="2106" y="72094"/>
                  </a:cubicBezTo>
                  <a:cubicBezTo>
                    <a:pt x="2610" y="77586"/>
                    <a:pt x="11236" y="77663"/>
                    <a:pt x="10762" y="72094"/>
                  </a:cubicBezTo>
                  <a:cubicBezTo>
                    <a:pt x="9770" y="60385"/>
                    <a:pt x="8803" y="48653"/>
                    <a:pt x="8894" y="36890"/>
                  </a:cubicBezTo>
                  <a:cubicBezTo>
                    <a:pt x="8987" y="25342"/>
                    <a:pt x="11541" y="13879"/>
                    <a:pt x="11285" y="238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 221">
              <a:extLst>
                <a:ext uri="{FF2B5EF4-FFF2-40B4-BE49-F238E27FC236}">
                  <a16:creationId xmlns:a16="http://schemas.microsoft.com/office/drawing/2014/main" id="{D130D12E-7721-85D4-87CE-61661E2C4FB1}"/>
                </a:ext>
              </a:extLst>
            </p:cNvPr>
            <p:cNvSpPr/>
            <p:nvPr/>
          </p:nvSpPr>
          <p:spPr>
            <a:xfrm>
              <a:off x="2530434" y="5091895"/>
              <a:ext cx="11702" cy="55094"/>
            </a:xfrm>
            <a:custGeom>
              <a:avLst/>
              <a:gdLst>
                <a:gd name="connsiteX0" fmla="*/ 7324 w 11702"/>
                <a:gd name="connsiteY0" fmla="*/ 1575 h 55094"/>
                <a:gd name="connsiteX1" fmla="*/ 1359 w 11702"/>
                <a:gd name="connsiteY1" fmla="*/ 28293 h 55094"/>
                <a:gd name="connsiteX2" fmla="*/ 2239 w 11702"/>
                <a:gd name="connsiteY2" fmla="*/ 54144 h 55094"/>
                <a:gd name="connsiteX3" fmla="*/ 5762 w 11702"/>
                <a:gd name="connsiteY3" fmla="*/ 53684 h 55094"/>
                <a:gd name="connsiteX4" fmla="*/ 7547 w 11702"/>
                <a:gd name="connsiteY4" fmla="*/ 29178 h 55094"/>
                <a:gd name="connsiteX5" fmla="*/ 11625 w 11702"/>
                <a:gd name="connsiteY5" fmla="*/ 2761 h 55094"/>
                <a:gd name="connsiteX6" fmla="*/ 7324 w 11702"/>
                <a:gd name="connsiteY6" fmla="*/ 1575 h 5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02" h="55094">
                  <a:moveTo>
                    <a:pt x="7324" y="1575"/>
                  </a:moveTo>
                  <a:cubicBezTo>
                    <a:pt x="4634" y="10318"/>
                    <a:pt x="2530" y="19221"/>
                    <a:pt x="1359" y="28293"/>
                  </a:cubicBezTo>
                  <a:cubicBezTo>
                    <a:pt x="251" y="36847"/>
                    <a:pt x="-1419" y="46093"/>
                    <a:pt x="2239" y="54144"/>
                  </a:cubicBezTo>
                  <a:cubicBezTo>
                    <a:pt x="2979" y="55769"/>
                    <a:pt x="5283" y="55107"/>
                    <a:pt x="5762" y="53684"/>
                  </a:cubicBezTo>
                  <a:cubicBezTo>
                    <a:pt x="8379" y="45943"/>
                    <a:pt x="6981" y="37306"/>
                    <a:pt x="7547" y="29178"/>
                  </a:cubicBezTo>
                  <a:cubicBezTo>
                    <a:pt x="8171" y="20247"/>
                    <a:pt x="9492" y="11455"/>
                    <a:pt x="11625" y="2761"/>
                  </a:cubicBezTo>
                  <a:cubicBezTo>
                    <a:pt x="12313" y="-36"/>
                    <a:pt x="8171" y="-1173"/>
                    <a:pt x="7324" y="157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 222">
              <a:extLst>
                <a:ext uri="{FF2B5EF4-FFF2-40B4-BE49-F238E27FC236}">
                  <a16:creationId xmlns:a16="http://schemas.microsoft.com/office/drawing/2014/main" id="{4359D41D-0E83-7ECB-FC10-EA8720C6F3A5}"/>
                </a:ext>
              </a:extLst>
            </p:cNvPr>
            <p:cNvSpPr/>
            <p:nvPr/>
          </p:nvSpPr>
          <p:spPr>
            <a:xfrm>
              <a:off x="2547494" y="5070361"/>
              <a:ext cx="22299" cy="78693"/>
            </a:xfrm>
            <a:custGeom>
              <a:avLst/>
              <a:gdLst>
                <a:gd name="connsiteX0" fmla="*/ 2844 w 22299"/>
                <a:gd name="connsiteY0" fmla="*/ 495 h 78693"/>
                <a:gd name="connsiteX1" fmla="*/ 188 w 22299"/>
                <a:gd name="connsiteY1" fmla="*/ 2542 h 78693"/>
                <a:gd name="connsiteX2" fmla="*/ 13227 w 22299"/>
                <a:gd name="connsiteY2" fmla="*/ 37001 h 78693"/>
                <a:gd name="connsiteX3" fmla="*/ 13140 w 22299"/>
                <a:gd name="connsiteY3" fmla="*/ 74561 h 78693"/>
                <a:gd name="connsiteX4" fmla="*/ 19531 w 22299"/>
                <a:gd name="connsiteY4" fmla="*/ 76322 h 78693"/>
                <a:gd name="connsiteX5" fmla="*/ 2844 w 22299"/>
                <a:gd name="connsiteY5" fmla="*/ 495 h 7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99" h="78693">
                  <a:moveTo>
                    <a:pt x="2844" y="495"/>
                  </a:moveTo>
                  <a:cubicBezTo>
                    <a:pt x="1402" y="-869"/>
                    <a:pt x="-630" y="839"/>
                    <a:pt x="188" y="2542"/>
                  </a:cubicBezTo>
                  <a:cubicBezTo>
                    <a:pt x="5597" y="13840"/>
                    <a:pt x="10556" y="24692"/>
                    <a:pt x="13227" y="37001"/>
                  </a:cubicBezTo>
                  <a:cubicBezTo>
                    <a:pt x="15912" y="49387"/>
                    <a:pt x="15883" y="62194"/>
                    <a:pt x="13140" y="74561"/>
                  </a:cubicBezTo>
                  <a:cubicBezTo>
                    <a:pt x="12221" y="78707"/>
                    <a:pt x="18515" y="80483"/>
                    <a:pt x="19531" y="76322"/>
                  </a:cubicBezTo>
                  <a:cubicBezTo>
                    <a:pt x="25589" y="51477"/>
                    <a:pt x="22420" y="18978"/>
                    <a:pt x="2844" y="49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 223">
              <a:extLst>
                <a:ext uri="{FF2B5EF4-FFF2-40B4-BE49-F238E27FC236}">
                  <a16:creationId xmlns:a16="http://schemas.microsoft.com/office/drawing/2014/main" id="{ABF7A936-7B19-55E4-9394-A3DEDAB8A188}"/>
                </a:ext>
              </a:extLst>
            </p:cNvPr>
            <p:cNvSpPr/>
            <p:nvPr/>
          </p:nvSpPr>
          <p:spPr>
            <a:xfrm>
              <a:off x="2570694" y="5021130"/>
              <a:ext cx="60817" cy="127894"/>
            </a:xfrm>
            <a:custGeom>
              <a:avLst/>
              <a:gdLst>
                <a:gd name="connsiteX0" fmla="*/ 54967 w 60817"/>
                <a:gd name="connsiteY0" fmla="*/ 37858 h 127894"/>
                <a:gd name="connsiteX1" fmla="*/ 24611 w 60817"/>
                <a:gd name="connsiteY1" fmla="*/ 79177 h 127894"/>
                <a:gd name="connsiteX2" fmla="*/ 12476 w 60817"/>
                <a:gd name="connsiteY2" fmla="*/ 102450 h 127894"/>
                <a:gd name="connsiteX3" fmla="*/ 6743 w 60817"/>
                <a:gd name="connsiteY3" fmla="*/ 115886 h 127894"/>
                <a:gd name="connsiteX4" fmla="*/ 6177 w 60817"/>
                <a:gd name="connsiteY4" fmla="*/ 115798 h 127894"/>
                <a:gd name="connsiteX5" fmla="*/ 38743 w 60817"/>
                <a:gd name="connsiteY5" fmla="*/ 5262 h 127894"/>
                <a:gd name="connsiteX6" fmla="*/ 32434 w 60817"/>
                <a:gd name="connsiteY6" fmla="*/ 1575 h 127894"/>
                <a:gd name="connsiteX7" fmla="*/ 700 w 60817"/>
                <a:gd name="connsiteY7" fmla="*/ 118469 h 127894"/>
                <a:gd name="connsiteX8" fmla="*/ 4967 w 60817"/>
                <a:gd name="connsiteY8" fmla="*/ 120825 h 127894"/>
                <a:gd name="connsiteX9" fmla="*/ 5388 w 60817"/>
                <a:gd name="connsiteY9" fmla="*/ 121126 h 127894"/>
                <a:gd name="connsiteX10" fmla="*/ 4943 w 60817"/>
                <a:gd name="connsiteY10" fmla="*/ 125732 h 127894"/>
                <a:gd name="connsiteX11" fmla="*/ 8581 w 60817"/>
                <a:gd name="connsiteY11" fmla="*/ 127236 h 127894"/>
                <a:gd name="connsiteX12" fmla="*/ 18853 w 60817"/>
                <a:gd name="connsiteY12" fmla="*/ 106180 h 127894"/>
                <a:gd name="connsiteX13" fmla="*/ 30455 w 60817"/>
                <a:gd name="connsiteY13" fmla="*/ 83546 h 127894"/>
                <a:gd name="connsiteX14" fmla="*/ 59897 w 60817"/>
                <a:gd name="connsiteY14" fmla="*/ 42788 h 127894"/>
                <a:gd name="connsiteX15" fmla="*/ 54967 w 60817"/>
                <a:gd name="connsiteY15" fmla="*/ 37858 h 12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817" h="127894">
                  <a:moveTo>
                    <a:pt x="54967" y="37858"/>
                  </a:moveTo>
                  <a:cubicBezTo>
                    <a:pt x="43514" y="50588"/>
                    <a:pt x="33300" y="64420"/>
                    <a:pt x="24611" y="79177"/>
                  </a:cubicBezTo>
                  <a:cubicBezTo>
                    <a:pt x="20169" y="86720"/>
                    <a:pt x="16119" y="94491"/>
                    <a:pt x="12476" y="102450"/>
                  </a:cubicBezTo>
                  <a:cubicBezTo>
                    <a:pt x="10541" y="106683"/>
                    <a:pt x="8277" y="111221"/>
                    <a:pt x="6743" y="115886"/>
                  </a:cubicBezTo>
                  <a:cubicBezTo>
                    <a:pt x="6641" y="116190"/>
                    <a:pt x="6182" y="116123"/>
                    <a:pt x="6177" y="115798"/>
                  </a:cubicBezTo>
                  <a:cubicBezTo>
                    <a:pt x="5403" y="77136"/>
                    <a:pt x="17745" y="37568"/>
                    <a:pt x="38743" y="5262"/>
                  </a:cubicBezTo>
                  <a:cubicBezTo>
                    <a:pt x="41366" y="1227"/>
                    <a:pt x="35192" y="-2073"/>
                    <a:pt x="32434" y="1575"/>
                  </a:cubicBezTo>
                  <a:cubicBezTo>
                    <a:pt x="6990" y="35250"/>
                    <a:pt x="-2847" y="76734"/>
                    <a:pt x="700" y="118469"/>
                  </a:cubicBezTo>
                  <a:cubicBezTo>
                    <a:pt x="898" y="120825"/>
                    <a:pt x="3395" y="121643"/>
                    <a:pt x="4967" y="120825"/>
                  </a:cubicBezTo>
                  <a:cubicBezTo>
                    <a:pt x="5185" y="120714"/>
                    <a:pt x="5432" y="120879"/>
                    <a:pt x="5388" y="121126"/>
                  </a:cubicBezTo>
                  <a:cubicBezTo>
                    <a:pt x="5112" y="122654"/>
                    <a:pt x="4948" y="124193"/>
                    <a:pt x="4943" y="125732"/>
                  </a:cubicBezTo>
                  <a:cubicBezTo>
                    <a:pt x="4938" y="127430"/>
                    <a:pt x="7381" y="128736"/>
                    <a:pt x="8581" y="127236"/>
                  </a:cubicBezTo>
                  <a:cubicBezTo>
                    <a:pt x="13415" y="121188"/>
                    <a:pt x="15699" y="113166"/>
                    <a:pt x="18853" y="106180"/>
                  </a:cubicBezTo>
                  <a:cubicBezTo>
                    <a:pt x="22341" y="98448"/>
                    <a:pt x="26217" y="90891"/>
                    <a:pt x="30455" y="83546"/>
                  </a:cubicBezTo>
                  <a:cubicBezTo>
                    <a:pt x="38865" y="68983"/>
                    <a:pt x="48715" y="55349"/>
                    <a:pt x="59897" y="42788"/>
                  </a:cubicBezTo>
                  <a:cubicBezTo>
                    <a:pt x="62862" y="39450"/>
                    <a:pt x="57976" y="34515"/>
                    <a:pt x="54967" y="3785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 224">
              <a:extLst>
                <a:ext uri="{FF2B5EF4-FFF2-40B4-BE49-F238E27FC236}">
                  <a16:creationId xmlns:a16="http://schemas.microsoft.com/office/drawing/2014/main" id="{2E97D51A-0901-EB08-27C7-4AFAF3EF557E}"/>
                </a:ext>
              </a:extLst>
            </p:cNvPr>
            <p:cNvSpPr/>
            <p:nvPr/>
          </p:nvSpPr>
          <p:spPr>
            <a:xfrm>
              <a:off x="2490011" y="5060494"/>
              <a:ext cx="23884" cy="84815"/>
            </a:xfrm>
            <a:custGeom>
              <a:avLst/>
              <a:gdLst>
                <a:gd name="connsiteX0" fmla="*/ 23836 w 23884"/>
                <a:gd name="connsiteY0" fmla="*/ 3255 h 84815"/>
                <a:gd name="connsiteX1" fmla="*/ 19076 w 23884"/>
                <a:gd name="connsiteY1" fmla="*/ 1247 h 84815"/>
                <a:gd name="connsiteX2" fmla="*/ 11286 w 23884"/>
                <a:gd name="connsiteY2" fmla="*/ 19884 h 84815"/>
                <a:gd name="connsiteX3" fmla="*/ 5712 w 23884"/>
                <a:gd name="connsiteY3" fmla="*/ 40394 h 84815"/>
                <a:gd name="connsiteX4" fmla="*/ 8 w 23884"/>
                <a:gd name="connsiteY4" fmla="*/ 81728 h 84815"/>
                <a:gd name="connsiteX5" fmla="*/ 6433 w 23884"/>
                <a:gd name="connsiteY5" fmla="*/ 81728 h 84815"/>
                <a:gd name="connsiteX6" fmla="*/ 12771 w 23884"/>
                <a:gd name="connsiteY6" fmla="*/ 41419 h 84815"/>
                <a:gd name="connsiteX7" fmla="*/ 17914 w 23884"/>
                <a:gd name="connsiteY7" fmla="*/ 22628 h 84815"/>
                <a:gd name="connsiteX8" fmla="*/ 23836 w 23884"/>
                <a:gd name="connsiteY8" fmla="*/ 3255 h 8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84" h="84815">
                  <a:moveTo>
                    <a:pt x="23836" y="3255"/>
                  </a:moveTo>
                  <a:cubicBezTo>
                    <a:pt x="24339" y="376"/>
                    <a:pt x="20779" y="-1288"/>
                    <a:pt x="19076" y="1247"/>
                  </a:cubicBezTo>
                  <a:cubicBezTo>
                    <a:pt x="15413" y="6719"/>
                    <a:pt x="13294" y="13657"/>
                    <a:pt x="11286" y="19884"/>
                  </a:cubicBezTo>
                  <a:cubicBezTo>
                    <a:pt x="9113" y="26634"/>
                    <a:pt x="7236" y="33465"/>
                    <a:pt x="5712" y="40394"/>
                  </a:cubicBezTo>
                  <a:cubicBezTo>
                    <a:pt x="2717" y="53994"/>
                    <a:pt x="859" y="67827"/>
                    <a:pt x="8" y="81728"/>
                  </a:cubicBezTo>
                  <a:cubicBezTo>
                    <a:pt x="-249" y="85874"/>
                    <a:pt x="6114" y="85816"/>
                    <a:pt x="6433" y="81728"/>
                  </a:cubicBezTo>
                  <a:cubicBezTo>
                    <a:pt x="7492" y="68137"/>
                    <a:pt x="9578" y="54676"/>
                    <a:pt x="12771" y="41419"/>
                  </a:cubicBezTo>
                  <a:cubicBezTo>
                    <a:pt x="14290" y="35111"/>
                    <a:pt x="15989" y="28830"/>
                    <a:pt x="17914" y="22628"/>
                  </a:cubicBezTo>
                  <a:cubicBezTo>
                    <a:pt x="19888" y="16260"/>
                    <a:pt x="22685" y="9825"/>
                    <a:pt x="23836" y="325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 225">
              <a:extLst>
                <a:ext uri="{FF2B5EF4-FFF2-40B4-BE49-F238E27FC236}">
                  <a16:creationId xmlns:a16="http://schemas.microsoft.com/office/drawing/2014/main" id="{A7145416-7086-578D-482C-89303EC2F632}"/>
                </a:ext>
              </a:extLst>
            </p:cNvPr>
            <p:cNvSpPr/>
            <p:nvPr/>
          </p:nvSpPr>
          <p:spPr>
            <a:xfrm>
              <a:off x="2513098" y="5088305"/>
              <a:ext cx="11729" cy="62077"/>
            </a:xfrm>
            <a:custGeom>
              <a:avLst/>
              <a:gdLst>
                <a:gd name="connsiteX0" fmla="*/ 10291 w 11729"/>
                <a:gd name="connsiteY0" fmla="*/ 31646 h 62077"/>
                <a:gd name="connsiteX1" fmla="*/ 4199 w 11729"/>
                <a:gd name="connsiteY1" fmla="*/ 1498 h 62077"/>
                <a:gd name="connsiteX2" fmla="*/ 91 w 11729"/>
                <a:gd name="connsiteY2" fmla="*/ 2630 h 62077"/>
                <a:gd name="connsiteX3" fmla="*/ 5752 w 11729"/>
                <a:gd name="connsiteY3" fmla="*/ 32531 h 62077"/>
                <a:gd name="connsiteX4" fmla="*/ 6144 w 11729"/>
                <a:gd name="connsiteY4" fmla="*/ 46746 h 62077"/>
                <a:gd name="connsiteX5" fmla="*/ 6584 w 11729"/>
                <a:gd name="connsiteY5" fmla="*/ 60622 h 62077"/>
                <a:gd name="connsiteX6" fmla="*/ 10233 w 11729"/>
                <a:gd name="connsiteY6" fmla="*/ 61096 h 62077"/>
                <a:gd name="connsiteX7" fmla="*/ 11611 w 11729"/>
                <a:gd name="connsiteY7" fmla="*/ 47636 h 62077"/>
                <a:gd name="connsiteX8" fmla="*/ 10291 w 11729"/>
                <a:gd name="connsiteY8" fmla="*/ 31646 h 62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29" h="62077">
                  <a:moveTo>
                    <a:pt x="10291" y="31646"/>
                  </a:moveTo>
                  <a:cubicBezTo>
                    <a:pt x="9163" y="21422"/>
                    <a:pt x="7112" y="11359"/>
                    <a:pt x="4199" y="1498"/>
                  </a:cubicBezTo>
                  <a:cubicBezTo>
                    <a:pt x="3425" y="-1124"/>
                    <a:pt x="-658" y="-21"/>
                    <a:pt x="91" y="2630"/>
                  </a:cubicBezTo>
                  <a:cubicBezTo>
                    <a:pt x="2854" y="12418"/>
                    <a:pt x="4814" y="22400"/>
                    <a:pt x="5752" y="32531"/>
                  </a:cubicBezTo>
                  <a:cubicBezTo>
                    <a:pt x="6193" y="37248"/>
                    <a:pt x="6173" y="42009"/>
                    <a:pt x="6144" y="46746"/>
                  </a:cubicBezTo>
                  <a:cubicBezTo>
                    <a:pt x="6115" y="51357"/>
                    <a:pt x="5254" y="56156"/>
                    <a:pt x="6584" y="60622"/>
                  </a:cubicBezTo>
                  <a:cubicBezTo>
                    <a:pt x="7025" y="62108"/>
                    <a:pt x="9507" y="62761"/>
                    <a:pt x="10233" y="61096"/>
                  </a:cubicBezTo>
                  <a:cubicBezTo>
                    <a:pt x="12110" y="56785"/>
                    <a:pt x="11742" y="52266"/>
                    <a:pt x="11611" y="47636"/>
                  </a:cubicBezTo>
                  <a:cubicBezTo>
                    <a:pt x="11462" y="42280"/>
                    <a:pt x="10876" y="36963"/>
                    <a:pt x="10291" y="3164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 226">
              <a:extLst>
                <a:ext uri="{FF2B5EF4-FFF2-40B4-BE49-F238E27FC236}">
                  <a16:creationId xmlns:a16="http://schemas.microsoft.com/office/drawing/2014/main" id="{37BAE13A-F8E0-A85A-D82C-2D585573F2CC}"/>
                </a:ext>
              </a:extLst>
            </p:cNvPr>
            <p:cNvSpPr/>
            <p:nvPr/>
          </p:nvSpPr>
          <p:spPr>
            <a:xfrm>
              <a:off x="2503379" y="5113459"/>
              <a:ext cx="12066" cy="31848"/>
            </a:xfrm>
            <a:custGeom>
              <a:avLst/>
              <a:gdLst>
                <a:gd name="connsiteX0" fmla="*/ 7033 w 12066"/>
                <a:gd name="connsiteY0" fmla="*/ 2355 h 31848"/>
                <a:gd name="connsiteX1" fmla="*/ 249 w 12066"/>
                <a:gd name="connsiteY1" fmla="*/ 4227 h 31848"/>
                <a:gd name="connsiteX2" fmla="*/ 4352 w 12066"/>
                <a:gd name="connsiteY2" fmla="*/ 20949 h 31848"/>
                <a:gd name="connsiteX3" fmla="*/ 7647 w 12066"/>
                <a:gd name="connsiteY3" fmla="*/ 31670 h 31848"/>
                <a:gd name="connsiteX4" fmla="*/ 8978 w 12066"/>
                <a:gd name="connsiteY4" fmla="*/ 31670 h 31848"/>
                <a:gd name="connsiteX5" fmla="*/ 11532 w 12066"/>
                <a:gd name="connsiteY5" fmla="*/ 19594 h 31848"/>
                <a:gd name="connsiteX6" fmla="*/ 7033 w 12066"/>
                <a:gd name="connsiteY6" fmla="*/ 2355 h 3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66" h="31848">
                  <a:moveTo>
                    <a:pt x="7033" y="2355"/>
                  </a:moveTo>
                  <a:cubicBezTo>
                    <a:pt x="5378" y="-1777"/>
                    <a:pt x="-1371" y="-40"/>
                    <a:pt x="249" y="4227"/>
                  </a:cubicBezTo>
                  <a:cubicBezTo>
                    <a:pt x="2306" y="9622"/>
                    <a:pt x="3786" y="15191"/>
                    <a:pt x="4352" y="20949"/>
                  </a:cubicBezTo>
                  <a:cubicBezTo>
                    <a:pt x="4720" y="24679"/>
                    <a:pt x="4009" y="29421"/>
                    <a:pt x="7647" y="31670"/>
                  </a:cubicBezTo>
                  <a:cubicBezTo>
                    <a:pt x="8058" y="31922"/>
                    <a:pt x="8566" y="31893"/>
                    <a:pt x="8978" y="31670"/>
                  </a:cubicBezTo>
                  <a:cubicBezTo>
                    <a:pt x="13201" y="29401"/>
                    <a:pt x="12031" y="23518"/>
                    <a:pt x="11532" y="19594"/>
                  </a:cubicBezTo>
                  <a:cubicBezTo>
                    <a:pt x="10768" y="13638"/>
                    <a:pt x="9258" y="7924"/>
                    <a:pt x="7033" y="235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 227">
              <a:extLst>
                <a:ext uri="{FF2B5EF4-FFF2-40B4-BE49-F238E27FC236}">
                  <a16:creationId xmlns:a16="http://schemas.microsoft.com/office/drawing/2014/main" id="{CCA695B4-4D2B-E992-7903-EA94D21F17F6}"/>
                </a:ext>
              </a:extLst>
            </p:cNvPr>
            <p:cNvSpPr/>
            <p:nvPr/>
          </p:nvSpPr>
          <p:spPr>
            <a:xfrm>
              <a:off x="2637361" y="5091895"/>
              <a:ext cx="11703" cy="55094"/>
            </a:xfrm>
            <a:custGeom>
              <a:avLst/>
              <a:gdLst>
                <a:gd name="connsiteX0" fmla="*/ 7324 w 11703"/>
                <a:gd name="connsiteY0" fmla="*/ 1575 h 55094"/>
                <a:gd name="connsiteX1" fmla="*/ 1359 w 11703"/>
                <a:gd name="connsiteY1" fmla="*/ 28293 h 55094"/>
                <a:gd name="connsiteX2" fmla="*/ 2239 w 11703"/>
                <a:gd name="connsiteY2" fmla="*/ 54144 h 55094"/>
                <a:gd name="connsiteX3" fmla="*/ 5761 w 11703"/>
                <a:gd name="connsiteY3" fmla="*/ 53684 h 55094"/>
                <a:gd name="connsiteX4" fmla="*/ 7547 w 11703"/>
                <a:gd name="connsiteY4" fmla="*/ 29178 h 55094"/>
                <a:gd name="connsiteX5" fmla="*/ 11626 w 11703"/>
                <a:gd name="connsiteY5" fmla="*/ 2761 h 55094"/>
                <a:gd name="connsiteX6" fmla="*/ 7324 w 11703"/>
                <a:gd name="connsiteY6" fmla="*/ 1575 h 5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03" h="55094">
                  <a:moveTo>
                    <a:pt x="7324" y="1575"/>
                  </a:moveTo>
                  <a:cubicBezTo>
                    <a:pt x="4634" y="10318"/>
                    <a:pt x="2530" y="19221"/>
                    <a:pt x="1359" y="28293"/>
                  </a:cubicBezTo>
                  <a:cubicBezTo>
                    <a:pt x="251" y="36847"/>
                    <a:pt x="-1418" y="46093"/>
                    <a:pt x="2239" y="54144"/>
                  </a:cubicBezTo>
                  <a:cubicBezTo>
                    <a:pt x="2980" y="55769"/>
                    <a:pt x="5282" y="55107"/>
                    <a:pt x="5761" y="53684"/>
                  </a:cubicBezTo>
                  <a:cubicBezTo>
                    <a:pt x="8379" y="45943"/>
                    <a:pt x="6981" y="37306"/>
                    <a:pt x="7547" y="29178"/>
                  </a:cubicBezTo>
                  <a:cubicBezTo>
                    <a:pt x="8171" y="20247"/>
                    <a:pt x="9492" y="11455"/>
                    <a:pt x="11626" y="2761"/>
                  </a:cubicBezTo>
                  <a:cubicBezTo>
                    <a:pt x="12318" y="-36"/>
                    <a:pt x="8171" y="-1173"/>
                    <a:pt x="7324" y="157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 228">
              <a:extLst>
                <a:ext uri="{FF2B5EF4-FFF2-40B4-BE49-F238E27FC236}">
                  <a16:creationId xmlns:a16="http://schemas.microsoft.com/office/drawing/2014/main" id="{4B80AC34-9453-5491-BB9D-7AF50BFDBD4B}"/>
                </a:ext>
              </a:extLst>
            </p:cNvPr>
            <p:cNvSpPr/>
            <p:nvPr/>
          </p:nvSpPr>
          <p:spPr>
            <a:xfrm>
              <a:off x="2620025" y="5088305"/>
              <a:ext cx="11729" cy="62077"/>
            </a:xfrm>
            <a:custGeom>
              <a:avLst/>
              <a:gdLst>
                <a:gd name="connsiteX0" fmla="*/ 10291 w 11729"/>
                <a:gd name="connsiteY0" fmla="*/ 31646 h 62077"/>
                <a:gd name="connsiteX1" fmla="*/ 4199 w 11729"/>
                <a:gd name="connsiteY1" fmla="*/ 1498 h 62077"/>
                <a:gd name="connsiteX2" fmla="*/ 92 w 11729"/>
                <a:gd name="connsiteY2" fmla="*/ 2630 h 62077"/>
                <a:gd name="connsiteX3" fmla="*/ 5752 w 11729"/>
                <a:gd name="connsiteY3" fmla="*/ 32531 h 62077"/>
                <a:gd name="connsiteX4" fmla="*/ 6144 w 11729"/>
                <a:gd name="connsiteY4" fmla="*/ 46746 h 62077"/>
                <a:gd name="connsiteX5" fmla="*/ 6584 w 11729"/>
                <a:gd name="connsiteY5" fmla="*/ 60622 h 62077"/>
                <a:gd name="connsiteX6" fmla="*/ 10232 w 11729"/>
                <a:gd name="connsiteY6" fmla="*/ 61096 h 62077"/>
                <a:gd name="connsiteX7" fmla="*/ 11611 w 11729"/>
                <a:gd name="connsiteY7" fmla="*/ 47636 h 62077"/>
                <a:gd name="connsiteX8" fmla="*/ 10291 w 11729"/>
                <a:gd name="connsiteY8" fmla="*/ 31646 h 62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29" h="62077">
                  <a:moveTo>
                    <a:pt x="10291" y="31646"/>
                  </a:moveTo>
                  <a:cubicBezTo>
                    <a:pt x="9163" y="21422"/>
                    <a:pt x="7112" y="11359"/>
                    <a:pt x="4199" y="1498"/>
                  </a:cubicBezTo>
                  <a:cubicBezTo>
                    <a:pt x="3425" y="-1124"/>
                    <a:pt x="-659" y="-21"/>
                    <a:pt x="92" y="2630"/>
                  </a:cubicBezTo>
                  <a:cubicBezTo>
                    <a:pt x="2854" y="12418"/>
                    <a:pt x="4814" y="22400"/>
                    <a:pt x="5752" y="32531"/>
                  </a:cubicBezTo>
                  <a:cubicBezTo>
                    <a:pt x="6193" y="37248"/>
                    <a:pt x="6173" y="42009"/>
                    <a:pt x="6144" y="46746"/>
                  </a:cubicBezTo>
                  <a:cubicBezTo>
                    <a:pt x="6115" y="51357"/>
                    <a:pt x="5254" y="56156"/>
                    <a:pt x="6584" y="60622"/>
                  </a:cubicBezTo>
                  <a:cubicBezTo>
                    <a:pt x="7025" y="62108"/>
                    <a:pt x="9507" y="62761"/>
                    <a:pt x="10232" y="61096"/>
                  </a:cubicBezTo>
                  <a:cubicBezTo>
                    <a:pt x="12110" y="56785"/>
                    <a:pt x="11742" y="52266"/>
                    <a:pt x="11611" y="47636"/>
                  </a:cubicBezTo>
                  <a:cubicBezTo>
                    <a:pt x="11466" y="42280"/>
                    <a:pt x="10876" y="36963"/>
                    <a:pt x="10291" y="3164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 229">
              <a:extLst>
                <a:ext uri="{FF2B5EF4-FFF2-40B4-BE49-F238E27FC236}">
                  <a16:creationId xmlns:a16="http://schemas.microsoft.com/office/drawing/2014/main" id="{DC95ABDC-EB3E-5F40-A069-F7D67AC1DD7F}"/>
                </a:ext>
              </a:extLst>
            </p:cNvPr>
            <p:cNvSpPr/>
            <p:nvPr/>
          </p:nvSpPr>
          <p:spPr>
            <a:xfrm>
              <a:off x="2610306" y="5113459"/>
              <a:ext cx="12066" cy="31848"/>
            </a:xfrm>
            <a:custGeom>
              <a:avLst/>
              <a:gdLst>
                <a:gd name="connsiteX0" fmla="*/ 7033 w 12066"/>
                <a:gd name="connsiteY0" fmla="*/ 2355 h 31848"/>
                <a:gd name="connsiteX1" fmla="*/ 249 w 12066"/>
                <a:gd name="connsiteY1" fmla="*/ 4227 h 31848"/>
                <a:gd name="connsiteX2" fmla="*/ 4352 w 12066"/>
                <a:gd name="connsiteY2" fmla="*/ 20949 h 31848"/>
                <a:gd name="connsiteX3" fmla="*/ 7647 w 12066"/>
                <a:gd name="connsiteY3" fmla="*/ 31670 h 31848"/>
                <a:gd name="connsiteX4" fmla="*/ 8978 w 12066"/>
                <a:gd name="connsiteY4" fmla="*/ 31670 h 31848"/>
                <a:gd name="connsiteX5" fmla="*/ 11532 w 12066"/>
                <a:gd name="connsiteY5" fmla="*/ 19594 h 31848"/>
                <a:gd name="connsiteX6" fmla="*/ 7033 w 12066"/>
                <a:gd name="connsiteY6" fmla="*/ 2355 h 3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66" h="31848">
                  <a:moveTo>
                    <a:pt x="7033" y="2355"/>
                  </a:moveTo>
                  <a:cubicBezTo>
                    <a:pt x="5378" y="-1777"/>
                    <a:pt x="-1372" y="-40"/>
                    <a:pt x="249" y="4227"/>
                  </a:cubicBezTo>
                  <a:cubicBezTo>
                    <a:pt x="2306" y="9622"/>
                    <a:pt x="3786" y="15191"/>
                    <a:pt x="4352" y="20949"/>
                  </a:cubicBezTo>
                  <a:cubicBezTo>
                    <a:pt x="4720" y="24679"/>
                    <a:pt x="4009" y="29421"/>
                    <a:pt x="7647" y="31670"/>
                  </a:cubicBezTo>
                  <a:cubicBezTo>
                    <a:pt x="8058" y="31922"/>
                    <a:pt x="8566" y="31893"/>
                    <a:pt x="8978" y="31670"/>
                  </a:cubicBezTo>
                  <a:cubicBezTo>
                    <a:pt x="13202" y="29401"/>
                    <a:pt x="12031" y="23518"/>
                    <a:pt x="11532" y="19594"/>
                  </a:cubicBezTo>
                  <a:cubicBezTo>
                    <a:pt x="10773" y="13638"/>
                    <a:pt x="9258" y="7924"/>
                    <a:pt x="7033" y="235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 230">
              <a:extLst>
                <a:ext uri="{FF2B5EF4-FFF2-40B4-BE49-F238E27FC236}">
                  <a16:creationId xmlns:a16="http://schemas.microsoft.com/office/drawing/2014/main" id="{1CDD1CF3-82A6-5DFE-13EA-04BC8830BBDC}"/>
                </a:ext>
              </a:extLst>
            </p:cNvPr>
            <p:cNvSpPr/>
            <p:nvPr/>
          </p:nvSpPr>
          <p:spPr>
            <a:xfrm>
              <a:off x="2783789" y="5014662"/>
              <a:ext cx="71488" cy="132984"/>
            </a:xfrm>
            <a:custGeom>
              <a:avLst/>
              <a:gdLst>
                <a:gd name="connsiteX0" fmla="*/ 67319 w 71488"/>
                <a:gd name="connsiteY0" fmla="*/ 738 h 132984"/>
                <a:gd name="connsiteX1" fmla="*/ 24292 w 71488"/>
                <a:gd name="connsiteY1" fmla="*/ 59374 h 132984"/>
                <a:gd name="connsiteX2" fmla="*/ 9583 w 71488"/>
                <a:gd name="connsiteY2" fmla="*/ 92192 h 132984"/>
                <a:gd name="connsiteX3" fmla="*/ 18 w 71488"/>
                <a:gd name="connsiteY3" fmla="*/ 128808 h 132984"/>
                <a:gd name="connsiteX4" fmla="*/ 8519 w 71488"/>
                <a:gd name="connsiteY4" fmla="*/ 129960 h 132984"/>
                <a:gd name="connsiteX5" fmla="*/ 17528 w 71488"/>
                <a:gd name="connsiteY5" fmla="*/ 96033 h 132984"/>
                <a:gd name="connsiteX6" fmla="*/ 30794 w 71488"/>
                <a:gd name="connsiteY6" fmla="*/ 62630 h 132984"/>
                <a:gd name="connsiteX7" fmla="*/ 70812 w 71488"/>
                <a:gd name="connsiteY7" fmla="*/ 4231 h 132984"/>
                <a:gd name="connsiteX8" fmla="*/ 67319 w 71488"/>
                <a:gd name="connsiteY8" fmla="*/ 738 h 13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88" h="132984">
                  <a:moveTo>
                    <a:pt x="67319" y="738"/>
                  </a:moveTo>
                  <a:cubicBezTo>
                    <a:pt x="49756" y="18093"/>
                    <a:pt x="36310" y="37911"/>
                    <a:pt x="24292" y="59374"/>
                  </a:cubicBezTo>
                  <a:cubicBezTo>
                    <a:pt x="18476" y="69761"/>
                    <a:pt x="13623" y="81006"/>
                    <a:pt x="9583" y="92192"/>
                  </a:cubicBezTo>
                  <a:cubicBezTo>
                    <a:pt x="5355" y="103901"/>
                    <a:pt x="1087" y="116345"/>
                    <a:pt x="18" y="128808"/>
                  </a:cubicBezTo>
                  <a:cubicBezTo>
                    <a:pt x="-413" y="133821"/>
                    <a:pt x="7140" y="134464"/>
                    <a:pt x="8519" y="129960"/>
                  </a:cubicBezTo>
                  <a:cubicBezTo>
                    <a:pt x="11944" y="118769"/>
                    <a:pt x="13909" y="107200"/>
                    <a:pt x="17528" y="96033"/>
                  </a:cubicBezTo>
                  <a:cubicBezTo>
                    <a:pt x="21244" y="84572"/>
                    <a:pt x="25709" y="73545"/>
                    <a:pt x="30794" y="62630"/>
                  </a:cubicBezTo>
                  <a:cubicBezTo>
                    <a:pt x="40693" y="41360"/>
                    <a:pt x="55102" y="21567"/>
                    <a:pt x="70812" y="4231"/>
                  </a:cubicBezTo>
                  <a:cubicBezTo>
                    <a:pt x="72931" y="1885"/>
                    <a:pt x="69593" y="-1512"/>
                    <a:pt x="67319" y="73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 231">
              <a:extLst>
                <a:ext uri="{FF2B5EF4-FFF2-40B4-BE49-F238E27FC236}">
                  <a16:creationId xmlns:a16="http://schemas.microsoft.com/office/drawing/2014/main" id="{F26B8673-BA2A-B624-06C2-D3FCBE31D483}"/>
                </a:ext>
              </a:extLst>
            </p:cNvPr>
            <p:cNvSpPr/>
            <p:nvPr/>
          </p:nvSpPr>
          <p:spPr>
            <a:xfrm>
              <a:off x="2777667" y="5085862"/>
              <a:ext cx="11706" cy="55094"/>
            </a:xfrm>
            <a:custGeom>
              <a:avLst/>
              <a:gdLst>
                <a:gd name="connsiteX0" fmla="*/ 7552 w 11706"/>
                <a:gd name="connsiteY0" fmla="*/ 29178 h 55094"/>
                <a:gd name="connsiteX1" fmla="*/ 11630 w 11706"/>
                <a:gd name="connsiteY1" fmla="*/ 2761 h 55094"/>
                <a:gd name="connsiteX2" fmla="*/ 7324 w 11706"/>
                <a:gd name="connsiteY2" fmla="*/ 1575 h 55094"/>
                <a:gd name="connsiteX3" fmla="*/ 1359 w 11706"/>
                <a:gd name="connsiteY3" fmla="*/ 28293 h 55094"/>
                <a:gd name="connsiteX4" fmla="*/ 2239 w 11706"/>
                <a:gd name="connsiteY4" fmla="*/ 54144 h 55094"/>
                <a:gd name="connsiteX5" fmla="*/ 5762 w 11706"/>
                <a:gd name="connsiteY5" fmla="*/ 53684 h 55094"/>
                <a:gd name="connsiteX6" fmla="*/ 7552 w 11706"/>
                <a:gd name="connsiteY6" fmla="*/ 29178 h 5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06" h="55094">
                  <a:moveTo>
                    <a:pt x="7552" y="29178"/>
                  </a:moveTo>
                  <a:cubicBezTo>
                    <a:pt x="8176" y="20246"/>
                    <a:pt x="9497" y="11455"/>
                    <a:pt x="11630" y="2761"/>
                  </a:cubicBezTo>
                  <a:cubicBezTo>
                    <a:pt x="12317" y="-36"/>
                    <a:pt x="8171" y="-1173"/>
                    <a:pt x="7324" y="1575"/>
                  </a:cubicBezTo>
                  <a:cubicBezTo>
                    <a:pt x="4634" y="10318"/>
                    <a:pt x="2530" y="19221"/>
                    <a:pt x="1359" y="28293"/>
                  </a:cubicBezTo>
                  <a:cubicBezTo>
                    <a:pt x="251" y="36847"/>
                    <a:pt x="-1419" y="46093"/>
                    <a:pt x="2239" y="54144"/>
                  </a:cubicBezTo>
                  <a:cubicBezTo>
                    <a:pt x="2979" y="55770"/>
                    <a:pt x="5283" y="55107"/>
                    <a:pt x="5762" y="53684"/>
                  </a:cubicBezTo>
                  <a:cubicBezTo>
                    <a:pt x="8384" y="45943"/>
                    <a:pt x="6986" y="37302"/>
                    <a:pt x="7552" y="2917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 232">
              <a:extLst>
                <a:ext uri="{FF2B5EF4-FFF2-40B4-BE49-F238E27FC236}">
                  <a16:creationId xmlns:a16="http://schemas.microsoft.com/office/drawing/2014/main" id="{0B5D677B-0C8B-7CBE-7BBB-ABD9446DBEE2}"/>
                </a:ext>
              </a:extLst>
            </p:cNvPr>
            <p:cNvSpPr/>
            <p:nvPr/>
          </p:nvSpPr>
          <p:spPr>
            <a:xfrm>
              <a:off x="2797504" y="5062422"/>
              <a:ext cx="55872" cy="91140"/>
            </a:xfrm>
            <a:custGeom>
              <a:avLst/>
              <a:gdLst>
                <a:gd name="connsiteX0" fmla="*/ 50023 w 55872"/>
                <a:gd name="connsiteY0" fmla="*/ 1114 h 91140"/>
                <a:gd name="connsiteX1" fmla="*/ 19668 w 55872"/>
                <a:gd name="connsiteY1" fmla="*/ 42433 h 91140"/>
                <a:gd name="connsiteX2" fmla="*/ 7533 w 55872"/>
                <a:gd name="connsiteY2" fmla="*/ 65701 h 91140"/>
                <a:gd name="connsiteX3" fmla="*/ 0 w 55872"/>
                <a:gd name="connsiteY3" fmla="*/ 88978 h 91140"/>
                <a:gd name="connsiteX4" fmla="*/ 3638 w 55872"/>
                <a:gd name="connsiteY4" fmla="*/ 90482 h 91140"/>
                <a:gd name="connsiteX5" fmla="*/ 13910 w 55872"/>
                <a:gd name="connsiteY5" fmla="*/ 69426 h 91140"/>
                <a:gd name="connsiteX6" fmla="*/ 25513 w 55872"/>
                <a:gd name="connsiteY6" fmla="*/ 46793 h 91140"/>
                <a:gd name="connsiteX7" fmla="*/ 54949 w 55872"/>
                <a:gd name="connsiteY7" fmla="*/ 6034 h 91140"/>
                <a:gd name="connsiteX8" fmla="*/ 50023 w 55872"/>
                <a:gd name="connsiteY8" fmla="*/ 1114 h 9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72" h="91140">
                  <a:moveTo>
                    <a:pt x="50023" y="1114"/>
                  </a:moveTo>
                  <a:cubicBezTo>
                    <a:pt x="38571" y="13844"/>
                    <a:pt x="28358" y="27671"/>
                    <a:pt x="19668" y="42433"/>
                  </a:cubicBezTo>
                  <a:cubicBezTo>
                    <a:pt x="15226" y="49976"/>
                    <a:pt x="11177" y="57746"/>
                    <a:pt x="7533" y="65701"/>
                  </a:cubicBezTo>
                  <a:cubicBezTo>
                    <a:pt x="4248" y="72876"/>
                    <a:pt x="24" y="80922"/>
                    <a:pt x="0" y="88978"/>
                  </a:cubicBezTo>
                  <a:cubicBezTo>
                    <a:pt x="-5" y="90676"/>
                    <a:pt x="2439" y="91982"/>
                    <a:pt x="3638" y="90482"/>
                  </a:cubicBezTo>
                  <a:cubicBezTo>
                    <a:pt x="8472" y="84440"/>
                    <a:pt x="10756" y="76413"/>
                    <a:pt x="13910" y="69426"/>
                  </a:cubicBezTo>
                  <a:cubicBezTo>
                    <a:pt x="17399" y="61695"/>
                    <a:pt x="21269" y="54137"/>
                    <a:pt x="25513" y="46793"/>
                  </a:cubicBezTo>
                  <a:cubicBezTo>
                    <a:pt x="33921" y="32229"/>
                    <a:pt x="43772" y="18595"/>
                    <a:pt x="54949" y="6034"/>
                  </a:cubicBezTo>
                  <a:cubicBezTo>
                    <a:pt x="57920" y="2706"/>
                    <a:pt x="53033" y="-2229"/>
                    <a:pt x="50023" y="1114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 233">
              <a:extLst>
                <a:ext uri="{FF2B5EF4-FFF2-40B4-BE49-F238E27FC236}">
                  <a16:creationId xmlns:a16="http://schemas.microsoft.com/office/drawing/2014/main" id="{71218F2D-619A-DF8C-DAFA-FBF1F5BC6511}"/>
                </a:ext>
              </a:extLst>
            </p:cNvPr>
            <p:cNvSpPr/>
            <p:nvPr/>
          </p:nvSpPr>
          <p:spPr>
            <a:xfrm>
              <a:off x="2640039" y="4964983"/>
              <a:ext cx="51931" cy="182614"/>
            </a:xfrm>
            <a:custGeom>
              <a:avLst/>
              <a:gdLst>
                <a:gd name="connsiteX0" fmla="*/ 43231 w 51931"/>
                <a:gd name="connsiteY0" fmla="*/ 86041 h 182614"/>
                <a:gd name="connsiteX1" fmla="*/ 28387 w 51931"/>
                <a:gd name="connsiteY1" fmla="*/ 42041 h 182614"/>
                <a:gd name="connsiteX2" fmla="*/ 18454 w 51931"/>
                <a:gd name="connsiteY2" fmla="*/ 20883 h 182614"/>
                <a:gd name="connsiteX3" fmla="*/ 6150 w 51931"/>
                <a:gd name="connsiteY3" fmla="*/ 1017 h 182614"/>
                <a:gd name="connsiteX4" fmla="*/ 214 w 51931"/>
                <a:gd name="connsiteY4" fmla="*/ 4472 h 182614"/>
                <a:gd name="connsiteX5" fmla="*/ 10486 w 51931"/>
                <a:gd name="connsiteY5" fmla="*/ 24575 h 182614"/>
                <a:gd name="connsiteX6" fmla="*/ 19693 w 51931"/>
                <a:gd name="connsiteY6" fmla="*/ 44238 h 182614"/>
                <a:gd name="connsiteX7" fmla="*/ 34658 w 51931"/>
                <a:gd name="connsiteY7" fmla="*/ 88402 h 182614"/>
                <a:gd name="connsiteX8" fmla="*/ 45825 w 51931"/>
                <a:gd name="connsiteY8" fmla="*/ 180040 h 182614"/>
                <a:gd name="connsiteX9" fmla="*/ 51166 w 51931"/>
                <a:gd name="connsiteY9" fmla="*/ 180040 h 182614"/>
                <a:gd name="connsiteX10" fmla="*/ 43231 w 51931"/>
                <a:gd name="connsiteY10" fmla="*/ 86041 h 18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931" h="182614">
                  <a:moveTo>
                    <a:pt x="43231" y="86041"/>
                  </a:moveTo>
                  <a:cubicBezTo>
                    <a:pt x="39428" y="70999"/>
                    <a:pt x="34450" y="56324"/>
                    <a:pt x="28387" y="42041"/>
                  </a:cubicBezTo>
                  <a:cubicBezTo>
                    <a:pt x="25344" y="34871"/>
                    <a:pt x="22064" y="27792"/>
                    <a:pt x="18454" y="20883"/>
                  </a:cubicBezTo>
                  <a:cubicBezTo>
                    <a:pt x="14879" y="14042"/>
                    <a:pt x="11274" y="6828"/>
                    <a:pt x="6150" y="1017"/>
                  </a:cubicBezTo>
                  <a:cubicBezTo>
                    <a:pt x="3886" y="-1547"/>
                    <a:pt x="-1088" y="1158"/>
                    <a:pt x="214" y="4472"/>
                  </a:cubicBezTo>
                  <a:cubicBezTo>
                    <a:pt x="2967" y="11468"/>
                    <a:pt x="7084" y="17869"/>
                    <a:pt x="10486" y="24575"/>
                  </a:cubicBezTo>
                  <a:cubicBezTo>
                    <a:pt x="13761" y="31029"/>
                    <a:pt x="16867" y="37571"/>
                    <a:pt x="19693" y="44238"/>
                  </a:cubicBezTo>
                  <a:cubicBezTo>
                    <a:pt x="25760" y="58545"/>
                    <a:pt x="30734" y="73370"/>
                    <a:pt x="34658" y="88402"/>
                  </a:cubicBezTo>
                  <a:cubicBezTo>
                    <a:pt x="42443" y="118235"/>
                    <a:pt x="46541" y="149200"/>
                    <a:pt x="45825" y="180040"/>
                  </a:cubicBezTo>
                  <a:cubicBezTo>
                    <a:pt x="45742" y="183504"/>
                    <a:pt x="50934" y="183441"/>
                    <a:pt x="51166" y="180040"/>
                  </a:cubicBezTo>
                  <a:cubicBezTo>
                    <a:pt x="53319" y="148421"/>
                    <a:pt x="51011" y="116789"/>
                    <a:pt x="43231" y="8604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 234">
              <a:extLst>
                <a:ext uri="{FF2B5EF4-FFF2-40B4-BE49-F238E27FC236}">
                  <a16:creationId xmlns:a16="http://schemas.microsoft.com/office/drawing/2014/main" id="{6F6374B7-6D79-E736-AFF9-7E30E65CC70D}"/>
                </a:ext>
              </a:extLst>
            </p:cNvPr>
            <p:cNvSpPr/>
            <p:nvPr/>
          </p:nvSpPr>
          <p:spPr>
            <a:xfrm>
              <a:off x="2691943" y="5065045"/>
              <a:ext cx="23884" cy="84813"/>
            </a:xfrm>
            <a:custGeom>
              <a:avLst/>
              <a:gdLst>
                <a:gd name="connsiteX0" fmla="*/ 23836 w 23884"/>
                <a:gd name="connsiteY0" fmla="*/ 3257 h 84813"/>
                <a:gd name="connsiteX1" fmla="*/ 19075 w 23884"/>
                <a:gd name="connsiteY1" fmla="*/ 1249 h 84813"/>
                <a:gd name="connsiteX2" fmla="*/ 11285 w 23884"/>
                <a:gd name="connsiteY2" fmla="*/ 19886 h 84813"/>
                <a:gd name="connsiteX3" fmla="*/ 5712 w 23884"/>
                <a:gd name="connsiteY3" fmla="*/ 40391 h 84813"/>
                <a:gd name="connsiteX4" fmla="*/ 7 w 23884"/>
                <a:gd name="connsiteY4" fmla="*/ 81725 h 84813"/>
                <a:gd name="connsiteX5" fmla="*/ 6433 w 23884"/>
                <a:gd name="connsiteY5" fmla="*/ 81725 h 84813"/>
                <a:gd name="connsiteX6" fmla="*/ 12771 w 23884"/>
                <a:gd name="connsiteY6" fmla="*/ 41417 h 84813"/>
                <a:gd name="connsiteX7" fmla="*/ 17914 w 23884"/>
                <a:gd name="connsiteY7" fmla="*/ 22625 h 84813"/>
                <a:gd name="connsiteX8" fmla="*/ 23836 w 23884"/>
                <a:gd name="connsiteY8" fmla="*/ 3257 h 8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84" h="84813">
                  <a:moveTo>
                    <a:pt x="23836" y="3257"/>
                  </a:moveTo>
                  <a:cubicBezTo>
                    <a:pt x="24339" y="378"/>
                    <a:pt x="20778" y="-1291"/>
                    <a:pt x="19075" y="1249"/>
                  </a:cubicBezTo>
                  <a:cubicBezTo>
                    <a:pt x="15412" y="6716"/>
                    <a:pt x="13293" y="13659"/>
                    <a:pt x="11285" y="19886"/>
                  </a:cubicBezTo>
                  <a:cubicBezTo>
                    <a:pt x="9113" y="26636"/>
                    <a:pt x="7241" y="33467"/>
                    <a:pt x="5712" y="40391"/>
                  </a:cubicBezTo>
                  <a:cubicBezTo>
                    <a:pt x="2717" y="53992"/>
                    <a:pt x="859" y="67824"/>
                    <a:pt x="7" y="81725"/>
                  </a:cubicBezTo>
                  <a:cubicBezTo>
                    <a:pt x="-244" y="85871"/>
                    <a:pt x="6113" y="85813"/>
                    <a:pt x="6433" y="81725"/>
                  </a:cubicBezTo>
                  <a:cubicBezTo>
                    <a:pt x="7492" y="68134"/>
                    <a:pt x="9577" y="54674"/>
                    <a:pt x="12771" y="41417"/>
                  </a:cubicBezTo>
                  <a:cubicBezTo>
                    <a:pt x="14290" y="35108"/>
                    <a:pt x="15988" y="28828"/>
                    <a:pt x="17914" y="22625"/>
                  </a:cubicBezTo>
                  <a:cubicBezTo>
                    <a:pt x="19888" y="16263"/>
                    <a:pt x="22685" y="9827"/>
                    <a:pt x="23836" y="325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 235">
              <a:extLst>
                <a:ext uri="{FF2B5EF4-FFF2-40B4-BE49-F238E27FC236}">
                  <a16:creationId xmlns:a16="http://schemas.microsoft.com/office/drawing/2014/main" id="{3A79FE21-CE87-4573-B555-872EEA1F31A3}"/>
                </a:ext>
              </a:extLst>
            </p:cNvPr>
            <p:cNvSpPr/>
            <p:nvPr/>
          </p:nvSpPr>
          <p:spPr>
            <a:xfrm>
              <a:off x="2730940" y="5025678"/>
              <a:ext cx="39373" cy="127934"/>
            </a:xfrm>
            <a:custGeom>
              <a:avLst/>
              <a:gdLst>
                <a:gd name="connsiteX0" fmla="*/ 32434 w 39373"/>
                <a:gd name="connsiteY0" fmla="*/ 1576 h 127934"/>
                <a:gd name="connsiteX1" fmla="*/ 700 w 39373"/>
                <a:gd name="connsiteY1" fmla="*/ 118469 h 127934"/>
                <a:gd name="connsiteX2" fmla="*/ 6245 w 39373"/>
                <a:gd name="connsiteY2" fmla="*/ 118469 h 127934"/>
                <a:gd name="connsiteX3" fmla="*/ 14126 w 39373"/>
                <a:gd name="connsiteY3" fmla="*/ 58735 h 127934"/>
                <a:gd name="connsiteX4" fmla="*/ 14673 w 39373"/>
                <a:gd name="connsiteY4" fmla="*/ 58697 h 127934"/>
                <a:gd name="connsiteX5" fmla="*/ 24466 w 39373"/>
                <a:gd name="connsiteY5" fmla="*/ 86241 h 127934"/>
                <a:gd name="connsiteX6" fmla="*/ 24379 w 39373"/>
                <a:gd name="connsiteY6" fmla="*/ 123801 h 127934"/>
                <a:gd name="connsiteX7" fmla="*/ 30770 w 39373"/>
                <a:gd name="connsiteY7" fmla="*/ 125562 h 127934"/>
                <a:gd name="connsiteX8" fmla="*/ 16260 w 39373"/>
                <a:gd name="connsiteY8" fmla="*/ 51933 h 127934"/>
                <a:gd name="connsiteX9" fmla="*/ 38739 w 39373"/>
                <a:gd name="connsiteY9" fmla="*/ 5257 h 127934"/>
                <a:gd name="connsiteX10" fmla="*/ 32434 w 39373"/>
                <a:gd name="connsiteY10" fmla="*/ 1576 h 12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373" h="127934">
                  <a:moveTo>
                    <a:pt x="32434" y="1576"/>
                  </a:moveTo>
                  <a:cubicBezTo>
                    <a:pt x="6990" y="35250"/>
                    <a:pt x="-2847" y="76739"/>
                    <a:pt x="700" y="118469"/>
                  </a:cubicBezTo>
                  <a:cubicBezTo>
                    <a:pt x="995" y="121972"/>
                    <a:pt x="6375" y="122084"/>
                    <a:pt x="6245" y="118469"/>
                  </a:cubicBezTo>
                  <a:cubicBezTo>
                    <a:pt x="5528" y="98473"/>
                    <a:pt x="8368" y="78186"/>
                    <a:pt x="14126" y="58735"/>
                  </a:cubicBezTo>
                  <a:cubicBezTo>
                    <a:pt x="14204" y="58479"/>
                    <a:pt x="14562" y="58455"/>
                    <a:pt x="14673" y="58697"/>
                  </a:cubicBezTo>
                  <a:cubicBezTo>
                    <a:pt x="18766" y="67595"/>
                    <a:pt x="22341" y="76458"/>
                    <a:pt x="24466" y="86241"/>
                  </a:cubicBezTo>
                  <a:cubicBezTo>
                    <a:pt x="27156" y="98627"/>
                    <a:pt x="27122" y="111435"/>
                    <a:pt x="24379" y="123801"/>
                  </a:cubicBezTo>
                  <a:cubicBezTo>
                    <a:pt x="23459" y="127948"/>
                    <a:pt x="29754" y="129723"/>
                    <a:pt x="30770" y="125562"/>
                  </a:cubicBezTo>
                  <a:cubicBezTo>
                    <a:pt x="36590" y="101666"/>
                    <a:pt x="33871" y="70710"/>
                    <a:pt x="16260" y="51933"/>
                  </a:cubicBezTo>
                  <a:cubicBezTo>
                    <a:pt x="21785" y="35420"/>
                    <a:pt x="29406" y="19622"/>
                    <a:pt x="38739" y="5257"/>
                  </a:cubicBezTo>
                  <a:cubicBezTo>
                    <a:pt x="41361" y="1227"/>
                    <a:pt x="35192" y="-2073"/>
                    <a:pt x="32434" y="15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 236">
              <a:extLst>
                <a:ext uri="{FF2B5EF4-FFF2-40B4-BE49-F238E27FC236}">
                  <a16:creationId xmlns:a16="http://schemas.microsoft.com/office/drawing/2014/main" id="{2A741D91-3ED9-6B33-9330-1E5D119B643D}"/>
                </a:ext>
              </a:extLst>
            </p:cNvPr>
            <p:cNvSpPr/>
            <p:nvPr/>
          </p:nvSpPr>
          <p:spPr>
            <a:xfrm>
              <a:off x="2715025" y="5092853"/>
              <a:ext cx="11729" cy="62078"/>
            </a:xfrm>
            <a:custGeom>
              <a:avLst/>
              <a:gdLst>
                <a:gd name="connsiteX0" fmla="*/ 10291 w 11729"/>
                <a:gd name="connsiteY0" fmla="*/ 31646 h 62078"/>
                <a:gd name="connsiteX1" fmla="*/ 4199 w 11729"/>
                <a:gd name="connsiteY1" fmla="*/ 1498 h 62078"/>
                <a:gd name="connsiteX2" fmla="*/ 91 w 11729"/>
                <a:gd name="connsiteY2" fmla="*/ 2630 h 62078"/>
                <a:gd name="connsiteX3" fmla="*/ 5753 w 11729"/>
                <a:gd name="connsiteY3" fmla="*/ 32531 h 62078"/>
                <a:gd name="connsiteX4" fmla="*/ 6144 w 11729"/>
                <a:gd name="connsiteY4" fmla="*/ 46746 h 62078"/>
                <a:gd name="connsiteX5" fmla="*/ 6585 w 11729"/>
                <a:gd name="connsiteY5" fmla="*/ 60622 h 62078"/>
                <a:gd name="connsiteX6" fmla="*/ 10233 w 11729"/>
                <a:gd name="connsiteY6" fmla="*/ 61096 h 62078"/>
                <a:gd name="connsiteX7" fmla="*/ 11612 w 11729"/>
                <a:gd name="connsiteY7" fmla="*/ 47636 h 62078"/>
                <a:gd name="connsiteX8" fmla="*/ 10291 w 11729"/>
                <a:gd name="connsiteY8" fmla="*/ 31646 h 6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29" h="62078">
                  <a:moveTo>
                    <a:pt x="10291" y="31646"/>
                  </a:moveTo>
                  <a:cubicBezTo>
                    <a:pt x="9163" y="21422"/>
                    <a:pt x="7112" y="11359"/>
                    <a:pt x="4199" y="1498"/>
                  </a:cubicBezTo>
                  <a:cubicBezTo>
                    <a:pt x="3425" y="-1124"/>
                    <a:pt x="-658" y="-21"/>
                    <a:pt x="91" y="2630"/>
                  </a:cubicBezTo>
                  <a:cubicBezTo>
                    <a:pt x="2854" y="12418"/>
                    <a:pt x="4814" y="22400"/>
                    <a:pt x="5753" y="32531"/>
                  </a:cubicBezTo>
                  <a:cubicBezTo>
                    <a:pt x="6193" y="37248"/>
                    <a:pt x="6173" y="42009"/>
                    <a:pt x="6144" y="46746"/>
                  </a:cubicBezTo>
                  <a:cubicBezTo>
                    <a:pt x="6115" y="51357"/>
                    <a:pt x="5254" y="56156"/>
                    <a:pt x="6585" y="60622"/>
                  </a:cubicBezTo>
                  <a:cubicBezTo>
                    <a:pt x="7025" y="62113"/>
                    <a:pt x="9507" y="62761"/>
                    <a:pt x="10233" y="61096"/>
                  </a:cubicBezTo>
                  <a:cubicBezTo>
                    <a:pt x="12110" y="56785"/>
                    <a:pt x="11742" y="52271"/>
                    <a:pt x="11612" y="47636"/>
                  </a:cubicBezTo>
                  <a:cubicBezTo>
                    <a:pt x="11466" y="42280"/>
                    <a:pt x="10876" y="36968"/>
                    <a:pt x="10291" y="3164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 237">
              <a:extLst>
                <a:ext uri="{FF2B5EF4-FFF2-40B4-BE49-F238E27FC236}">
                  <a16:creationId xmlns:a16="http://schemas.microsoft.com/office/drawing/2014/main" id="{F03CEA81-BD27-0BC2-4AAB-12AA73A83913}"/>
                </a:ext>
              </a:extLst>
            </p:cNvPr>
            <p:cNvSpPr/>
            <p:nvPr/>
          </p:nvSpPr>
          <p:spPr>
            <a:xfrm>
              <a:off x="2705307" y="5118014"/>
              <a:ext cx="12066" cy="31846"/>
            </a:xfrm>
            <a:custGeom>
              <a:avLst/>
              <a:gdLst>
                <a:gd name="connsiteX0" fmla="*/ 7033 w 12066"/>
                <a:gd name="connsiteY0" fmla="*/ 2353 h 31846"/>
                <a:gd name="connsiteX1" fmla="*/ 249 w 12066"/>
                <a:gd name="connsiteY1" fmla="*/ 4226 h 31846"/>
                <a:gd name="connsiteX2" fmla="*/ 4352 w 12066"/>
                <a:gd name="connsiteY2" fmla="*/ 20947 h 31846"/>
                <a:gd name="connsiteX3" fmla="*/ 7647 w 12066"/>
                <a:gd name="connsiteY3" fmla="*/ 31669 h 31846"/>
                <a:gd name="connsiteX4" fmla="*/ 8977 w 12066"/>
                <a:gd name="connsiteY4" fmla="*/ 31669 h 31846"/>
                <a:gd name="connsiteX5" fmla="*/ 11532 w 12066"/>
                <a:gd name="connsiteY5" fmla="*/ 19592 h 31846"/>
                <a:gd name="connsiteX6" fmla="*/ 7033 w 12066"/>
                <a:gd name="connsiteY6" fmla="*/ 2353 h 3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66" h="31846">
                  <a:moveTo>
                    <a:pt x="7033" y="2353"/>
                  </a:moveTo>
                  <a:cubicBezTo>
                    <a:pt x="5378" y="-1774"/>
                    <a:pt x="-1372" y="-42"/>
                    <a:pt x="249" y="4226"/>
                  </a:cubicBezTo>
                  <a:cubicBezTo>
                    <a:pt x="2306" y="9620"/>
                    <a:pt x="3786" y="15189"/>
                    <a:pt x="4352" y="20947"/>
                  </a:cubicBezTo>
                  <a:cubicBezTo>
                    <a:pt x="4720" y="24677"/>
                    <a:pt x="4009" y="29419"/>
                    <a:pt x="7647" y="31669"/>
                  </a:cubicBezTo>
                  <a:cubicBezTo>
                    <a:pt x="8058" y="31920"/>
                    <a:pt x="8566" y="31891"/>
                    <a:pt x="8977" y="31669"/>
                  </a:cubicBezTo>
                  <a:cubicBezTo>
                    <a:pt x="13202" y="29399"/>
                    <a:pt x="12031" y="23516"/>
                    <a:pt x="11532" y="19592"/>
                  </a:cubicBezTo>
                  <a:cubicBezTo>
                    <a:pt x="10773" y="13636"/>
                    <a:pt x="9263" y="7917"/>
                    <a:pt x="7033" y="235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56" name="Graphic 97">
            <a:extLst>
              <a:ext uri="{FF2B5EF4-FFF2-40B4-BE49-F238E27FC236}">
                <a16:creationId xmlns:a16="http://schemas.microsoft.com/office/drawing/2014/main" id="{7FA28101-BF3A-3A7F-4D55-FA87E00D7E0E}"/>
              </a:ext>
            </a:extLst>
          </p:cNvPr>
          <p:cNvGrpSpPr/>
          <p:nvPr/>
        </p:nvGrpSpPr>
        <p:grpSpPr>
          <a:xfrm>
            <a:off x="2985510" y="5884989"/>
            <a:ext cx="696843" cy="303224"/>
            <a:chOff x="-901782" y="4986039"/>
            <a:chExt cx="324268" cy="166580"/>
          </a:xfrm>
          <a:solidFill>
            <a:srgbClr val="000000"/>
          </a:solidFill>
        </p:grpSpPr>
        <p:sp>
          <p:nvSpPr>
            <p:cNvPr id="457" name="Freeform 129">
              <a:extLst>
                <a:ext uri="{FF2B5EF4-FFF2-40B4-BE49-F238E27FC236}">
                  <a16:creationId xmlns:a16="http://schemas.microsoft.com/office/drawing/2014/main" id="{E0B5287F-6A70-B236-0644-F39A3D3B5BA4}"/>
                </a:ext>
              </a:extLst>
            </p:cNvPr>
            <p:cNvSpPr/>
            <p:nvPr/>
          </p:nvSpPr>
          <p:spPr>
            <a:xfrm>
              <a:off x="-901782" y="5009293"/>
              <a:ext cx="71490" cy="132981"/>
            </a:xfrm>
            <a:custGeom>
              <a:avLst/>
              <a:gdLst>
                <a:gd name="connsiteX0" fmla="*/ 47198 w 71490"/>
                <a:gd name="connsiteY0" fmla="*/ 59371 h 132981"/>
                <a:gd name="connsiteX1" fmla="*/ 4171 w 71490"/>
                <a:gd name="connsiteY1" fmla="*/ 736 h 132981"/>
                <a:gd name="connsiteX2" fmla="*/ 678 w 71490"/>
                <a:gd name="connsiteY2" fmla="*/ 4229 h 132981"/>
                <a:gd name="connsiteX3" fmla="*/ 40696 w 71490"/>
                <a:gd name="connsiteY3" fmla="*/ 62628 h 132981"/>
                <a:gd name="connsiteX4" fmla="*/ 53716 w 71490"/>
                <a:gd name="connsiteY4" fmla="*/ 95277 h 132981"/>
                <a:gd name="connsiteX5" fmla="*/ 62971 w 71490"/>
                <a:gd name="connsiteY5" fmla="*/ 129958 h 132981"/>
                <a:gd name="connsiteX6" fmla="*/ 71472 w 71490"/>
                <a:gd name="connsiteY6" fmla="*/ 128806 h 132981"/>
                <a:gd name="connsiteX7" fmla="*/ 62178 w 71490"/>
                <a:gd name="connsiteY7" fmla="*/ 92940 h 132981"/>
                <a:gd name="connsiteX8" fmla="*/ 47198 w 71490"/>
                <a:gd name="connsiteY8" fmla="*/ 59371 h 13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90" h="132981">
                  <a:moveTo>
                    <a:pt x="47198" y="59371"/>
                  </a:moveTo>
                  <a:cubicBezTo>
                    <a:pt x="35325" y="37875"/>
                    <a:pt x="21696" y="18052"/>
                    <a:pt x="4171" y="736"/>
                  </a:cubicBezTo>
                  <a:cubicBezTo>
                    <a:pt x="1897" y="-1509"/>
                    <a:pt x="-1446" y="1882"/>
                    <a:pt x="678" y="4229"/>
                  </a:cubicBezTo>
                  <a:cubicBezTo>
                    <a:pt x="16383" y="21565"/>
                    <a:pt x="30792" y="41358"/>
                    <a:pt x="40696" y="62628"/>
                  </a:cubicBezTo>
                  <a:cubicBezTo>
                    <a:pt x="45665" y="73306"/>
                    <a:pt x="50048" y="84076"/>
                    <a:pt x="53716" y="95277"/>
                  </a:cubicBezTo>
                  <a:cubicBezTo>
                    <a:pt x="57451" y="106690"/>
                    <a:pt x="59468" y="118510"/>
                    <a:pt x="62971" y="129958"/>
                  </a:cubicBezTo>
                  <a:cubicBezTo>
                    <a:pt x="64336" y="134419"/>
                    <a:pt x="71908" y="133867"/>
                    <a:pt x="71472" y="128806"/>
                  </a:cubicBezTo>
                  <a:cubicBezTo>
                    <a:pt x="70427" y="116594"/>
                    <a:pt x="66286" y="104426"/>
                    <a:pt x="62178" y="92940"/>
                  </a:cubicBezTo>
                  <a:cubicBezTo>
                    <a:pt x="58075" y="81473"/>
                    <a:pt x="53091" y="70040"/>
                    <a:pt x="47198" y="5937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 130">
              <a:extLst>
                <a:ext uri="{FF2B5EF4-FFF2-40B4-BE49-F238E27FC236}">
                  <a16:creationId xmlns:a16="http://schemas.microsoft.com/office/drawing/2014/main" id="{FC8D50EC-113B-82D9-1FE4-CF601C15478A}"/>
                </a:ext>
              </a:extLst>
            </p:cNvPr>
            <p:cNvSpPr/>
            <p:nvPr/>
          </p:nvSpPr>
          <p:spPr>
            <a:xfrm>
              <a:off x="-835882" y="5074682"/>
              <a:ext cx="30301" cy="67040"/>
            </a:xfrm>
            <a:custGeom>
              <a:avLst/>
              <a:gdLst>
                <a:gd name="connsiteX0" fmla="*/ 26565 w 30301"/>
                <a:gd name="connsiteY0" fmla="*/ 863 h 67040"/>
                <a:gd name="connsiteX1" fmla="*/ 14576 w 30301"/>
                <a:gd name="connsiteY1" fmla="*/ 31437 h 67040"/>
                <a:gd name="connsiteX2" fmla="*/ 12070 w 30301"/>
                <a:gd name="connsiteY2" fmla="*/ 43827 h 67040"/>
                <a:gd name="connsiteX3" fmla="*/ 11504 w 30301"/>
                <a:gd name="connsiteY3" fmla="*/ 43804 h 67040"/>
                <a:gd name="connsiteX4" fmla="*/ 10347 w 30301"/>
                <a:gd name="connsiteY4" fmla="*/ 34107 h 67040"/>
                <a:gd name="connsiteX5" fmla="*/ 4382 w 30301"/>
                <a:gd name="connsiteY5" fmla="*/ 7390 h 67040"/>
                <a:gd name="connsiteX6" fmla="*/ 75 w 30301"/>
                <a:gd name="connsiteY6" fmla="*/ 8576 h 67040"/>
                <a:gd name="connsiteX7" fmla="*/ 4154 w 30301"/>
                <a:gd name="connsiteY7" fmla="*/ 34993 h 67040"/>
                <a:gd name="connsiteX8" fmla="*/ 5939 w 30301"/>
                <a:gd name="connsiteY8" fmla="*/ 59494 h 67040"/>
                <a:gd name="connsiteX9" fmla="*/ 9462 w 30301"/>
                <a:gd name="connsiteY9" fmla="*/ 59954 h 67040"/>
                <a:gd name="connsiteX10" fmla="*/ 10086 w 30301"/>
                <a:gd name="connsiteY10" fmla="*/ 59180 h 67040"/>
                <a:gd name="connsiteX11" fmla="*/ 9675 w 30301"/>
                <a:gd name="connsiteY11" fmla="*/ 64255 h 67040"/>
                <a:gd name="connsiteX12" fmla="*/ 15253 w 30301"/>
                <a:gd name="connsiteY12" fmla="*/ 65010 h 67040"/>
                <a:gd name="connsiteX13" fmla="*/ 21993 w 30301"/>
                <a:gd name="connsiteY13" fmla="*/ 32549 h 67040"/>
                <a:gd name="connsiteX14" fmla="*/ 30281 w 30301"/>
                <a:gd name="connsiteY14" fmla="*/ 1870 h 67040"/>
                <a:gd name="connsiteX15" fmla="*/ 26565 w 30301"/>
                <a:gd name="connsiteY15" fmla="*/ 863 h 6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301" h="67040">
                  <a:moveTo>
                    <a:pt x="26565" y="863"/>
                  </a:moveTo>
                  <a:cubicBezTo>
                    <a:pt x="20135" y="9369"/>
                    <a:pt x="17010" y="21228"/>
                    <a:pt x="14576" y="31437"/>
                  </a:cubicBezTo>
                  <a:cubicBezTo>
                    <a:pt x="13594" y="35554"/>
                    <a:pt x="12766" y="39681"/>
                    <a:pt x="12070" y="43827"/>
                  </a:cubicBezTo>
                  <a:cubicBezTo>
                    <a:pt x="12012" y="44161"/>
                    <a:pt x="11533" y="44147"/>
                    <a:pt x="11504" y="43804"/>
                  </a:cubicBezTo>
                  <a:cubicBezTo>
                    <a:pt x="11242" y="40542"/>
                    <a:pt x="10758" y="37277"/>
                    <a:pt x="10347" y="34107"/>
                  </a:cubicBezTo>
                  <a:cubicBezTo>
                    <a:pt x="9171" y="25036"/>
                    <a:pt x="7067" y="16133"/>
                    <a:pt x="4382" y="7390"/>
                  </a:cubicBezTo>
                  <a:cubicBezTo>
                    <a:pt x="3540" y="4647"/>
                    <a:pt x="-607" y="5779"/>
                    <a:pt x="75" y="8576"/>
                  </a:cubicBezTo>
                  <a:cubicBezTo>
                    <a:pt x="2209" y="17270"/>
                    <a:pt x="3530" y="26056"/>
                    <a:pt x="4154" y="34993"/>
                  </a:cubicBezTo>
                  <a:cubicBezTo>
                    <a:pt x="4720" y="43112"/>
                    <a:pt x="3327" y="51762"/>
                    <a:pt x="5939" y="59494"/>
                  </a:cubicBezTo>
                  <a:cubicBezTo>
                    <a:pt x="6418" y="60907"/>
                    <a:pt x="8726" y="61579"/>
                    <a:pt x="9462" y="59954"/>
                  </a:cubicBezTo>
                  <a:cubicBezTo>
                    <a:pt x="9733" y="59359"/>
                    <a:pt x="10115" y="58831"/>
                    <a:pt x="10086" y="59180"/>
                  </a:cubicBezTo>
                  <a:cubicBezTo>
                    <a:pt x="9931" y="60868"/>
                    <a:pt x="9791" y="62557"/>
                    <a:pt x="9675" y="64255"/>
                  </a:cubicBezTo>
                  <a:cubicBezTo>
                    <a:pt x="9462" y="67400"/>
                    <a:pt x="14779" y="68193"/>
                    <a:pt x="15253" y="65010"/>
                  </a:cubicBezTo>
                  <a:cubicBezTo>
                    <a:pt x="16879" y="54099"/>
                    <a:pt x="19105" y="43199"/>
                    <a:pt x="21993" y="32549"/>
                  </a:cubicBezTo>
                  <a:cubicBezTo>
                    <a:pt x="24727" y="22471"/>
                    <a:pt x="28926" y="12233"/>
                    <a:pt x="30281" y="1870"/>
                  </a:cubicBezTo>
                  <a:cubicBezTo>
                    <a:pt x="30576" y="-341"/>
                    <a:pt x="27581" y="-477"/>
                    <a:pt x="26565" y="86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 131">
              <a:extLst>
                <a:ext uri="{FF2B5EF4-FFF2-40B4-BE49-F238E27FC236}">
                  <a16:creationId xmlns:a16="http://schemas.microsoft.com/office/drawing/2014/main" id="{B56E25B9-5A0C-98EC-5C5F-DAE97B5B2AC7}"/>
                </a:ext>
              </a:extLst>
            </p:cNvPr>
            <p:cNvSpPr/>
            <p:nvPr/>
          </p:nvSpPr>
          <p:spPr>
            <a:xfrm>
              <a:off x="-810977" y="5069541"/>
              <a:ext cx="22297" cy="78705"/>
            </a:xfrm>
            <a:custGeom>
              <a:avLst/>
              <a:gdLst>
                <a:gd name="connsiteX0" fmla="*/ 9068 w 22297"/>
                <a:gd name="connsiteY0" fmla="*/ 37008 h 78705"/>
                <a:gd name="connsiteX1" fmla="*/ 22112 w 22297"/>
                <a:gd name="connsiteY1" fmla="*/ 2545 h 78705"/>
                <a:gd name="connsiteX2" fmla="*/ 19456 w 22297"/>
                <a:gd name="connsiteY2" fmla="*/ 498 h 78705"/>
                <a:gd name="connsiteX3" fmla="*/ 2764 w 22297"/>
                <a:gd name="connsiteY3" fmla="*/ 76334 h 78705"/>
                <a:gd name="connsiteX4" fmla="*/ 9155 w 22297"/>
                <a:gd name="connsiteY4" fmla="*/ 74573 h 78705"/>
                <a:gd name="connsiteX5" fmla="*/ 9068 w 22297"/>
                <a:gd name="connsiteY5" fmla="*/ 37008 h 7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97" h="78705">
                  <a:moveTo>
                    <a:pt x="9068" y="37008"/>
                  </a:moveTo>
                  <a:cubicBezTo>
                    <a:pt x="11739" y="24695"/>
                    <a:pt x="16703" y="13842"/>
                    <a:pt x="22112" y="2545"/>
                  </a:cubicBezTo>
                  <a:cubicBezTo>
                    <a:pt x="22920" y="851"/>
                    <a:pt x="20912" y="-876"/>
                    <a:pt x="19456" y="498"/>
                  </a:cubicBezTo>
                  <a:cubicBezTo>
                    <a:pt x="-115" y="18980"/>
                    <a:pt x="-3289" y="51480"/>
                    <a:pt x="2764" y="76334"/>
                  </a:cubicBezTo>
                  <a:cubicBezTo>
                    <a:pt x="3775" y="80490"/>
                    <a:pt x="10074" y="78724"/>
                    <a:pt x="9155" y="74573"/>
                  </a:cubicBezTo>
                  <a:cubicBezTo>
                    <a:pt x="6417" y="62201"/>
                    <a:pt x="6383" y="49394"/>
                    <a:pt x="9068" y="3700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 132">
              <a:extLst>
                <a:ext uri="{FF2B5EF4-FFF2-40B4-BE49-F238E27FC236}">
                  <a16:creationId xmlns:a16="http://schemas.microsoft.com/office/drawing/2014/main" id="{2412E5E0-876C-F13F-EC14-4A7F1B90F251}"/>
                </a:ext>
              </a:extLst>
            </p:cNvPr>
            <p:cNvSpPr/>
            <p:nvPr/>
          </p:nvSpPr>
          <p:spPr>
            <a:xfrm>
              <a:off x="-899880" y="5057056"/>
              <a:ext cx="55877" cy="91145"/>
            </a:xfrm>
            <a:custGeom>
              <a:avLst/>
              <a:gdLst>
                <a:gd name="connsiteX0" fmla="*/ 36204 w 55877"/>
                <a:gd name="connsiteY0" fmla="*/ 42434 h 91145"/>
                <a:gd name="connsiteX1" fmla="*/ 5849 w 55877"/>
                <a:gd name="connsiteY1" fmla="*/ 1114 h 91145"/>
                <a:gd name="connsiteX2" fmla="*/ 923 w 55877"/>
                <a:gd name="connsiteY2" fmla="*/ 6040 h 91145"/>
                <a:gd name="connsiteX3" fmla="*/ 30365 w 55877"/>
                <a:gd name="connsiteY3" fmla="*/ 46798 h 91145"/>
                <a:gd name="connsiteX4" fmla="*/ 41628 w 55877"/>
                <a:gd name="connsiteY4" fmla="*/ 68681 h 91145"/>
                <a:gd name="connsiteX5" fmla="*/ 52239 w 55877"/>
                <a:gd name="connsiteY5" fmla="*/ 90488 h 91145"/>
                <a:gd name="connsiteX6" fmla="*/ 55877 w 55877"/>
                <a:gd name="connsiteY6" fmla="*/ 88983 h 91145"/>
                <a:gd name="connsiteX7" fmla="*/ 48344 w 55877"/>
                <a:gd name="connsiteY7" fmla="*/ 65706 h 91145"/>
                <a:gd name="connsiteX8" fmla="*/ 36204 w 55877"/>
                <a:gd name="connsiteY8" fmla="*/ 42434 h 9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77" h="91145">
                  <a:moveTo>
                    <a:pt x="36204" y="42434"/>
                  </a:moveTo>
                  <a:cubicBezTo>
                    <a:pt x="27510" y="27677"/>
                    <a:pt x="17301" y="13844"/>
                    <a:pt x="5849" y="1114"/>
                  </a:cubicBezTo>
                  <a:cubicBezTo>
                    <a:pt x="2839" y="-2229"/>
                    <a:pt x="-2047" y="2701"/>
                    <a:pt x="923" y="6040"/>
                  </a:cubicBezTo>
                  <a:cubicBezTo>
                    <a:pt x="12100" y="18600"/>
                    <a:pt x="21956" y="32234"/>
                    <a:pt x="30365" y="46798"/>
                  </a:cubicBezTo>
                  <a:cubicBezTo>
                    <a:pt x="34468" y="53905"/>
                    <a:pt x="38227" y="61211"/>
                    <a:pt x="41628" y="68681"/>
                  </a:cubicBezTo>
                  <a:cubicBezTo>
                    <a:pt x="44909" y="75891"/>
                    <a:pt x="47250" y="84242"/>
                    <a:pt x="52239" y="90488"/>
                  </a:cubicBezTo>
                  <a:cubicBezTo>
                    <a:pt x="53434" y="91983"/>
                    <a:pt x="55882" y="90691"/>
                    <a:pt x="55877" y="88983"/>
                  </a:cubicBezTo>
                  <a:cubicBezTo>
                    <a:pt x="55858" y="80932"/>
                    <a:pt x="51629" y="72881"/>
                    <a:pt x="48344" y="65706"/>
                  </a:cubicBezTo>
                  <a:cubicBezTo>
                    <a:pt x="44701" y="57747"/>
                    <a:pt x="40646" y="49977"/>
                    <a:pt x="36204" y="42434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 133">
              <a:extLst>
                <a:ext uri="{FF2B5EF4-FFF2-40B4-BE49-F238E27FC236}">
                  <a16:creationId xmlns:a16="http://schemas.microsoft.com/office/drawing/2014/main" id="{7CBBCE5E-CD8F-C027-731B-0E0753EA5C1A}"/>
                </a:ext>
              </a:extLst>
            </p:cNvPr>
            <p:cNvSpPr/>
            <p:nvPr/>
          </p:nvSpPr>
          <p:spPr>
            <a:xfrm>
              <a:off x="-882460" y="5119167"/>
              <a:ext cx="30600" cy="28202"/>
            </a:xfrm>
            <a:custGeom>
              <a:avLst/>
              <a:gdLst>
                <a:gd name="connsiteX0" fmla="*/ 17115 w 30600"/>
                <a:gd name="connsiteY0" fmla="*/ 6426 h 28202"/>
                <a:gd name="connsiteX1" fmla="*/ 510 w 30600"/>
                <a:gd name="connsiteY1" fmla="*/ 1732 h 28202"/>
                <a:gd name="connsiteX2" fmla="*/ 1754 w 30600"/>
                <a:gd name="connsiteY2" fmla="*/ 4732 h 28202"/>
                <a:gd name="connsiteX3" fmla="*/ 16124 w 30600"/>
                <a:gd name="connsiteY3" fmla="*/ 14835 h 28202"/>
                <a:gd name="connsiteX4" fmla="*/ 25704 w 30600"/>
                <a:gd name="connsiteY4" fmla="*/ 27380 h 28202"/>
                <a:gd name="connsiteX5" fmla="*/ 30566 w 30600"/>
                <a:gd name="connsiteY5" fmla="*/ 24550 h 28202"/>
                <a:gd name="connsiteX6" fmla="*/ 17115 w 30600"/>
                <a:gd name="connsiteY6" fmla="*/ 6426 h 28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600" h="28202">
                  <a:moveTo>
                    <a:pt x="17115" y="6426"/>
                  </a:moveTo>
                  <a:cubicBezTo>
                    <a:pt x="12529" y="2744"/>
                    <a:pt x="6050" y="-2869"/>
                    <a:pt x="510" y="1732"/>
                  </a:cubicBezTo>
                  <a:cubicBezTo>
                    <a:pt x="-617" y="2671"/>
                    <a:pt x="268" y="4887"/>
                    <a:pt x="1754" y="4732"/>
                  </a:cubicBezTo>
                  <a:cubicBezTo>
                    <a:pt x="7207" y="4176"/>
                    <a:pt x="12809" y="11269"/>
                    <a:pt x="16124" y="14835"/>
                  </a:cubicBezTo>
                  <a:cubicBezTo>
                    <a:pt x="19656" y="18628"/>
                    <a:pt x="21867" y="24047"/>
                    <a:pt x="25704" y="27380"/>
                  </a:cubicBezTo>
                  <a:cubicBezTo>
                    <a:pt x="28045" y="29408"/>
                    <a:pt x="30948" y="27390"/>
                    <a:pt x="30566" y="24550"/>
                  </a:cubicBezTo>
                  <a:cubicBezTo>
                    <a:pt x="29671" y="17921"/>
                    <a:pt x="22118" y="10437"/>
                    <a:pt x="17115" y="642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 134">
              <a:extLst>
                <a:ext uri="{FF2B5EF4-FFF2-40B4-BE49-F238E27FC236}">
                  <a16:creationId xmlns:a16="http://schemas.microsoft.com/office/drawing/2014/main" id="{1DB8EA21-1F0B-2168-DAC8-4AE524191BE0}"/>
                </a:ext>
              </a:extLst>
            </p:cNvPr>
            <p:cNvSpPr/>
            <p:nvPr/>
          </p:nvSpPr>
          <p:spPr>
            <a:xfrm>
              <a:off x="-792075" y="4986039"/>
              <a:ext cx="88045" cy="166580"/>
            </a:xfrm>
            <a:custGeom>
              <a:avLst/>
              <a:gdLst>
                <a:gd name="connsiteX0" fmla="*/ 87566 w 88045"/>
                <a:gd name="connsiteY0" fmla="*/ 4497 h 166580"/>
                <a:gd name="connsiteX1" fmla="*/ 82946 w 88045"/>
                <a:gd name="connsiteY1" fmla="*/ 931 h 166580"/>
                <a:gd name="connsiteX2" fmla="*/ 28926 w 88045"/>
                <a:gd name="connsiteY2" fmla="*/ 78107 h 166580"/>
                <a:gd name="connsiteX3" fmla="*/ 10487 w 88045"/>
                <a:gd name="connsiteY3" fmla="*/ 119683 h 166580"/>
                <a:gd name="connsiteX4" fmla="*/ 3728 w 88045"/>
                <a:gd name="connsiteY4" fmla="*/ 141629 h 166580"/>
                <a:gd name="connsiteX5" fmla="*/ 239 w 88045"/>
                <a:gd name="connsiteY5" fmla="*/ 164292 h 166580"/>
                <a:gd name="connsiteX6" fmla="*/ 6113 w 88045"/>
                <a:gd name="connsiteY6" fmla="*/ 165061 h 166580"/>
                <a:gd name="connsiteX7" fmla="*/ 9403 w 88045"/>
                <a:gd name="connsiteY7" fmla="*/ 154170 h 166580"/>
                <a:gd name="connsiteX8" fmla="*/ 12204 w 88045"/>
                <a:gd name="connsiteY8" fmla="*/ 143971 h 166580"/>
                <a:gd name="connsiteX9" fmla="*/ 18673 w 88045"/>
                <a:gd name="connsiteY9" fmla="*/ 122857 h 166580"/>
                <a:gd name="connsiteX10" fmla="*/ 37257 w 88045"/>
                <a:gd name="connsiteY10" fmla="*/ 80913 h 166580"/>
                <a:gd name="connsiteX11" fmla="*/ 87566 w 88045"/>
                <a:gd name="connsiteY11" fmla="*/ 4497 h 16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045" h="166580">
                  <a:moveTo>
                    <a:pt x="87566" y="4497"/>
                  </a:moveTo>
                  <a:cubicBezTo>
                    <a:pt x="89521" y="1826"/>
                    <a:pt x="84997" y="-1706"/>
                    <a:pt x="82946" y="931"/>
                  </a:cubicBezTo>
                  <a:cubicBezTo>
                    <a:pt x="63723" y="25684"/>
                    <a:pt x="43852" y="50427"/>
                    <a:pt x="28926" y="78107"/>
                  </a:cubicBezTo>
                  <a:cubicBezTo>
                    <a:pt x="21726" y="91456"/>
                    <a:pt x="15538" y="105380"/>
                    <a:pt x="10487" y="119683"/>
                  </a:cubicBezTo>
                  <a:cubicBezTo>
                    <a:pt x="7942" y="126887"/>
                    <a:pt x="5591" y="134217"/>
                    <a:pt x="3728" y="141629"/>
                  </a:cubicBezTo>
                  <a:cubicBezTo>
                    <a:pt x="2005" y="148480"/>
                    <a:pt x="-844" y="157247"/>
                    <a:pt x="239" y="164292"/>
                  </a:cubicBezTo>
                  <a:cubicBezTo>
                    <a:pt x="675" y="167127"/>
                    <a:pt x="4831" y="167263"/>
                    <a:pt x="6113" y="165061"/>
                  </a:cubicBezTo>
                  <a:cubicBezTo>
                    <a:pt x="8015" y="161790"/>
                    <a:pt x="8469" y="157809"/>
                    <a:pt x="9403" y="154170"/>
                  </a:cubicBezTo>
                  <a:cubicBezTo>
                    <a:pt x="10284" y="150755"/>
                    <a:pt x="11271" y="147372"/>
                    <a:pt x="12204" y="143971"/>
                  </a:cubicBezTo>
                  <a:cubicBezTo>
                    <a:pt x="14159" y="136869"/>
                    <a:pt x="16245" y="129819"/>
                    <a:pt x="18673" y="122857"/>
                  </a:cubicBezTo>
                  <a:cubicBezTo>
                    <a:pt x="23725" y="108390"/>
                    <a:pt x="29951" y="94383"/>
                    <a:pt x="37257" y="80913"/>
                  </a:cubicBezTo>
                  <a:cubicBezTo>
                    <a:pt x="51845" y="54022"/>
                    <a:pt x="69534" y="29138"/>
                    <a:pt x="87566" y="449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 135">
              <a:extLst>
                <a:ext uri="{FF2B5EF4-FFF2-40B4-BE49-F238E27FC236}">
                  <a16:creationId xmlns:a16="http://schemas.microsoft.com/office/drawing/2014/main" id="{0AF6665C-7AE0-3C5D-0561-3F4435B5E84A}"/>
                </a:ext>
              </a:extLst>
            </p:cNvPr>
            <p:cNvSpPr/>
            <p:nvPr/>
          </p:nvSpPr>
          <p:spPr>
            <a:xfrm>
              <a:off x="-761646" y="5072953"/>
              <a:ext cx="11302" cy="76241"/>
            </a:xfrm>
            <a:custGeom>
              <a:avLst/>
              <a:gdLst>
                <a:gd name="connsiteX0" fmla="*/ 11285 w 11302"/>
                <a:gd name="connsiteY0" fmla="*/ 2384 h 76241"/>
                <a:gd name="connsiteX1" fmla="*/ 6746 w 11302"/>
                <a:gd name="connsiteY1" fmla="*/ 1155 h 76241"/>
                <a:gd name="connsiteX2" fmla="*/ 11 w 11302"/>
                <a:gd name="connsiteY2" fmla="*/ 35091 h 76241"/>
                <a:gd name="connsiteX3" fmla="*/ 2106 w 11302"/>
                <a:gd name="connsiteY3" fmla="*/ 72094 h 76241"/>
                <a:gd name="connsiteX4" fmla="*/ 10762 w 11302"/>
                <a:gd name="connsiteY4" fmla="*/ 72094 h 76241"/>
                <a:gd name="connsiteX5" fmla="*/ 8894 w 11302"/>
                <a:gd name="connsiteY5" fmla="*/ 36891 h 76241"/>
                <a:gd name="connsiteX6" fmla="*/ 11285 w 11302"/>
                <a:gd name="connsiteY6" fmla="*/ 2384 h 7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2" h="76241">
                  <a:moveTo>
                    <a:pt x="11285" y="2384"/>
                  </a:moveTo>
                  <a:cubicBezTo>
                    <a:pt x="11231" y="-70"/>
                    <a:pt x="8043" y="-882"/>
                    <a:pt x="6746" y="1155"/>
                  </a:cubicBezTo>
                  <a:cubicBezTo>
                    <a:pt x="543" y="10918"/>
                    <a:pt x="132" y="23842"/>
                    <a:pt x="11" y="35091"/>
                  </a:cubicBezTo>
                  <a:cubicBezTo>
                    <a:pt x="-124" y="47457"/>
                    <a:pt x="984" y="59795"/>
                    <a:pt x="2106" y="72094"/>
                  </a:cubicBezTo>
                  <a:cubicBezTo>
                    <a:pt x="2609" y="77586"/>
                    <a:pt x="11236" y="77663"/>
                    <a:pt x="10762" y="72094"/>
                  </a:cubicBezTo>
                  <a:cubicBezTo>
                    <a:pt x="9770" y="60385"/>
                    <a:pt x="8802" y="48652"/>
                    <a:pt x="8894" y="36891"/>
                  </a:cubicBezTo>
                  <a:cubicBezTo>
                    <a:pt x="8991" y="25346"/>
                    <a:pt x="11541" y="13884"/>
                    <a:pt x="11285" y="2384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 136">
              <a:extLst>
                <a:ext uri="{FF2B5EF4-FFF2-40B4-BE49-F238E27FC236}">
                  <a16:creationId xmlns:a16="http://schemas.microsoft.com/office/drawing/2014/main" id="{5A07B356-57C6-95BF-7765-FA76EBEDC6BC}"/>
                </a:ext>
              </a:extLst>
            </p:cNvPr>
            <p:cNvSpPr/>
            <p:nvPr/>
          </p:nvSpPr>
          <p:spPr>
            <a:xfrm>
              <a:off x="-696143" y="5093002"/>
              <a:ext cx="11702" cy="55090"/>
            </a:xfrm>
            <a:custGeom>
              <a:avLst/>
              <a:gdLst>
                <a:gd name="connsiteX0" fmla="*/ 7324 w 11702"/>
                <a:gd name="connsiteY0" fmla="*/ 1572 h 55090"/>
                <a:gd name="connsiteX1" fmla="*/ 1359 w 11702"/>
                <a:gd name="connsiteY1" fmla="*/ 28289 h 55090"/>
                <a:gd name="connsiteX2" fmla="*/ 2239 w 11702"/>
                <a:gd name="connsiteY2" fmla="*/ 54140 h 55090"/>
                <a:gd name="connsiteX3" fmla="*/ 5762 w 11702"/>
                <a:gd name="connsiteY3" fmla="*/ 53680 h 55090"/>
                <a:gd name="connsiteX4" fmla="*/ 7547 w 11702"/>
                <a:gd name="connsiteY4" fmla="*/ 29179 h 55090"/>
                <a:gd name="connsiteX5" fmla="*/ 11626 w 11702"/>
                <a:gd name="connsiteY5" fmla="*/ 2762 h 55090"/>
                <a:gd name="connsiteX6" fmla="*/ 7324 w 11702"/>
                <a:gd name="connsiteY6" fmla="*/ 1572 h 5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02" h="55090">
                  <a:moveTo>
                    <a:pt x="7324" y="1572"/>
                  </a:moveTo>
                  <a:cubicBezTo>
                    <a:pt x="4634" y="10315"/>
                    <a:pt x="2530" y="19217"/>
                    <a:pt x="1359" y="28289"/>
                  </a:cubicBezTo>
                  <a:cubicBezTo>
                    <a:pt x="251" y="36843"/>
                    <a:pt x="-1418" y="46089"/>
                    <a:pt x="2239" y="54140"/>
                  </a:cubicBezTo>
                  <a:cubicBezTo>
                    <a:pt x="2980" y="55766"/>
                    <a:pt x="5283" y="55103"/>
                    <a:pt x="5762" y="53680"/>
                  </a:cubicBezTo>
                  <a:cubicBezTo>
                    <a:pt x="8379" y="45939"/>
                    <a:pt x="6981" y="37303"/>
                    <a:pt x="7547" y="29179"/>
                  </a:cubicBezTo>
                  <a:cubicBezTo>
                    <a:pt x="8171" y="20248"/>
                    <a:pt x="9492" y="11456"/>
                    <a:pt x="11626" y="2762"/>
                  </a:cubicBezTo>
                  <a:cubicBezTo>
                    <a:pt x="12313" y="-35"/>
                    <a:pt x="8171" y="-1172"/>
                    <a:pt x="7324" y="15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 137">
              <a:extLst>
                <a:ext uri="{FF2B5EF4-FFF2-40B4-BE49-F238E27FC236}">
                  <a16:creationId xmlns:a16="http://schemas.microsoft.com/office/drawing/2014/main" id="{3C5F9F67-40FC-42A5-0779-3DCB3EEBC424}"/>
                </a:ext>
              </a:extLst>
            </p:cNvPr>
            <p:cNvSpPr/>
            <p:nvPr/>
          </p:nvSpPr>
          <p:spPr>
            <a:xfrm>
              <a:off x="-679083" y="5071471"/>
              <a:ext cx="22299" cy="78696"/>
            </a:xfrm>
            <a:custGeom>
              <a:avLst/>
              <a:gdLst>
                <a:gd name="connsiteX0" fmla="*/ 2844 w 22299"/>
                <a:gd name="connsiteY0" fmla="*/ 493 h 78696"/>
                <a:gd name="connsiteX1" fmla="*/ 188 w 22299"/>
                <a:gd name="connsiteY1" fmla="*/ 2540 h 78696"/>
                <a:gd name="connsiteX2" fmla="*/ 13232 w 22299"/>
                <a:gd name="connsiteY2" fmla="*/ 37003 h 78696"/>
                <a:gd name="connsiteX3" fmla="*/ 13145 w 22299"/>
                <a:gd name="connsiteY3" fmla="*/ 74563 h 78696"/>
                <a:gd name="connsiteX4" fmla="*/ 19536 w 22299"/>
                <a:gd name="connsiteY4" fmla="*/ 76325 h 78696"/>
                <a:gd name="connsiteX5" fmla="*/ 2844 w 22299"/>
                <a:gd name="connsiteY5" fmla="*/ 493 h 7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99" h="78696">
                  <a:moveTo>
                    <a:pt x="2844" y="493"/>
                  </a:moveTo>
                  <a:cubicBezTo>
                    <a:pt x="1402" y="-866"/>
                    <a:pt x="-630" y="837"/>
                    <a:pt x="188" y="2540"/>
                  </a:cubicBezTo>
                  <a:cubicBezTo>
                    <a:pt x="5597" y="13837"/>
                    <a:pt x="10556" y="24690"/>
                    <a:pt x="13232" y="37003"/>
                  </a:cubicBezTo>
                  <a:cubicBezTo>
                    <a:pt x="15922" y="49390"/>
                    <a:pt x="15888" y="62192"/>
                    <a:pt x="13145" y="74563"/>
                  </a:cubicBezTo>
                  <a:cubicBezTo>
                    <a:pt x="12225" y="78710"/>
                    <a:pt x="18520" y="80486"/>
                    <a:pt x="19536" y="76325"/>
                  </a:cubicBezTo>
                  <a:cubicBezTo>
                    <a:pt x="25589" y="51475"/>
                    <a:pt x="22415" y="18976"/>
                    <a:pt x="2844" y="49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 138">
              <a:extLst>
                <a:ext uri="{FF2B5EF4-FFF2-40B4-BE49-F238E27FC236}">
                  <a16:creationId xmlns:a16="http://schemas.microsoft.com/office/drawing/2014/main" id="{D36BF7C7-4472-AD2A-45D1-1AC55BB99C59}"/>
                </a:ext>
              </a:extLst>
            </p:cNvPr>
            <p:cNvSpPr/>
            <p:nvPr/>
          </p:nvSpPr>
          <p:spPr>
            <a:xfrm>
              <a:off x="-655882" y="5022233"/>
              <a:ext cx="60819" cy="127889"/>
            </a:xfrm>
            <a:custGeom>
              <a:avLst/>
              <a:gdLst>
                <a:gd name="connsiteX0" fmla="*/ 54966 w 60819"/>
                <a:gd name="connsiteY0" fmla="*/ 37863 h 127889"/>
                <a:gd name="connsiteX1" fmla="*/ 24611 w 60819"/>
                <a:gd name="connsiteY1" fmla="*/ 79182 h 127889"/>
                <a:gd name="connsiteX2" fmla="*/ 12476 w 60819"/>
                <a:gd name="connsiteY2" fmla="*/ 102454 h 127889"/>
                <a:gd name="connsiteX3" fmla="*/ 6612 w 60819"/>
                <a:gd name="connsiteY3" fmla="*/ 116297 h 127889"/>
                <a:gd name="connsiteX4" fmla="*/ 6186 w 60819"/>
                <a:gd name="connsiteY4" fmla="*/ 116239 h 127889"/>
                <a:gd name="connsiteX5" fmla="*/ 38743 w 60819"/>
                <a:gd name="connsiteY5" fmla="*/ 5262 h 127889"/>
                <a:gd name="connsiteX6" fmla="*/ 32434 w 60819"/>
                <a:gd name="connsiteY6" fmla="*/ 1575 h 127889"/>
                <a:gd name="connsiteX7" fmla="*/ 700 w 60819"/>
                <a:gd name="connsiteY7" fmla="*/ 118469 h 127889"/>
                <a:gd name="connsiteX8" fmla="*/ 5107 w 60819"/>
                <a:gd name="connsiteY8" fmla="*/ 120748 h 127889"/>
                <a:gd name="connsiteX9" fmla="*/ 5422 w 60819"/>
                <a:gd name="connsiteY9" fmla="*/ 120966 h 127889"/>
                <a:gd name="connsiteX10" fmla="*/ 4948 w 60819"/>
                <a:gd name="connsiteY10" fmla="*/ 125727 h 127889"/>
                <a:gd name="connsiteX11" fmla="*/ 8586 w 60819"/>
                <a:gd name="connsiteY11" fmla="*/ 127231 h 127889"/>
                <a:gd name="connsiteX12" fmla="*/ 18858 w 60819"/>
                <a:gd name="connsiteY12" fmla="*/ 106175 h 127889"/>
                <a:gd name="connsiteX13" fmla="*/ 30460 w 60819"/>
                <a:gd name="connsiteY13" fmla="*/ 83541 h 127889"/>
                <a:gd name="connsiteX14" fmla="*/ 59901 w 60819"/>
                <a:gd name="connsiteY14" fmla="*/ 42783 h 127889"/>
                <a:gd name="connsiteX15" fmla="*/ 54966 w 60819"/>
                <a:gd name="connsiteY15" fmla="*/ 37863 h 127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819" h="127889">
                  <a:moveTo>
                    <a:pt x="54966" y="37863"/>
                  </a:moveTo>
                  <a:cubicBezTo>
                    <a:pt x="43514" y="50592"/>
                    <a:pt x="33300" y="64420"/>
                    <a:pt x="24611" y="79182"/>
                  </a:cubicBezTo>
                  <a:cubicBezTo>
                    <a:pt x="20169" y="86725"/>
                    <a:pt x="16120" y="94495"/>
                    <a:pt x="12476" y="102454"/>
                  </a:cubicBezTo>
                  <a:cubicBezTo>
                    <a:pt x="10483" y="106809"/>
                    <a:pt x="8146" y="111492"/>
                    <a:pt x="6612" y="116297"/>
                  </a:cubicBezTo>
                  <a:cubicBezTo>
                    <a:pt x="6540" y="116529"/>
                    <a:pt x="6191" y="116485"/>
                    <a:pt x="6186" y="116239"/>
                  </a:cubicBezTo>
                  <a:cubicBezTo>
                    <a:pt x="5306" y="77435"/>
                    <a:pt x="17668" y="37689"/>
                    <a:pt x="38743" y="5262"/>
                  </a:cubicBezTo>
                  <a:cubicBezTo>
                    <a:pt x="41366" y="1227"/>
                    <a:pt x="35192" y="-2073"/>
                    <a:pt x="32434" y="1575"/>
                  </a:cubicBezTo>
                  <a:cubicBezTo>
                    <a:pt x="6990" y="35250"/>
                    <a:pt x="-2847" y="76734"/>
                    <a:pt x="700" y="118469"/>
                  </a:cubicBezTo>
                  <a:cubicBezTo>
                    <a:pt x="908" y="120898"/>
                    <a:pt x="3545" y="121692"/>
                    <a:pt x="5107" y="120748"/>
                  </a:cubicBezTo>
                  <a:cubicBezTo>
                    <a:pt x="5267" y="120651"/>
                    <a:pt x="5456" y="120787"/>
                    <a:pt x="5422" y="120966"/>
                  </a:cubicBezTo>
                  <a:cubicBezTo>
                    <a:pt x="5127" y="122548"/>
                    <a:pt x="4953" y="124135"/>
                    <a:pt x="4948" y="125727"/>
                  </a:cubicBezTo>
                  <a:cubicBezTo>
                    <a:pt x="4943" y="127425"/>
                    <a:pt x="7386" y="128731"/>
                    <a:pt x="8586" y="127231"/>
                  </a:cubicBezTo>
                  <a:cubicBezTo>
                    <a:pt x="13420" y="121189"/>
                    <a:pt x="15703" y="113162"/>
                    <a:pt x="18858" y="106175"/>
                  </a:cubicBezTo>
                  <a:cubicBezTo>
                    <a:pt x="22346" y="98443"/>
                    <a:pt x="26217" y="90886"/>
                    <a:pt x="30460" y="83541"/>
                  </a:cubicBezTo>
                  <a:cubicBezTo>
                    <a:pt x="38869" y="68978"/>
                    <a:pt x="48720" y="55344"/>
                    <a:pt x="59901" y="42783"/>
                  </a:cubicBezTo>
                  <a:cubicBezTo>
                    <a:pt x="62863" y="39450"/>
                    <a:pt x="57976" y="34515"/>
                    <a:pt x="54966" y="3786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 139">
              <a:extLst>
                <a:ext uri="{FF2B5EF4-FFF2-40B4-BE49-F238E27FC236}">
                  <a16:creationId xmlns:a16="http://schemas.microsoft.com/office/drawing/2014/main" id="{2C69F163-87B0-84CA-25BB-C858F6C74C6F}"/>
                </a:ext>
              </a:extLst>
            </p:cNvPr>
            <p:cNvSpPr/>
            <p:nvPr/>
          </p:nvSpPr>
          <p:spPr>
            <a:xfrm>
              <a:off x="-736565" y="5061600"/>
              <a:ext cx="23884" cy="84813"/>
            </a:xfrm>
            <a:custGeom>
              <a:avLst/>
              <a:gdLst>
                <a:gd name="connsiteX0" fmla="*/ 23836 w 23884"/>
                <a:gd name="connsiteY0" fmla="*/ 3257 h 84813"/>
                <a:gd name="connsiteX1" fmla="*/ 19075 w 23884"/>
                <a:gd name="connsiteY1" fmla="*/ 1249 h 84813"/>
                <a:gd name="connsiteX2" fmla="*/ 11286 w 23884"/>
                <a:gd name="connsiteY2" fmla="*/ 19886 h 84813"/>
                <a:gd name="connsiteX3" fmla="*/ 5712 w 23884"/>
                <a:gd name="connsiteY3" fmla="*/ 40391 h 84813"/>
                <a:gd name="connsiteX4" fmla="*/ 8 w 23884"/>
                <a:gd name="connsiteY4" fmla="*/ 81725 h 84813"/>
                <a:gd name="connsiteX5" fmla="*/ 6433 w 23884"/>
                <a:gd name="connsiteY5" fmla="*/ 81725 h 84813"/>
                <a:gd name="connsiteX6" fmla="*/ 12771 w 23884"/>
                <a:gd name="connsiteY6" fmla="*/ 41417 h 84813"/>
                <a:gd name="connsiteX7" fmla="*/ 17914 w 23884"/>
                <a:gd name="connsiteY7" fmla="*/ 22625 h 84813"/>
                <a:gd name="connsiteX8" fmla="*/ 23836 w 23884"/>
                <a:gd name="connsiteY8" fmla="*/ 3257 h 8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84" h="84813">
                  <a:moveTo>
                    <a:pt x="23836" y="3257"/>
                  </a:moveTo>
                  <a:cubicBezTo>
                    <a:pt x="24339" y="378"/>
                    <a:pt x="20778" y="-1291"/>
                    <a:pt x="19075" y="1249"/>
                  </a:cubicBezTo>
                  <a:cubicBezTo>
                    <a:pt x="15413" y="6721"/>
                    <a:pt x="13289" y="13660"/>
                    <a:pt x="11286" y="19886"/>
                  </a:cubicBezTo>
                  <a:cubicBezTo>
                    <a:pt x="9113" y="26636"/>
                    <a:pt x="7236" y="33468"/>
                    <a:pt x="5712" y="40391"/>
                  </a:cubicBezTo>
                  <a:cubicBezTo>
                    <a:pt x="2717" y="53992"/>
                    <a:pt x="859" y="67829"/>
                    <a:pt x="8" y="81725"/>
                  </a:cubicBezTo>
                  <a:cubicBezTo>
                    <a:pt x="-249" y="85871"/>
                    <a:pt x="6113" y="85813"/>
                    <a:pt x="6433" y="81725"/>
                  </a:cubicBezTo>
                  <a:cubicBezTo>
                    <a:pt x="7492" y="68139"/>
                    <a:pt x="9578" y="54674"/>
                    <a:pt x="12771" y="41417"/>
                  </a:cubicBezTo>
                  <a:cubicBezTo>
                    <a:pt x="14290" y="35108"/>
                    <a:pt x="15989" y="28828"/>
                    <a:pt x="17914" y="22625"/>
                  </a:cubicBezTo>
                  <a:cubicBezTo>
                    <a:pt x="19888" y="16262"/>
                    <a:pt x="22685" y="9828"/>
                    <a:pt x="23836" y="325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 140">
              <a:extLst>
                <a:ext uri="{FF2B5EF4-FFF2-40B4-BE49-F238E27FC236}">
                  <a16:creationId xmlns:a16="http://schemas.microsoft.com/office/drawing/2014/main" id="{75CE460E-A708-DE19-3130-8F8E115C00F5}"/>
                </a:ext>
              </a:extLst>
            </p:cNvPr>
            <p:cNvSpPr/>
            <p:nvPr/>
          </p:nvSpPr>
          <p:spPr>
            <a:xfrm>
              <a:off x="-713479" y="5089409"/>
              <a:ext cx="11729" cy="62077"/>
            </a:xfrm>
            <a:custGeom>
              <a:avLst/>
              <a:gdLst>
                <a:gd name="connsiteX0" fmla="*/ 10291 w 11729"/>
                <a:gd name="connsiteY0" fmla="*/ 31645 h 62077"/>
                <a:gd name="connsiteX1" fmla="*/ 4199 w 11729"/>
                <a:gd name="connsiteY1" fmla="*/ 1498 h 62077"/>
                <a:gd name="connsiteX2" fmla="*/ 91 w 11729"/>
                <a:gd name="connsiteY2" fmla="*/ 2630 h 62077"/>
                <a:gd name="connsiteX3" fmla="*/ 5752 w 11729"/>
                <a:gd name="connsiteY3" fmla="*/ 32531 h 62077"/>
                <a:gd name="connsiteX4" fmla="*/ 6144 w 11729"/>
                <a:gd name="connsiteY4" fmla="*/ 46746 h 62077"/>
                <a:gd name="connsiteX5" fmla="*/ 6585 w 11729"/>
                <a:gd name="connsiteY5" fmla="*/ 60622 h 62077"/>
                <a:gd name="connsiteX6" fmla="*/ 10233 w 11729"/>
                <a:gd name="connsiteY6" fmla="*/ 61096 h 62077"/>
                <a:gd name="connsiteX7" fmla="*/ 11612 w 11729"/>
                <a:gd name="connsiteY7" fmla="*/ 47636 h 62077"/>
                <a:gd name="connsiteX8" fmla="*/ 10291 w 11729"/>
                <a:gd name="connsiteY8" fmla="*/ 31645 h 62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29" h="62077">
                  <a:moveTo>
                    <a:pt x="10291" y="31645"/>
                  </a:moveTo>
                  <a:cubicBezTo>
                    <a:pt x="9163" y="21422"/>
                    <a:pt x="7112" y="11358"/>
                    <a:pt x="4199" y="1498"/>
                  </a:cubicBezTo>
                  <a:cubicBezTo>
                    <a:pt x="3425" y="-1124"/>
                    <a:pt x="-658" y="-21"/>
                    <a:pt x="91" y="2630"/>
                  </a:cubicBezTo>
                  <a:cubicBezTo>
                    <a:pt x="2854" y="12418"/>
                    <a:pt x="4814" y="22400"/>
                    <a:pt x="5752" y="32531"/>
                  </a:cubicBezTo>
                  <a:cubicBezTo>
                    <a:pt x="6193" y="37248"/>
                    <a:pt x="6173" y="42009"/>
                    <a:pt x="6144" y="46746"/>
                  </a:cubicBezTo>
                  <a:cubicBezTo>
                    <a:pt x="6115" y="51357"/>
                    <a:pt x="5254" y="56157"/>
                    <a:pt x="6585" y="60622"/>
                  </a:cubicBezTo>
                  <a:cubicBezTo>
                    <a:pt x="7030" y="62108"/>
                    <a:pt x="9507" y="62761"/>
                    <a:pt x="10233" y="61096"/>
                  </a:cubicBezTo>
                  <a:cubicBezTo>
                    <a:pt x="12110" y="56786"/>
                    <a:pt x="11742" y="52271"/>
                    <a:pt x="11612" y="47636"/>
                  </a:cubicBezTo>
                  <a:cubicBezTo>
                    <a:pt x="11462" y="42285"/>
                    <a:pt x="10876" y="36968"/>
                    <a:pt x="10291" y="3164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 141">
              <a:extLst>
                <a:ext uri="{FF2B5EF4-FFF2-40B4-BE49-F238E27FC236}">
                  <a16:creationId xmlns:a16="http://schemas.microsoft.com/office/drawing/2014/main" id="{53B04E69-4458-FF2D-AB6A-07F68FA61307}"/>
                </a:ext>
              </a:extLst>
            </p:cNvPr>
            <p:cNvSpPr/>
            <p:nvPr/>
          </p:nvSpPr>
          <p:spPr>
            <a:xfrm>
              <a:off x="-723202" y="5114569"/>
              <a:ext cx="12066" cy="31846"/>
            </a:xfrm>
            <a:custGeom>
              <a:avLst/>
              <a:gdLst>
                <a:gd name="connsiteX0" fmla="*/ 7033 w 12066"/>
                <a:gd name="connsiteY0" fmla="*/ 2353 h 31846"/>
                <a:gd name="connsiteX1" fmla="*/ 249 w 12066"/>
                <a:gd name="connsiteY1" fmla="*/ 4225 h 31846"/>
                <a:gd name="connsiteX2" fmla="*/ 4352 w 12066"/>
                <a:gd name="connsiteY2" fmla="*/ 20947 h 31846"/>
                <a:gd name="connsiteX3" fmla="*/ 7647 w 12066"/>
                <a:gd name="connsiteY3" fmla="*/ 31668 h 31846"/>
                <a:gd name="connsiteX4" fmla="*/ 8978 w 12066"/>
                <a:gd name="connsiteY4" fmla="*/ 31668 h 31846"/>
                <a:gd name="connsiteX5" fmla="*/ 11532 w 12066"/>
                <a:gd name="connsiteY5" fmla="*/ 19592 h 31846"/>
                <a:gd name="connsiteX6" fmla="*/ 7033 w 12066"/>
                <a:gd name="connsiteY6" fmla="*/ 2353 h 3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66" h="31846">
                  <a:moveTo>
                    <a:pt x="7033" y="2353"/>
                  </a:moveTo>
                  <a:cubicBezTo>
                    <a:pt x="5378" y="-1774"/>
                    <a:pt x="-1372" y="-42"/>
                    <a:pt x="249" y="4225"/>
                  </a:cubicBezTo>
                  <a:cubicBezTo>
                    <a:pt x="2306" y="9620"/>
                    <a:pt x="3786" y="15189"/>
                    <a:pt x="4352" y="20947"/>
                  </a:cubicBezTo>
                  <a:cubicBezTo>
                    <a:pt x="4720" y="24677"/>
                    <a:pt x="4009" y="29419"/>
                    <a:pt x="7647" y="31668"/>
                  </a:cubicBezTo>
                  <a:cubicBezTo>
                    <a:pt x="8058" y="31920"/>
                    <a:pt x="8566" y="31891"/>
                    <a:pt x="8978" y="31668"/>
                  </a:cubicBezTo>
                  <a:cubicBezTo>
                    <a:pt x="13202" y="29399"/>
                    <a:pt x="12031" y="23516"/>
                    <a:pt x="11532" y="19592"/>
                  </a:cubicBezTo>
                  <a:cubicBezTo>
                    <a:pt x="10773" y="13636"/>
                    <a:pt x="9263" y="7922"/>
                    <a:pt x="7033" y="235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 142">
              <a:extLst>
                <a:ext uri="{FF2B5EF4-FFF2-40B4-BE49-F238E27FC236}">
                  <a16:creationId xmlns:a16="http://schemas.microsoft.com/office/drawing/2014/main" id="{A198CDDA-50B7-C07A-4C85-DF9067C6C267}"/>
                </a:ext>
              </a:extLst>
            </p:cNvPr>
            <p:cNvSpPr/>
            <p:nvPr/>
          </p:nvSpPr>
          <p:spPr>
            <a:xfrm>
              <a:off x="-589216" y="5093002"/>
              <a:ext cx="11702" cy="55090"/>
            </a:xfrm>
            <a:custGeom>
              <a:avLst/>
              <a:gdLst>
                <a:gd name="connsiteX0" fmla="*/ 7324 w 11702"/>
                <a:gd name="connsiteY0" fmla="*/ 1572 h 55090"/>
                <a:gd name="connsiteX1" fmla="*/ 1359 w 11702"/>
                <a:gd name="connsiteY1" fmla="*/ 28289 h 55090"/>
                <a:gd name="connsiteX2" fmla="*/ 2239 w 11702"/>
                <a:gd name="connsiteY2" fmla="*/ 54140 h 55090"/>
                <a:gd name="connsiteX3" fmla="*/ 5762 w 11702"/>
                <a:gd name="connsiteY3" fmla="*/ 53680 h 55090"/>
                <a:gd name="connsiteX4" fmla="*/ 7547 w 11702"/>
                <a:gd name="connsiteY4" fmla="*/ 29179 h 55090"/>
                <a:gd name="connsiteX5" fmla="*/ 11626 w 11702"/>
                <a:gd name="connsiteY5" fmla="*/ 2762 h 55090"/>
                <a:gd name="connsiteX6" fmla="*/ 7324 w 11702"/>
                <a:gd name="connsiteY6" fmla="*/ 1572 h 5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02" h="55090">
                  <a:moveTo>
                    <a:pt x="7324" y="1572"/>
                  </a:moveTo>
                  <a:cubicBezTo>
                    <a:pt x="4634" y="10315"/>
                    <a:pt x="2530" y="19217"/>
                    <a:pt x="1359" y="28289"/>
                  </a:cubicBezTo>
                  <a:cubicBezTo>
                    <a:pt x="251" y="36843"/>
                    <a:pt x="-1418" y="46089"/>
                    <a:pt x="2239" y="54140"/>
                  </a:cubicBezTo>
                  <a:cubicBezTo>
                    <a:pt x="2980" y="55766"/>
                    <a:pt x="5283" y="55103"/>
                    <a:pt x="5762" y="53680"/>
                  </a:cubicBezTo>
                  <a:cubicBezTo>
                    <a:pt x="8379" y="45939"/>
                    <a:pt x="6981" y="37303"/>
                    <a:pt x="7547" y="29179"/>
                  </a:cubicBezTo>
                  <a:cubicBezTo>
                    <a:pt x="8171" y="20248"/>
                    <a:pt x="9492" y="11456"/>
                    <a:pt x="11626" y="2762"/>
                  </a:cubicBezTo>
                  <a:cubicBezTo>
                    <a:pt x="12313" y="-35"/>
                    <a:pt x="8171" y="-1172"/>
                    <a:pt x="7324" y="157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 143">
              <a:extLst>
                <a:ext uri="{FF2B5EF4-FFF2-40B4-BE49-F238E27FC236}">
                  <a16:creationId xmlns:a16="http://schemas.microsoft.com/office/drawing/2014/main" id="{E73E762F-DF15-CC21-59DF-351BEAA2C778}"/>
                </a:ext>
              </a:extLst>
            </p:cNvPr>
            <p:cNvSpPr/>
            <p:nvPr/>
          </p:nvSpPr>
          <p:spPr>
            <a:xfrm>
              <a:off x="-606552" y="5089409"/>
              <a:ext cx="11730" cy="62077"/>
            </a:xfrm>
            <a:custGeom>
              <a:avLst/>
              <a:gdLst>
                <a:gd name="connsiteX0" fmla="*/ 10291 w 11730"/>
                <a:gd name="connsiteY0" fmla="*/ 31645 h 62077"/>
                <a:gd name="connsiteX1" fmla="*/ 4199 w 11730"/>
                <a:gd name="connsiteY1" fmla="*/ 1498 h 62077"/>
                <a:gd name="connsiteX2" fmla="*/ 91 w 11730"/>
                <a:gd name="connsiteY2" fmla="*/ 2630 h 62077"/>
                <a:gd name="connsiteX3" fmla="*/ 5752 w 11730"/>
                <a:gd name="connsiteY3" fmla="*/ 32531 h 62077"/>
                <a:gd name="connsiteX4" fmla="*/ 6144 w 11730"/>
                <a:gd name="connsiteY4" fmla="*/ 46746 h 62077"/>
                <a:gd name="connsiteX5" fmla="*/ 6585 w 11730"/>
                <a:gd name="connsiteY5" fmla="*/ 60622 h 62077"/>
                <a:gd name="connsiteX6" fmla="*/ 10233 w 11730"/>
                <a:gd name="connsiteY6" fmla="*/ 61096 h 62077"/>
                <a:gd name="connsiteX7" fmla="*/ 11616 w 11730"/>
                <a:gd name="connsiteY7" fmla="*/ 47636 h 62077"/>
                <a:gd name="connsiteX8" fmla="*/ 10291 w 11730"/>
                <a:gd name="connsiteY8" fmla="*/ 31645 h 62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30" h="62077">
                  <a:moveTo>
                    <a:pt x="10291" y="31645"/>
                  </a:moveTo>
                  <a:cubicBezTo>
                    <a:pt x="9163" y="21422"/>
                    <a:pt x="7112" y="11358"/>
                    <a:pt x="4199" y="1498"/>
                  </a:cubicBezTo>
                  <a:cubicBezTo>
                    <a:pt x="3425" y="-1124"/>
                    <a:pt x="-658" y="-21"/>
                    <a:pt x="91" y="2630"/>
                  </a:cubicBezTo>
                  <a:cubicBezTo>
                    <a:pt x="2854" y="12418"/>
                    <a:pt x="4814" y="22400"/>
                    <a:pt x="5752" y="32531"/>
                  </a:cubicBezTo>
                  <a:cubicBezTo>
                    <a:pt x="6193" y="37248"/>
                    <a:pt x="6173" y="42009"/>
                    <a:pt x="6144" y="46746"/>
                  </a:cubicBezTo>
                  <a:cubicBezTo>
                    <a:pt x="6115" y="51357"/>
                    <a:pt x="5254" y="56157"/>
                    <a:pt x="6585" y="60622"/>
                  </a:cubicBezTo>
                  <a:cubicBezTo>
                    <a:pt x="7030" y="62108"/>
                    <a:pt x="9507" y="62761"/>
                    <a:pt x="10233" y="61096"/>
                  </a:cubicBezTo>
                  <a:cubicBezTo>
                    <a:pt x="12110" y="56786"/>
                    <a:pt x="11742" y="52271"/>
                    <a:pt x="11616" y="47636"/>
                  </a:cubicBezTo>
                  <a:cubicBezTo>
                    <a:pt x="11462" y="42285"/>
                    <a:pt x="10876" y="36968"/>
                    <a:pt x="10291" y="3164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 144">
              <a:extLst>
                <a:ext uri="{FF2B5EF4-FFF2-40B4-BE49-F238E27FC236}">
                  <a16:creationId xmlns:a16="http://schemas.microsoft.com/office/drawing/2014/main" id="{BD4EF826-EA1A-8C69-AE10-0A7BB56250D9}"/>
                </a:ext>
              </a:extLst>
            </p:cNvPr>
            <p:cNvSpPr/>
            <p:nvPr/>
          </p:nvSpPr>
          <p:spPr>
            <a:xfrm>
              <a:off x="-616270" y="5114569"/>
              <a:ext cx="12066" cy="31846"/>
            </a:xfrm>
            <a:custGeom>
              <a:avLst/>
              <a:gdLst>
                <a:gd name="connsiteX0" fmla="*/ 7033 w 12066"/>
                <a:gd name="connsiteY0" fmla="*/ 2353 h 31846"/>
                <a:gd name="connsiteX1" fmla="*/ 249 w 12066"/>
                <a:gd name="connsiteY1" fmla="*/ 4225 h 31846"/>
                <a:gd name="connsiteX2" fmla="*/ 4352 w 12066"/>
                <a:gd name="connsiteY2" fmla="*/ 20947 h 31846"/>
                <a:gd name="connsiteX3" fmla="*/ 7647 w 12066"/>
                <a:gd name="connsiteY3" fmla="*/ 31668 h 31846"/>
                <a:gd name="connsiteX4" fmla="*/ 8978 w 12066"/>
                <a:gd name="connsiteY4" fmla="*/ 31668 h 31846"/>
                <a:gd name="connsiteX5" fmla="*/ 11532 w 12066"/>
                <a:gd name="connsiteY5" fmla="*/ 19592 h 31846"/>
                <a:gd name="connsiteX6" fmla="*/ 7033 w 12066"/>
                <a:gd name="connsiteY6" fmla="*/ 2353 h 3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66" h="31846">
                  <a:moveTo>
                    <a:pt x="7033" y="2353"/>
                  </a:moveTo>
                  <a:cubicBezTo>
                    <a:pt x="5378" y="-1774"/>
                    <a:pt x="-1372" y="-42"/>
                    <a:pt x="249" y="4225"/>
                  </a:cubicBezTo>
                  <a:cubicBezTo>
                    <a:pt x="2306" y="9620"/>
                    <a:pt x="3786" y="15189"/>
                    <a:pt x="4352" y="20947"/>
                  </a:cubicBezTo>
                  <a:cubicBezTo>
                    <a:pt x="4720" y="24677"/>
                    <a:pt x="4009" y="29419"/>
                    <a:pt x="7647" y="31668"/>
                  </a:cubicBezTo>
                  <a:cubicBezTo>
                    <a:pt x="8058" y="31920"/>
                    <a:pt x="8566" y="31891"/>
                    <a:pt x="8978" y="31668"/>
                  </a:cubicBezTo>
                  <a:cubicBezTo>
                    <a:pt x="13202" y="29399"/>
                    <a:pt x="12031" y="23516"/>
                    <a:pt x="11532" y="19592"/>
                  </a:cubicBezTo>
                  <a:cubicBezTo>
                    <a:pt x="10768" y="13636"/>
                    <a:pt x="9258" y="7922"/>
                    <a:pt x="7033" y="235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48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09" name="Graphic 515" descr="A man lifting hand">
            <a:extLst>
              <a:ext uri="{FF2B5EF4-FFF2-40B4-BE49-F238E27FC236}">
                <a16:creationId xmlns:a16="http://schemas.microsoft.com/office/drawing/2014/main" id="{28E658B9-A0FF-87BC-E0AF-1C47D1017A86}"/>
              </a:ext>
            </a:extLst>
          </p:cNvPr>
          <p:cNvGrpSpPr/>
          <p:nvPr/>
        </p:nvGrpSpPr>
        <p:grpSpPr>
          <a:xfrm>
            <a:off x="1145833" y="2632747"/>
            <a:ext cx="2118877" cy="3723313"/>
            <a:chOff x="1146000" y="2632747"/>
            <a:chExt cx="2118877" cy="3723313"/>
          </a:xfrm>
        </p:grpSpPr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D33D68FE-5248-5569-185F-4B1C2B2B886B}"/>
                </a:ext>
              </a:extLst>
            </p:cNvPr>
            <p:cNvSpPr/>
            <p:nvPr/>
          </p:nvSpPr>
          <p:spPr>
            <a:xfrm>
              <a:off x="1157816" y="2634774"/>
              <a:ext cx="2101171" cy="3711072"/>
            </a:xfrm>
            <a:custGeom>
              <a:avLst/>
              <a:gdLst>
                <a:gd name="connsiteX0" fmla="*/ 1996942 w 2101171"/>
                <a:gd name="connsiteY0" fmla="*/ 637156 h 3711072"/>
                <a:gd name="connsiteX1" fmla="*/ 2101164 w 2101171"/>
                <a:gd name="connsiteY1" fmla="*/ 580311 h 3711072"/>
                <a:gd name="connsiteX2" fmla="*/ 2083267 w 2101171"/>
                <a:gd name="connsiteY2" fmla="*/ 562937 h 3711072"/>
                <a:gd name="connsiteX3" fmla="*/ 1973263 w 2101171"/>
                <a:gd name="connsiteY3" fmla="*/ 578206 h 3711072"/>
                <a:gd name="connsiteX4" fmla="*/ 2084848 w 2101171"/>
                <a:gd name="connsiteY4" fmla="*/ 513464 h 3711072"/>
                <a:gd name="connsiteX5" fmla="*/ 2062217 w 2101171"/>
                <a:gd name="connsiteY5" fmla="*/ 491357 h 3711072"/>
                <a:gd name="connsiteX6" fmla="*/ 1915360 w 2101171"/>
                <a:gd name="connsiteY6" fmla="*/ 527676 h 3711072"/>
                <a:gd name="connsiteX7" fmla="*/ 1884309 w 2101171"/>
                <a:gd name="connsiteY7" fmla="*/ 525570 h 3711072"/>
                <a:gd name="connsiteX8" fmla="*/ 1926152 w 2101171"/>
                <a:gd name="connsiteY8" fmla="*/ 444779 h 3711072"/>
                <a:gd name="connsiteX9" fmla="*/ 1927990 w 2101171"/>
                <a:gd name="connsiteY9" fmla="*/ 397145 h 3711072"/>
                <a:gd name="connsiteX10" fmla="*/ 1878775 w 2101171"/>
                <a:gd name="connsiteY10" fmla="*/ 450047 h 3711072"/>
                <a:gd name="connsiteX11" fmla="*/ 1806928 w 2101171"/>
                <a:gd name="connsiteY11" fmla="*/ 517160 h 3711072"/>
                <a:gd name="connsiteX12" fmla="*/ 1757979 w 2101171"/>
                <a:gd name="connsiteY12" fmla="*/ 571900 h 3711072"/>
                <a:gd name="connsiteX13" fmla="*/ 1510595 w 2101171"/>
                <a:gd name="connsiteY13" fmla="*/ 583482 h 3711072"/>
                <a:gd name="connsiteX14" fmla="*/ 1232675 w 2101171"/>
                <a:gd name="connsiteY14" fmla="*/ 509007 h 3711072"/>
                <a:gd name="connsiteX15" fmla="*/ 1223731 w 2101171"/>
                <a:gd name="connsiteY15" fmla="*/ 491633 h 3711072"/>
                <a:gd name="connsiteX16" fmla="*/ 1166095 w 2101171"/>
                <a:gd name="connsiteY16" fmla="*/ 453476 h 3711072"/>
                <a:gd name="connsiteX17" fmla="*/ 997131 w 2101171"/>
                <a:gd name="connsiteY17" fmla="*/ 287941 h 3711072"/>
                <a:gd name="connsiteX18" fmla="*/ 860809 w 2101171"/>
                <a:gd name="connsiteY18" fmla="*/ 206359 h 3711072"/>
                <a:gd name="connsiteX19" fmla="*/ 852123 w 2101171"/>
                <a:gd name="connsiteY19" fmla="*/ 170307 h 3711072"/>
                <a:gd name="connsiteX20" fmla="*/ 862514 w 2101171"/>
                <a:gd name="connsiteY20" fmla="*/ 147228 h 3711072"/>
                <a:gd name="connsiteX21" fmla="*/ 573412 w 2101171"/>
                <a:gd name="connsiteY21" fmla="*/ 0 h 3711072"/>
                <a:gd name="connsiteX22" fmla="*/ 561572 w 2101171"/>
                <a:gd name="connsiteY22" fmla="*/ 73685 h 3711072"/>
                <a:gd name="connsiteX23" fmla="*/ 454987 w 2101171"/>
                <a:gd name="connsiteY23" fmla="*/ 144742 h 3711072"/>
                <a:gd name="connsiteX24" fmla="*/ 202337 w 2101171"/>
                <a:gd name="connsiteY24" fmla="*/ 260537 h 3711072"/>
                <a:gd name="connsiteX25" fmla="*/ 111544 w 2101171"/>
                <a:gd name="connsiteY25" fmla="*/ 459238 h 3711072"/>
                <a:gd name="connsiteX26" fmla="*/ 16790 w 2101171"/>
                <a:gd name="connsiteY26" fmla="*/ 731634 h 3711072"/>
                <a:gd name="connsiteX27" fmla="*/ 52318 w 2101171"/>
                <a:gd name="connsiteY27" fmla="*/ 760581 h 3711072"/>
                <a:gd name="connsiteX28" fmla="*/ 4159 w 2101171"/>
                <a:gd name="connsiteY28" fmla="*/ 1108243 h 3711072"/>
                <a:gd name="connsiteX29" fmla="*/ 88379 w 2101171"/>
                <a:gd name="connsiteY29" fmla="*/ 1423530 h 3711072"/>
                <a:gd name="connsiteX30" fmla="*/ 178648 w 2101171"/>
                <a:gd name="connsiteY30" fmla="*/ 1613278 h 3711072"/>
                <a:gd name="connsiteX31" fmla="*/ 203651 w 2101171"/>
                <a:gd name="connsiteY31" fmla="*/ 1793558 h 3711072"/>
                <a:gd name="connsiteX32" fmla="*/ 224177 w 2101171"/>
                <a:gd name="connsiteY32" fmla="*/ 1947777 h 3711072"/>
                <a:gd name="connsiteX33" fmla="*/ 228911 w 2101171"/>
                <a:gd name="connsiteY33" fmla="*/ 2331492 h 3711072"/>
                <a:gd name="connsiteX34" fmla="*/ 194174 w 2101171"/>
                <a:gd name="connsiteY34" fmla="*/ 2746782 h 3711072"/>
                <a:gd name="connsiteX35" fmla="*/ 174171 w 2101171"/>
                <a:gd name="connsiteY35" fmla="*/ 2952064 h 3711072"/>
                <a:gd name="connsiteX36" fmla="*/ 212071 w 2101171"/>
                <a:gd name="connsiteY36" fmla="*/ 3248930 h 3711072"/>
                <a:gd name="connsiteX37" fmla="*/ 179438 w 2101171"/>
                <a:gd name="connsiteY37" fmla="*/ 3439468 h 3711072"/>
                <a:gd name="connsiteX38" fmla="*/ 229969 w 2101171"/>
                <a:gd name="connsiteY38" fmla="*/ 3610537 h 3711072"/>
                <a:gd name="connsiteX39" fmla="*/ 230492 w 2101171"/>
                <a:gd name="connsiteY39" fmla="*/ 3640017 h 3711072"/>
                <a:gd name="connsiteX40" fmla="*/ 283651 w 2101171"/>
                <a:gd name="connsiteY40" fmla="*/ 3660543 h 3711072"/>
                <a:gd name="connsiteX41" fmla="*/ 596310 w 2101171"/>
                <a:gd name="connsiteY41" fmla="*/ 3692652 h 3711072"/>
                <a:gd name="connsiteX42" fmla="*/ 603149 w 2101171"/>
                <a:gd name="connsiteY42" fmla="*/ 3628959 h 3711072"/>
                <a:gd name="connsiteX43" fmla="*/ 733689 w 2101171"/>
                <a:gd name="connsiteY43" fmla="*/ 3645275 h 3711072"/>
                <a:gd name="connsiteX44" fmla="*/ 764216 w 2101171"/>
                <a:gd name="connsiteY44" fmla="*/ 3610537 h 3711072"/>
                <a:gd name="connsiteX45" fmla="*/ 781056 w 2101171"/>
                <a:gd name="connsiteY45" fmla="*/ 3643170 h 3711072"/>
                <a:gd name="connsiteX46" fmla="*/ 1016867 w 2101171"/>
                <a:gd name="connsiteY46" fmla="*/ 3657905 h 3711072"/>
                <a:gd name="connsiteX47" fmla="*/ 1164771 w 2101171"/>
                <a:gd name="connsiteY47" fmla="*/ 3616319 h 3711072"/>
                <a:gd name="connsiteX48" fmla="*/ 1155294 w 2101171"/>
                <a:gd name="connsiteY48" fmla="*/ 3525260 h 3711072"/>
                <a:gd name="connsiteX49" fmla="*/ 934228 w 2101171"/>
                <a:gd name="connsiteY49" fmla="*/ 3496313 h 3711072"/>
                <a:gd name="connsiteX50" fmla="*/ 874221 w 2101171"/>
                <a:gd name="connsiteY50" fmla="*/ 3420513 h 3711072"/>
                <a:gd name="connsiteX51" fmla="*/ 936857 w 2101171"/>
                <a:gd name="connsiteY51" fmla="*/ 3132068 h 3711072"/>
                <a:gd name="connsiteX52" fmla="*/ 984758 w 2101171"/>
                <a:gd name="connsiteY52" fmla="*/ 2964161 h 3711072"/>
                <a:gd name="connsiteX53" fmla="*/ 1047395 w 2101171"/>
                <a:gd name="connsiteY53" fmla="*/ 2703090 h 3711072"/>
                <a:gd name="connsiteX54" fmla="*/ 1042661 w 2101171"/>
                <a:gd name="connsiteY54" fmla="*/ 2566768 h 3711072"/>
                <a:gd name="connsiteX55" fmla="*/ 1082666 w 2101171"/>
                <a:gd name="connsiteY55" fmla="*/ 2114626 h 3711072"/>
                <a:gd name="connsiteX56" fmla="*/ 1091086 w 2101171"/>
                <a:gd name="connsiteY56" fmla="*/ 1757753 h 3711072"/>
                <a:gd name="connsiteX57" fmla="*/ 1090029 w 2101171"/>
                <a:gd name="connsiteY57" fmla="*/ 1437199 h 3711072"/>
                <a:gd name="connsiteX58" fmla="*/ 1011076 w 2101171"/>
                <a:gd name="connsiteY58" fmla="*/ 1271397 h 3711072"/>
                <a:gd name="connsiteX59" fmla="*/ 999493 w 2101171"/>
                <a:gd name="connsiteY59" fmla="*/ 1204027 h 3711072"/>
                <a:gd name="connsiteX60" fmla="*/ 1035812 w 2101171"/>
                <a:gd name="connsiteY60" fmla="*/ 1064019 h 3711072"/>
                <a:gd name="connsiteX61" fmla="*/ 1041080 w 2101171"/>
                <a:gd name="connsiteY61" fmla="*/ 794528 h 3711072"/>
                <a:gd name="connsiteX62" fmla="*/ 1137930 w 2101171"/>
                <a:gd name="connsiteY62" fmla="*/ 813473 h 3711072"/>
                <a:gd name="connsiteX63" fmla="*/ 1171620 w 2101171"/>
                <a:gd name="connsiteY63" fmla="*/ 764524 h 3711072"/>
                <a:gd name="connsiteX64" fmla="*/ 1805356 w 2101171"/>
                <a:gd name="connsiteY64" fmla="*/ 717156 h 3711072"/>
                <a:gd name="connsiteX65" fmla="*/ 1903254 w 2101171"/>
                <a:gd name="connsiteY65" fmla="*/ 724529 h 3711072"/>
                <a:gd name="connsiteX66" fmla="*/ 2014315 w 2101171"/>
                <a:gd name="connsiteY66" fmla="*/ 749265 h 3711072"/>
                <a:gd name="connsiteX67" fmla="*/ 2036947 w 2101171"/>
                <a:gd name="connsiteY67" fmla="*/ 727681 h 3711072"/>
                <a:gd name="connsiteX68" fmla="*/ 1962204 w 2101171"/>
                <a:gd name="connsiteY68" fmla="*/ 683990 h 3711072"/>
                <a:gd name="connsiteX69" fmla="*/ 2088001 w 2101171"/>
                <a:gd name="connsiteY69" fmla="*/ 666093 h 3711072"/>
                <a:gd name="connsiteX70" fmla="*/ 1996942 w 2101171"/>
                <a:gd name="connsiteY70" fmla="*/ 637156 h 3711072"/>
                <a:gd name="connsiteX71" fmla="*/ 259020 w 2101171"/>
                <a:gd name="connsiteY71" fmla="*/ 1079687 h 3711072"/>
                <a:gd name="connsiteX72" fmla="*/ 275708 w 2101171"/>
                <a:gd name="connsiteY72" fmla="*/ 1161031 h 3711072"/>
                <a:gd name="connsiteX73" fmla="*/ 275708 w 2101171"/>
                <a:gd name="connsiteY73" fmla="*/ 1161031 h 3711072"/>
                <a:gd name="connsiteX74" fmla="*/ 271821 w 2101171"/>
                <a:gd name="connsiteY74" fmla="*/ 1195273 h 3711072"/>
                <a:gd name="connsiteX75" fmla="*/ 261553 w 2101171"/>
                <a:gd name="connsiteY75" fmla="*/ 1219829 h 3711072"/>
                <a:gd name="connsiteX76" fmla="*/ 237865 w 2101171"/>
                <a:gd name="connsiteY76" fmla="*/ 1250090 h 3711072"/>
                <a:gd name="connsiteX77" fmla="*/ 265497 w 2101171"/>
                <a:gd name="connsiteY77" fmla="*/ 909276 h 3711072"/>
                <a:gd name="connsiteX78" fmla="*/ 306292 w 2101171"/>
                <a:gd name="connsiteY78" fmla="*/ 959282 h 3711072"/>
                <a:gd name="connsiteX79" fmla="*/ 259020 w 2101171"/>
                <a:gd name="connsiteY79" fmla="*/ 1079687 h 3711072"/>
                <a:gd name="connsiteX80" fmla="*/ 590376 w 2101171"/>
                <a:gd name="connsiteY80" fmla="*/ 3054744 h 3711072"/>
                <a:gd name="connsiteX81" fmla="*/ 521443 w 2101171"/>
                <a:gd name="connsiteY81" fmla="*/ 3388690 h 3711072"/>
                <a:gd name="connsiteX82" fmla="*/ 466932 w 2101171"/>
                <a:gd name="connsiteY82" fmla="*/ 3311947 h 3711072"/>
                <a:gd name="connsiteX83" fmla="*/ 522719 w 2101171"/>
                <a:gd name="connsiteY83" fmla="*/ 2914688 h 3711072"/>
                <a:gd name="connsiteX84" fmla="*/ 605901 w 2101171"/>
                <a:gd name="connsiteY84" fmla="*/ 2655932 h 3711072"/>
                <a:gd name="connsiteX85" fmla="*/ 590376 w 2101171"/>
                <a:gd name="connsiteY85" fmla="*/ 3054744 h 3711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2101171" h="3711072">
                  <a:moveTo>
                    <a:pt x="1996942" y="637156"/>
                  </a:moveTo>
                  <a:cubicBezTo>
                    <a:pt x="1995361" y="630841"/>
                    <a:pt x="2102212" y="606104"/>
                    <a:pt x="2101164" y="580311"/>
                  </a:cubicBezTo>
                  <a:cubicBezTo>
                    <a:pt x="2100345" y="560318"/>
                    <a:pt x="2083267" y="562937"/>
                    <a:pt x="2083267" y="562937"/>
                  </a:cubicBezTo>
                  <a:cubicBezTo>
                    <a:pt x="2083267" y="562937"/>
                    <a:pt x="1973787" y="585045"/>
                    <a:pt x="1973263" y="578206"/>
                  </a:cubicBezTo>
                  <a:cubicBezTo>
                    <a:pt x="1972739" y="571367"/>
                    <a:pt x="2083372" y="542239"/>
                    <a:pt x="2084848" y="513464"/>
                  </a:cubicBezTo>
                  <a:cubicBezTo>
                    <a:pt x="2085905" y="492938"/>
                    <a:pt x="2062217" y="491357"/>
                    <a:pt x="2062217" y="491357"/>
                  </a:cubicBezTo>
                  <a:lnTo>
                    <a:pt x="1915360" y="527676"/>
                  </a:lnTo>
                  <a:cubicBezTo>
                    <a:pt x="1915360" y="527676"/>
                    <a:pt x="1888519" y="532409"/>
                    <a:pt x="1884309" y="525570"/>
                  </a:cubicBezTo>
                  <a:cubicBezTo>
                    <a:pt x="1880099" y="518732"/>
                    <a:pt x="1926152" y="444779"/>
                    <a:pt x="1926152" y="444779"/>
                  </a:cubicBezTo>
                  <a:cubicBezTo>
                    <a:pt x="1926152" y="444779"/>
                    <a:pt x="1944307" y="400831"/>
                    <a:pt x="1927990" y="397145"/>
                  </a:cubicBezTo>
                  <a:cubicBezTo>
                    <a:pt x="1912588" y="393668"/>
                    <a:pt x="1897987" y="421881"/>
                    <a:pt x="1878775" y="450047"/>
                  </a:cubicBezTo>
                  <a:cubicBezTo>
                    <a:pt x="1859563" y="478203"/>
                    <a:pt x="1806928" y="517160"/>
                    <a:pt x="1806928" y="517160"/>
                  </a:cubicBezTo>
                  <a:lnTo>
                    <a:pt x="1757979" y="571900"/>
                  </a:lnTo>
                  <a:cubicBezTo>
                    <a:pt x="1757979" y="571900"/>
                    <a:pt x="1664548" y="583482"/>
                    <a:pt x="1510595" y="583482"/>
                  </a:cubicBezTo>
                  <a:cubicBezTo>
                    <a:pt x="1356643" y="583482"/>
                    <a:pt x="1232675" y="509007"/>
                    <a:pt x="1232675" y="509007"/>
                  </a:cubicBezTo>
                  <a:lnTo>
                    <a:pt x="1223731" y="491633"/>
                  </a:lnTo>
                  <a:cubicBezTo>
                    <a:pt x="1223731" y="491633"/>
                    <a:pt x="1221359" y="482422"/>
                    <a:pt x="1166095" y="453476"/>
                  </a:cubicBezTo>
                  <a:cubicBezTo>
                    <a:pt x="1110831" y="424529"/>
                    <a:pt x="1054148" y="355644"/>
                    <a:pt x="997131" y="287941"/>
                  </a:cubicBezTo>
                  <a:cubicBezTo>
                    <a:pt x="959231" y="242935"/>
                    <a:pt x="860809" y="206359"/>
                    <a:pt x="860809" y="206359"/>
                  </a:cubicBezTo>
                  <a:lnTo>
                    <a:pt x="852123" y="170307"/>
                  </a:lnTo>
                  <a:cubicBezTo>
                    <a:pt x="852123" y="170307"/>
                    <a:pt x="863562" y="149447"/>
                    <a:pt x="862514" y="147228"/>
                  </a:cubicBezTo>
                  <a:cubicBezTo>
                    <a:pt x="795392" y="5105"/>
                    <a:pt x="573412" y="0"/>
                    <a:pt x="573412" y="0"/>
                  </a:cubicBezTo>
                  <a:lnTo>
                    <a:pt x="561572" y="73685"/>
                  </a:lnTo>
                  <a:cubicBezTo>
                    <a:pt x="485248" y="52635"/>
                    <a:pt x="454987" y="144742"/>
                    <a:pt x="454987" y="144742"/>
                  </a:cubicBezTo>
                  <a:cubicBezTo>
                    <a:pt x="454987" y="144742"/>
                    <a:pt x="273393" y="230276"/>
                    <a:pt x="202337" y="260537"/>
                  </a:cubicBezTo>
                  <a:cubicBezTo>
                    <a:pt x="131280" y="290798"/>
                    <a:pt x="111544" y="459238"/>
                    <a:pt x="111544" y="459238"/>
                  </a:cubicBezTo>
                  <a:lnTo>
                    <a:pt x="16790" y="731634"/>
                  </a:lnTo>
                  <a:lnTo>
                    <a:pt x="52318" y="760581"/>
                  </a:lnTo>
                  <a:cubicBezTo>
                    <a:pt x="-6899" y="836905"/>
                    <a:pt x="-3480" y="1038501"/>
                    <a:pt x="4159" y="1108243"/>
                  </a:cubicBezTo>
                  <a:cubicBezTo>
                    <a:pt x="8598" y="1148810"/>
                    <a:pt x="55213" y="1325099"/>
                    <a:pt x="88379" y="1423530"/>
                  </a:cubicBezTo>
                  <a:cubicBezTo>
                    <a:pt x="121536" y="1521962"/>
                    <a:pt x="178648" y="1613278"/>
                    <a:pt x="178648" y="1613278"/>
                  </a:cubicBezTo>
                  <a:lnTo>
                    <a:pt x="203651" y="1793558"/>
                  </a:lnTo>
                  <a:lnTo>
                    <a:pt x="224177" y="1947777"/>
                  </a:lnTo>
                  <a:cubicBezTo>
                    <a:pt x="224177" y="1947777"/>
                    <a:pt x="232074" y="2181482"/>
                    <a:pt x="228911" y="2331492"/>
                  </a:cubicBezTo>
                  <a:cubicBezTo>
                    <a:pt x="225749" y="2481501"/>
                    <a:pt x="194174" y="2746782"/>
                    <a:pt x="194174" y="2746782"/>
                  </a:cubicBezTo>
                  <a:cubicBezTo>
                    <a:pt x="194174" y="2746782"/>
                    <a:pt x="175752" y="2874683"/>
                    <a:pt x="174171" y="2952064"/>
                  </a:cubicBezTo>
                  <a:cubicBezTo>
                    <a:pt x="172590" y="3029445"/>
                    <a:pt x="211538" y="3209982"/>
                    <a:pt x="212071" y="3248930"/>
                  </a:cubicBezTo>
                  <a:cubicBezTo>
                    <a:pt x="212595" y="3287878"/>
                    <a:pt x="193916" y="3368412"/>
                    <a:pt x="179438" y="3439468"/>
                  </a:cubicBezTo>
                  <a:cubicBezTo>
                    <a:pt x="164960" y="3510525"/>
                    <a:pt x="229969" y="3610537"/>
                    <a:pt x="229969" y="3610537"/>
                  </a:cubicBezTo>
                  <a:lnTo>
                    <a:pt x="230492" y="3640017"/>
                  </a:lnTo>
                  <a:lnTo>
                    <a:pt x="283651" y="3660543"/>
                  </a:lnTo>
                  <a:cubicBezTo>
                    <a:pt x="298387" y="3735810"/>
                    <a:pt x="583937" y="3709235"/>
                    <a:pt x="596310" y="3692652"/>
                  </a:cubicBezTo>
                  <a:cubicBezTo>
                    <a:pt x="608683" y="3676069"/>
                    <a:pt x="603149" y="3628959"/>
                    <a:pt x="603149" y="3628959"/>
                  </a:cubicBezTo>
                  <a:cubicBezTo>
                    <a:pt x="603149" y="3628959"/>
                    <a:pt x="697370" y="3657381"/>
                    <a:pt x="733689" y="3645275"/>
                  </a:cubicBezTo>
                  <a:cubicBezTo>
                    <a:pt x="749110" y="3640131"/>
                    <a:pt x="752110" y="3608956"/>
                    <a:pt x="764216" y="3610537"/>
                  </a:cubicBezTo>
                  <a:cubicBezTo>
                    <a:pt x="776323" y="3612118"/>
                    <a:pt x="770531" y="3638960"/>
                    <a:pt x="781056" y="3643170"/>
                  </a:cubicBezTo>
                  <a:cubicBezTo>
                    <a:pt x="791582" y="3647380"/>
                    <a:pt x="939229" y="3657905"/>
                    <a:pt x="1016867" y="3657905"/>
                  </a:cubicBezTo>
                  <a:cubicBezTo>
                    <a:pt x="1094505" y="3657905"/>
                    <a:pt x="1157932" y="3636321"/>
                    <a:pt x="1164771" y="3616319"/>
                  </a:cubicBezTo>
                  <a:cubicBezTo>
                    <a:pt x="1184174" y="3559597"/>
                    <a:pt x="1167933" y="3532632"/>
                    <a:pt x="1155294" y="3525260"/>
                  </a:cubicBezTo>
                  <a:cubicBezTo>
                    <a:pt x="1142664" y="3517887"/>
                    <a:pt x="934228" y="3496313"/>
                    <a:pt x="934228" y="3496313"/>
                  </a:cubicBezTo>
                  <a:lnTo>
                    <a:pt x="874221" y="3420513"/>
                  </a:lnTo>
                  <a:cubicBezTo>
                    <a:pt x="979491" y="3305766"/>
                    <a:pt x="955802" y="3216812"/>
                    <a:pt x="936857" y="3132068"/>
                  </a:cubicBezTo>
                  <a:cubicBezTo>
                    <a:pt x="918578" y="3050343"/>
                    <a:pt x="984758" y="2964161"/>
                    <a:pt x="984758" y="2964161"/>
                  </a:cubicBezTo>
                  <a:cubicBezTo>
                    <a:pt x="1053186" y="2911526"/>
                    <a:pt x="1047395" y="2703090"/>
                    <a:pt x="1047395" y="2703090"/>
                  </a:cubicBezTo>
                  <a:lnTo>
                    <a:pt x="1042661" y="2566768"/>
                  </a:lnTo>
                  <a:lnTo>
                    <a:pt x="1082666" y="2114626"/>
                  </a:lnTo>
                  <a:cubicBezTo>
                    <a:pt x="1082666" y="2114626"/>
                    <a:pt x="1084504" y="1857766"/>
                    <a:pt x="1091086" y="1757753"/>
                  </a:cubicBezTo>
                  <a:cubicBezTo>
                    <a:pt x="1097668" y="1657750"/>
                    <a:pt x="1123195" y="1546155"/>
                    <a:pt x="1090029" y="1437199"/>
                  </a:cubicBezTo>
                  <a:cubicBezTo>
                    <a:pt x="1073026" y="1381325"/>
                    <a:pt x="1011076" y="1271397"/>
                    <a:pt x="1011076" y="1271397"/>
                  </a:cubicBezTo>
                  <a:lnTo>
                    <a:pt x="999493" y="1204027"/>
                  </a:lnTo>
                  <a:cubicBezTo>
                    <a:pt x="999493" y="1204027"/>
                    <a:pt x="1026868" y="1148763"/>
                    <a:pt x="1035812" y="1064019"/>
                  </a:cubicBezTo>
                  <a:cubicBezTo>
                    <a:pt x="1042042" y="1005002"/>
                    <a:pt x="1041080" y="794528"/>
                    <a:pt x="1041080" y="794528"/>
                  </a:cubicBezTo>
                  <a:cubicBezTo>
                    <a:pt x="1075055" y="804758"/>
                    <a:pt x="1118985" y="822950"/>
                    <a:pt x="1137930" y="813473"/>
                  </a:cubicBezTo>
                  <a:cubicBezTo>
                    <a:pt x="1156875" y="803996"/>
                    <a:pt x="1171620" y="764524"/>
                    <a:pt x="1171620" y="764524"/>
                  </a:cubicBezTo>
                  <a:cubicBezTo>
                    <a:pt x="1372683" y="847163"/>
                    <a:pt x="1805356" y="717156"/>
                    <a:pt x="1805356" y="717156"/>
                  </a:cubicBezTo>
                  <a:cubicBezTo>
                    <a:pt x="1805356" y="717156"/>
                    <a:pt x="1830626" y="727158"/>
                    <a:pt x="1903254" y="724529"/>
                  </a:cubicBezTo>
                  <a:cubicBezTo>
                    <a:pt x="1944316" y="723043"/>
                    <a:pt x="1990646" y="750256"/>
                    <a:pt x="2014315" y="749265"/>
                  </a:cubicBezTo>
                  <a:cubicBezTo>
                    <a:pt x="2052215" y="747684"/>
                    <a:pt x="2036947" y="727681"/>
                    <a:pt x="2036947" y="727681"/>
                  </a:cubicBezTo>
                  <a:cubicBezTo>
                    <a:pt x="2036947" y="727681"/>
                    <a:pt x="1960623" y="690315"/>
                    <a:pt x="1962204" y="683990"/>
                  </a:cubicBezTo>
                  <a:cubicBezTo>
                    <a:pt x="1963785" y="677675"/>
                    <a:pt x="2084315" y="706622"/>
                    <a:pt x="2088001" y="666093"/>
                  </a:cubicBezTo>
                  <a:cubicBezTo>
                    <a:pt x="2090201" y="641975"/>
                    <a:pt x="1998523" y="643471"/>
                    <a:pt x="1996942" y="637156"/>
                  </a:cubicBezTo>
                  <a:close/>
                  <a:moveTo>
                    <a:pt x="259020" y="1079687"/>
                  </a:moveTo>
                  <a:cubicBezTo>
                    <a:pt x="250733" y="1104671"/>
                    <a:pt x="259934" y="1139962"/>
                    <a:pt x="275708" y="1161031"/>
                  </a:cubicBezTo>
                  <a:lnTo>
                    <a:pt x="275708" y="1161031"/>
                  </a:lnTo>
                  <a:cubicBezTo>
                    <a:pt x="283775" y="1171804"/>
                    <a:pt x="274603" y="1182186"/>
                    <a:pt x="271821" y="1195273"/>
                  </a:cubicBezTo>
                  <a:lnTo>
                    <a:pt x="261553" y="1219829"/>
                  </a:lnTo>
                  <a:lnTo>
                    <a:pt x="237865" y="1250090"/>
                  </a:lnTo>
                  <a:cubicBezTo>
                    <a:pt x="237865" y="1250090"/>
                    <a:pt x="201022" y="989543"/>
                    <a:pt x="265497" y="909276"/>
                  </a:cubicBezTo>
                  <a:lnTo>
                    <a:pt x="306292" y="959282"/>
                  </a:lnTo>
                  <a:lnTo>
                    <a:pt x="259020" y="1079687"/>
                  </a:lnTo>
                  <a:close/>
                  <a:moveTo>
                    <a:pt x="590376" y="3054744"/>
                  </a:moveTo>
                  <a:cubicBezTo>
                    <a:pt x="584441" y="3206677"/>
                    <a:pt x="521443" y="3388690"/>
                    <a:pt x="521443" y="3388690"/>
                  </a:cubicBezTo>
                  <a:lnTo>
                    <a:pt x="466932" y="3311947"/>
                  </a:lnTo>
                  <a:cubicBezTo>
                    <a:pt x="559515" y="3177445"/>
                    <a:pt x="541712" y="3021511"/>
                    <a:pt x="522719" y="2914688"/>
                  </a:cubicBezTo>
                  <a:cubicBezTo>
                    <a:pt x="503727" y="2807865"/>
                    <a:pt x="605901" y="2655932"/>
                    <a:pt x="605901" y="2655932"/>
                  </a:cubicBezTo>
                  <a:cubicBezTo>
                    <a:pt x="559705" y="2937234"/>
                    <a:pt x="596310" y="2902810"/>
                    <a:pt x="590376" y="305474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611" name="Graphic 515" descr="A man lifting hand">
              <a:extLst>
                <a:ext uri="{FF2B5EF4-FFF2-40B4-BE49-F238E27FC236}">
                  <a16:creationId xmlns:a16="http://schemas.microsoft.com/office/drawing/2014/main" id="{13ABC263-514D-32DB-7868-AA971436F086}"/>
                </a:ext>
              </a:extLst>
            </p:cNvPr>
            <p:cNvGrpSpPr/>
            <p:nvPr/>
          </p:nvGrpSpPr>
          <p:grpSpPr>
            <a:xfrm>
              <a:off x="1388135" y="6130478"/>
              <a:ext cx="944003" cy="216897"/>
              <a:chOff x="1388135" y="6130478"/>
              <a:chExt cx="944003" cy="216897"/>
            </a:xfrm>
            <a:solidFill>
              <a:srgbClr val="FFFFFF"/>
            </a:solidFill>
          </p:grpSpPr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4789549E-C5BC-D256-BE0B-298593A91A84}"/>
                  </a:ext>
                </a:extLst>
              </p:cNvPr>
              <p:cNvSpPr/>
              <p:nvPr/>
            </p:nvSpPr>
            <p:spPr>
              <a:xfrm>
                <a:off x="1388135" y="6177082"/>
                <a:ext cx="371259" cy="170293"/>
              </a:xfrm>
              <a:custGeom>
                <a:avLst/>
                <a:gdLst>
                  <a:gd name="connsiteX0" fmla="*/ 173 w 371259"/>
                  <a:gd name="connsiteY0" fmla="*/ 88232 h 170293"/>
                  <a:gd name="connsiteX1" fmla="*/ 54913 w 371259"/>
                  <a:gd name="connsiteY1" fmla="*/ 113502 h 170293"/>
                  <a:gd name="connsiteX2" fmla="*/ 72811 w 371259"/>
                  <a:gd name="connsiteY2" fmla="*/ 145610 h 170293"/>
                  <a:gd name="connsiteX3" fmla="*/ 370200 w 371259"/>
                  <a:gd name="connsiteY3" fmla="*/ 146134 h 170293"/>
                  <a:gd name="connsiteX4" fmla="*/ 366514 w 371259"/>
                  <a:gd name="connsiteY4" fmla="*/ 62448 h 170293"/>
                  <a:gd name="connsiteX5" fmla="*/ 314155 w 371259"/>
                  <a:gd name="connsiteY5" fmla="*/ 2697 h 170293"/>
                  <a:gd name="connsiteX6" fmla="*/ 74392 w 371259"/>
                  <a:gd name="connsiteY6" fmla="*/ 30339 h 170293"/>
                  <a:gd name="connsiteX7" fmla="*/ 173 w 371259"/>
                  <a:gd name="connsiteY7" fmla="*/ 88232 h 170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259" h="170293">
                    <a:moveTo>
                      <a:pt x="173" y="88232"/>
                    </a:moveTo>
                    <a:cubicBezTo>
                      <a:pt x="5964" y="111387"/>
                      <a:pt x="54913" y="113502"/>
                      <a:pt x="54913" y="113502"/>
                    </a:cubicBezTo>
                    <a:cubicBezTo>
                      <a:pt x="54913" y="113502"/>
                      <a:pt x="59504" y="129713"/>
                      <a:pt x="72811" y="145610"/>
                    </a:cubicBezTo>
                    <a:cubicBezTo>
                      <a:pt x="91756" y="168242"/>
                      <a:pt x="331157" y="187197"/>
                      <a:pt x="370200" y="146134"/>
                    </a:cubicBezTo>
                    <a:cubicBezTo>
                      <a:pt x="370200" y="146134"/>
                      <a:pt x="374249" y="82174"/>
                      <a:pt x="366514" y="62448"/>
                    </a:cubicBezTo>
                    <a:cubicBezTo>
                      <a:pt x="358780" y="42712"/>
                      <a:pt x="314155" y="2697"/>
                      <a:pt x="314155" y="2697"/>
                    </a:cubicBezTo>
                    <a:cubicBezTo>
                      <a:pt x="314155" y="2697"/>
                      <a:pt x="167766" y="-12762"/>
                      <a:pt x="74392" y="30339"/>
                    </a:cubicBezTo>
                    <a:cubicBezTo>
                      <a:pt x="43683" y="44512"/>
                      <a:pt x="-3208" y="74697"/>
                      <a:pt x="173" y="8823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28003726-22C6-5ECA-8943-98A919AF500F}"/>
                  </a:ext>
                </a:extLst>
              </p:cNvPr>
              <p:cNvSpPr/>
              <p:nvPr/>
            </p:nvSpPr>
            <p:spPr>
              <a:xfrm>
                <a:off x="1757285" y="6130478"/>
                <a:ext cx="574853" cy="159340"/>
              </a:xfrm>
              <a:custGeom>
                <a:avLst/>
                <a:gdLst>
                  <a:gd name="connsiteX0" fmla="*/ 3 w 574853"/>
                  <a:gd name="connsiteY0" fmla="*/ 119053 h 159340"/>
                  <a:gd name="connsiteX1" fmla="*/ 97377 w 574853"/>
                  <a:gd name="connsiteY1" fmla="*/ 101680 h 159340"/>
                  <a:gd name="connsiteX2" fmla="*/ 332511 w 574853"/>
                  <a:gd name="connsiteY2" fmla="*/ 0 h 159340"/>
                  <a:gd name="connsiteX3" fmla="*/ 432142 w 574853"/>
                  <a:gd name="connsiteY3" fmla="*/ 15354 h 159340"/>
                  <a:gd name="connsiteX4" fmla="*/ 574789 w 574853"/>
                  <a:gd name="connsiteY4" fmla="*/ 57465 h 159340"/>
                  <a:gd name="connsiteX5" fmla="*/ 561625 w 574853"/>
                  <a:gd name="connsiteY5" fmla="*/ 127997 h 159340"/>
                  <a:gd name="connsiteX6" fmla="*/ 181597 w 574853"/>
                  <a:gd name="connsiteY6" fmla="*/ 145895 h 159340"/>
                  <a:gd name="connsiteX7" fmla="*/ 163699 w 574853"/>
                  <a:gd name="connsiteY7" fmla="*/ 113786 h 159340"/>
                  <a:gd name="connsiteX8" fmla="*/ 136858 w 574853"/>
                  <a:gd name="connsiteY8" fmla="*/ 146418 h 159340"/>
                  <a:gd name="connsiteX9" fmla="*/ 43170 w 574853"/>
                  <a:gd name="connsiteY9" fmla="*/ 143256 h 159340"/>
                  <a:gd name="connsiteX10" fmla="*/ 3 w 574853"/>
                  <a:gd name="connsiteY10" fmla="*/ 119053 h 159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4853" h="159340">
                    <a:moveTo>
                      <a:pt x="3" y="119053"/>
                    </a:moveTo>
                    <a:cubicBezTo>
                      <a:pt x="-397" y="115043"/>
                      <a:pt x="42370" y="113147"/>
                      <a:pt x="97377" y="101680"/>
                    </a:cubicBezTo>
                    <a:cubicBezTo>
                      <a:pt x="186750" y="83048"/>
                      <a:pt x="307317" y="42929"/>
                      <a:pt x="332511" y="0"/>
                    </a:cubicBezTo>
                    <a:cubicBezTo>
                      <a:pt x="332511" y="0"/>
                      <a:pt x="379745" y="9716"/>
                      <a:pt x="432142" y="15354"/>
                    </a:cubicBezTo>
                    <a:cubicBezTo>
                      <a:pt x="499760" y="22631"/>
                      <a:pt x="577418" y="20622"/>
                      <a:pt x="574789" y="57465"/>
                    </a:cubicBezTo>
                    <a:cubicBezTo>
                      <a:pt x="573398" y="76914"/>
                      <a:pt x="575789" y="120396"/>
                      <a:pt x="561625" y="127997"/>
                    </a:cubicBezTo>
                    <a:cubicBezTo>
                      <a:pt x="460565" y="182213"/>
                      <a:pt x="193370" y="150657"/>
                      <a:pt x="181597" y="145895"/>
                    </a:cubicBezTo>
                    <a:cubicBezTo>
                      <a:pt x="169824" y="141132"/>
                      <a:pt x="175806" y="114310"/>
                      <a:pt x="163699" y="113786"/>
                    </a:cubicBezTo>
                    <a:cubicBezTo>
                      <a:pt x="151593" y="113262"/>
                      <a:pt x="148431" y="141161"/>
                      <a:pt x="136858" y="146418"/>
                    </a:cubicBezTo>
                    <a:cubicBezTo>
                      <a:pt x="125276" y="151686"/>
                      <a:pt x="43170" y="143256"/>
                      <a:pt x="43170" y="143256"/>
                    </a:cubicBezTo>
                    <a:cubicBezTo>
                      <a:pt x="43170" y="143256"/>
                      <a:pt x="1051" y="129578"/>
                      <a:pt x="3" y="119053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614" name="Graphic 515" descr="A man lifting hand">
              <a:extLst>
                <a:ext uri="{FF2B5EF4-FFF2-40B4-BE49-F238E27FC236}">
                  <a16:creationId xmlns:a16="http://schemas.microsoft.com/office/drawing/2014/main" id="{983064DE-89CE-B50F-B247-68C12307CE8F}"/>
                </a:ext>
              </a:extLst>
            </p:cNvPr>
            <p:cNvGrpSpPr/>
            <p:nvPr/>
          </p:nvGrpSpPr>
          <p:grpSpPr>
            <a:xfrm>
              <a:off x="1423776" y="3801922"/>
              <a:ext cx="741438" cy="156743"/>
              <a:chOff x="1423776" y="3801922"/>
              <a:chExt cx="741438" cy="156743"/>
            </a:xfrm>
            <a:solidFill>
              <a:srgbClr val="FFFFFF"/>
            </a:solidFill>
          </p:grpSpPr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AF4F9060-B929-9E44-88A1-CDD707228D69}"/>
                  </a:ext>
                </a:extLst>
              </p:cNvPr>
              <p:cNvSpPr/>
              <p:nvPr/>
            </p:nvSpPr>
            <p:spPr>
              <a:xfrm>
                <a:off x="1423776" y="3801922"/>
                <a:ext cx="244070" cy="136774"/>
              </a:xfrm>
              <a:custGeom>
                <a:avLst/>
                <a:gdLst>
                  <a:gd name="connsiteX0" fmla="*/ 18748 w 244070"/>
                  <a:gd name="connsiteY0" fmla="*/ 46 h 136774"/>
                  <a:gd name="connsiteX1" fmla="*/ 1480 w 244070"/>
                  <a:gd name="connsiteY1" fmla="*/ 64769 h 136774"/>
                  <a:gd name="connsiteX2" fmla="*/ 232975 w 244070"/>
                  <a:gd name="connsiteY2" fmla="*/ 134797 h 136774"/>
                  <a:gd name="connsiteX3" fmla="*/ 244024 w 244070"/>
                  <a:gd name="connsiteY3" fmla="*/ 54787 h 136774"/>
                  <a:gd name="connsiteX4" fmla="*/ 106121 w 244070"/>
                  <a:gd name="connsiteY4" fmla="*/ 36365 h 136774"/>
                  <a:gd name="connsiteX5" fmla="*/ 18748 w 244070"/>
                  <a:gd name="connsiteY5" fmla="*/ 46 h 13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4070" h="136774">
                    <a:moveTo>
                      <a:pt x="18748" y="46"/>
                    </a:moveTo>
                    <a:cubicBezTo>
                      <a:pt x="7557" y="3399"/>
                      <a:pt x="-4207" y="57377"/>
                      <a:pt x="1480" y="64769"/>
                    </a:cubicBezTo>
                    <a:cubicBezTo>
                      <a:pt x="7166" y="72160"/>
                      <a:pt x="189817" y="150065"/>
                      <a:pt x="232975" y="134797"/>
                    </a:cubicBezTo>
                    <a:cubicBezTo>
                      <a:pt x="245415" y="130396"/>
                      <a:pt x="244024" y="54787"/>
                      <a:pt x="244024" y="54787"/>
                    </a:cubicBezTo>
                    <a:cubicBezTo>
                      <a:pt x="244024" y="54787"/>
                      <a:pt x="168758" y="35841"/>
                      <a:pt x="106121" y="36365"/>
                    </a:cubicBezTo>
                    <a:cubicBezTo>
                      <a:pt x="52638" y="36823"/>
                      <a:pt x="23959" y="-1516"/>
                      <a:pt x="18748" y="46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A9F29312-6DA1-40FF-5291-9EF01BE10975}"/>
                  </a:ext>
                </a:extLst>
              </p:cNvPr>
              <p:cNvSpPr/>
              <p:nvPr/>
            </p:nvSpPr>
            <p:spPr>
              <a:xfrm>
                <a:off x="1718731" y="3872758"/>
                <a:ext cx="233305" cy="85907"/>
              </a:xfrm>
              <a:custGeom>
                <a:avLst/>
                <a:gdLst>
                  <a:gd name="connsiteX0" fmla="*/ 2515 w 233305"/>
                  <a:gd name="connsiteY0" fmla="*/ 0 h 85907"/>
                  <a:gd name="connsiteX1" fmla="*/ 0 w 233305"/>
                  <a:gd name="connsiteY1" fmla="*/ 74619 h 85907"/>
                  <a:gd name="connsiteX2" fmla="*/ 233305 w 233305"/>
                  <a:gd name="connsiteY2" fmla="*/ 75009 h 85907"/>
                  <a:gd name="connsiteX3" fmla="*/ 230143 w 233305"/>
                  <a:gd name="connsiteY3" fmla="*/ 8687 h 85907"/>
                  <a:gd name="connsiteX4" fmla="*/ 2515 w 233305"/>
                  <a:gd name="connsiteY4" fmla="*/ 0 h 8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305" h="85907">
                    <a:moveTo>
                      <a:pt x="2515" y="0"/>
                    </a:moveTo>
                    <a:lnTo>
                      <a:pt x="0" y="74619"/>
                    </a:lnTo>
                    <a:cubicBezTo>
                      <a:pt x="0" y="74619"/>
                      <a:pt x="152248" y="99755"/>
                      <a:pt x="233305" y="75009"/>
                    </a:cubicBezTo>
                    <a:lnTo>
                      <a:pt x="230143" y="8687"/>
                    </a:lnTo>
                    <a:cubicBezTo>
                      <a:pt x="230153" y="8696"/>
                      <a:pt x="87506" y="11849"/>
                      <a:pt x="2515" y="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DE37DBDC-E4F4-0614-AA13-0B25854AB24C}"/>
                  </a:ext>
                </a:extLst>
              </p:cNvPr>
              <p:cNvSpPr/>
              <p:nvPr/>
            </p:nvSpPr>
            <p:spPr>
              <a:xfrm>
                <a:off x="2075728" y="3844087"/>
                <a:ext cx="89487" cy="93688"/>
              </a:xfrm>
              <a:custGeom>
                <a:avLst/>
                <a:gdLst>
                  <a:gd name="connsiteX0" fmla="*/ 0 w 89487"/>
                  <a:gd name="connsiteY0" fmla="*/ 21050 h 93688"/>
                  <a:gd name="connsiteX1" fmla="*/ 9477 w 89487"/>
                  <a:gd name="connsiteY1" fmla="*/ 93688 h 93688"/>
                  <a:gd name="connsiteX2" fmla="*/ 89487 w 89487"/>
                  <a:gd name="connsiteY2" fmla="*/ 56845 h 93688"/>
                  <a:gd name="connsiteX3" fmla="*/ 79486 w 89487"/>
                  <a:gd name="connsiteY3" fmla="*/ 0 h 93688"/>
                  <a:gd name="connsiteX4" fmla="*/ 0 w 89487"/>
                  <a:gd name="connsiteY4" fmla="*/ 21050 h 93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487" h="93688">
                    <a:moveTo>
                      <a:pt x="0" y="21050"/>
                    </a:moveTo>
                    <a:lnTo>
                      <a:pt x="9477" y="93688"/>
                    </a:lnTo>
                    <a:cubicBezTo>
                      <a:pt x="9477" y="93688"/>
                      <a:pt x="75848" y="86020"/>
                      <a:pt x="89487" y="56845"/>
                    </a:cubicBezTo>
                    <a:lnTo>
                      <a:pt x="79486" y="0"/>
                    </a:lnTo>
                    <a:lnTo>
                      <a:pt x="0" y="2105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023F58A3-11CE-62E9-88B3-4E5EBC16CD84}"/>
                </a:ext>
              </a:extLst>
            </p:cNvPr>
            <p:cNvSpPr/>
            <p:nvPr/>
          </p:nvSpPr>
          <p:spPr>
            <a:xfrm>
              <a:off x="1336226" y="3864318"/>
              <a:ext cx="925957" cy="2370563"/>
            </a:xfrm>
            <a:custGeom>
              <a:avLst/>
              <a:gdLst>
                <a:gd name="connsiteX0" fmla="*/ 915734 w 925957"/>
                <a:gd name="connsiteY0" fmla="*/ 234239 h 2370563"/>
                <a:gd name="connsiteX1" fmla="*/ 832161 w 925957"/>
                <a:gd name="connsiteY1" fmla="*/ 48644 h 2370563"/>
                <a:gd name="connsiteX2" fmla="*/ 826865 w 925957"/>
                <a:gd name="connsiteY2" fmla="*/ 50054 h 2370563"/>
                <a:gd name="connsiteX3" fmla="*/ 771392 w 925957"/>
                <a:gd name="connsiteY3" fmla="*/ 74476 h 2370563"/>
                <a:gd name="connsiteX4" fmla="*/ 379466 w 925957"/>
                <a:gd name="connsiteY4" fmla="*/ 80324 h 2370563"/>
                <a:gd name="connsiteX5" fmla="*/ 381905 w 925957"/>
                <a:gd name="connsiteY5" fmla="*/ 12983 h 2370563"/>
                <a:gd name="connsiteX6" fmla="*/ 377123 w 925957"/>
                <a:gd name="connsiteY6" fmla="*/ 6382 h 2370563"/>
                <a:gd name="connsiteX7" fmla="*/ 346901 w 925957"/>
                <a:gd name="connsiteY7" fmla="*/ 238 h 2370563"/>
                <a:gd name="connsiteX8" fmla="*/ 339690 w 925957"/>
                <a:gd name="connsiteY8" fmla="*/ 5944 h 2370563"/>
                <a:gd name="connsiteX9" fmla="*/ 331394 w 925957"/>
                <a:gd name="connsiteY9" fmla="*/ 77134 h 2370563"/>
                <a:gd name="connsiteX10" fmla="*/ 326250 w 925957"/>
                <a:gd name="connsiteY10" fmla="*/ 81753 h 2370563"/>
                <a:gd name="connsiteX11" fmla="*/ 88516 w 925957"/>
                <a:gd name="connsiteY11" fmla="*/ 3296 h 2370563"/>
                <a:gd name="connsiteX12" fmla="*/ 78819 w 925957"/>
                <a:gd name="connsiteY12" fmla="*/ 1886 h 2370563"/>
                <a:gd name="connsiteX13" fmla="*/ 72200 w 925957"/>
                <a:gd name="connsiteY13" fmla="*/ 12278 h 2370563"/>
                <a:gd name="connsiteX14" fmla="*/ 67675 w 925957"/>
                <a:gd name="connsiteY14" fmla="*/ 18983 h 2370563"/>
                <a:gd name="connsiteX15" fmla="*/ 112690 w 925957"/>
                <a:gd name="connsiteY15" fmla="*/ 304800 h 2370563"/>
                <a:gd name="connsiteX16" fmla="*/ 116729 w 925957"/>
                <a:gd name="connsiteY16" fmla="*/ 308686 h 2370563"/>
                <a:gd name="connsiteX17" fmla="*/ 194653 w 925957"/>
                <a:gd name="connsiteY17" fmla="*/ 395678 h 2370563"/>
                <a:gd name="connsiteX18" fmla="*/ 246155 w 925957"/>
                <a:gd name="connsiteY18" fmla="*/ 517693 h 2370563"/>
                <a:gd name="connsiteX19" fmla="*/ 223999 w 925957"/>
                <a:gd name="connsiteY19" fmla="*/ 522789 h 2370563"/>
                <a:gd name="connsiteX20" fmla="*/ 182385 w 925957"/>
                <a:gd name="connsiteY20" fmla="*/ 514322 h 2370563"/>
                <a:gd name="connsiteX21" fmla="*/ 175050 w 925957"/>
                <a:gd name="connsiteY21" fmla="*/ 512826 h 2370563"/>
                <a:gd name="connsiteX22" fmla="*/ 172117 w 925957"/>
                <a:gd name="connsiteY22" fmla="*/ 519722 h 2370563"/>
                <a:gd name="connsiteX23" fmla="*/ 225276 w 925957"/>
                <a:gd name="connsiteY23" fmla="*/ 668522 h 2370563"/>
                <a:gd name="connsiteX24" fmla="*/ 221980 w 925957"/>
                <a:gd name="connsiteY24" fmla="*/ 707908 h 2370563"/>
                <a:gd name="connsiteX25" fmla="*/ 189052 w 925957"/>
                <a:gd name="connsiteY25" fmla="*/ 682171 h 2370563"/>
                <a:gd name="connsiteX26" fmla="*/ 123615 w 925957"/>
                <a:gd name="connsiteY26" fmla="*/ 650081 h 2370563"/>
                <a:gd name="connsiteX27" fmla="*/ 117519 w 925957"/>
                <a:gd name="connsiteY27" fmla="*/ 647919 h 2370563"/>
                <a:gd name="connsiteX28" fmla="*/ 93183 w 925957"/>
                <a:gd name="connsiteY28" fmla="*/ 628536 h 2370563"/>
                <a:gd name="connsiteX29" fmla="*/ 86630 w 925957"/>
                <a:gd name="connsiteY29" fmla="*/ 632317 h 2370563"/>
                <a:gd name="connsiteX30" fmla="*/ 53616 w 925957"/>
                <a:gd name="connsiteY30" fmla="*/ 608991 h 2370563"/>
                <a:gd name="connsiteX31" fmla="*/ 39300 w 925957"/>
                <a:gd name="connsiteY31" fmla="*/ 605800 h 2370563"/>
                <a:gd name="connsiteX32" fmla="*/ 46015 w 925957"/>
                <a:gd name="connsiteY32" fmla="*/ 1199788 h 2370563"/>
                <a:gd name="connsiteX33" fmla="*/ 0 w 925957"/>
                <a:gd name="connsiteY33" fmla="*/ 1769926 h 2370563"/>
                <a:gd name="connsiteX34" fmla="*/ 36719 w 925957"/>
                <a:gd name="connsiteY34" fmla="*/ 2046056 h 2370563"/>
                <a:gd name="connsiteX35" fmla="*/ 54683 w 925957"/>
                <a:gd name="connsiteY35" fmla="*/ 2370563 h 2370563"/>
                <a:gd name="connsiteX36" fmla="*/ 74143 w 925957"/>
                <a:gd name="connsiteY36" fmla="*/ 2363572 h 2370563"/>
                <a:gd name="connsiteX37" fmla="*/ 349187 w 925957"/>
                <a:gd name="connsiteY37" fmla="*/ 2306736 h 2370563"/>
                <a:gd name="connsiteX38" fmla="*/ 376057 w 925957"/>
                <a:gd name="connsiteY38" fmla="*/ 2275761 h 2370563"/>
                <a:gd name="connsiteX39" fmla="*/ 341281 w 925957"/>
                <a:gd name="connsiteY39" fmla="*/ 2154041 h 2370563"/>
                <a:gd name="connsiteX40" fmla="*/ 290484 w 925957"/>
                <a:gd name="connsiteY40" fmla="*/ 2072021 h 2370563"/>
                <a:gd name="connsiteX41" fmla="*/ 295942 w 925957"/>
                <a:gd name="connsiteY41" fmla="*/ 2057410 h 2370563"/>
                <a:gd name="connsiteX42" fmla="*/ 348348 w 925957"/>
                <a:gd name="connsiteY42" fmla="*/ 1779432 h 2370563"/>
                <a:gd name="connsiteX43" fmla="*/ 382276 w 925957"/>
                <a:gd name="connsiteY43" fmla="*/ 1482319 h 2370563"/>
                <a:gd name="connsiteX44" fmla="*/ 436302 w 925957"/>
                <a:gd name="connsiteY44" fmla="*/ 1441028 h 2370563"/>
                <a:gd name="connsiteX45" fmla="*/ 415776 w 925957"/>
                <a:gd name="connsiteY45" fmla="*/ 1768164 h 2370563"/>
                <a:gd name="connsiteX46" fmla="*/ 355625 w 925957"/>
                <a:gd name="connsiteY46" fmla="*/ 2160204 h 2370563"/>
                <a:gd name="connsiteX47" fmla="*/ 372161 w 925957"/>
                <a:gd name="connsiteY47" fmla="*/ 2310499 h 2370563"/>
                <a:gd name="connsiteX48" fmla="*/ 371713 w 925957"/>
                <a:gd name="connsiteY48" fmla="*/ 2317661 h 2370563"/>
                <a:gd name="connsiteX49" fmla="*/ 422062 w 925957"/>
                <a:gd name="connsiteY49" fmla="*/ 2365944 h 2370563"/>
                <a:gd name="connsiteX50" fmla="*/ 427301 w 925957"/>
                <a:gd name="connsiteY50" fmla="*/ 2369325 h 2370563"/>
                <a:gd name="connsiteX51" fmla="*/ 653558 w 925957"/>
                <a:gd name="connsiteY51" fmla="*/ 2319195 h 2370563"/>
                <a:gd name="connsiteX52" fmla="*/ 745369 w 925957"/>
                <a:gd name="connsiteY52" fmla="*/ 2268694 h 2370563"/>
                <a:gd name="connsiteX53" fmla="*/ 743683 w 925957"/>
                <a:gd name="connsiteY53" fmla="*/ 2264474 h 2370563"/>
                <a:gd name="connsiteX54" fmla="*/ 689534 w 925957"/>
                <a:gd name="connsiteY54" fmla="*/ 2199294 h 2370563"/>
                <a:gd name="connsiteX55" fmla="*/ 690763 w 925957"/>
                <a:gd name="connsiteY55" fmla="*/ 2180978 h 2370563"/>
                <a:gd name="connsiteX56" fmla="*/ 768877 w 925957"/>
                <a:gd name="connsiteY56" fmla="*/ 2009889 h 2370563"/>
                <a:gd name="connsiteX57" fmla="*/ 805472 w 925957"/>
                <a:gd name="connsiteY57" fmla="*/ 1726864 h 2370563"/>
                <a:gd name="connsiteX58" fmla="*/ 858326 w 925957"/>
                <a:gd name="connsiteY58" fmla="*/ 1425416 h 2370563"/>
                <a:gd name="connsiteX59" fmla="*/ 874119 w 925957"/>
                <a:gd name="connsiteY59" fmla="*/ 1188377 h 2370563"/>
                <a:gd name="connsiteX60" fmla="*/ 909676 w 925957"/>
                <a:gd name="connsiteY60" fmla="*/ 544202 h 2370563"/>
                <a:gd name="connsiteX61" fmla="*/ 915734 w 925957"/>
                <a:gd name="connsiteY61" fmla="*/ 234239 h 2370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25957" h="2370563">
                  <a:moveTo>
                    <a:pt x="915734" y="234239"/>
                  </a:moveTo>
                  <a:cubicBezTo>
                    <a:pt x="897122" y="166440"/>
                    <a:pt x="865918" y="105394"/>
                    <a:pt x="832161" y="48644"/>
                  </a:cubicBezTo>
                  <a:cubicBezTo>
                    <a:pt x="830266" y="48225"/>
                    <a:pt x="828294" y="48749"/>
                    <a:pt x="826865" y="50054"/>
                  </a:cubicBezTo>
                  <a:cubicBezTo>
                    <a:pt x="811978" y="63675"/>
                    <a:pt x="785432" y="72543"/>
                    <a:pt x="771392" y="74476"/>
                  </a:cubicBezTo>
                  <a:cubicBezTo>
                    <a:pt x="641509" y="91307"/>
                    <a:pt x="504634" y="116348"/>
                    <a:pt x="379466" y="80324"/>
                  </a:cubicBezTo>
                  <a:cubicBezTo>
                    <a:pt x="364703" y="70142"/>
                    <a:pt x="379438" y="31423"/>
                    <a:pt x="381905" y="12983"/>
                  </a:cubicBezTo>
                  <a:cubicBezTo>
                    <a:pt x="382324" y="9859"/>
                    <a:pt x="380219" y="6963"/>
                    <a:pt x="377123" y="6382"/>
                  </a:cubicBezTo>
                  <a:cubicBezTo>
                    <a:pt x="365903" y="4286"/>
                    <a:pt x="356016" y="2286"/>
                    <a:pt x="346901" y="238"/>
                  </a:cubicBezTo>
                  <a:cubicBezTo>
                    <a:pt x="343367" y="-628"/>
                    <a:pt x="339633" y="2286"/>
                    <a:pt x="339690" y="5944"/>
                  </a:cubicBezTo>
                  <a:cubicBezTo>
                    <a:pt x="339804" y="27413"/>
                    <a:pt x="333956" y="54216"/>
                    <a:pt x="331394" y="77134"/>
                  </a:cubicBezTo>
                  <a:cubicBezTo>
                    <a:pt x="329222" y="78077"/>
                    <a:pt x="328917" y="84839"/>
                    <a:pt x="326250" y="81753"/>
                  </a:cubicBezTo>
                  <a:cubicBezTo>
                    <a:pt x="237401" y="67170"/>
                    <a:pt x="155639" y="43929"/>
                    <a:pt x="88516" y="3296"/>
                  </a:cubicBezTo>
                  <a:cubicBezTo>
                    <a:pt x="86858" y="-324"/>
                    <a:pt x="81448" y="-1209"/>
                    <a:pt x="78819" y="1886"/>
                  </a:cubicBezTo>
                  <a:cubicBezTo>
                    <a:pt x="75857" y="3686"/>
                    <a:pt x="74790" y="11011"/>
                    <a:pt x="72200" y="12278"/>
                  </a:cubicBezTo>
                  <a:cubicBezTo>
                    <a:pt x="69161" y="12973"/>
                    <a:pt x="67189" y="15907"/>
                    <a:pt x="67675" y="18983"/>
                  </a:cubicBezTo>
                  <a:cubicBezTo>
                    <a:pt x="82801" y="114395"/>
                    <a:pt x="82820" y="211560"/>
                    <a:pt x="112690" y="304800"/>
                  </a:cubicBezTo>
                  <a:cubicBezTo>
                    <a:pt x="113300" y="306686"/>
                    <a:pt x="114814" y="308153"/>
                    <a:pt x="116729" y="308686"/>
                  </a:cubicBezTo>
                  <a:cubicBezTo>
                    <a:pt x="186366" y="324326"/>
                    <a:pt x="180670" y="342071"/>
                    <a:pt x="194653" y="395678"/>
                  </a:cubicBezTo>
                  <a:cubicBezTo>
                    <a:pt x="205492" y="423101"/>
                    <a:pt x="256965" y="488471"/>
                    <a:pt x="246155" y="517693"/>
                  </a:cubicBezTo>
                  <a:cubicBezTo>
                    <a:pt x="243573" y="522694"/>
                    <a:pt x="234125" y="523513"/>
                    <a:pt x="223999" y="522789"/>
                  </a:cubicBezTo>
                  <a:cubicBezTo>
                    <a:pt x="203225" y="526714"/>
                    <a:pt x="190395" y="524104"/>
                    <a:pt x="182385" y="514322"/>
                  </a:cubicBezTo>
                  <a:cubicBezTo>
                    <a:pt x="180604" y="512140"/>
                    <a:pt x="177537" y="511521"/>
                    <a:pt x="175050" y="512826"/>
                  </a:cubicBezTo>
                  <a:cubicBezTo>
                    <a:pt x="172564" y="514131"/>
                    <a:pt x="171336" y="517017"/>
                    <a:pt x="172117" y="519722"/>
                  </a:cubicBezTo>
                  <a:cubicBezTo>
                    <a:pt x="188024" y="574405"/>
                    <a:pt x="205064" y="622430"/>
                    <a:pt x="225276" y="668522"/>
                  </a:cubicBezTo>
                  <a:cubicBezTo>
                    <a:pt x="232219" y="681800"/>
                    <a:pt x="237649" y="701945"/>
                    <a:pt x="221980" y="707908"/>
                  </a:cubicBezTo>
                  <a:cubicBezTo>
                    <a:pt x="211265" y="706622"/>
                    <a:pt x="198301" y="689982"/>
                    <a:pt x="189052" y="682171"/>
                  </a:cubicBezTo>
                  <a:cubicBezTo>
                    <a:pt x="167869" y="677266"/>
                    <a:pt x="133693" y="665798"/>
                    <a:pt x="123615" y="650081"/>
                  </a:cubicBezTo>
                  <a:cubicBezTo>
                    <a:pt x="122196" y="648215"/>
                    <a:pt x="119805" y="647357"/>
                    <a:pt x="117519" y="647919"/>
                  </a:cubicBezTo>
                  <a:cubicBezTo>
                    <a:pt x="109014" y="650558"/>
                    <a:pt x="102851" y="628374"/>
                    <a:pt x="93183" y="628536"/>
                  </a:cubicBezTo>
                  <a:cubicBezTo>
                    <a:pt x="90345" y="628441"/>
                    <a:pt x="89040" y="632136"/>
                    <a:pt x="86630" y="632317"/>
                  </a:cubicBezTo>
                  <a:cubicBezTo>
                    <a:pt x="80639" y="632755"/>
                    <a:pt x="69523" y="624907"/>
                    <a:pt x="53616" y="608991"/>
                  </a:cubicBezTo>
                  <a:cubicBezTo>
                    <a:pt x="51483" y="606371"/>
                    <a:pt x="42539" y="604142"/>
                    <a:pt x="39300" y="605800"/>
                  </a:cubicBezTo>
                  <a:cubicBezTo>
                    <a:pt x="64875" y="804605"/>
                    <a:pt x="59503" y="1002411"/>
                    <a:pt x="46015" y="1199788"/>
                  </a:cubicBezTo>
                  <a:cubicBezTo>
                    <a:pt x="32937" y="1391288"/>
                    <a:pt x="7496" y="1578664"/>
                    <a:pt x="0" y="1769926"/>
                  </a:cubicBezTo>
                  <a:cubicBezTo>
                    <a:pt x="8496" y="1861585"/>
                    <a:pt x="42110" y="1952968"/>
                    <a:pt x="36719" y="2046056"/>
                  </a:cubicBezTo>
                  <a:cubicBezTo>
                    <a:pt x="21479" y="2155479"/>
                    <a:pt x="-26308" y="2277390"/>
                    <a:pt x="54683" y="2370563"/>
                  </a:cubicBezTo>
                  <a:cubicBezTo>
                    <a:pt x="60503" y="2369573"/>
                    <a:pt x="70523" y="2365772"/>
                    <a:pt x="74143" y="2363572"/>
                  </a:cubicBezTo>
                  <a:cubicBezTo>
                    <a:pt x="196891" y="2278761"/>
                    <a:pt x="260309" y="2313737"/>
                    <a:pt x="349187" y="2306736"/>
                  </a:cubicBezTo>
                  <a:cubicBezTo>
                    <a:pt x="364169" y="2302841"/>
                    <a:pt x="372713" y="2293001"/>
                    <a:pt x="376057" y="2275761"/>
                  </a:cubicBezTo>
                  <a:cubicBezTo>
                    <a:pt x="389515" y="2225678"/>
                    <a:pt x="364998" y="2189264"/>
                    <a:pt x="341281" y="2154041"/>
                  </a:cubicBezTo>
                  <a:cubicBezTo>
                    <a:pt x="325241" y="2129990"/>
                    <a:pt x="307076" y="2102320"/>
                    <a:pt x="290484" y="2072021"/>
                  </a:cubicBezTo>
                  <a:cubicBezTo>
                    <a:pt x="289436" y="2070106"/>
                    <a:pt x="293703" y="2057496"/>
                    <a:pt x="295942" y="2057410"/>
                  </a:cubicBezTo>
                  <a:cubicBezTo>
                    <a:pt x="346548" y="1976542"/>
                    <a:pt x="357035" y="1870472"/>
                    <a:pt x="348348" y="1779432"/>
                  </a:cubicBezTo>
                  <a:cubicBezTo>
                    <a:pt x="326612" y="1662703"/>
                    <a:pt x="330356" y="1593980"/>
                    <a:pt x="382276" y="1482319"/>
                  </a:cubicBezTo>
                  <a:cubicBezTo>
                    <a:pt x="428444" y="1383040"/>
                    <a:pt x="444132" y="1410872"/>
                    <a:pt x="436302" y="1441028"/>
                  </a:cubicBezTo>
                  <a:cubicBezTo>
                    <a:pt x="408708" y="1550280"/>
                    <a:pt x="401803" y="1660341"/>
                    <a:pt x="415776" y="1768164"/>
                  </a:cubicBezTo>
                  <a:cubicBezTo>
                    <a:pt x="426244" y="1911496"/>
                    <a:pt x="382591" y="2050942"/>
                    <a:pt x="355625" y="2160204"/>
                  </a:cubicBezTo>
                  <a:cubicBezTo>
                    <a:pt x="386991" y="2205885"/>
                    <a:pt x="407813" y="2269360"/>
                    <a:pt x="372161" y="2310499"/>
                  </a:cubicBezTo>
                  <a:cubicBezTo>
                    <a:pt x="370418" y="2312508"/>
                    <a:pt x="370227" y="2315442"/>
                    <a:pt x="371713" y="2317661"/>
                  </a:cubicBezTo>
                  <a:cubicBezTo>
                    <a:pt x="384734" y="2338169"/>
                    <a:pt x="411490" y="2344607"/>
                    <a:pt x="422062" y="2365944"/>
                  </a:cubicBezTo>
                  <a:cubicBezTo>
                    <a:pt x="423024" y="2367972"/>
                    <a:pt x="425053" y="2369287"/>
                    <a:pt x="427301" y="2369325"/>
                  </a:cubicBezTo>
                  <a:cubicBezTo>
                    <a:pt x="506530" y="2371754"/>
                    <a:pt x="570852" y="2345779"/>
                    <a:pt x="653558" y="2319195"/>
                  </a:cubicBezTo>
                  <a:cubicBezTo>
                    <a:pt x="685276" y="2307270"/>
                    <a:pt x="724767" y="2297164"/>
                    <a:pt x="745369" y="2268694"/>
                  </a:cubicBezTo>
                  <a:cubicBezTo>
                    <a:pt x="745388" y="2267112"/>
                    <a:pt x="744788" y="2265598"/>
                    <a:pt x="743683" y="2264474"/>
                  </a:cubicBezTo>
                  <a:cubicBezTo>
                    <a:pt x="724129" y="2244405"/>
                    <a:pt x="706736" y="2221411"/>
                    <a:pt x="689534" y="2199294"/>
                  </a:cubicBezTo>
                  <a:cubicBezTo>
                    <a:pt x="686343" y="2195189"/>
                    <a:pt x="684000" y="2189807"/>
                    <a:pt x="690763" y="2180978"/>
                  </a:cubicBezTo>
                  <a:cubicBezTo>
                    <a:pt x="728015" y="2137963"/>
                    <a:pt x="770506" y="2079670"/>
                    <a:pt x="768877" y="2009889"/>
                  </a:cubicBezTo>
                  <a:cubicBezTo>
                    <a:pt x="752942" y="1877063"/>
                    <a:pt x="726177" y="1851574"/>
                    <a:pt x="805472" y="1726864"/>
                  </a:cubicBezTo>
                  <a:cubicBezTo>
                    <a:pt x="869461" y="1613840"/>
                    <a:pt x="865546" y="1546841"/>
                    <a:pt x="858326" y="1425416"/>
                  </a:cubicBezTo>
                  <a:cubicBezTo>
                    <a:pt x="855859" y="1346121"/>
                    <a:pt x="865137" y="1265930"/>
                    <a:pt x="874119" y="1188377"/>
                  </a:cubicBezTo>
                  <a:cubicBezTo>
                    <a:pt x="902475" y="974055"/>
                    <a:pt x="900255" y="759086"/>
                    <a:pt x="909676" y="544202"/>
                  </a:cubicBezTo>
                  <a:cubicBezTo>
                    <a:pt x="918191" y="441389"/>
                    <a:pt x="938012" y="337071"/>
                    <a:pt x="915734" y="234239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DA2FD99B-6C18-A6C7-688A-78C39775A868}"/>
                </a:ext>
              </a:extLst>
            </p:cNvPr>
            <p:cNvSpPr/>
            <p:nvPr/>
          </p:nvSpPr>
          <p:spPr>
            <a:xfrm>
              <a:off x="1954822" y="3870048"/>
              <a:ext cx="120600" cy="79188"/>
            </a:xfrm>
            <a:custGeom>
              <a:avLst/>
              <a:gdLst>
                <a:gd name="connsiteX0" fmla="*/ 120524 w 120600"/>
                <a:gd name="connsiteY0" fmla="*/ 59088 h 79188"/>
                <a:gd name="connsiteX1" fmla="*/ 115552 w 120600"/>
                <a:gd name="connsiteY1" fmla="*/ 14587 h 79188"/>
                <a:gd name="connsiteX2" fmla="*/ 107980 w 120600"/>
                <a:gd name="connsiteY2" fmla="*/ 71 h 79188"/>
                <a:gd name="connsiteX3" fmla="*/ 1357 w 120600"/>
                <a:gd name="connsiteY3" fmla="*/ 15445 h 79188"/>
                <a:gd name="connsiteX4" fmla="*/ 1348 w 120600"/>
                <a:gd name="connsiteY4" fmla="*/ 30885 h 79188"/>
                <a:gd name="connsiteX5" fmla="*/ 2129 w 120600"/>
                <a:gd name="connsiteY5" fmla="*/ 71985 h 79188"/>
                <a:gd name="connsiteX6" fmla="*/ 7910 w 120600"/>
                <a:gd name="connsiteY6" fmla="*/ 79186 h 79188"/>
                <a:gd name="connsiteX7" fmla="*/ 112447 w 120600"/>
                <a:gd name="connsiteY7" fmla="*/ 66156 h 79188"/>
                <a:gd name="connsiteX8" fmla="*/ 120524 w 120600"/>
                <a:gd name="connsiteY8" fmla="*/ 59088 h 7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00" h="79188">
                  <a:moveTo>
                    <a:pt x="120524" y="59088"/>
                  </a:moveTo>
                  <a:cubicBezTo>
                    <a:pt x="118534" y="44143"/>
                    <a:pt x="117086" y="29789"/>
                    <a:pt x="115552" y="14587"/>
                  </a:cubicBezTo>
                  <a:cubicBezTo>
                    <a:pt x="114686" y="9015"/>
                    <a:pt x="116448" y="-938"/>
                    <a:pt x="107980" y="71"/>
                  </a:cubicBezTo>
                  <a:cubicBezTo>
                    <a:pt x="71499" y="8177"/>
                    <a:pt x="34257" y="8025"/>
                    <a:pt x="1357" y="15445"/>
                  </a:cubicBezTo>
                  <a:cubicBezTo>
                    <a:pt x="-1681" y="19893"/>
                    <a:pt x="1329" y="25903"/>
                    <a:pt x="1348" y="30885"/>
                  </a:cubicBezTo>
                  <a:cubicBezTo>
                    <a:pt x="3129" y="44791"/>
                    <a:pt x="4977" y="59164"/>
                    <a:pt x="2129" y="71985"/>
                  </a:cubicBezTo>
                  <a:cubicBezTo>
                    <a:pt x="1243" y="75548"/>
                    <a:pt x="4243" y="79291"/>
                    <a:pt x="7910" y="79186"/>
                  </a:cubicBezTo>
                  <a:cubicBezTo>
                    <a:pt x="42915" y="75947"/>
                    <a:pt x="78262" y="70918"/>
                    <a:pt x="112447" y="66156"/>
                  </a:cubicBezTo>
                  <a:cubicBezTo>
                    <a:pt x="116533" y="66127"/>
                    <a:pt x="121258" y="63908"/>
                    <a:pt x="120524" y="5908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620" name="Graphic 515" descr="A man lifting hand">
              <a:extLst>
                <a:ext uri="{FF2B5EF4-FFF2-40B4-BE49-F238E27FC236}">
                  <a16:creationId xmlns:a16="http://schemas.microsoft.com/office/drawing/2014/main" id="{1FB12F64-E46B-12B7-84C5-259D7354AD10}"/>
                </a:ext>
              </a:extLst>
            </p:cNvPr>
            <p:cNvGrpSpPr/>
            <p:nvPr/>
          </p:nvGrpSpPr>
          <p:grpSpPr>
            <a:xfrm>
              <a:off x="1146000" y="2632747"/>
              <a:ext cx="2118877" cy="3723313"/>
              <a:chOff x="1146000" y="2632747"/>
              <a:chExt cx="2118877" cy="3723313"/>
            </a:xfrm>
          </p:grpSpPr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B138C8D4-B1E2-30EC-19F9-E012A6FC1351}"/>
                  </a:ext>
                </a:extLst>
              </p:cNvPr>
              <p:cNvSpPr/>
              <p:nvPr/>
            </p:nvSpPr>
            <p:spPr>
              <a:xfrm>
                <a:off x="1146000" y="2632747"/>
                <a:ext cx="2118877" cy="3723313"/>
              </a:xfrm>
              <a:custGeom>
                <a:avLst/>
                <a:gdLst>
                  <a:gd name="connsiteX0" fmla="*/ 2087254 w 2118877"/>
                  <a:gd name="connsiteY0" fmla="*/ 558583 h 3723313"/>
                  <a:gd name="connsiteX1" fmla="*/ 2027332 w 2118877"/>
                  <a:gd name="connsiteY1" fmla="*/ 571271 h 3723313"/>
                  <a:gd name="connsiteX2" fmla="*/ 2098817 w 2118877"/>
                  <a:gd name="connsiteY2" fmla="*/ 527960 h 3723313"/>
                  <a:gd name="connsiteX3" fmla="*/ 2071271 w 2118877"/>
                  <a:gd name="connsiteY3" fmla="*/ 487003 h 3723313"/>
                  <a:gd name="connsiteX4" fmla="*/ 1904755 w 2118877"/>
                  <a:gd name="connsiteY4" fmla="*/ 524122 h 3723313"/>
                  <a:gd name="connsiteX5" fmla="*/ 1956142 w 2118877"/>
                  <a:gd name="connsiteY5" fmla="*/ 414099 h 3723313"/>
                  <a:gd name="connsiteX6" fmla="*/ 1908946 w 2118877"/>
                  <a:gd name="connsiteY6" fmla="*/ 409031 h 3723313"/>
                  <a:gd name="connsiteX7" fmla="*/ 1859892 w 2118877"/>
                  <a:gd name="connsiteY7" fmla="*/ 471725 h 3723313"/>
                  <a:gd name="connsiteX8" fmla="*/ 1768195 w 2118877"/>
                  <a:gd name="connsiteY8" fmla="*/ 562679 h 3723313"/>
                  <a:gd name="connsiteX9" fmla="*/ 1250149 w 2118877"/>
                  <a:gd name="connsiteY9" fmla="*/ 502633 h 3723313"/>
                  <a:gd name="connsiteX10" fmla="*/ 1194323 w 2118877"/>
                  <a:gd name="connsiteY10" fmla="*/ 452322 h 3723313"/>
                  <a:gd name="connsiteX11" fmla="*/ 1119552 w 2118877"/>
                  <a:gd name="connsiteY11" fmla="*/ 398030 h 3723313"/>
                  <a:gd name="connsiteX12" fmla="*/ 1060078 w 2118877"/>
                  <a:gd name="connsiteY12" fmla="*/ 330040 h 3723313"/>
                  <a:gd name="connsiteX13" fmla="*/ 880969 w 2118877"/>
                  <a:gd name="connsiteY13" fmla="*/ 199500 h 3723313"/>
                  <a:gd name="connsiteX14" fmla="*/ 874283 w 2118877"/>
                  <a:gd name="connsiteY14" fmla="*/ 173087 h 3723313"/>
                  <a:gd name="connsiteX15" fmla="*/ 875064 w 2118877"/>
                  <a:gd name="connsiteY15" fmla="*/ 143246 h 3723313"/>
                  <a:gd name="connsiteX16" fmla="*/ 860367 w 2118877"/>
                  <a:gd name="connsiteY16" fmla="*/ 156057 h 3723313"/>
                  <a:gd name="connsiteX17" fmla="*/ 827191 w 2118877"/>
                  <a:gd name="connsiteY17" fmla="*/ 219941 h 3723313"/>
                  <a:gd name="connsiteX18" fmla="*/ 815037 w 2118877"/>
                  <a:gd name="connsiteY18" fmla="*/ 237724 h 3723313"/>
                  <a:gd name="connsiteX19" fmla="*/ 804017 w 2118877"/>
                  <a:gd name="connsiteY19" fmla="*/ 254288 h 3723313"/>
                  <a:gd name="connsiteX20" fmla="*/ 758688 w 2118877"/>
                  <a:gd name="connsiteY20" fmla="*/ 331069 h 3723313"/>
                  <a:gd name="connsiteX21" fmla="*/ 727084 w 2118877"/>
                  <a:gd name="connsiteY21" fmla="*/ 260879 h 3723313"/>
                  <a:gd name="connsiteX22" fmla="*/ 670334 w 2118877"/>
                  <a:gd name="connsiteY22" fmla="*/ 216255 h 3723313"/>
                  <a:gd name="connsiteX23" fmla="*/ 576417 w 2118877"/>
                  <a:gd name="connsiteY23" fmla="*/ 154085 h 3723313"/>
                  <a:gd name="connsiteX24" fmla="*/ 553948 w 2118877"/>
                  <a:gd name="connsiteY24" fmla="*/ 133740 h 3723313"/>
                  <a:gd name="connsiteX25" fmla="*/ 586199 w 2118877"/>
                  <a:gd name="connsiteY25" fmla="*/ 41519 h 3723313"/>
                  <a:gd name="connsiteX26" fmla="*/ 591343 w 2118877"/>
                  <a:gd name="connsiteY26" fmla="*/ 2685 h 3723313"/>
                  <a:gd name="connsiteX27" fmla="*/ 574188 w 2118877"/>
                  <a:gd name="connsiteY27" fmla="*/ 34251 h 3723313"/>
                  <a:gd name="connsiteX28" fmla="*/ 566730 w 2118877"/>
                  <a:gd name="connsiteY28" fmla="*/ 66369 h 3723313"/>
                  <a:gd name="connsiteX29" fmla="*/ 459783 w 2118877"/>
                  <a:gd name="connsiteY29" fmla="*/ 142960 h 3723313"/>
                  <a:gd name="connsiteX30" fmla="*/ 373192 w 2118877"/>
                  <a:gd name="connsiteY30" fmla="*/ 178469 h 3723313"/>
                  <a:gd name="connsiteX31" fmla="*/ 193693 w 2118877"/>
                  <a:gd name="connsiteY31" fmla="*/ 273957 h 3723313"/>
                  <a:gd name="connsiteX32" fmla="*/ 101034 w 2118877"/>
                  <a:gd name="connsiteY32" fmla="*/ 465105 h 3723313"/>
                  <a:gd name="connsiteX33" fmla="*/ 31463 w 2118877"/>
                  <a:gd name="connsiteY33" fmla="*/ 690552 h 3723313"/>
                  <a:gd name="connsiteX34" fmla="*/ 44560 w 2118877"/>
                  <a:gd name="connsiteY34" fmla="*/ 764476 h 3723313"/>
                  <a:gd name="connsiteX35" fmla="*/ 49418 w 2118877"/>
                  <a:gd name="connsiteY35" fmla="*/ 1289494 h 3723313"/>
                  <a:gd name="connsiteX36" fmla="*/ 184320 w 2118877"/>
                  <a:gd name="connsiteY36" fmla="*/ 1621135 h 3723313"/>
                  <a:gd name="connsiteX37" fmla="*/ 199246 w 2118877"/>
                  <a:gd name="connsiteY37" fmla="*/ 1759009 h 3723313"/>
                  <a:gd name="connsiteX38" fmla="*/ 205542 w 2118877"/>
                  <a:gd name="connsiteY38" fmla="*/ 1784813 h 3723313"/>
                  <a:gd name="connsiteX39" fmla="*/ 208162 w 2118877"/>
                  <a:gd name="connsiteY39" fmla="*/ 1827199 h 3723313"/>
                  <a:gd name="connsiteX40" fmla="*/ 213610 w 2118877"/>
                  <a:gd name="connsiteY40" fmla="*/ 1870271 h 3723313"/>
                  <a:gd name="connsiteX41" fmla="*/ 178958 w 2118877"/>
                  <a:gd name="connsiteY41" fmla="*/ 2869539 h 3723313"/>
                  <a:gd name="connsiteX42" fmla="*/ 209466 w 2118877"/>
                  <a:gd name="connsiteY42" fmla="*/ 3244462 h 3723313"/>
                  <a:gd name="connsiteX43" fmla="*/ 181501 w 2118877"/>
                  <a:gd name="connsiteY43" fmla="*/ 3424885 h 3723313"/>
                  <a:gd name="connsiteX44" fmla="*/ 233336 w 2118877"/>
                  <a:gd name="connsiteY44" fmla="*/ 3627072 h 3723313"/>
                  <a:gd name="connsiteX45" fmla="*/ 240423 w 2118877"/>
                  <a:gd name="connsiteY45" fmla="*/ 3655399 h 3723313"/>
                  <a:gd name="connsiteX46" fmla="*/ 288943 w 2118877"/>
                  <a:gd name="connsiteY46" fmla="*/ 3670849 h 3723313"/>
                  <a:gd name="connsiteX47" fmla="*/ 356047 w 2118877"/>
                  <a:gd name="connsiteY47" fmla="*/ 3713473 h 3723313"/>
                  <a:gd name="connsiteX48" fmla="*/ 595896 w 2118877"/>
                  <a:gd name="connsiteY48" fmla="*/ 3709644 h 3723313"/>
                  <a:gd name="connsiteX49" fmla="*/ 625804 w 2118877"/>
                  <a:gd name="connsiteY49" fmla="*/ 3673096 h 3723313"/>
                  <a:gd name="connsiteX50" fmla="*/ 626280 w 2118877"/>
                  <a:gd name="connsiteY50" fmla="*/ 3646207 h 3723313"/>
                  <a:gd name="connsiteX51" fmla="*/ 654627 w 2118877"/>
                  <a:gd name="connsiteY51" fmla="*/ 3653456 h 3723313"/>
                  <a:gd name="connsiteX52" fmla="*/ 700718 w 2118877"/>
                  <a:gd name="connsiteY52" fmla="*/ 3658504 h 3723313"/>
                  <a:gd name="connsiteX53" fmla="*/ 773699 w 2118877"/>
                  <a:gd name="connsiteY53" fmla="*/ 3629643 h 3723313"/>
                  <a:gd name="connsiteX54" fmla="*/ 810884 w 2118877"/>
                  <a:gd name="connsiteY54" fmla="*/ 3657475 h 3723313"/>
                  <a:gd name="connsiteX55" fmla="*/ 949397 w 2118877"/>
                  <a:gd name="connsiteY55" fmla="*/ 3665343 h 3723313"/>
                  <a:gd name="connsiteX56" fmla="*/ 1157109 w 2118877"/>
                  <a:gd name="connsiteY56" fmla="*/ 3643559 h 3723313"/>
                  <a:gd name="connsiteX57" fmla="*/ 1181902 w 2118877"/>
                  <a:gd name="connsiteY57" fmla="*/ 3632596 h 3723313"/>
                  <a:gd name="connsiteX58" fmla="*/ 1198152 w 2118877"/>
                  <a:gd name="connsiteY58" fmla="*/ 3566026 h 3723313"/>
                  <a:gd name="connsiteX59" fmla="*/ 1097701 w 2118877"/>
                  <a:gd name="connsiteY59" fmla="*/ 3507085 h 3723313"/>
                  <a:gd name="connsiteX60" fmla="*/ 957741 w 2118877"/>
                  <a:gd name="connsiteY60" fmla="*/ 3489369 h 3723313"/>
                  <a:gd name="connsiteX61" fmla="*/ 905506 w 2118877"/>
                  <a:gd name="connsiteY61" fmla="*/ 3420741 h 3723313"/>
                  <a:gd name="connsiteX62" fmla="*/ 991507 w 2118877"/>
                  <a:gd name="connsiteY62" fmla="*/ 3000508 h 3723313"/>
                  <a:gd name="connsiteX63" fmla="*/ 1055448 w 2118877"/>
                  <a:gd name="connsiteY63" fmla="*/ 2872768 h 3723313"/>
                  <a:gd name="connsiteX64" fmla="*/ 1071489 w 2118877"/>
                  <a:gd name="connsiteY64" fmla="*/ 2533173 h 3723313"/>
                  <a:gd name="connsiteX65" fmla="*/ 1107560 w 2118877"/>
                  <a:gd name="connsiteY65" fmla="*/ 1822170 h 3723313"/>
                  <a:gd name="connsiteX66" fmla="*/ 1115513 w 2118877"/>
                  <a:gd name="connsiteY66" fmla="*/ 1751647 h 3723313"/>
                  <a:gd name="connsiteX67" fmla="*/ 1089234 w 2118877"/>
                  <a:gd name="connsiteY67" fmla="*/ 1378295 h 3723313"/>
                  <a:gd name="connsiteX68" fmla="*/ 1064307 w 2118877"/>
                  <a:gd name="connsiteY68" fmla="*/ 1326689 h 3723313"/>
                  <a:gd name="connsiteX69" fmla="*/ 1031455 w 2118877"/>
                  <a:gd name="connsiteY69" fmla="*/ 1271939 h 3723313"/>
                  <a:gd name="connsiteX70" fmla="*/ 1027283 w 2118877"/>
                  <a:gd name="connsiteY70" fmla="*/ 1232001 h 3723313"/>
                  <a:gd name="connsiteX71" fmla="*/ 1025426 w 2118877"/>
                  <a:gd name="connsiteY71" fmla="*/ 1198101 h 3723313"/>
                  <a:gd name="connsiteX72" fmla="*/ 1062221 w 2118877"/>
                  <a:gd name="connsiteY72" fmla="*/ 815044 h 3723313"/>
                  <a:gd name="connsiteX73" fmla="*/ 1124181 w 2118877"/>
                  <a:gd name="connsiteY73" fmla="*/ 830312 h 3723313"/>
                  <a:gd name="connsiteX74" fmla="*/ 1196371 w 2118877"/>
                  <a:gd name="connsiteY74" fmla="*/ 779449 h 3723313"/>
                  <a:gd name="connsiteX75" fmla="*/ 1775091 w 2118877"/>
                  <a:gd name="connsiteY75" fmla="*/ 741987 h 3723313"/>
                  <a:gd name="connsiteX76" fmla="*/ 1820344 w 2118877"/>
                  <a:gd name="connsiteY76" fmla="*/ 728500 h 3723313"/>
                  <a:gd name="connsiteX77" fmla="*/ 1960371 w 2118877"/>
                  <a:gd name="connsiteY77" fmla="*/ 741692 h 3723313"/>
                  <a:gd name="connsiteX78" fmla="*/ 2034095 w 2118877"/>
                  <a:gd name="connsiteY78" fmla="*/ 756799 h 3723313"/>
                  <a:gd name="connsiteX79" fmla="*/ 2058412 w 2118877"/>
                  <a:gd name="connsiteY79" fmla="*/ 739892 h 3723313"/>
                  <a:gd name="connsiteX80" fmla="*/ 2043181 w 2118877"/>
                  <a:gd name="connsiteY80" fmla="*/ 717927 h 3723313"/>
                  <a:gd name="connsiteX81" fmla="*/ 1992423 w 2118877"/>
                  <a:gd name="connsiteY81" fmla="*/ 693495 h 3723313"/>
                  <a:gd name="connsiteX82" fmla="*/ 2085834 w 2118877"/>
                  <a:gd name="connsiteY82" fmla="*/ 693152 h 3723313"/>
                  <a:gd name="connsiteX83" fmla="*/ 2101732 w 2118877"/>
                  <a:gd name="connsiteY83" fmla="*/ 653405 h 3723313"/>
                  <a:gd name="connsiteX84" fmla="*/ 2029561 w 2118877"/>
                  <a:gd name="connsiteY84" fmla="*/ 636726 h 3723313"/>
                  <a:gd name="connsiteX85" fmla="*/ 2095769 w 2118877"/>
                  <a:gd name="connsiteY85" fmla="*/ 609437 h 3723313"/>
                  <a:gd name="connsiteX86" fmla="*/ 2087254 w 2118877"/>
                  <a:gd name="connsiteY86" fmla="*/ 558583 h 3723313"/>
                  <a:gd name="connsiteX87" fmla="*/ 940215 w 2118877"/>
                  <a:gd name="connsiteY87" fmla="*/ 1239230 h 3723313"/>
                  <a:gd name="connsiteX88" fmla="*/ 1003528 w 2118877"/>
                  <a:gd name="connsiteY88" fmla="*/ 1220799 h 3723313"/>
                  <a:gd name="connsiteX89" fmla="*/ 1011176 w 2118877"/>
                  <a:gd name="connsiteY89" fmla="*/ 1266110 h 3723313"/>
                  <a:gd name="connsiteX90" fmla="*/ 947873 w 2118877"/>
                  <a:gd name="connsiteY90" fmla="*/ 1293742 h 3723313"/>
                  <a:gd name="connsiteX91" fmla="*/ 941701 w 2118877"/>
                  <a:gd name="connsiteY91" fmla="*/ 1246707 h 3723313"/>
                  <a:gd name="connsiteX92" fmla="*/ 940967 w 2118877"/>
                  <a:gd name="connsiteY92" fmla="*/ 1247003 h 3723313"/>
                  <a:gd name="connsiteX93" fmla="*/ 940215 w 2118877"/>
                  <a:gd name="connsiteY93" fmla="*/ 1239230 h 3723313"/>
                  <a:gd name="connsiteX94" fmla="*/ 814733 w 2118877"/>
                  <a:gd name="connsiteY94" fmla="*/ 1256537 h 3723313"/>
                  <a:gd name="connsiteX95" fmla="*/ 917841 w 2118877"/>
                  <a:gd name="connsiteY95" fmla="*/ 1243202 h 3723313"/>
                  <a:gd name="connsiteX96" fmla="*/ 918374 w 2118877"/>
                  <a:gd name="connsiteY96" fmla="*/ 1251356 h 3723313"/>
                  <a:gd name="connsiteX97" fmla="*/ 923480 w 2118877"/>
                  <a:gd name="connsiteY97" fmla="*/ 1297161 h 3723313"/>
                  <a:gd name="connsiteX98" fmla="*/ 816733 w 2118877"/>
                  <a:gd name="connsiteY98" fmla="*/ 1310553 h 3723313"/>
                  <a:gd name="connsiteX99" fmla="*/ 814733 w 2118877"/>
                  <a:gd name="connsiteY99" fmla="*/ 1256537 h 3723313"/>
                  <a:gd name="connsiteX100" fmla="*/ 301287 w 2118877"/>
                  <a:gd name="connsiteY100" fmla="*/ 962596 h 3723313"/>
                  <a:gd name="connsiteX101" fmla="*/ 280504 w 2118877"/>
                  <a:gd name="connsiteY101" fmla="*/ 1009773 h 3723313"/>
                  <a:gd name="connsiteX102" fmla="*/ 256110 w 2118877"/>
                  <a:gd name="connsiteY102" fmla="*/ 1134865 h 3723313"/>
                  <a:gd name="connsiteX103" fmla="*/ 286295 w 2118877"/>
                  <a:gd name="connsiteY103" fmla="*/ 1173708 h 3723313"/>
                  <a:gd name="connsiteX104" fmla="*/ 273341 w 2118877"/>
                  <a:gd name="connsiteY104" fmla="*/ 1221628 h 3723313"/>
                  <a:gd name="connsiteX105" fmla="*/ 261140 w 2118877"/>
                  <a:gd name="connsiteY105" fmla="*/ 1230039 h 3723313"/>
                  <a:gd name="connsiteX106" fmla="*/ 276418 w 2118877"/>
                  <a:gd name="connsiteY106" fmla="*/ 931763 h 3723313"/>
                  <a:gd name="connsiteX107" fmla="*/ 301287 w 2118877"/>
                  <a:gd name="connsiteY107" fmla="*/ 962596 h 3723313"/>
                  <a:gd name="connsiteX108" fmla="*/ 291858 w 2118877"/>
                  <a:gd name="connsiteY108" fmla="*/ 1177908 h 3723313"/>
                  <a:gd name="connsiteX109" fmla="*/ 335339 w 2118877"/>
                  <a:gd name="connsiteY109" fmla="*/ 1204588 h 3723313"/>
                  <a:gd name="connsiteX110" fmla="*/ 384860 w 2118877"/>
                  <a:gd name="connsiteY110" fmla="*/ 1213570 h 3723313"/>
                  <a:gd name="connsiteX111" fmla="*/ 511504 w 2118877"/>
                  <a:gd name="connsiteY111" fmla="*/ 1231648 h 3723313"/>
                  <a:gd name="connsiteX112" fmla="*/ 507351 w 2118877"/>
                  <a:gd name="connsiteY112" fmla="*/ 1294780 h 3723313"/>
                  <a:gd name="connsiteX113" fmla="*/ 286495 w 2118877"/>
                  <a:gd name="connsiteY113" fmla="*/ 1227962 h 3723313"/>
                  <a:gd name="connsiteX114" fmla="*/ 291858 w 2118877"/>
                  <a:gd name="connsiteY114" fmla="*/ 1177908 h 3723313"/>
                  <a:gd name="connsiteX115" fmla="*/ 583056 w 2118877"/>
                  <a:gd name="connsiteY115" fmla="*/ 1246726 h 3723313"/>
                  <a:gd name="connsiteX116" fmla="*/ 794844 w 2118877"/>
                  <a:gd name="connsiteY116" fmla="*/ 1257899 h 3723313"/>
                  <a:gd name="connsiteX117" fmla="*/ 794359 w 2118877"/>
                  <a:gd name="connsiteY117" fmla="*/ 1291989 h 3723313"/>
                  <a:gd name="connsiteX118" fmla="*/ 797464 w 2118877"/>
                  <a:gd name="connsiteY118" fmla="*/ 1312277 h 3723313"/>
                  <a:gd name="connsiteX119" fmla="*/ 580646 w 2118877"/>
                  <a:gd name="connsiteY119" fmla="*/ 1309296 h 3723313"/>
                  <a:gd name="connsiteX120" fmla="*/ 583056 w 2118877"/>
                  <a:gd name="connsiteY120" fmla="*/ 1246726 h 3723313"/>
                  <a:gd name="connsiteX121" fmla="*/ 198713 w 2118877"/>
                  <a:gd name="connsiteY121" fmla="*/ 1619354 h 3723313"/>
                  <a:gd name="connsiteX122" fmla="*/ 158089 w 2118877"/>
                  <a:gd name="connsiteY122" fmla="*/ 1536582 h 3723313"/>
                  <a:gd name="connsiteX123" fmla="*/ 74240 w 2118877"/>
                  <a:gd name="connsiteY123" fmla="*/ 1304391 h 3723313"/>
                  <a:gd name="connsiteX124" fmla="*/ 56752 w 2118877"/>
                  <a:gd name="connsiteY124" fmla="*/ 770324 h 3723313"/>
                  <a:gd name="connsiteX125" fmla="*/ 286495 w 2118877"/>
                  <a:gd name="connsiteY125" fmla="*/ 821588 h 3723313"/>
                  <a:gd name="connsiteX126" fmla="*/ 231412 w 2118877"/>
                  <a:gd name="connsiteY126" fmla="*/ 1097641 h 3723313"/>
                  <a:gd name="connsiteX127" fmla="*/ 261359 w 2118877"/>
                  <a:gd name="connsiteY127" fmla="*/ 1396679 h 3723313"/>
                  <a:gd name="connsiteX128" fmla="*/ 288819 w 2118877"/>
                  <a:gd name="connsiteY128" fmla="*/ 1541020 h 3723313"/>
                  <a:gd name="connsiteX129" fmla="*/ 302316 w 2118877"/>
                  <a:gd name="connsiteY129" fmla="*/ 1552622 h 3723313"/>
                  <a:gd name="connsiteX130" fmla="*/ 356237 w 2118877"/>
                  <a:gd name="connsiteY130" fmla="*/ 1585540 h 3723313"/>
                  <a:gd name="connsiteX131" fmla="*/ 378754 w 2118877"/>
                  <a:gd name="connsiteY131" fmla="*/ 1649100 h 3723313"/>
                  <a:gd name="connsiteX132" fmla="*/ 423579 w 2118877"/>
                  <a:gd name="connsiteY132" fmla="*/ 1740493 h 3723313"/>
                  <a:gd name="connsiteX133" fmla="*/ 397900 w 2118877"/>
                  <a:gd name="connsiteY133" fmla="*/ 1743341 h 3723313"/>
                  <a:gd name="connsiteX134" fmla="*/ 354923 w 2118877"/>
                  <a:gd name="connsiteY134" fmla="*/ 1688229 h 3723313"/>
                  <a:gd name="connsiteX135" fmla="*/ 354723 w 2118877"/>
                  <a:gd name="connsiteY135" fmla="*/ 1675999 h 3723313"/>
                  <a:gd name="connsiteX136" fmla="*/ 340064 w 2118877"/>
                  <a:gd name="connsiteY136" fmla="*/ 1672027 h 3723313"/>
                  <a:gd name="connsiteX137" fmla="*/ 337797 w 2118877"/>
                  <a:gd name="connsiteY137" fmla="*/ 1705450 h 3723313"/>
                  <a:gd name="connsiteX138" fmla="*/ 394242 w 2118877"/>
                  <a:gd name="connsiteY138" fmla="*/ 1872043 h 3723313"/>
                  <a:gd name="connsiteX139" fmla="*/ 411244 w 2118877"/>
                  <a:gd name="connsiteY139" fmla="*/ 1929078 h 3723313"/>
                  <a:gd name="connsiteX140" fmla="*/ 297849 w 2118877"/>
                  <a:gd name="connsiteY140" fmla="*/ 1771697 h 3723313"/>
                  <a:gd name="connsiteX141" fmla="*/ 287943 w 2118877"/>
                  <a:gd name="connsiteY141" fmla="*/ 1777488 h 3723313"/>
                  <a:gd name="connsiteX142" fmla="*/ 356847 w 2118877"/>
                  <a:gd name="connsiteY142" fmla="*/ 1897589 h 3723313"/>
                  <a:gd name="connsiteX143" fmla="*/ 306250 w 2118877"/>
                  <a:gd name="connsiteY143" fmla="*/ 1858270 h 3723313"/>
                  <a:gd name="connsiteX144" fmla="*/ 254777 w 2118877"/>
                  <a:gd name="connsiteY144" fmla="*/ 1771211 h 3723313"/>
                  <a:gd name="connsiteX145" fmla="*/ 247586 w 2118877"/>
                  <a:gd name="connsiteY145" fmla="*/ 1775412 h 3723313"/>
                  <a:gd name="connsiteX146" fmla="*/ 275322 w 2118877"/>
                  <a:gd name="connsiteY146" fmla="*/ 1832647 h 3723313"/>
                  <a:gd name="connsiteX147" fmla="*/ 233117 w 2118877"/>
                  <a:gd name="connsiteY147" fmla="*/ 1778412 h 3723313"/>
                  <a:gd name="connsiteX148" fmla="*/ 226564 w 2118877"/>
                  <a:gd name="connsiteY148" fmla="*/ 1782241 h 3723313"/>
                  <a:gd name="connsiteX149" fmla="*/ 260749 w 2118877"/>
                  <a:gd name="connsiteY149" fmla="*/ 1836457 h 3723313"/>
                  <a:gd name="connsiteX150" fmla="*/ 198713 w 2118877"/>
                  <a:gd name="connsiteY150" fmla="*/ 1619354 h 3723313"/>
                  <a:gd name="connsiteX151" fmla="*/ 255072 w 2118877"/>
                  <a:gd name="connsiteY151" fmla="*/ 3633625 h 3723313"/>
                  <a:gd name="connsiteX152" fmla="*/ 255186 w 2118877"/>
                  <a:gd name="connsiteY152" fmla="*/ 3630939 h 3723313"/>
                  <a:gd name="connsiteX153" fmla="*/ 273246 w 2118877"/>
                  <a:gd name="connsiteY153" fmla="*/ 3616985 h 3723313"/>
                  <a:gd name="connsiteX154" fmla="*/ 287171 w 2118877"/>
                  <a:gd name="connsiteY154" fmla="*/ 3634520 h 3723313"/>
                  <a:gd name="connsiteX155" fmla="*/ 287286 w 2118877"/>
                  <a:gd name="connsiteY155" fmla="*/ 3645684 h 3723313"/>
                  <a:gd name="connsiteX156" fmla="*/ 255072 w 2118877"/>
                  <a:gd name="connsiteY156" fmla="*/ 3633625 h 3723313"/>
                  <a:gd name="connsiteX157" fmla="*/ 292277 w 2118877"/>
                  <a:gd name="connsiteY157" fmla="*/ 3604383 h 3723313"/>
                  <a:gd name="connsiteX158" fmla="*/ 482691 w 2118877"/>
                  <a:gd name="connsiteY158" fmla="*/ 3559968 h 3723313"/>
                  <a:gd name="connsiteX159" fmla="*/ 551509 w 2118877"/>
                  <a:gd name="connsiteY159" fmla="*/ 3557834 h 3723313"/>
                  <a:gd name="connsiteX160" fmla="*/ 601449 w 2118877"/>
                  <a:gd name="connsiteY160" fmla="*/ 3622661 h 3723313"/>
                  <a:gd name="connsiteX161" fmla="*/ 590343 w 2118877"/>
                  <a:gd name="connsiteY161" fmla="*/ 3623023 h 3723313"/>
                  <a:gd name="connsiteX162" fmla="*/ 565997 w 2118877"/>
                  <a:gd name="connsiteY162" fmla="*/ 3620985 h 3723313"/>
                  <a:gd name="connsiteX163" fmla="*/ 469023 w 2118877"/>
                  <a:gd name="connsiteY163" fmla="*/ 3622471 h 3723313"/>
                  <a:gd name="connsiteX164" fmla="*/ 441095 w 2118877"/>
                  <a:gd name="connsiteY164" fmla="*/ 3648398 h 3723313"/>
                  <a:gd name="connsiteX165" fmla="*/ 311698 w 2118877"/>
                  <a:gd name="connsiteY165" fmla="*/ 3625043 h 3723313"/>
                  <a:gd name="connsiteX166" fmla="*/ 292277 w 2118877"/>
                  <a:gd name="connsiteY166" fmla="*/ 3604383 h 3723313"/>
                  <a:gd name="connsiteX167" fmla="*/ 601639 w 2118877"/>
                  <a:gd name="connsiteY167" fmla="*/ 3684241 h 3723313"/>
                  <a:gd name="connsiteX168" fmla="*/ 594972 w 2118877"/>
                  <a:gd name="connsiteY168" fmla="*/ 3690927 h 3723313"/>
                  <a:gd name="connsiteX169" fmla="*/ 570969 w 2118877"/>
                  <a:gd name="connsiteY169" fmla="*/ 3695375 h 3723313"/>
                  <a:gd name="connsiteX170" fmla="*/ 320576 w 2118877"/>
                  <a:gd name="connsiteY170" fmla="*/ 3680621 h 3723313"/>
                  <a:gd name="connsiteX171" fmla="*/ 313127 w 2118877"/>
                  <a:gd name="connsiteY171" fmla="*/ 3650475 h 3723313"/>
                  <a:gd name="connsiteX172" fmla="*/ 338006 w 2118877"/>
                  <a:gd name="connsiteY172" fmla="*/ 3659171 h 3723313"/>
                  <a:gd name="connsiteX173" fmla="*/ 458888 w 2118877"/>
                  <a:gd name="connsiteY173" fmla="*/ 3665791 h 3723313"/>
                  <a:gd name="connsiteX174" fmla="*/ 468604 w 2118877"/>
                  <a:gd name="connsiteY174" fmla="*/ 3653027 h 3723313"/>
                  <a:gd name="connsiteX175" fmla="*/ 469528 w 2118877"/>
                  <a:gd name="connsiteY175" fmla="*/ 3645388 h 3723313"/>
                  <a:gd name="connsiteX176" fmla="*/ 591619 w 2118877"/>
                  <a:gd name="connsiteY176" fmla="*/ 3643521 h 3723313"/>
                  <a:gd name="connsiteX177" fmla="*/ 601611 w 2118877"/>
                  <a:gd name="connsiteY177" fmla="*/ 3644788 h 3723313"/>
                  <a:gd name="connsiteX178" fmla="*/ 601639 w 2118877"/>
                  <a:gd name="connsiteY178" fmla="*/ 3684241 h 3723313"/>
                  <a:gd name="connsiteX179" fmla="*/ 1167081 w 2118877"/>
                  <a:gd name="connsiteY179" fmla="*/ 3619671 h 3723313"/>
                  <a:gd name="connsiteX180" fmla="*/ 1103635 w 2118877"/>
                  <a:gd name="connsiteY180" fmla="*/ 3639864 h 3723313"/>
                  <a:gd name="connsiteX181" fmla="*/ 952064 w 2118877"/>
                  <a:gd name="connsiteY181" fmla="*/ 3646274 h 3723313"/>
                  <a:gd name="connsiteX182" fmla="*/ 816171 w 2118877"/>
                  <a:gd name="connsiteY182" fmla="*/ 3639311 h 3723313"/>
                  <a:gd name="connsiteX183" fmla="*/ 795692 w 2118877"/>
                  <a:gd name="connsiteY183" fmla="*/ 3634120 h 3723313"/>
                  <a:gd name="connsiteX184" fmla="*/ 794111 w 2118877"/>
                  <a:gd name="connsiteY184" fmla="*/ 3621538 h 3723313"/>
                  <a:gd name="connsiteX185" fmla="*/ 768851 w 2118877"/>
                  <a:gd name="connsiteY185" fmla="*/ 3603088 h 3723313"/>
                  <a:gd name="connsiteX186" fmla="*/ 753058 w 2118877"/>
                  <a:gd name="connsiteY186" fmla="*/ 3621338 h 3723313"/>
                  <a:gd name="connsiteX187" fmla="*/ 743933 w 2118877"/>
                  <a:gd name="connsiteY187" fmla="*/ 3635549 h 3723313"/>
                  <a:gd name="connsiteX188" fmla="*/ 694518 w 2118877"/>
                  <a:gd name="connsiteY188" fmla="*/ 3634739 h 3723313"/>
                  <a:gd name="connsiteX189" fmla="*/ 629157 w 2118877"/>
                  <a:gd name="connsiteY189" fmla="*/ 3620033 h 3723313"/>
                  <a:gd name="connsiteX190" fmla="*/ 819000 w 2118877"/>
                  <a:gd name="connsiteY190" fmla="*/ 3582180 h 3723313"/>
                  <a:gd name="connsiteX191" fmla="*/ 936986 w 2118877"/>
                  <a:gd name="connsiteY191" fmla="*/ 3608631 h 3723313"/>
                  <a:gd name="connsiteX192" fmla="*/ 1069212 w 2118877"/>
                  <a:gd name="connsiteY192" fmla="*/ 3612403 h 3723313"/>
                  <a:gd name="connsiteX193" fmla="*/ 1107407 w 2118877"/>
                  <a:gd name="connsiteY193" fmla="*/ 3609327 h 3723313"/>
                  <a:gd name="connsiteX194" fmla="*/ 1148050 w 2118877"/>
                  <a:gd name="connsiteY194" fmla="*/ 3602392 h 3723313"/>
                  <a:gd name="connsiteX195" fmla="*/ 1153137 w 2118877"/>
                  <a:gd name="connsiteY195" fmla="*/ 3592648 h 3723313"/>
                  <a:gd name="connsiteX196" fmla="*/ 1176302 w 2118877"/>
                  <a:gd name="connsiteY196" fmla="*/ 3576589 h 3723313"/>
                  <a:gd name="connsiteX197" fmla="*/ 1167081 w 2118877"/>
                  <a:gd name="connsiteY197" fmla="*/ 3619671 h 3723313"/>
                  <a:gd name="connsiteX198" fmla="*/ 952074 w 2118877"/>
                  <a:gd name="connsiteY198" fmla="*/ 3513191 h 3723313"/>
                  <a:gd name="connsiteX199" fmla="*/ 957827 w 2118877"/>
                  <a:gd name="connsiteY199" fmla="*/ 3509133 h 3723313"/>
                  <a:gd name="connsiteX200" fmla="*/ 1011795 w 2118877"/>
                  <a:gd name="connsiteY200" fmla="*/ 3519239 h 3723313"/>
                  <a:gd name="connsiteX201" fmla="*/ 1079766 w 2118877"/>
                  <a:gd name="connsiteY201" fmla="*/ 3528050 h 3723313"/>
                  <a:gd name="connsiteX202" fmla="*/ 1167510 w 2118877"/>
                  <a:gd name="connsiteY202" fmla="*/ 3550157 h 3723313"/>
                  <a:gd name="connsiteX203" fmla="*/ 1168005 w 2118877"/>
                  <a:gd name="connsiteY203" fmla="*/ 3557663 h 3723313"/>
                  <a:gd name="connsiteX204" fmla="*/ 1132706 w 2118877"/>
                  <a:gd name="connsiteY204" fmla="*/ 3586552 h 3723313"/>
                  <a:gd name="connsiteX205" fmla="*/ 1080232 w 2118877"/>
                  <a:gd name="connsiteY205" fmla="*/ 3591115 h 3723313"/>
                  <a:gd name="connsiteX206" fmla="*/ 840688 w 2118877"/>
                  <a:gd name="connsiteY206" fmla="*/ 3574827 h 3723313"/>
                  <a:gd name="connsiteX207" fmla="*/ 952074 w 2118877"/>
                  <a:gd name="connsiteY207" fmla="*/ 3513191 h 3723313"/>
                  <a:gd name="connsiteX208" fmla="*/ 1041599 w 2118877"/>
                  <a:gd name="connsiteY208" fmla="*/ 1327565 h 3723313"/>
                  <a:gd name="connsiteX209" fmla="*/ 1097539 w 2118877"/>
                  <a:gd name="connsiteY209" fmla="*/ 1467068 h 3723313"/>
                  <a:gd name="connsiteX210" fmla="*/ 1091329 w 2118877"/>
                  <a:gd name="connsiteY210" fmla="*/ 1775364 h 3723313"/>
                  <a:gd name="connsiteX211" fmla="*/ 1070174 w 2118877"/>
                  <a:gd name="connsiteY211" fmla="*/ 2307211 h 3723313"/>
                  <a:gd name="connsiteX212" fmla="*/ 1042599 w 2118877"/>
                  <a:gd name="connsiteY212" fmla="*/ 2657246 h 3723313"/>
                  <a:gd name="connsiteX213" fmla="*/ 990574 w 2118877"/>
                  <a:gd name="connsiteY213" fmla="*/ 2955378 h 3723313"/>
                  <a:gd name="connsiteX214" fmla="*/ 936110 w 2118877"/>
                  <a:gd name="connsiteY214" fmla="*/ 3083613 h 3723313"/>
                  <a:gd name="connsiteX215" fmla="*/ 953140 w 2118877"/>
                  <a:gd name="connsiteY215" fmla="*/ 3241661 h 3723313"/>
                  <a:gd name="connsiteX216" fmla="*/ 876359 w 2118877"/>
                  <a:gd name="connsiteY216" fmla="*/ 3408797 h 3723313"/>
                  <a:gd name="connsiteX217" fmla="*/ 875045 w 2118877"/>
                  <a:gd name="connsiteY217" fmla="*/ 3434495 h 3723313"/>
                  <a:gd name="connsiteX218" fmla="*/ 929623 w 2118877"/>
                  <a:gd name="connsiteY218" fmla="*/ 3500170 h 3723313"/>
                  <a:gd name="connsiteX219" fmla="*/ 833125 w 2118877"/>
                  <a:gd name="connsiteY219" fmla="*/ 3548138 h 3723313"/>
                  <a:gd name="connsiteX220" fmla="*/ 692574 w 2118877"/>
                  <a:gd name="connsiteY220" fmla="*/ 3588876 h 3723313"/>
                  <a:gd name="connsiteX221" fmla="*/ 617594 w 2118877"/>
                  <a:gd name="connsiteY221" fmla="*/ 3594982 h 3723313"/>
                  <a:gd name="connsiteX222" fmla="*/ 566835 w 2118877"/>
                  <a:gd name="connsiteY222" fmla="*/ 3545947 h 3723313"/>
                  <a:gd name="connsiteX223" fmla="*/ 550709 w 2118877"/>
                  <a:gd name="connsiteY223" fmla="*/ 3388423 h 3723313"/>
                  <a:gd name="connsiteX224" fmla="*/ 611879 w 2118877"/>
                  <a:gd name="connsiteY224" fmla="*/ 2999193 h 3723313"/>
                  <a:gd name="connsiteX225" fmla="*/ 632243 w 2118877"/>
                  <a:gd name="connsiteY225" fmla="*/ 2674057 h 3723313"/>
                  <a:gd name="connsiteX226" fmla="*/ 650741 w 2118877"/>
                  <a:gd name="connsiteY226" fmla="*/ 2577283 h 3723313"/>
                  <a:gd name="connsiteX227" fmla="*/ 877760 w 2118877"/>
                  <a:gd name="connsiteY227" fmla="*/ 1860022 h 3723313"/>
                  <a:gd name="connsiteX228" fmla="*/ 891876 w 2118877"/>
                  <a:gd name="connsiteY228" fmla="*/ 1351444 h 3723313"/>
                  <a:gd name="connsiteX229" fmla="*/ 878341 w 2118877"/>
                  <a:gd name="connsiteY229" fmla="*/ 1354168 h 3723313"/>
                  <a:gd name="connsiteX230" fmla="*/ 855090 w 2118877"/>
                  <a:gd name="connsiteY230" fmla="*/ 1865289 h 3723313"/>
                  <a:gd name="connsiteX231" fmla="*/ 567206 w 2118877"/>
                  <a:gd name="connsiteY231" fmla="*/ 2711205 h 3723313"/>
                  <a:gd name="connsiteX232" fmla="*/ 532659 w 2118877"/>
                  <a:gd name="connsiteY232" fmla="*/ 3011699 h 3723313"/>
                  <a:gd name="connsiteX233" fmla="*/ 486034 w 2118877"/>
                  <a:gd name="connsiteY233" fmla="*/ 3283067 h 3723313"/>
                  <a:gd name="connsiteX234" fmla="*/ 438667 w 2118877"/>
                  <a:gd name="connsiteY234" fmla="*/ 3173453 h 3723313"/>
                  <a:gd name="connsiteX235" fmla="*/ 426598 w 2118877"/>
                  <a:gd name="connsiteY235" fmla="*/ 3181149 h 3723313"/>
                  <a:gd name="connsiteX236" fmla="*/ 524430 w 2118877"/>
                  <a:gd name="connsiteY236" fmla="*/ 3385737 h 3723313"/>
                  <a:gd name="connsiteX237" fmla="*/ 560482 w 2118877"/>
                  <a:gd name="connsiteY237" fmla="*/ 3506009 h 3723313"/>
                  <a:gd name="connsiteX238" fmla="*/ 260930 w 2118877"/>
                  <a:gd name="connsiteY238" fmla="*/ 3590305 h 3723313"/>
                  <a:gd name="connsiteX239" fmla="*/ 244880 w 2118877"/>
                  <a:gd name="connsiteY239" fmla="*/ 3596201 h 3723313"/>
                  <a:gd name="connsiteX240" fmla="*/ 232822 w 2118877"/>
                  <a:gd name="connsiteY240" fmla="*/ 3278161 h 3723313"/>
                  <a:gd name="connsiteX241" fmla="*/ 200837 w 2118877"/>
                  <a:gd name="connsiteY241" fmla="*/ 3004832 h 3723313"/>
                  <a:gd name="connsiteX242" fmla="*/ 220582 w 2118877"/>
                  <a:gd name="connsiteY242" fmla="*/ 2724483 h 3723313"/>
                  <a:gd name="connsiteX243" fmla="*/ 238003 w 2118877"/>
                  <a:gd name="connsiteY243" fmla="*/ 1843125 h 3723313"/>
                  <a:gd name="connsiteX244" fmla="*/ 284047 w 2118877"/>
                  <a:gd name="connsiteY244" fmla="*/ 1866004 h 3723313"/>
                  <a:gd name="connsiteX245" fmla="*/ 309117 w 2118877"/>
                  <a:gd name="connsiteY245" fmla="*/ 1885254 h 3723313"/>
                  <a:gd name="connsiteX246" fmla="*/ 353370 w 2118877"/>
                  <a:gd name="connsiteY246" fmla="*/ 1912200 h 3723313"/>
                  <a:gd name="connsiteX247" fmla="*/ 375059 w 2118877"/>
                  <a:gd name="connsiteY247" fmla="*/ 1917915 h 3723313"/>
                  <a:gd name="connsiteX248" fmla="*/ 389803 w 2118877"/>
                  <a:gd name="connsiteY248" fmla="*/ 1931679 h 3723313"/>
                  <a:gd name="connsiteX249" fmla="*/ 424084 w 2118877"/>
                  <a:gd name="connsiteY249" fmla="*/ 1937375 h 3723313"/>
                  <a:gd name="connsiteX250" fmla="*/ 419321 w 2118877"/>
                  <a:gd name="connsiteY250" fmla="*/ 1894150 h 3723313"/>
                  <a:gd name="connsiteX251" fmla="*/ 368020 w 2118877"/>
                  <a:gd name="connsiteY251" fmla="*/ 1749646 h 3723313"/>
                  <a:gd name="connsiteX252" fmla="*/ 415311 w 2118877"/>
                  <a:gd name="connsiteY252" fmla="*/ 1760181 h 3723313"/>
                  <a:gd name="connsiteX253" fmla="*/ 390451 w 2118877"/>
                  <a:gd name="connsiteY253" fmla="*/ 1625259 h 3723313"/>
                  <a:gd name="connsiteX254" fmla="*/ 308545 w 2118877"/>
                  <a:gd name="connsiteY254" fmla="*/ 1534562 h 3723313"/>
                  <a:gd name="connsiteX255" fmla="*/ 263740 w 2118877"/>
                  <a:gd name="connsiteY255" fmla="*/ 1249632 h 3723313"/>
                  <a:gd name="connsiteX256" fmla="*/ 273398 w 2118877"/>
                  <a:gd name="connsiteY256" fmla="*/ 1237468 h 3723313"/>
                  <a:gd name="connsiteX257" fmla="*/ 279713 w 2118877"/>
                  <a:gd name="connsiteY257" fmla="*/ 1240726 h 3723313"/>
                  <a:gd name="connsiteX258" fmla="*/ 511323 w 2118877"/>
                  <a:gd name="connsiteY258" fmla="*/ 1316278 h 3723313"/>
                  <a:gd name="connsiteX259" fmla="*/ 525296 w 2118877"/>
                  <a:gd name="connsiteY259" fmla="*/ 1313344 h 3723313"/>
                  <a:gd name="connsiteX260" fmla="*/ 528859 w 2118877"/>
                  <a:gd name="connsiteY260" fmla="*/ 1296352 h 3723313"/>
                  <a:gd name="connsiteX261" fmla="*/ 535831 w 2118877"/>
                  <a:gd name="connsiteY261" fmla="*/ 1237601 h 3723313"/>
                  <a:gd name="connsiteX262" fmla="*/ 566263 w 2118877"/>
                  <a:gd name="connsiteY262" fmla="*/ 1243783 h 3723313"/>
                  <a:gd name="connsiteX263" fmla="*/ 567349 w 2118877"/>
                  <a:gd name="connsiteY263" fmla="*/ 1317392 h 3723313"/>
                  <a:gd name="connsiteX264" fmla="*/ 962380 w 2118877"/>
                  <a:gd name="connsiteY264" fmla="*/ 1311925 h 3723313"/>
                  <a:gd name="connsiteX265" fmla="*/ 1021092 w 2118877"/>
                  <a:gd name="connsiteY265" fmla="*/ 1285998 h 3723313"/>
                  <a:gd name="connsiteX266" fmla="*/ 1041599 w 2118877"/>
                  <a:gd name="connsiteY266" fmla="*/ 1327565 h 3723313"/>
                  <a:gd name="connsiteX267" fmla="*/ 557948 w 2118877"/>
                  <a:gd name="connsiteY267" fmla="*/ 3054981 h 3723313"/>
                  <a:gd name="connsiteX268" fmla="*/ 608916 w 2118877"/>
                  <a:gd name="connsiteY268" fmla="*/ 2674086 h 3723313"/>
                  <a:gd name="connsiteX269" fmla="*/ 581389 w 2118877"/>
                  <a:gd name="connsiteY269" fmla="*/ 2810531 h 3723313"/>
                  <a:gd name="connsiteX270" fmla="*/ 584904 w 2118877"/>
                  <a:gd name="connsiteY270" fmla="*/ 3054543 h 3723313"/>
                  <a:gd name="connsiteX271" fmla="*/ 529554 w 2118877"/>
                  <a:gd name="connsiteY271" fmla="*/ 3356552 h 3723313"/>
                  <a:gd name="connsiteX272" fmla="*/ 496064 w 2118877"/>
                  <a:gd name="connsiteY272" fmla="*/ 3301888 h 3723313"/>
                  <a:gd name="connsiteX273" fmla="*/ 557948 w 2118877"/>
                  <a:gd name="connsiteY273" fmla="*/ 3054981 h 3723313"/>
                  <a:gd name="connsiteX274" fmla="*/ 2004710 w 2118877"/>
                  <a:gd name="connsiteY274" fmla="*/ 621229 h 3723313"/>
                  <a:gd name="connsiteX275" fmla="*/ 1967467 w 2118877"/>
                  <a:gd name="connsiteY275" fmla="*/ 623201 h 3723313"/>
                  <a:gd name="connsiteX276" fmla="*/ 1966296 w 2118877"/>
                  <a:gd name="connsiteY276" fmla="*/ 643670 h 3723313"/>
                  <a:gd name="connsiteX277" fmla="*/ 2070842 w 2118877"/>
                  <a:gd name="connsiteY277" fmla="*/ 658767 h 3723313"/>
                  <a:gd name="connsiteX278" fmla="*/ 2068127 w 2118877"/>
                  <a:gd name="connsiteY278" fmla="*/ 678998 h 3723313"/>
                  <a:gd name="connsiteX279" fmla="*/ 1999671 w 2118877"/>
                  <a:gd name="connsiteY279" fmla="*/ 674750 h 3723313"/>
                  <a:gd name="connsiteX280" fmla="*/ 1954437 w 2118877"/>
                  <a:gd name="connsiteY280" fmla="*/ 678589 h 3723313"/>
                  <a:gd name="connsiteX281" fmla="*/ 1955313 w 2118877"/>
                  <a:gd name="connsiteY281" fmla="*/ 683999 h 3723313"/>
                  <a:gd name="connsiteX282" fmla="*/ 2043467 w 2118877"/>
                  <a:gd name="connsiteY282" fmla="*/ 734977 h 3723313"/>
                  <a:gd name="connsiteX283" fmla="*/ 2021245 w 2118877"/>
                  <a:gd name="connsiteY283" fmla="*/ 743121 h 3723313"/>
                  <a:gd name="connsiteX284" fmla="*/ 1955952 w 2118877"/>
                  <a:gd name="connsiteY284" fmla="*/ 723594 h 3723313"/>
                  <a:gd name="connsiteX285" fmla="*/ 1888924 w 2118877"/>
                  <a:gd name="connsiteY285" fmla="*/ 717117 h 3723313"/>
                  <a:gd name="connsiteX286" fmla="*/ 1851291 w 2118877"/>
                  <a:gd name="connsiteY286" fmla="*/ 714136 h 3723313"/>
                  <a:gd name="connsiteX287" fmla="*/ 1803475 w 2118877"/>
                  <a:gd name="connsiteY287" fmla="*/ 715984 h 3723313"/>
                  <a:gd name="connsiteX288" fmla="*/ 1201733 w 2118877"/>
                  <a:gd name="connsiteY288" fmla="*/ 766657 h 3723313"/>
                  <a:gd name="connsiteX289" fmla="*/ 1254931 w 2118877"/>
                  <a:gd name="connsiteY289" fmla="*/ 527856 h 3723313"/>
                  <a:gd name="connsiteX290" fmla="*/ 1741201 w 2118877"/>
                  <a:gd name="connsiteY290" fmla="*/ 591949 h 3723313"/>
                  <a:gd name="connsiteX291" fmla="*/ 1781320 w 2118877"/>
                  <a:gd name="connsiteY291" fmla="*/ 574395 h 3723313"/>
                  <a:gd name="connsiteX292" fmla="*/ 1889038 w 2118877"/>
                  <a:gd name="connsiteY292" fmla="*/ 469067 h 3723313"/>
                  <a:gd name="connsiteX293" fmla="*/ 1929796 w 2118877"/>
                  <a:gd name="connsiteY293" fmla="*/ 413346 h 3723313"/>
                  <a:gd name="connsiteX294" fmla="*/ 1939102 w 2118877"/>
                  <a:gd name="connsiteY294" fmla="*/ 415175 h 3723313"/>
                  <a:gd name="connsiteX295" fmla="*/ 1933549 w 2118877"/>
                  <a:gd name="connsiteY295" fmla="*/ 435587 h 3723313"/>
                  <a:gd name="connsiteX296" fmla="*/ 1899144 w 2118877"/>
                  <a:gd name="connsiteY296" fmla="*/ 497718 h 3723313"/>
                  <a:gd name="connsiteX297" fmla="*/ 1879542 w 2118877"/>
                  <a:gd name="connsiteY297" fmla="*/ 542705 h 3723313"/>
                  <a:gd name="connsiteX298" fmla="*/ 1874779 w 2118877"/>
                  <a:gd name="connsiteY298" fmla="*/ 567003 h 3723313"/>
                  <a:gd name="connsiteX299" fmla="*/ 1865950 w 2118877"/>
                  <a:gd name="connsiteY299" fmla="*/ 591883 h 3723313"/>
                  <a:gd name="connsiteX300" fmla="*/ 1876951 w 2118877"/>
                  <a:gd name="connsiteY300" fmla="*/ 598198 h 3723313"/>
                  <a:gd name="connsiteX301" fmla="*/ 1899840 w 2118877"/>
                  <a:gd name="connsiteY301" fmla="*/ 536438 h 3723313"/>
                  <a:gd name="connsiteX302" fmla="*/ 1966429 w 2118877"/>
                  <a:gd name="connsiteY302" fmla="*/ 529456 h 3723313"/>
                  <a:gd name="connsiteX303" fmla="*/ 2040343 w 2118877"/>
                  <a:gd name="connsiteY303" fmla="*/ 510949 h 3723313"/>
                  <a:gd name="connsiteX304" fmla="*/ 2076062 w 2118877"/>
                  <a:gd name="connsiteY304" fmla="*/ 503757 h 3723313"/>
                  <a:gd name="connsiteX305" fmla="*/ 2086406 w 2118877"/>
                  <a:gd name="connsiteY305" fmla="*/ 519969 h 3723313"/>
                  <a:gd name="connsiteX306" fmla="*/ 1995594 w 2118877"/>
                  <a:gd name="connsiteY306" fmla="*/ 563384 h 3723313"/>
                  <a:gd name="connsiteX307" fmla="*/ 1960009 w 2118877"/>
                  <a:gd name="connsiteY307" fmla="*/ 576624 h 3723313"/>
                  <a:gd name="connsiteX308" fmla="*/ 1967839 w 2118877"/>
                  <a:gd name="connsiteY308" fmla="*/ 590073 h 3723313"/>
                  <a:gd name="connsiteX309" fmla="*/ 1977411 w 2118877"/>
                  <a:gd name="connsiteY309" fmla="*/ 586482 h 3723313"/>
                  <a:gd name="connsiteX310" fmla="*/ 2042229 w 2118877"/>
                  <a:gd name="connsiteY310" fmla="*/ 580510 h 3723313"/>
                  <a:gd name="connsiteX311" fmla="*/ 2082720 w 2118877"/>
                  <a:gd name="connsiteY311" fmla="*/ 572995 h 3723313"/>
                  <a:gd name="connsiteX312" fmla="*/ 2101227 w 2118877"/>
                  <a:gd name="connsiteY312" fmla="*/ 572290 h 3723313"/>
                  <a:gd name="connsiteX313" fmla="*/ 2075652 w 2118877"/>
                  <a:gd name="connsiteY313" fmla="*/ 602951 h 3723313"/>
                  <a:gd name="connsiteX314" fmla="*/ 2004710 w 2118877"/>
                  <a:gd name="connsiteY314" fmla="*/ 621229 h 3723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</a:cxnLst>
                <a:rect l="l" t="t" r="r" b="b"/>
                <a:pathLst>
                  <a:path w="2118877" h="3723313">
                    <a:moveTo>
                      <a:pt x="2087254" y="558583"/>
                    </a:moveTo>
                    <a:cubicBezTo>
                      <a:pt x="2067213" y="562260"/>
                      <a:pt x="2047515" y="568175"/>
                      <a:pt x="2027332" y="571271"/>
                    </a:cubicBezTo>
                    <a:cubicBezTo>
                      <a:pt x="2053449" y="561927"/>
                      <a:pt x="2079538" y="548220"/>
                      <a:pt x="2098817" y="527960"/>
                    </a:cubicBezTo>
                    <a:cubicBezTo>
                      <a:pt x="2114762" y="509044"/>
                      <a:pt x="2093169" y="483507"/>
                      <a:pt x="2071271" y="487003"/>
                    </a:cubicBezTo>
                    <a:cubicBezTo>
                      <a:pt x="2015216" y="495394"/>
                      <a:pt x="1961543" y="519702"/>
                      <a:pt x="1904755" y="524122"/>
                    </a:cubicBezTo>
                    <a:cubicBezTo>
                      <a:pt x="1924176" y="489451"/>
                      <a:pt x="1953808" y="455247"/>
                      <a:pt x="1956142" y="414099"/>
                    </a:cubicBezTo>
                    <a:cubicBezTo>
                      <a:pt x="1950856" y="382952"/>
                      <a:pt x="1924462" y="386371"/>
                      <a:pt x="1908946" y="409031"/>
                    </a:cubicBezTo>
                    <a:cubicBezTo>
                      <a:pt x="1891067" y="428729"/>
                      <a:pt x="1877751" y="452008"/>
                      <a:pt x="1859892" y="471725"/>
                    </a:cubicBezTo>
                    <a:cubicBezTo>
                      <a:pt x="1831174" y="503853"/>
                      <a:pt x="1791178" y="525484"/>
                      <a:pt x="1768195" y="562679"/>
                    </a:cubicBezTo>
                    <a:cubicBezTo>
                      <a:pt x="1594725" y="578300"/>
                      <a:pt x="1406902" y="595045"/>
                      <a:pt x="1250149" y="502633"/>
                    </a:cubicBezTo>
                    <a:cubicBezTo>
                      <a:pt x="1241986" y="477144"/>
                      <a:pt x="1215649" y="465143"/>
                      <a:pt x="1194323" y="452322"/>
                    </a:cubicBezTo>
                    <a:cubicBezTo>
                      <a:pt x="1167929" y="436225"/>
                      <a:pt x="1142650" y="418623"/>
                      <a:pt x="1119552" y="398030"/>
                    </a:cubicBezTo>
                    <a:cubicBezTo>
                      <a:pt x="1096844" y="378018"/>
                      <a:pt x="1078013" y="354301"/>
                      <a:pt x="1060078" y="330040"/>
                    </a:cubicBezTo>
                    <a:cubicBezTo>
                      <a:pt x="1016329" y="269414"/>
                      <a:pt x="951750" y="223141"/>
                      <a:pt x="880969" y="199500"/>
                    </a:cubicBezTo>
                    <a:cubicBezTo>
                      <a:pt x="879703" y="190490"/>
                      <a:pt x="877474" y="181622"/>
                      <a:pt x="874283" y="173087"/>
                    </a:cubicBezTo>
                    <a:cubicBezTo>
                      <a:pt x="877312" y="164848"/>
                      <a:pt x="885884" y="148989"/>
                      <a:pt x="875064" y="143246"/>
                    </a:cubicBezTo>
                    <a:cubicBezTo>
                      <a:pt x="867025" y="140150"/>
                      <a:pt x="862986" y="150542"/>
                      <a:pt x="860367" y="156057"/>
                    </a:cubicBezTo>
                    <a:cubicBezTo>
                      <a:pt x="849937" y="177678"/>
                      <a:pt x="835449" y="197329"/>
                      <a:pt x="827191" y="219941"/>
                    </a:cubicBezTo>
                    <a:cubicBezTo>
                      <a:pt x="821114" y="223284"/>
                      <a:pt x="818524" y="232000"/>
                      <a:pt x="815037" y="237724"/>
                    </a:cubicBezTo>
                    <a:cubicBezTo>
                      <a:pt x="811599" y="243401"/>
                      <a:pt x="807856" y="248878"/>
                      <a:pt x="804017" y="254288"/>
                    </a:cubicBezTo>
                    <a:cubicBezTo>
                      <a:pt x="788482" y="279120"/>
                      <a:pt x="764383" y="301208"/>
                      <a:pt x="758688" y="331069"/>
                    </a:cubicBezTo>
                    <a:cubicBezTo>
                      <a:pt x="735485" y="315067"/>
                      <a:pt x="735685" y="285273"/>
                      <a:pt x="727084" y="260879"/>
                    </a:cubicBezTo>
                    <a:cubicBezTo>
                      <a:pt x="717892" y="236229"/>
                      <a:pt x="690879" y="228809"/>
                      <a:pt x="670334" y="216255"/>
                    </a:cubicBezTo>
                    <a:cubicBezTo>
                      <a:pt x="638063" y="197081"/>
                      <a:pt x="607421" y="175212"/>
                      <a:pt x="576417" y="154085"/>
                    </a:cubicBezTo>
                    <a:cubicBezTo>
                      <a:pt x="567873" y="148065"/>
                      <a:pt x="560415" y="141293"/>
                      <a:pt x="553948" y="133740"/>
                    </a:cubicBezTo>
                    <a:cubicBezTo>
                      <a:pt x="575541" y="108632"/>
                      <a:pt x="577617" y="72522"/>
                      <a:pt x="586199" y="41519"/>
                    </a:cubicBezTo>
                    <a:cubicBezTo>
                      <a:pt x="588019" y="28765"/>
                      <a:pt x="594857" y="15534"/>
                      <a:pt x="591343" y="2685"/>
                    </a:cubicBezTo>
                    <a:cubicBezTo>
                      <a:pt x="580837" y="-10393"/>
                      <a:pt x="575207" y="28231"/>
                      <a:pt x="574188" y="34251"/>
                    </a:cubicBezTo>
                    <a:cubicBezTo>
                      <a:pt x="571778" y="44976"/>
                      <a:pt x="569254" y="55673"/>
                      <a:pt x="566730" y="66369"/>
                    </a:cubicBezTo>
                    <a:cubicBezTo>
                      <a:pt x="512657" y="63207"/>
                      <a:pt x="473785" y="90563"/>
                      <a:pt x="459783" y="142960"/>
                    </a:cubicBezTo>
                    <a:cubicBezTo>
                      <a:pt x="430304" y="153294"/>
                      <a:pt x="401614" y="165534"/>
                      <a:pt x="373192" y="178469"/>
                    </a:cubicBezTo>
                    <a:cubicBezTo>
                      <a:pt x="311546" y="206053"/>
                      <a:pt x="246509" y="230828"/>
                      <a:pt x="193693" y="273957"/>
                    </a:cubicBezTo>
                    <a:cubicBezTo>
                      <a:pt x="139286" y="322887"/>
                      <a:pt x="123989" y="398573"/>
                      <a:pt x="101034" y="465105"/>
                    </a:cubicBezTo>
                    <a:cubicBezTo>
                      <a:pt x="77679" y="540200"/>
                      <a:pt x="54704" y="615419"/>
                      <a:pt x="31463" y="690552"/>
                    </a:cubicBezTo>
                    <a:cubicBezTo>
                      <a:pt x="22129" y="719260"/>
                      <a:pt x="8984" y="747855"/>
                      <a:pt x="44560" y="764476"/>
                    </a:cubicBezTo>
                    <a:cubicBezTo>
                      <a:pt x="-22363" y="971244"/>
                      <a:pt x="-8246" y="1084649"/>
                      <a:pt x="49418" y="1289494"/>
                    </a:cubicBezTo>
                    <a:cubicBezTo>
                      <a:pt x="80469" y="1404175"/>
                      <a:pt x="114378" y="1523609"/>
                      <a:pt x="184320" y="1621135"/>
                    </a:cubicBezTo>
                    <a:cubicBezTo>
                      <a:pt x="191417" y="1666855"/>
                      <a:pt x="192007" y="1713328"/>
                      <a:pt x="199246" y="1759009"/>
                    </a:cubicBezTo>
                    <a:cubicBezTo>
                      <a:pt x="200723" y="1767639"/>
                      <a:pt x="202828" y="1776297"/>
                      <a:pt x="205542" y="1784813"/>
                    </a:cubicBezTo>
                    <a:cubicBezTo>
                      <a:pt x="205695" y="1799215"/>
                      <a:pt x="206152" y="1812893"/>
                      <a:pt x="208162" y="1827199"/>
                    </a:cubicBezTo>
                    <a:cubicBezTo>
                      <a:pt x="210171" y="1841534"/>
                      <a:pt x="211962" y="1855898"/>
                      <a:pt x="213610" y="1870271"/>
                    </a:cubicBezTo>
                    <a:cubicBezTo>
                      <a:pt x="254005" y="2203065"/>
                      <a:pt x="215810" y="2538279"/>
                      <a:pt x="178958" y="2869539"/>
                    </a:cubicBezTo>
                    <a:cubicBezTo>
                      <a:pt x="158174" y="2996564"/>
                      <a:pt x="198141" y="3119132"/>
                      <a:pt x="209466" y="3244462"/>
                    </a:cubicBezTo>
                    <a:cubicBezTo>
                      <a:pt x="214543" y="3306479"/>
                      <a:pt x="189874" y="3364429"/>
                      <a:pt x="181501" y="3424885"/>
                    </a:cubicBezTo>
                    <a:cubicBezTo>
                      <a:pt x="173319" y="3495531"/>
                      <a:pt x="192664" y="3568912"/>
                      <a:pt x="233336" y="3627072"/>
                    </a:cubicBezTo>
                    <a:cubicBezTo>
                      <a:pt x="233784" y="3636263"/>
                      <a:pt x="230736" y="3649894"/>
                      <a:pt x="240423" y="3655399"/>
                    </a:cubicBezTo>
                    <a:cubicBezTo>
                      <a:pt x="255291" y="3662028"/>
                      <a:pt x="272189" y="3668544"/>
                      <a:pt x="288943" y="3670849"/>
                    </a:cubicBezTo>
                    <a:cubicBezTo>
                      <a:pt x="294563" y="3702157"/>
                      <a:pt x="329882" y="3708044"/>
                      <a:pt x="356047" y="3713473"/>
                    </a:cubicBezTo>
                    <a:cubicBezTo>
                      <a:pt x="435161" y="3729256"/>
                      <a:pt x="517067" y="3724636"/>
                      <a:pt x="595896" y="3709644"/>
                    </a:cubicBezTo>
                    <a:cubicBezTo>
                      <a:pt x="615593" y="3707167"/>
                      <a:pt x="627166" y="3692937"/>
                      <a:pt x="625804" y="3673096"/>
                    </a:cubicBezTo>
                    <a:cubicBezTo>
                      <a:pt x="626985" y="3663048"/>
                      <a:pt x="627862" y="3655866"/>
                      <a:pt x="626280" y="3646207"/>
                    </a:cubicBezTo>
                    <a:cubicBezTo>
                      <a:pt x="634662" y="3651922"/>
                      <a:pt x="644969" y="3651837"/>
                      <a:pt x="654627" y="3653456"/>
                    </a:cubicBezTo>
                    <a:cubicBezTo>
                      <a:pt x="671677" y="3655894"/>
                      <a:pt x="683516" y="3657456"/>
                      <a:pt x="700718" y="3658504"/>
                    </a:cubicBezTo>
                    <a:cubicBezTo>
                      <a:pt x="737580" y="3660781"/>
                      <a:pt x="754173" y="3666029"/>
                      <a:pt x="773699" y="3629643"/>
                    </a:cubicBezTo>
                    <a:cubicBezTo>
                      <a:pt x="774118" y="3652570"/>
                      <a:pt x="791244" y="3657656"/>
                      <a:pt x="810884" y="3657475"/>
                    </a:cubicBezTo>
                    <a:cubicBezTo>
                      <a:pt x="857052" y="3660104"/>
                      <a:pt x="903220" y="3662724"/>
                      <a:pt x="949397" y="3665343"/>
                    </a:cubicBezTo>
                    <a:cubicBezTo>
                      <a:pt x="1019234" y="3670296"/>
                      <a:pt x="1091015" y="3669201"/>
                      <a:pt x="1157109" y="3643559"/>
                    </a:cubicBezTo>
                    <a:cubicBezTo>
                      <a:pt x="1165395" y="3640835"/>
                      <a:pt x="1175273" y="3638597"/>
                      <a:pt x="1181902" y="3632596"/>
                    </a:cubicBezTo>
                    <a:cubicBezTo>
                      <a:pt x="1195780" y="3617118"/>
                      <a:pt x="1192237" y="3586085"/>
                      <a:pt x="1198152" y="3566026"/>
                    </a:cubicBezTo>
                    <a:cubicBezTo>
                      <a:pt x="1195923" y="3511933"/>
                      <a:pt x="1139926" y="3509286"/>
                      <a:pt x="1097701" y="3507085"/>
                    </a:cubicBezTo>
                    <a:cubicBezTo>
                      <a:pt x="1050800" y="3503094"/>
                      <a:pt x="1004432" y="3494703"/>
                      <a:pt x="957741" y="3489369"/>
                    </a:cubicBezTo>
                    <a:cubicBezTo>
                      <a:pt x="943149" y="3464918"/>
                      <a:pt x="923870" y="3442449"/>
                      <a:pt x="905506" y="3420741"/>
                    </a:cubicBezTo>
                    <a:cubicBezTo>
                      <a:pt x="1064897" y="3215373"/>
                      <a:pt x="895533" y="3171986"/>
                      <a:pt x="991507" y="3000508"/>
                    </a:cubicBezTo>
                    <a:cubicBezTo>
                      <a:pt x="1014539" y="2958788"/>
                      <a:pt x="1041056" y="2918621"/>
                      <a:pt x="1055448" y="2872768"/>
                    </a:cubicBezTo>
                    <a:cubicBezTo>
                      <a:pt x="1089634" y="2762687"/>
                      <a:pt x="1057325" y="2646006"/>
                      <a:pt x="1071489" y="2533173"/>
                    </a:cubicBezTo>
                    <a:cubicBezTo>
                      <a:pt x="1099292" y="2297220"/>
                      <a:pt x="1114503" y="2059866"/>
                      <a:pt x="1107560" y="1822170"/>
                    </a:cubicBezTo>
                    <a:cubicBezTo>
                      <a:pt x="1105674" y="1798234"/>
                      <a:pt x="1114437" y="1775526"/>
                      <a:pt x="1115513" y="1751647"/>
                    </a:cubicBezTo>
                    <a:cubicBezTo>
                      <a:pt x="1124286" y="1626679"/>
                      <a:pt x="1148308" y="1495158"/>
                      <a:pt x="1089234" y="1378295"/>
                    </a:cubicBezTo>
                    <a:cubicBezTo>
                      <a:pt x="1081547" y="1360807"/>
                      <a:pt x="1073079" y="1343662"/>
                      <a:pt x="1064307" y="1326689"/>
                    </a:cubicBezTo>
                    <a:cubicBezTo>
                      <a:pt x="1053943" y="1308506"/>
                      <a:pt x="1046523" y="1286522"/>
                      <a:pt x="1031455" y="1271939"/>
                    </a:cubicBezTo>
                    <a:cubicBezTo>
                      <a:pt x="1037513" y="1259995"/>
                      <a:pt x="1027264" y="1245193"/>
                      <a:pt x="1027283" y="1232001"/>
                    </a:cubicBezTo>
                    <a:cubicBezTo>
                      <a:pt x="1025045" y="1221152"/>
                      <a:pt x="1029940" y="1207969"/>
                      <a:pt x="1025426" y="1198101"/>
                    </a:cubicBezTo>
                    <a:cubicBezTo>
                      <a:pt x="1077651" y="1078667"/>
                      <a:pt x="1063973" y="942326"/>
                      <a:pt x="1062221" y="815044"/>
                    </a:cubicBezTo>
                    <a:cubicBezTo>
                      <a:pt x="1081175" y="820616"/>
                      <a:pt x="1108055" y="828903"/>
                      <a:pt x="1124181" y="830312"/>
                    </a:cubicBezTo>
                    <a:cubicBezTo>
                      <a:pt x="1165319" y="839514"/>
                      <a:pt x="1181607" y="812701"/>
                      <a:pt x="1196371" y="779449"/>
                    </a:cubicBezTo>
                    <a:cubicBezTo>
                      <a:pt x="1386090" y="836218"/>
                      <a:pt x="1587058" y="781297"/>
                      <a:pt x="1775091" y="741987"/>
                    </a:cubicBezTo>
                    <a:cubicBezTo>
                      <a:pt x="1790455" y="739082"/>
                      <a:pt x="1806933" y="736853"/>
                      <a:pt x="1820344" y="728500"/>
                    </a:cubicBezTo>
                    <a:cubicBezTo>
                      <a:pt x="1866074" y="741644"/>
                      <a:pt x="1914832" y="726728"/>
                      <a:pt x="1960371" y="741692"/>
                    </a:cubicBezTo>
                    <a:cubicBezTo>
                      <a:pt x="1984222" y="749169"/>
                      <a:pt x="2008463" y="760447"/>
                      <a:pt x="2034095" y="756799"/>
                    </a:cubicBezTo>
                    <a:cubicBezTo>
                      <a:pt x="2043886" y="755408"/>
                      <a:pt x="2055126" y="750102"/>
                      <a:pt x="2058412" y="739892"/>
                    </a:cubicBezTo>
                    <a:cubicBezTo>
                      <a:pt x="2062098" y="728424"/>
                      <a:pt x="2052478" y="721623"/>
                      <a:pt x="2043181" y="717927"/>
                    </a:cubicBezTo>
                    <a:cubicBezTo>
                      <a:pt x="2025598" y="710926"/>
                      <a:pt x="2008930" y="702401"/>
                      <a:pt x="1992423" y="693495"/>
                    </a:cubicBezTo>
                    <a:cubicBezTo>
                      <a:pt x="2023541" y="697353"/>
                      <a:pt x="2055078" y="699353"/>
                      <a:pt x="2085834" y="693152"/>
                    </a:cubicBezTo>
                    <a:cubicBezTo>
                      <a:pt x="2102255" y="688666"/>
                      <a:pt x="2115267" y="667940"/>
                      <a:pt x="2101732" y="653405"/>
                    </a:cubicBezTo>
                    <a:cubicBezTo>
                      <a:pt x="2086139" y="638850"/>
                      <a:pt x="2050592" y="640746"/>
                      <a:pt x="2029561" y="636726"/>
                    </a:cubicBezTo>
                    <a:cubicBezTo>
                      <a:pt x="2053002" y="631316"/>
                      <a:pt x="2075262" y="622010"/>
                      <a:pt x="2095769" y="609437"/>
                    </a:cubicBezTo>
                    <a:cubicBezTo>
                      <a:pt x="2126278" y="593121"/>
                      <a:pt x="2129630" y="554449"/>
                      <a:pt x="2087254" y="558583"/>
                    </a:cubicBezTo>
                    <a:close/>
                    <a:moveTo>
                      <a:pt x="940215" y="1239230"/>
                    </a:moveTo>
                    <a:cubicBezTo>
                      <a:pt x="961941" y="1235363"/>
                      <a:pt x="984459" y="1231515"/>
                      <a:pt x="1003528" y="1220799"/>
                    </a:cubicBezTo>
                    <a:cubicBezTo>
                      <a:pt x="1004213" y="1235754"/>
                      <a:pt x="1003451" y="1252813"/>
                      <a:pt x="1011176" y="1266110"/>
                    </a:cubicBezTo>
                    <a:cubicBezTo>
                      <a:pt x="995603" y="1283807"/>
                      <a:pt x="970790" y="1291580"/>
                      <a:pt x="947873" y="1293742"/>
                    </a:cubicBezTo>
                    <a:cubicBezTo>
                      <a:pt x="945997" y="1277235"/>
                      <a:pt x="943558" y="1262595"/>
                      <a:pt x="941701" y="1246707"/>
                    </a:cubicBezTo>
                    <a:cubicBezTo>
                      <a:pt x="941463" y="1244755"/>
                      <a:pt x="941806" y="1241554"/>
                      <a:pt x="940967" y="1247003"/>
                    </a:cubicBezTo>
                    <a:cubicBezTo>
                      <a:pt x="941377" y="1244307"/>
                      <a:pt x="941139" y="1241602"/>
                      <a:pt x="940215" y="1239230"/>
                    </a:cubicBezTo>
                    <a:close/>
                    <a:moveTo>
                      <a:pt x="814733" y="1256537"/>
                    </a:moveTo>
                    <a:cubicBezTo>
                      <a:pt x="849289" y="1253823"/>
                      <a:pt x="883703" y="1249232"/>
                      <a:pt x="917841" y="1243202"/>
                    </a:cubicBezTo>
                    <a:cubicBezTo>
                      <a:pt x="917707" y="1245917"/>
                      <a:pt x="918098" y="1248584"/>
                      <a:pt x="918374" y="1251356"/>
                    </a:cubicBezTo>
                    <a:cubicBezTo>
                      <a:pt x="919936" y="1266758"/>
                      <a:pt x="921432" y="1281759"/>
                      <a:pt x="923480" y="1297161"/>
                    </a:cubicBezTo>
                    <a:cubicBezTo>
                      <a:pt x="887970" y="1302133"/>
                      <a:pt x="852423" y="1307163"/>
                      <a:pt x="816733" y="1310553"/>
                    </a:cubicBezTo>
                    <a:cubicBezTo>
                      <a:pt x="820581" y="1293208"/>
                      <a:pt x="816590" y="1274111"/>
                      <a:pt x="814733" y="1256537"/>
                    </a:cubicBezTo>
                    <a:close/>
                    <a:moveTo>
                      <a:pt x="301287" y="962596"/>
                    </a:moveTo>
                    <a:cubicBezTo>
                      <a:pt x="292010" y="977007"/>
                      <a:pt x="286848" y="993885"/>
                      <a:pt x="280504" y="1009773"/>
                    </a:cubicBezTo>
                    <a:cubicBezTo>
                      <a:pt x="267521" y="1049511"/>
                      <a:pt x="244871" y="1092279"/>
                      <a:pt x="256110" y="1134865"/>
                    </a:cubicBezTo>
                    <a:cubicBezTo>
                      <a:pt x="261425" y="1151229"/>
                      <a:pt x="273093" y="1163373"/>
                      <a:pt x="286295" y="1173708"/>
                    </a:cubicBezTo>
                    <a:cubicBezTo>
                      <a:pt x="277361" y="1187605"/>
                      <a:pt x="275151" y="1205236"/>
                      <a:pt x="273341" y="1221628"/>
                    </a:cubicBezTo>
                    <a:cubicBezTo>
                      <a:pt x="268036" y="1221361"/>
                      <a:pt x="264264" y="1225714"/>
                      <a:pt x="261140" y="1230039"/>
                    </a:cubicBezTo>
                    <a:cubicBezTo>
                      <a:pt x="243118" y="1123673"/>
                      <a:pt x="242642" y="1035281"/>
                      <a:pt x="276418" y="931763"/>
                    </a:cubicBezTo>
                    <a:cubicBezTo>
                      <a:pt x="284438" y="942260"/>
                      <a:pt x="292715" y="952556"/>
                      <a:pt x="301287" y="962596"/>
                    </a:cubicBezTo>
                    <a:close/>
                    <a:moveTo>
                      <a:pt x="291858" y="1177908"/>
                    </a:moveTo>
                    <a:cubicBezTo>
                      <a:pt x="305659" y="1187929"/>
                      <a:pt x="320099" y="1196939"/>
                      <a:pt x="335339" y="1204588"/>
                    </a:cubicBezTo>
                    <a:cubicBezTo>
                      <a:pt x="348198" y="1209922"/>
                      <a:pt x="373411" y="1227705"/>
                      <a:pt x="384860" y="1213570"/>
                    </a:cubicBezTo>
                    <a:cubicBezTo>
                      <a:pt x="427227" y="1218866"/>
                      <a:pt x="470328" y="1218790"/>
                      <a:pt x="511504" y="1231648"/>
                    </a:cubicBezTo>
                    <a:cubicBezTo>
                      <a:pt x="513285" y="1252908"/>
                      <a:pt x="508123" y="1273635"/>
                      <a:pt x="507351" y="1294780"/>
                    </a:cubicBezTo>
                    <a:cubicBezTo>
                      <a:pt x="429142" y="1290056"/>
                      <a:pt x="357323" y="1258766"/>
                      <a:pt x="286495" y="1227962"/>
                    </a:cubicBezTo>
                    <a:cubicBezTo>
                      <a:pt x="287886" y="1211217"/>
                      <a:pt x="291210" y="1194663"/>
                      <a:pt x="291858" y="1177908"/>
                    </a:cubicBezTo>
                    <a:close/>
                    <a:moveTo>
                      <a:pt x="583056" y="1246726"/>
                    </a:moveTo>
                    <a:cubicBezTo>
                      <a:pt x="652989" y="1258385"/>
                      <a:pt x="724074" y="1262014"/>
                      <a:pt x="794844" y="1257899"/>
                    </a:cubicBezTo>
                    <a:cubicBezTo>
                      <a:pt x="793606" y="1269110"/>
                      <a:pt x="794178" y="1280674"/>
                      <a:pt x="794359" y="1291989"/>
                    </a:cubicBezTo>
                    <a:cubicBezTo>
                      <a:pt x="794606" y="1298781"/>
                      <a:pt x="793797" y="1306305"/>
                      <a:pt x="797464" y="1312277"/>
                    </a:cubicBezTo>
                    <a:cubicBezTo>
                      <a:pt x="725398" y="1318478"/>
                      <a:pt x="652684" y="1315811"/>
                      <a:pt x="580646" y="1309296"/>
                    </a:cubicBezTo>
                    <a:cubicBezTo>
                      <a:pt x="580399" y="1288427"/>
                      <a:pt x="582942" y="1267643"/>
                      <a:pt x="583056" y="1246726"/>
                    </a:cubicBezTo>
                    <a:close/>
                    <a:moveTo>
                      <a:pt x="198713" y="1619354"/>
                    </a:moveTo>
                    <a:cubicBezTo>
                      <a:pt x="209228" y="1614277"/>
                      <a:pt x="162032" y="1550307"/>
                      <a:pt x="158089" y="1536582"/>
                    </a:cubicBezTo>
                    <a:cubicBezTo>
                      <a:pt x="120874" y="1462906"/>
                      <a:pt x="95843" y="1383839"/>
                      <a:pt x="74240" y="1304391"/>
                    </a:cubicBezTo>
                    <a:cubicBezTo>
                      <a:pt x="13766" y="1089440"/>
                      <a:pt x="-5980" y="990323"/>
                      <a:pt x="56752" y="770324"/>
                    </a:cubicBezTo>
                    <a:cubicBezTo>
                      <a:pt x="127980" y="803061"/>
                      <a:pt x="207495" y="827188"/>
                      <a:pt x="286495" y="821588"/>
                    </a:cubicBezTo>
                    <a:cubicBezTo>
                      <a:pt x="274446" y="914923"/>
                      <a:pt x="228297" y="1002039"/>
                      <a:pt x="231412" y="1097641"/>
                    </a:cubicBezTo>
                    <a:cubicBezTo>
                      <a:pt x="233460" y="1197844"/>
                      <a:pt x="251453" y="1297066"/>
                      <a:pt x="261359" y="1396679"/>
                    </a:cubicBezTo>
                    <a:cubicBezTo>
                      <a:pt x="267236" y="1445266"/>
                      <a:pt x="271341" y="1494891"/>
                      <a:pt x="288819" y="1541020"/>
                    </a:cubicBezTo>
                    <a:cubicBezTo>
                      <a:pt x="288372" y="1547050"/>
                      <a:pt x="297211" y="1551698"/>
                      <a:pt x="302316" y="1552622"/>
                    </a:cubicBezTo>
                    <a:cubicBezTo>
                      <a:pt x="318461" y="1562804"/>
                      <a:pt x="349874" y="1566919"/>
                      <a:pt x="356237" y="1585540"/>
                    </a:cubicBezTo>
                    <a:cubicBezTo>
                      <a:pt x="361543" y="1607514"/>
                      <a:pt x="366477" y="1629670"/>
                      <a:pt x="378754" y="1649100"/>
                    </a:cubicBezTo>
                    <a:cubicBezTo>
                      <a:pt x="394737" y="1678857"/>
                      <a:pt x="419369" y="1705908"/>
                      <a:pt x="423579" y="1740493"/>
                    </a:cubicBezTo>
                    <a:cubicBezTo>
                      <a:pt x="414102" y="1739931"/>
                      <a:pt x="406891" y="1741950"/>
                      <a:pt x="397900" y="1743341"/>
                    </a:cubicBezTo>
                    <a:cubicBezTo>
                      <a:pt x="371782" y="1744189"/>
                      <a:pt x="368162" y="1704260"/>
                      <a:pt x="354923" y="1688229"/>
                    </a:cubicBezTo>
                    <a:cubicBezTo>
                      <a:pt x="354913" y="1684229"/>
                      <a:pt x="354961" y="1680190"/>
                      <a:pt x="354723" y="1675999"/>
                    </a:cubicBezTo>
                    <a:cubicBezTo>
                      <a:pt x="354285" y="1668217"/>
                      <a:pt x="344350" y="1665293"/>
                      <a:pt x="340064" y="1672027"/>
                    </a:cubicBezTo>
                    <a:cubicBezTo>
                      <a:pt x="333796" y="1681876"/>
                      <a:pt x="335606" y="1694497"/>
                      <a:pt x="337797" y="1705450"/>
                    </a:cubicBezTo>
                    <a:cubicBezTo>
                      <a:pt x="352332" y="1762229"/>
                      <a:pt x="372506" y="1817626"/>
                      <a:pt x="394242" y="1872043"/>
                    </a:cubicBezTo>
                    <a:cubicBezTo>
                      <a:pt x="397290" y="1883939"/>
                      <a:pt x="420207" y="1921077"/>
                      <a:pt x="411244" y="1929078"/>
                    </a:cubicBezTo>
                    <a:cubicBezTo>
                      <a:pt x="359161" y="1888435"/>
                      <a:pt x="329834" y="1827932"/>
                      <a:pt x="297849" y="1771697"/>
                    </a:cubicBezTo>
                    <a:cubicBezTo>
                      <a:pt x="294115" y="1765124"/>
                      <a:pt x="285038" y="1770897"/>
                      <a:pt x="287943" y="1777488"/>
                    </a:cubicBezTo>
                    <a:cubicBezTo>
                      <a:pt x="306288" y="1819122"/>
                      <a:pt x="327672" y="1861803"/>
                      <a:pt x="356847" y="1897589"/>
                    </a:cubicBezTo>
                    <a:cubicBezTo>
                      <a:pt x="333282" y="1892750"/>
                      <a:pt x="317680" y="1878958"/>
                      <a:pt x="306250" y="1858270"/>
                    </a:cubicBezTo>
                    <a:cubicBezTo>
                      <a:pt x="287800" y="1830028"/>
                      <a:pt x="271903" y="1800205"/>
                      <a:pt x="254777" y="1771211"/>
                    </a:cubicBezTo>
                    <a:cubicBezTo>
                      <a:pt x="252300" y="1766372"/>
                      <a:pt x="245414" y="1770621"/>
                      <a:pt x="247586" y="1775412"/>
                    </a:cubicBezTo>
                    <a:cubicBezTo>
                      <a:pt x="255320" y="1795176"/>
                      <a:pt x="264426" y="1814369"/>
                      <a:pt x="275322" y="1832647"/>
                    </a:cubicBezTo>
                    <a:cubicBezTo>
                      <a:pt x="260730" y="1815055"/>
                      <a:pt x="246528" y="1796929"/>
                      <a:pt x="233117" y="1778412"/>
                    </a:cubicBezTo>
                    <a:cubicBezTo>
                      <a:pt x="230307" y="1774526"/>
                      <a:pt x="224173" y="1777869"/>
                      <a:pt x="226564" y="1782241"/>
                    </a:cubicBezTo>
                    <a:cubicBezTo>
                      <a:pt x="236908" y="1801110"/>
                      <a:pt x="248024" y="1819112"/>
                      <a:pt x="260749" y="1836457"/>
                    </a:cubicBezTo>
                    <a:cubicBezTo>
                      <a:pt x="199008" y="1781498"/>
                      <a:pt x="217848" y="1691782"/>
                      <a:pt x="198713" y="1619354"/>
                    </a:cubicBezTo>
                    <a:close/>
                    <a:moveTo>
                      <a:pt x="255072" y="3633625"/>
                    </a:moveTo>
                    <a:cubicBezTo>
                      <a:pt x="255072" y="3633625"/>
                      <a:pt x="255139" y="3632520"/>
                      <a:pt x="255186" y="3630939"/>
                    </a:cubicBezTo>
                    <a:cubicBezTo>
                      <a:pt x="261044" y="3626053"/>
                      <a:pt x="267064" y="3621404"/>
                      <a:pt x="273246" y="3616985"/>
                    </a:cubicBezTo>
                    <a:cubicBezTo>
                      <a:pt x="276418" y="3623595"/>
                      <a:pt x="281285" y="3629424"/>
                      <a:pt x="287171" y="3634520"/>
                    </a:cubicBezTo>
                    <a:cubicBezTo>
                      <a:pt x="287229" y="3637844"/>
                      <a:pt x="287238" y="3641673"/>
                      <a:pt x="287286" y="3645684"/>
                    </a:cubicBezTo>
                    <a:cubicBezTo>
                      <a:pt x="277685" y="3645379"/>
                      <a:pt x="262044" y="3639673"/>
                      <a:pt x="255072" y="3633625"/>
                    </a:cubicBezTo>
                    <a:close/>
                    <a:moveTo>
                      <a:pt x="292277" y="3604383"/>
                    </a:moveTo>
                    <a:cubicBezTo>
                      <a:pt x="348979" y="3569750"/>
                      <a:pt x="416102" y="3553529"/>
                      <a:pt x="482691" y="3559968"/>
                    </a:cubicBezTo>
                    <a:cubicBezTo>
                      <a:pt x="504732" y="3561959"/>
                      <a:pt x="531859" y="3569293"/>
                      <a:pt x="551509" y="3557834"/>
                    </a:cubicBezTo>
                    <a:cubicBezTo>
                      <a:pt x="562539" y="3592877"/>
                      <a:pt x="597858" y="3589448"/>
                      <a:pt x="601449" y="3622661"/>
                    </a:cubicBezTo>
                    <a:cubicBezTo>
                      <a:pt x="597782" y="3622871"/>
                      <a:pt x="593962" y="3623395"/>
                      <a:pt x="590343" y="3623023"/>
                    </a:cubicBezTo>
                    <a:cubicBezTo>
                      <a:pt x="582246" y="3622176"/>
                      <a:pt x="574131" y="3621500"/>
                      <a:pt x="565997" y="3620985"/>
                    </a:cubicBezTo>
                    <a:cubicBezTo>
                      <a:pt x="533669" y="3617680"/>
                      <a:pt x="501189" y="3617670"/>
                      <a:pt x="469023" y="3622471"/>
                    </a:cubicBezTo>
                    <a:cubicBezTo>
                      <a:pt x="447468" y="3624129"/>
                      <a:pt x="444829" y="3632034"/>
                      <a:pt x="441095" y="3648398"/>
                    </a:cubicBezTo>
                    <a:cubicBezTo>
                      <a:pt x="397661" y="3648189"/>
                      <a:pt x="350132" y="3647388"/>
                      <a:pt x="311698" y="3625043"/>
                    </a:cubicBezTo>
                    <a:cubicBezTo>
                      <a:pt x="303564" y="3619575"/>
                      <a:pt x="297792" y="3612137"/>
                      <a:pt x="292277" y="3604383"/>
                    </a:cubicBezTo>
                    <a:close/>
                    <a:moveTo>
                      <a:pt x="601639" y="3684241"/>
                    </a:moveTo>
                    <a:cubicBezTo>
                      <a:pt x="601525" y="3685136"/>
                      <a:pt x="597248" y="3689679"/>
                      <a:pt x="594972" y="3690927"/>
                    </a:cubicBezTo>
                    <a:cubicBezTo>
                      <a:pt x="594819" y="3691013"/>
                      <a:pt x="577531" y="3694813"/>
                      <a:pt x="570969" y="3695375"/>
                    </a:cubicBezTo>
                    <a:cubicBezTo>
                      <a:pt x="488073" y="3702681"/>
                      <a:pt x="399833" y="3711454"/>
                      <a:pt x="320576" y="3680621"/>
                    </a:cubicBezTo>
                    <a:cubicBezTo>
                      <a:pt x="313489" y="3676230"/>
                      <a:pt x="313603" y="3662905"/>
                      <a:pt x="313127" y="3650475"/>
                    </a:cubicBezTo>
                    <a:cubicBezTo>
                      <a:pt x="321604" y="3654266"/>
                      <a:pt x="330253" y="3657152"/>
                      <a:pt x="338006" y="3659171"/>
                    </a:cubicBezTo>
                    <a:cubicBezTo>
                      <a:pt x="377478" y="3667162"/>
                      <a:pt x="418912" y="3673096"/>
                      <a:pt x="458888" y="3665791"/>
                    </a:cubicBezTo>
                    <a:cubicBezTo>
                      <a:pt x="464365" y="3664667"/>
                      <a:pt x="468804" y="3658523"/>
                      <a:pt x="468604" y="3653027"/>
                    </a:cubicBezTo>
                    <a:cubicBezTo>
                      <a:pt x="468365" y="3646569"/>
                      <a:pt x="469232" y="3645398"/>
                      <a:pt x="469528" y="3645388"/>
                    </a:cubicBezTo>
                    <a:cubicBezTo>
                      <a:pt x="510323" y="3641902"/>
                      <a:pt x="550795" y="3638959"/>
                      <a:pt x="591619" y="3643521"/>
                    </a:cubicBezTo>
                    <a:cubicBezTo>
                      <a:pt x="595010" y="3643797"/>
                      <a:pt x="598353" y="3644521"/>
                      <a:pt x="601611" y="3644788"/>
                    </a:cubicBezTo>
                    <a:cubicBezTo>
                      <a:pt x="602116" y="3657647"/>
                      <a:pt x="603697" y="3669458"/>
                      <a:pt x="601639" y="3684241"/>
                    </a:cubicBezTo>
                    <a:close/>
                    <a:moveTo>
                      <a:pt x="1167081" y="3619671"/>
                    </a:moveTo>
                    <a:cubicBezTo>
                      <a:pt x="1150289" y="3633939"/>
                      <a:pt x="1124429" y="3634558"/>
                      <a:pt x="1103635" y="3639864"/>
                    </a:cubicBezTo>
                    <a:cubicBezTo>
                      <a:pt x="1053772" y="3650389"/>
                      <a:pt x="1002642" y="3649246"/>
                      <a:pt x="952064" y="3646274"/>
                    </a:cubicBezTo>
                    <a:cubicBezTo>
                      <a:pt x="906763" y="3643950"/>
                      <a:pt x="861462" y="3641635"/>
                      <a:pt x="816171" y="3639311"/>
                    </a:cubicBezTo>
                    <a:cubicBezTo>
                      <a:pt x="809608" y="3638168"/>
                      <a:pt x="801702" y="3635949"/>
                      <a:pt x="795692" y="3634120"/>
                    </a:cubicBezTo>
                    <a:cubicBezTo>
                      <a:pt x="794340" y="3631472"/>
                      <a:pt x="794511" y="3623919"/>
                      <a:pt x="794111" y="3621538"/>
                    </a:cubicBezTo>
                    <a:cubicBezTo>
                      <a:pt x="792187" y="3609165"/>
                      <a:pt x="782052" y="3598316"/>
                      <a:pt x="768851" y="3603088"/>
                    </a:cubicBezTo>
                    <a:cubicBezTo>
                      <a:pt x="760040" y="3605288"/>
                      <a:pt x="756411" y="3613279"/>
                      <a:pt x="753058" y="3621338"/>
                    </a:cubicBezTo>
                    <a:cubicBezTo>
                      <a:pt x="752677" y="3622261"/>
                      <a:pt x="744610" y="3635511"/>
                      <a:pt x="743933" y="3635549"/>
                    </a:cubicBezTo>
                    <a:cubicBezTo>
                      <a:pt x="729017" y="3636397"/>
                      <a:pt x="709386" y="3636073"/>
                      <a:pt x="694518" y="3634739"/>
                    </a:cubicBezTo>
                    <a:cubicBezTo>
                      <a:pt x="672324" y="3632386"/>
                      <a:pt x="648598" y="3632206"/>
                      <a:pt x="629157" y="3620033"/>
                    </a:cubicBezTo>
                    <a:cubicBezTo>
                      <a:pt x="694137" y="3625319"/>
                      <a:pt x="757602" y="3600392"/>
                      <a:pt x="819000" y="3582180"/>
                    </a:cubicBezTo>
                    <a:cubicBezTo>
                      <a:pt x="855033" y="3600335"/>
                      <a:pt x="897410" y="3603621"/>
                      <a:pt x="936986" y="3608631"/>
                    </a:cubicBezTo>
                    <a:cubicBezTo>
                      <a:pt x="980868" y="3614061"/>
                      <a:pt x="1025073" y="3614604"/>
                      <a:pt x="1069212" y="3612403"/>
                    </a:cubicBezTo>
                    <a:cubicBezTo>
                      <a:pt x="1081956" y="3611860"/>
                      <a:pt x="1094710" y="3610508"/>
                      <a:pt x="1107407" y="3609327"/>
                    </a:cubicBezTo>
                    <a:cubicBezTo>
                      <a:pt x="1120114" y="3608145"/>
                      <a:pt x="1137097" y="3609298"/>
                      <a:pt x="1148050" y="3602392"/>
                    </a:cubicBezTo>
                    <a:cubicBezTo>
                      <a:pt x="1151870" y="3599983"/>
                      <a:pt x="1154004" y="3596077"/>
                      <a:pt x="1153137" y="3592648"/>
                    </a:cubicBezTo>
                    <a:cubicBezTo>
                      <a:pt x="1154928" y="3580952"/>
                      <a:pt x="1167901" y="3581075"/>
                      <a:pt x="1176302" y="3576589"/>
                    </a:cubicBezTo>
                    <a:cubicBezTo>
                      <a:pt x="1174006" y="3590353"/>
                      <a:pt x="1173558" y="3607012"/>
                      <a:pt x="1167081" y="3619671"/>
                    </a:cubicBezTo>
                    <a:close/>
                    <a:moveTo>
                      <a:pt x="952074" y="3513191"/>
                    </a:moveTo>
                    <a:cubicBezTo>
                      <a:pt x="954331" y="3512486"/>
                      <a:pt x="956312" y="3511067"/>
                      <a:pt x="957827" y="3509133"/>
                    </a:cubicBezTo>
                    <a:cubicBezTo>
                      <a:pt x="975457" y="3513791"/>
                      <a:pt x="993765" y="3516372"/>
                      <a:pt x="1011795" y="3519239"/>
                    </a:cubicBezTo>
                    <a:cubicBezTo>
                      <a:pt x="1034398" y="3522554"/>
                      <a:pt x="1057058" y="3525507"/>
                      <a:pt x="1079766" y="3528050"/>
                    </a:cubicBezTo>
                    <a:cubicBezTo>
                      <a:pt x="1100416" y="3532288"/>
                      <a:pt x="1162757" y="3527497"/>
                      <a:pt x="1167510" y="3550157"/>
                    </a:cubicBezTo>
                    <a:cubicBezTo>
                      <a:pt x="1167634" y="3552643"/>
                      <a:pt x="1167720" y="3555177"/>
                      <a:pt x="1168005" y="3557663"/>
                    </a:cubicBezTo>
                    <a:cubicBezTo>
                      <a:pt x="1152422" y="3560425"/>
                      <a:pt x="1136487" y="3570245"/>
                      <a:pt x="1132706" y="3586552"/>
                    </a:cubicBezTo>
                    <a:cubicBezTo>
                      <a:pt x="1115475" y="3591391"/>
                      <a:pt x="1097892" y="3590591"/>
                      <a:pt x="1080232" y="3591115"/>
                    </a:cubicBezTo>
                    <a:cubicBezTo>
                      <a:pt x="999994" y="3594553"/>
                      <a:pt x="919165" y="3593315"/>
                      <a:pt x="840688" y="3574827"/>
                    </a:cubicBezTo>
                    <a:cubicBezTo>
                      <a:pt x="879655" y="3560263"/>
                      <a:pt x="926232" y="3547871"/>
                      <a:pt x="952074" y="3513191"/>
                    </a:cubicBezTo>
                    <a:close/>
                    <a:moveTo>
                      <a:pt x="1041599" y="1327565"/>
                    </a:moveTo>
                    <a:cubicBezTo>
                      <a:pt x="1064202" y="1372304"/>
                      <a:pt x="1085271" y="1418300"/>
                      <a:pt x="1097539" y="1467068"/>
                    </a:cubicBezTo>
                    <a:cubicBezTo>
                      <a:pt x="1119647" y="1568376"/>
                      <a:pt x="1099778" y="1673456"/>
                      <a:pt x="1091329" y="1775364"/>
                    </a:cubicBezTo>
                    <a:cubicBezTo>
                      <a:pt x="1082652" y="1952434"/>
                      <a:pt x="1086890" y="2130399"/>
                      <a:pt x="1070174" y="2307211"/>
                    </a:cubicBezTo>
                    <a:cubicBezTo>
                      <a:pt x="1060516" y="2423826"/>
                      <a:pt x="1038923" y="2539850"/>
                      <a:pt x="1042599" y="2657246"/>
                    </a:cubicBezTo>
                    <a:cubicBezTo>
                      <a:pt x="1049857" y="2779451"/>
                      <a:pt x="1053048" y="2844964"/>
                      <a:pt x="990574" y="2955378"/>
                    </a:cubicBezTo>
                    <a:cubicBezTo>
                      <a:pt x="966704" y="2995345"/>
                      <a:pt x="942034" y="3036684"/>
                      <a:pt x="936110" y="3083613"/>
                    </a:cubicBezTo>
                    <a:cubicBezTo>
                      <a:pt x="929328" y="3137382"/>
                      <a:pt x="951293" y="3188455"/>
                      <a:pt x="953140" y="3241661"/>
                    </a:cubicBezTo>
                    <a:cubicBezTo>
                      <a:pt x="954645" y="3306070"/>
                      <a:pt x="916926" y="3361962"/>
                      <a:pt x="876359" y="3408797"/>
                    </a:cubicBezTo>
                    <a:cubicBezTo>
                      <a:pt x="869749" y="3417341"/>
                      <a:pt x="868339" y="3425866"/>
                      <a:pt x="875045" y="3434495"/>
                    </a:cubicBezTo>
                    <a:cubicBezTo>
                      <a:pt x="892314" y="3456698"/>
                      <a:pt x="909849" y="3479872"/>
                      <a:pt x="929623" y="3500170"/>
                    </a:cubicBezTo>
                    <a:cubicBezTo>
                      <a:pt x="903391" y="3525545"/>
                      <a:pt x="867177" y="3536384"/>
                      <a:pt x="833125" y="3548138"/>
                    </a:cubicBezTo>
                    <a:cubicBezTo>
                      <a:pt x="787167" y="3564007"/>
                      <a:pt x="740085" y="3578399"/>
                      <a:pt x="692574" y="3588876"/>
                    </a:cubicBezTo>
                    <a:cubicBezTo>
                      <a:pt x="668057" y="3594906"/>
                      <a:pt x="642673" y="3595468"/>
                      <a:pt x="617594" y="3594982"/>
                    </a:cubicBezTo>
                    <a:cubicBezTo>
                      <a:pt x="606973" y="3572598"/>
                      <a:pt x="580332" y="3566197"/>
                      <a:pt x="566835" y="3545947"/>
                    </a:cubicBezTo>
                    <a:cubicBezTo>
                      <a:pt x="606164" y="3500560"/>
                      <a:pt x="581303" y="3432971"/>
                      <a:pt x="550709" y="3388423"/>
                    </a:cubicBezTo>
                    <a:cubicBezTo>
                      <a:pt x="589352" y="3262769"/>
                      <a:pt x="619699" y="3131438"/>
                      <a:pt x="611879" y="2999193"/>
                    </a:cubicBezTo>
                    <a:cubicBezTo>
                      <a:pt x="597705" y="2890008"/>
                      <a:pt x="605326" y="2780671"/>
                      <a:pt x="632243" y="2674057"/>
                    </a:cubicBezTo>
                    <a:cubicBezTo>
                      <a:pt x="639835" y="2643558"/>
                      <a:pt x="647721" y="2608887"/>
                      <a:pt x="650741" y="2577283"/>
                    </a:cubicBezTo>
                    <a:cubicBezTo>
                      <a:pt x="753668" y="2349283"/>
                      <a:pt x="859833" y="2112349"/>
                      <a:pt x="877760" y="1860022"/>
                    </a:cubicBezTo>
                    <a:cubicBezTo>
                      <a:pt x="952512" y="1700926"/>
                      <a:pt x="930871" y="1517294"/>
                      <a:pt x="891876" y="1351444"/>
                    </a:cubicBezTo>
                    <a:cubicBezTo>
                      <a:pt x="889285" y="1340481"/>
                      <a:pt x="876826" y="1342548"/>
                      <a:pt x="878341" y="1354168"/>
                    </a:cubicBezTo>
                    <a:cubicBezTo>
                      <a:pt x="904372" y="1524133"/>
                      <a:pt x="936376" y="1705279"/>
                      <a:pt x="855090" y="1865289"/>
                    </a:cubicBezTo>
                    <a:cubicBezTo>
                      <a:pt x="830687" y="2166518"/>
                      <a:pt x="690546" y="2440380"/>
                      <a:pt x="567206" y="2711205"/>
                    </a:cubicBezTo>
                    <a:cubicBezTo>
                      <a:pt x="510790" y="2821695"/>
                      <a:pt x="510437" y="2892285"/>
                      <a:pt x="532659" y="3011699"/>
                    </a:cubicBezTo>
                    <a:cubicBezTo>
                      <a:pt x="543651" y="3104702"/>
                      <a:pt x="526211" y="3198751"/>
                      <a:pt x="486034" y="3283067"/>
                    </a:cubicBezTo>
                    <a:cubicBezTo>
                      <a:pt x="467480" y="3247767"/>
                      <a:pt x="453887" y="3210219"/>
                      <a:pt x="438667" y="3173453"/>
                    </a:cubicBezTo>
                    <a:cubicBezTo>
                      <a:pt x="432170" y="3157994"/>
                      <a:pt x="422969" y="3163890"/>
                      <a:pt x="426598" y="3181149"/>
                    </a:cubicBezTo>
                    <a:cubicBezTo>
                      <a:pt x="443229" y="3255254"/>
                      <a:pt x="482167" y="3323338"/>
                      <a:pt x="524430" y="3385737"/>
                    </a:cubicBezTo>
                    <a:cubicBezTo>
                      <a:pt x="548461" y="3421494"/>
                      <a:pt x="573760" y="3456965"/>
                      <a:pt x="560482" y="3506009"/>
                    </a:cubicBezTo>
                    <a:cubicBezTo>
                      <a:pt x="546290" y="3580609"/>
                      <a:pt x="431504" y="3470233"/>
                      <a:pt x="260930" y="3590305"/>
                    </a:cubicBezTo>
                    <a:cubicBezTo>
                      <a:pt x="258187" y="3592239"/>
                      <a:pt x="244880" y="3596201"/>
                      <a:pt x="244880" y="3596201"/>
                    </a:cubicBezTo>
                    <a:cubicBezTo>
                      <a:pt x="170966" y="3483530"/>
                      <a:pt x="218001" y="3395738"/>
                      <a:pt x="232822" y="3278161"/>
                    </a:cubicBezTo>
                    <a:cubicBezTo>
                      <a:pt x="238451" y="3185359"/>
                      <a:pt x="209371" y="3096281"/>
                      <a:pt x="200837" y="3004832"/>
                    </a:cubicBezTo>
                    <a:cubicBezTo>
                      <a:pt x="194674" y="2910982"/>
                      <a:pt x="211581" y="2817627"/>
                      <a:pt x="220582" y="2724483"/>
                    </a:cubicBezTo>
                    <a:cubicBezTo>
                      <a:pt x="249995" y="2432151"/>
                      <a:pt x="279142" y="2135704"/>
                      <a:pt x="238003" y="1843125"/>
                    </a:cubicBezTo>
                    <a:cubicBezTo>
                      <a:pt x="246023" y="1851059"/>
                      <a:pt x="273551" y="1880148"/>
                      <a:pt x="284047" y="1866004"/>
                    </a:cubicBezTo>
                    <a:cubicBezTo>
                      <a:pt x="291524" y="1872443"/>
                      <a:pt x="297516" y="1888035"/>
                      <a:pt x="309117" y="1885254"/>
                    </a:cubicBezTo>
                    <a:cubicBezTo>
                      <a:pt x="319680" y="1899122"/>
                      <a:pt x="336835" y="1906923"/>
                      <a:pt x="353370" y="1912200"/>
                    </a:cubicBezTo>
                    <a:cubicBezTo>
                      <a:pt x="360047" y="1914505"/>
                      <a:pt x="367915" y="1918868"/>
                      <a:pt x="375059" y="1917915"/>
                    </a:cubicBezTo>
                    <a:cubicBezTo>
                      <a:pt x="379783" y="1922687"/>
                      <a:pt x="384688" y="1927297"/>
                      <a:pt x="389803" y="1931679"/>
                    </a:cubicBezTo>
                    <a:cubicBezTo>
                      <a:pt x="400281" y="1941642"/>
                      <a:pt x="412597" y="1953796"/>
                      <a:pt x="424084" y="1937375"/>
                    </a:cubicBezTo>
                    <a:cubicBezTo>
                      <a:pt x="433799" y="1923478"/>
                      <a:pt x="425208" y="1907619"/>
                      <a:pt x="419321" y="1894150"/>
                    </a:cubicBezTo>
                    <a:cubicBezTo>
                      <a:pt x="399043" y="1847230"/>
                      <a:pt x="382259" y="1798719"/>
                      <a:pt x="368020" y="1749646"/>
                    </a:cubicBezTo>
                    <a:cubicBezTo>
                      <a:pt x="379878" y="1764124"/>
                      <a:pt x="398604" y="1763343"/>
                      <a:pt x="415311" y="1760181"/>
                    </a:cubicBezTo>
                    <a:cubicBezTo>
                      <a:pt x="488997" y="1767687"/>
                      <a:pt x="399757" y="1651187"/>
                      <a:pt x="390451" y="1625259"/>
                    </a:cubicBezTo>
                    <a:cubicBezTo>
                      <a:pt x="373230" y="1558670"/>
                      <a:pt x="379888" y="1554593"/>
                      <a:pt x="308545" y="1534562"/>
                    </a:cubicBezTo>
                    <a:cubicBezTo>
                      <a:pt x="278989" y="1442741"/>
                      <a:pt x="278799" y="1344415"/>
                      <a:pt x="263740" y="1249632"/>
                    </a:cubicBezTo>
                    <a:cubicBezTo>
                      <a:pt x="269350" y="1248346"/>
                      <a:pt x="270017" y="1241164"/>
                      <a:pt x="273398" y="1237468"/>
                    </a:cubicBezTo>
                    <a:cubicBezTo>
                      <a:pt x="274808" y="1240192"/>
                      <a:pt x="277304" y="1241097"/>
                      <a:pt x="279713" y="1240726"/>
                    </a:cubicBezTo>
                    <a:cubicBezTo>
                      <a:pt x="349503" y="1284360"/>
                      <a:pt x="430018" y="1307429"/>
                      <a:pt x="511323" y="1316278"/>
                    </a:cubicBezTo>
                    <a:cubicBezTo>
                      <a:pt x="515133" y="1322926"/>
                      <a:pt x="523610" y="1320145"/>
                      <a:pt x="525296" y="1313344"/>
                    </a:cubicBezTo>
                    <a:cubicBezTo>
                      <a:pt x="530830" y="1308925"/>
                      <a:pt x="526811" y="1302048"/>
                      <a:pt x="528859" y="1296352"/>
                    </a:cubicBezTo>
                    <a:cubicBezTo>
                      <a:pt x="532497" y="1276854"/>
                      <a:pt x="535574" y="1257528"/>
                      <a:pt x="535831" y="1237601"/>
                    </a:cubicBezTo>
                    <a:cubicBezTo>
                      <a:pt x="545937" y="1239868"/>
                      <a:pt x="556091" y="1241888"/>
                      <a:pt x="566263" y="1243783"/>
                    </a:cubicBezTo>
                    <a:cubicBezTo>
                      <a:pt x="563796" y="1262414"/>
                      <a:pt x="546804" y="1306134"/>
                      <a:pt x="567349" y="1317392"/>
                    </a:cubicBezTo>
                    <a:cubicBezTo>
                      <a:pt x="694070" y="1354111"/>
                      <a:pt x="833021" y="1328689"/>
                      <a:pt x="962380" y="1311925"/>
                    </a:cubicBezTo>
                    <a:cubicBezTo>
                      <a:pt x="977581" y="1309830"/>
                      <a:pt x="1005099" y="1300638"/>
                      <a:pt x="1021092" y="1285998"/>
                    </a:cubicBezTo>
                    <a:cubicBezTo>
                      <a:pt x="1026921" y="1300286"/>
                      <a:pt x="1034636" y="1313830"/>
                      <a:pt x="1041599" y="1327565"/>
                    </a:cubicBezTo>
                    <a:close/>
                    <a:moveTo>
                      <a:pt x="557948" y="3054981"/>
                    </a:moveTo>
                    <a:cubicBezTo>
                      <a:pt x="541965" y="2857185"/>
                      <a:pt x="517695" y="2866996"/>
                      <a:pt x="608916" y="2674086"/>
                    </a:cubicBezTo>
                    <a:cubicBezTo>
                      <a:pt x="596620" y="2718872"/>
                      <a:pt x="586428" y="2764316"/>
                      <a:pt x="581389" y="2810531"/>
                    </a:cubicBezTo>
                    <a:cubicBezTo>
                      <a:pt x="568845" y="2891799"/>
                      <a:pt x="585723" y="2973076"/>
                      <a:pt x="584904" y="3054543"/>
                    </a:cubicBezTo>
                    <a:cubicBezTo>
                      <a:pt x="581713" y="3157642"/>
                      <a:pt x="560987" y="3259788"/>
                      <a:pt x="529554" y="3356552"/>
                    </a:cubicBezTo>
                    <a:cubicBezTo>
                      <a:pt x="517381" y="3338674"/>
                      <a:pt x="506399" y="3320728"/>
                      <a:pt x="496064" y="3301888"/>
                    </a:cubicBezTo>
                    <a:cubicBezTo>
                      <a:pt x="540879" y="3229003"/>
                      <a:pt x="559748" y="3140154"/>
                      <a:pt x="557948" y="3054981"/>
                    </a:cubicBezTo>
                    <a:close/>
                    <a:moveTo>
                      <a:pt x="2004710" y="621229"/>
                    </a:moveTo>
                    <a:cubicBezTo>
                      <a:pt x="1992385" y="622210"/>
                      <a:pt x="1979631" y="620962"/>
                      <a:pt x="1967467" y="623201"/>
                    </a:cubicBezTo>
                    <a:cubicBezTo>
                      <a:pt x="1956961" y="625592"/>
                      <a:pt x="1959619" y="638946"/>
                      <a:pt x="1966296" y="643670"/>
                    </a:cubicBezTo>
                    <a:cubicBezTo>
                      <a:pt x="1999557" y="655443"/>
                      <a:pt x="2036123" y="654081"/>
                      <a:pt x="2070842" y="658767"/>
                    </a:cubicBezTo>
                    <a:cubicBezTo>
                      <a:pt x="2105104" y="659805"/>
                      <a:pt x="2098541" y="680256"/>
                      <a:pt x="2068127" y="678998"/>
                    </a:cubicBezTo>
                    <a:cubicBezTo>
                      <a:pt x="2045248" y="680189"/>
                      <a:pt x="2022217" y="678817"/>
                      <a:pt x="1999671" y="674750"/>
                    </a:cubicBezTo>
                    <a:cubicBezTo>
                      <a:pt x="1987536" y="674493"/>
                      <a:pt x="1953084" y="655795"/>
                      <a:pt x="1954437" y="678589"/>
                    </a:cubicBezTo>
                    <a:cubicBezTo>
                      <a:pt x="1953551" y="680237"/>
                      <a:pt x="1953580" y="682323"/>
                      <a:pt x="1955313" y="683999"/>
                    </a:cubicBezTo>
                    <a:cubicBezTo>
                      <a:pt x="1979888" y="708288"/>
                      <a:pt x="2012206" y="722042"/>
                      <a:pt x="2043467" y="734977"/>
                    </a:cubicBezTo>
                    <a:cubicBezTo>
                      <a:pt x="2048049" y="742063"/>
                      <a:pt x="2024284" y="743264"/>
                      <a:pt x="2021245" y="743121"/>
                    </a:cubicBezTo>
                    <a:cubicBezTo>
                      <a:pt x="1998538" y="742054"/>
                      <a:pt x="1977583" y="729500"/>
                      <a:pt x="1955952" y="723594"/>
                    </a:cubicBezTo>
                    <a:cubicBezTo>
                      <a:pt x="1934149" y="717641"/>
                      <a:pt x="1911355" y="717451"/>
                      <a:pt x="1888924" y="717117"/>
                    </a:cubicBezTo>
                    <a:cubicBezTo>
                      <a:pt x="1876351" y="716936"/>
                      <a:pt x="1863702" y="716241"/>
                      <a:pt x="1851291" y="714136"/>
                    </a:cubicBezTo>
                    <a:cubicBezTo>
                      <a:pt x="1838289" y="714231"/>
                      <a:pt x="1801427" y="691714"/>
                      <a:pt x="1803475" y="715984"/>
                    </a:cubicBezTo>
                    <a:cubicBezTo>
                      <a:pt x="1607622" y="763942"/>
                      <a:pt x="1402873" y="806986"/>
                      <a:pt x="1201733" y="766657"/>
                    </a:cubicBezTo>
                    <a:cubicBezTo>
                      <a:pt x="1230308" y="690295"/>
                      <a:pt x="1260979" y="610856"/>
                      <a:pt x="1254931" y="527856"/>
                    </a:cubicBezTo>
                    <a:cubicBezTo>
                      <a:pt x="1401311" y="614324"/>
                      <a:pt x="1577838" y="604894"/>
                      <a:pt x="1741201" y="591949"/>
                    </a:cubicBezTo>
                    <a:cubicBezTo>
                      <a:pt x="1754545" y="590140"/>
                      <a:pt x="1780910" y="592721"/>
                      <a:pt x="1781320" y="574395"/>
                    </a:cubicBezTo>
                    <a:cubicBezTo>
                      <a:pt x="1812229" y="534114"/>
                      <a:pt x="1858749" y="510025"/>
                      <a:pt x="1889038" y="469067"/>
                    </a:cubicBezTo>
                    <a:cubicBezTo>
                      <a:pt x="1903278" y="450970"/>
                      <a:pt x="1915137" y="431091"/>
                      <a:pt x="1929796" y="413346"/>
                    </a:cubicBezTo>
                    <a:cubicBezTo>
                      <a:pt x="1934006" y="406983"/>
                      <a:pt x="1938787" y="405840"/>
                      <a:pt x="1939102" y="415175"/>
                    </a:cubicBezTo>
                    <a:cubicBezTo>
                      <a:pt x="1939159" y="421976"/>
                      <a:pt x="1935901" y="429310"/>
                      <a:pt x="1933549" y="435587"/>
                    </a:cubicBezTo>
                    <a:cubicBezTo>
                      <a:pt x="1924995" y="457771"/>
                      <a:pt x="1911889" y="477783"/>
                      <a:pt x="1899144" y="497718"/>
                    </a:cubicBezTo>
                    <a:cubicBezTo>
                      <a:pt x="1889934" y="512044"/>
                      <a:pt x="1881142" y="525322"/>
                      <a:pt x="1879542" y="542705"/>
                    </a:cubicBezTo>
                    <a:cubicBezTo>
                      <a:pt x="1878761" y="551201"/>
                      <a:pt x="1878037" y="558983"/>
                      <a:pt x="1874779" y="567003"/>
                    </a:cubicBezTo>
                    <a:cubicBezTo>
                      <a:pt x="1871379" y="575385"/>
                      <a:pt x="1865607" y="582586"/>
                      <a:pt x="1865950" y="591883"/>
                    </a:cubicBezTo>
                    <a:cubicBezTo>
                      <a:pt x="1866150" y="597407"/>
                      <a:pt x="1872008" y="601008"/>
                      <a:pt x="1876951" y="598198"/>
                    </a:cubicBezTo>
                    <a:cubicBezTo>
                      <a:pt x="1895887" y="584501"/>
                      <a:pt x="1897363" y="557716"/>
                      <a:pt x="1899840" y="536438"/>
                    </a:cubicBezTo>
                    <a:cubicBezTo>
                      <a:pt x="1922166" y="541438"/>
                      <a:pt x="1944636" y="534904"/>
                      <a:pt x="1966429" y="529456"/>
                    </a:cubicBezTo>
                    <a:cubicBezTo>
                      <a:pt x="1991070" y="523303"/>
                      <a:pt x="2015702" y="517102"/>
                      <a:pt x="2040343" y="510949"/>
                    </a:cubicBezTo>
                    <a:cubicBezTo>
                      <a:pt x="2051402" y="508186"/>
                      <a:pt x="2064536" y="502710"/>
                      <a:pt x="2076062" y="503757"/>
                    </a:cubicBezTo>
                    <a:cubicBezTo>
                      <a:pt x="2084272" y="504510"/>
                      <a:pt x="2094169" y="512216"/>
                      <a:pt x="2086406" y="519969"/>
                    </a:cubicBezTo>
                    <a:cubicBezTo>
                      <a:pt x="2062069" y="543724"/>
                      <a:pt x="2028627" y="557335"/>
                      <a:pt x="1995594" y="563384"/>
                    </a:cubicBezTo>
                    <a:cubicBezTo>
                      <a:pt x="1983726" y="565794"/>
                      <a:pt x="1969086" y="567994"/>
                      <a:pt x="1960009" y="576624"/>
                    </a:cubicBezTo>
                    <a:cubicBezTo>
                      <a:pt x="1954046" y="582301"/>
                      <a:pt x="1960247" y="592006"/>
                      <a:pt x="1967839" y="590073"/>
                    </a:cubicBezTo>
                    <a:cubicBezTo>
                      <a:pt x="1971163" y="589225"/>
                      <a:pt x="1974287" y="587863"/>
                      <a:pt x="1977411" y="586482"/>
                    </a:cubicBezTo>
                    <a:cubicBezTo>
                      <a:pt x="1999042" y="586711"/>
                      <a:pt x="2020779" y="583215"/>
                      <a:pt x="2042229" y="580510"/>
                    </a:cubicBezTo>
                    <a:cubicBezTo>
                      <a:pt x="2055812" y="578500"/>
                      <a:pt x="2069328" y="576014"/>
                      <a:pt x="2082720" y="572995"/>
                    </a:cubicBezTo>
                    <a:cubicBezTo>
                      <a:pt x="2088749" y="571632"/>
                      <a:pt x="2095216" y="569918"/>
                      <a:pt x="2101227" y="572290"/>
                    </a:cubicBezTo>
                    <a:cubicBezTo>
                      <a:pt x="2123115" y="585806"/>
                      <a:pt x="2086063" y="597988"/>
                      <a:pt x="2075652" y="602951"/>
                    </a:cubicBezTo>
                    <a:cubicBezTo>
                      <a:pt x="2052954" y="611933"/>
                      <a:pt x="2029094" y="619000"/>
                      <a:pt x="2004710" y="6212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A7D7FCFE-962E-B58B-58D7-9240A7090EEB}"/>
                  </a:ext>
                </a:extLst>
              </p:cNvPr>
              <p:cNvSpPr/>
              <p:nvPr/>
            </p:nvSpPr>
            <p:spPr>
              <a:xfrm>
                <a:off x="2981851" y="3243217"/>
                <a:ext cx="85765" cy="42572"/>
              </a:xfrm>
              <a:custGeom>
                <a:avLst/>
                <a:gdLst>
                  <a:gd name="connsiteX0" fmla="*/ 73694 w 85765"/>
                  <a:gd name="connsiteY0" fmla="*/ 19941 h 42572"/>
                  <a:gd name="connsiteX1" fmla="*/ 11487 w 85765"/>
                  <a:gd name="connsiteY1" fmla="*/ 167 h 42572"/>
                  <a:gd name="connsiteX2" fmla="*/ 6619 w 85765"/>
                  <a:gd name="connsiteY2" fmla="*/ 17836 h 42572"/>
                  <a:gd name="connsiteX3" fmla="*/ 29165 w 85765"/>
                  <a:gd name="connsiteY3" fmla="*/ 21941 h 42572"/>
                  <a:gd name="connsiteX4" fmla="*/ 81152 w 85765"/>
                  <a:gd name="connsiteY4" fmla="*/ 42344 h 42572"/>
                  <a:gd name="connsiteX5" fmla="*/ 73694 w 85765"/>
                  <a:gd name="connsiteY5" fmla="*/ 19941 h 4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765" h="42572">
                    <a:moveTo>
                      <a:pt x="73694" y="19941"/>
                    </a:moveTo>
                    <a:cubicBezTo>
                      <a:pt x="57997" y="2710"/>
                      <a:pt x="32423" y="5568"/>
                      <a:pt x="11487" y="167"/>
                    </a:cubicBezTo>
                    <a:cubicBezTo>
                      <a:pt x="-29" y="-1891"/>
                      <a:pt x="-4992" y="15721"/>
                      <a:pt x="6619" y="17836"/>
                    </a:cubicBezTo>
                    <a:cubicBezTo>
                      <a:pt x="14135" y="19207"/>
                      <a:pt x="21650" y="20569"/>
                      <a:pt x="29165" y="21941"/>
                    </a:cubicBezTo>
                    <a:cubicBezTo>
                      <a:pt x="65636" y="23665"/>
                      <a:pt x="63045" y="45001"/>
                      <a:pt x="81152" y="42344"/>
                    </a:cubicBezTo>
                    <a:cubicBezTo>
                      <a:pt x="92773" y="36771"/>
                      <a:pt x="79467" y="24865"/>
                      <a:pt x="73694" y="19941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41631B18-2535-4094-713E-8A6774C30DD9}"/>
                  </a:ext>
                </a:extLst>
              </p:cNvPr>
              <p:cNvSpPr/>
              <p:nvPr/>
            </p:nvSpPr>
            <p:spPr>
              <a:xfrm>
                <a:off x="1562358" y="3995927"/>
                <a:ext cx="160108" cy="235863"/>
              </a:xfrm>
              <a:custGeom>
                <a:avLst/>
                <a:gdLst>
                  <a:gd name="connsiteX0" fmla="*/ 150362 w 160108"/>
                  <a:gd name="connsiteY0" fmla="*/ 3256 h 235863"/>
                  <a:gd name="connsiteX1" fmla="*/ 6630 w 160108"/>
                  <a:gd name="connsiteY1" fmla="*/ 215511 h 235863"/>
                  <a:gd name="connsiteX2" fmla="*/ 14745 w 160108"/>
                  <a:gd name="connsiteY2" fmla="*/ 233789 h 235863"/>
                  <a:gd name="connsiteX3" fmla="*/ 151458 w 160108"/>
                  <a:gd name="connsiteY3" fmla="*/ 43242 h 235863"/>
                  <a:gd name="connsiteX4" fmla="*/ 159906 w 160108"/>
                  <a:gd name="connsiteY4" fmla="*/ 7475 h 235863"/>
                  <a:gd name="connsiteX5" fmla="*/ 150362 w 160108"/>
                  <a:gd name="connsiteY5" fmla="*/ 3256 h 23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108" h="235863">
                    <a:moveTo>
                      <a:pt x="150362" y="3256"/>
                    </a:moveTo>
                    <a:cubicBezTo>
                      <a:pt x="112224" y="79189"/>
                      <a:pt x="77725" y="164152"/>
                      <a:pt x="6630" y="215511"/>
                    </a:cubicBezTo>
                    <a:cubicBezTo>
                      <a:pt x="-6000" y="224436"/>
                      <a:pt x="925" y="241848"/>
                      <a:pt x="14745" y="233789"/>
                    </a:cubicBezTo>
                    <a:cubicBezTo>
                      <a:pt x="84526" y="192537"/>
                      <a:pt x="127569" y="118804"/>
                      <a:pt x="151458" y="43242"/>
                    </a:cubicBezTo>
                    <a:cubicBezTo>
                      <a:pt x="155954" y="31707"/>
                      <a:pt x="157973" y="19610"/>
                      <a:pt x="159906" y="7475"/>
                    </a:cubicBezTo>
                    <a:cubicBezTo>
                      <a:pt x="161469" y="760"/>
                      <a:pt x="153563" y="-3145"/>
                      <a:pt x="150362" y="32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EA704673-F95D-6CE2-B979-16653B645964}"/>
                  </a:ext>
                </a:extLst>
              </p:cNvPr>
              <p:cNvSpPr/>
              <p:nvPr/>
            </p:nvSpPr>
            <p:spPr>
              <a:xfrm>
                <a:off x="1857212" y="5861168"/>
                <a:ext cx="200532" cy="217689"/>
              </a:xfrm>
              <a:custGeom>
                <a:avLst/>
                <a:gdLst>
                  <a:gd name="connsiteX0" fmla="*/ 193265 w 200532"/>
                  <a:gd name="connsiteY0" fmla="*/ 0 h 217689"/>
                  <a:gd name="connsiteX1" fmla="*/ 99377 w 200532"/>
                  <a:gd name="connsiteY1" fmla="*/ 59093 h 217689"/>
                  <a:gd name="connsiteX2" fmla="*/ 2079 w 200532"/>
                  <a:gd name="connsiteY2" fmla="*/ 207511 h 217689"/>
                  <a:gd name="connsiteX3" fmla="*/ 10090 w 200532"/>
                  <a:gd name="connsiteY3" fmla="*/ 215170 h 217689"/>
                  <a:gd name="connsiteX4" fmla="*/ 171929 w 200532"/>
                  <a:gd name="connsiteY4" fmla="*/ 28051 h 217689"/>
                  <a:gd name="connsiteX5" fmla="*/ 193265 w 200532"/>
                  <a:gd name="connsiteY5" fmla="*/ 0 h 21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0532" h="217689">
                    <a:moveTo>
                      <a:pt x="193265" y="0"/>
                    </a:moveTo>
                    <a:cubicBezTo>
                      <a:pt x="156394" y="7144"/>
                      <a:pt x="125733" y="33595"/>
                      <a:pt x="99377" y="59093"/>
                    </a:cubicBezTo>
                    <a:cubicBezTo>
                      <a:pt x="56353" y="101327"/>
                      <a:pt x="37446" y="159868"/>
                      <a:pt x="2079" y="207511"/>
                    </a:cubicBezTo>
                    <a:cubicBezTo>
                      <a:pt x="-3483" y="214608"/>
                      <a:pt x="3118" y="221561"/>
                      <a:pt x="10090" y="215170"/>
                    </a:cubicBezTo>
                    <a:cubicBezTo>
                      <a:pt x="74327" y="148580"/>
                      <a:pt x="81032" y="83515"/>
                      <a:pt x="171929" y="28051"/>
                    </a:cubicBezTo>
                    <a:cubicBezTo>
                      <a:pt x="177549" y="24079"/>
                      <a:pt x="216354" y="1105"/>
                      <a:pt x="1932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625" name="Graphic 515" descr="A man lifting hand">
                <a:extLst>
                  <a:ext uri="{FF2B5EF4-FFF2-40B4-BE49-F238E27FC236}">
                    <a16:creationId xmlns:a16="http://schemas.microsoft.com/office/drawing/2014/main" id="{96AFB517-57F9-CC71-C92D-2ED96C059E3C}"/>
                  </a:ext>
                </a:extLst>
              </p:cNvPr>
              <p:cNvGrpSpPr/>
              <p:nvPr/>
            </p:nvGrpSpPr>
            <p:grpSpPr>
              <a:xfrm>
                <a:off x="1600124" y="2765167"/>
                <a:ext cx="428132" cy="401883"/>
                <a:chOff x="1600124" y="2765167"/>
                <a:chExt cx="428132" cy="401883"/>
              </a:xfrm>
              <a:solidFill>
                <a:srgbClr val="FFFFFF"/>
              </a:solidFill>
            </p:grpSpPr>
            <p:sp>
              <p:nvSpPr>
                <p:cNvPr id="626" name="Freeform: Shape 625">
                  <a:extLst>
                    <a:ext uri="{FF2B5EF4-FFF2-40B4-BE49-F238E27FC236}">
                      <a16:creationId xmlns:a16="http://schemas.microsoft.com/office/drawing/2014/main" id="{07FCDAFA-F3D9-C0F8-8A96-F8E63883E8C5}"/>
                    </a:ext>
                  </a:extLst>
                </p:cNvPr>
                <p:cNvSpPr/>
                <p:nvPr/>
              </p:nvSpPr>
              <p:spPr>
                <a:xfrm>
                  <a:off x="1600124" y="2765167"/>
                  <a:ext cx="428132" cy="401883"/>
                </a:xfrm>
                <a:custGeom>
                  <a:avLst/>
                  <a:gdLst>
                    <a:gd name="connsiteX0" fmla="*/ 420978 w 428132"/>
                    <a:gd name="connsiteY0" fmla="*/ 39924 h 401883"/>
                    <a:gd name="connsiteX1" fmla="*/ 403490 w 428132"/>
                    <a:gd name="connsiteY1" fmla="*/ 44743 h 401883"/>
                    <a:gd name="connsiteX2" fmla="*/ 390050 w 428132"/>
                    <a:gd name="connsiteY2" fmla="*/ 154919 h 401883"/>
                    <a:gd name="connsiteX3" fmla="*/ 379534 w 428132"/>
                    <a:gd name="connsiteY3" fmla="*/ 113123 h 401883"/>
                    <a:gd name="connsiteX4" fmla="*/ 386345 w 428132"/>
                    <a:gd name="connsiteY4" fmla="*/ 92673 h 401883"/>
                    <a:gd name="connsiteX5" fmla="*/ 373429 w 428132"/>
                    <a:gd name="connsiteY5" fmla="*/ 87425 h 401883"/>
                    <a:gd name="connsiteX6" fmla="*/ 360294 w 428132"/>
                    <a:gd name="connsiteY6" fmla="*/ 105703 h 401883"/>
                    <a:gd name="connsiteX7" fmla="*/ 346130 w 428132"/>
                    <a:gd name="connsiteY7" fmla="*/ 126715 h 401883"/>
                    <a:gd name="connsiteX8" fmla="*/ 304906 w 428132"/>
                    <a:gd name="connsiteY8" fmla="*/ 193819 h 401883"/>
                    <a:gd name="connsiteX9" fmla="*/ 253909 w 428132"/>
                    <a:gd name="connsiteY9" fmla="*/ 144432 h 401883"/>
                    <a:gd name="connsiteX10" fmla="*/ 233964 w 428132"/>
                    <a:gd name="connsiteY10" fmla="*/ 136793 h 401883"/>
                    <a:gd name="connsiteX11" fmla="*/ 181405 w 428132"/>
                    <a:gd name="connsiteY11" fmla="*/ 193343 h 401883"/>
                    <a:gd name="connsiteX12" fmla="*/ 18156 w 428132"/>
                    <a:gd name="connsiteY12" fmla="*/ 39809 h 401883"/>
                    <a:gd name="connsiteX13" fmla="*/ 22528 w 428132"/>
                    <a:gd name="connsiteY13" fmla="*/ 15654 h 401883"/>
                    <a:gd name="connsiteX14" fmla="*/ 1716 w 428132"/>
                    <a:gd name="connsiteY14" fmla="*/ 23026 h 401883"/>
                    <a:gd name="connsiteX15" fmla="*/ 46645 w 428132"/>
                    <a:gd name="connsiteY15" fmla="*/ 114257 h 401883"/>
                    <a:gd name="connsiteX16" fmla="*/ 185215 w 428132"/>
                    <a:gd name="connsiteY16" fmla="*/ 215650 h 401883"/>
                    <a:gd name="connsiteX17" fmla="*/ 198855 w 428132"/>
                    <a:gd name="connsiteY17" fmla="*/ 207821 h 401883"/>
                    <a:gd name="connsiteX18" fmla="*/ 235116 w 428132"/>
                    <a:gd name="connsiteY18" fmla="*/ 156014 h 401883"/>
                    <a:gd name="connsiteX19" fmla="*/ 241069 w 428132"/>
                    <a:gd name="connsiteY19" fmla="*/ 155871 h 401883"/>
                    <a:gd name="connsiteX20" fmla="*/ 308344 w 428132"/>
                    <a:gd name="connsiteY20" fmla="*/ 220337 h 401883"/>
                    <a:gd name="connsiteX21" fmla="*/ 306058 w 428132"/>
                    <a:gd name="connsiteY21" fmla="*/ 330598 h 401883"/>
                    <a:gd name="connsiteX22" fmla="*/ 312412 w 428132"/>
                    <a:gd name="connsiteY22" fmla="*/ 372603 h 401883"/>
                    <a:gd name="connsiteX23" fmla="*/ 321394 w 428132"/>
                    <a:gd name="connsiteY23" fmla="*/ 397968 h 401883"/>
                    <a:gd name="connsiteX24" fmla="*/ 348692 w 428132"/>
                    <a:gd name="connsiteY24" fmla="*/ 401464 h 401883"/>
                    <a:gd name="connsiteX25" fmla="*/ 383640 w 428132"/>
                    <a:gd name="connsiteY25" fmla="*/ 401883 h 401883"/>
                    <a:gd name="connsiteX26" fmla="*/ 389078 w 428132"/>
                    <a:gd name="connsiteY26" fmla="*/ 394749 h 401883"/>
                    <a:gd name="connsiteX27" fmla="*/ 356703 w 428132"/>
                    <a:gd name="connsiteY27" fmla="*/ 145146 h 401883"/>
                    <a:gd name="connsiteX28" fmla="*/ 367152 w 428132"/>
                    <a:gd name="connsiteY28" fmla="*/ 131154 h 401883"/>
                    <a:gd name="connsiteX29" fmla="*/ 398251 w 428132"/>
                    <a:gd name="connsiteY29" fmla="*/ 188237 h 401883"/>
                    <a:gd name="connsiteX30" fmla="*/ 402623 w 428132"/>
                    <a:gd name="connsiteY30" fmla="*/ 183903 h 401883"/>
                    <a:gd name="connsiteX31" fmla="*/ 403499 w 428132"/>
                    <a:gd name="connsiteY31" fmla="*/ 178550 h 401883"/>
                    <a:gd name="connsiteX32" fmla="*/ 411453 w 428132"/>
                    <a:gd name="connsiteY32" fmla="*/ 146213 h 401883"/>
                    <a:gd name="connsiteX33" fmla="*/ 420978 w 428132"/>
                    <a:gd name="connsiteY33" fmla="*/ 39924 h 401883"/>
                    <a:gd name="connsiteX34" fmla="*/ 375734 w 428132"/>
                    <a:gd name="connsiteY34" fmla="*/ 390567 h 401883"/>
                    <a:gd name="connsiteX35" fmla="*/ 338358 w 428132"/>
                    <a:gd name="connsiteY35" fmla="*/ 389062 h 401883"/>
                    <a:gd name="connsiteX36" fmla="*/ 327966 w 428132"/>
                    <a:gd name="connsiteY36" fmla="*/ 385395 h 401883"/>
                    <a:gd name="connsiteX37" fmla="*/ 316555 w 428132"/>
                    <a:gd name="connsiteY37" fmla="*/ 287402 h 401883"/>
                    <a:gd name="connsiteX38" fmla="*/ 319784 w 428132"/>
                    <a:gd name="connsiteY38" fmla="*/ 224670 h 401883"/>
                    <a:gd name="connsiteX39" fmla="*/ 322337 w 428132"/>
                    <a:gd name="connsiteY39" fmla="*/ 215022 h 401883"/>
                    <a:gd name="connsiteX40" fmla="*/ 342606 w 428132"/>
                    <a:gd name="connsiteY40" fmla="*/ 164072 h 401883"/>
                    <a:gd name="connsiteX41" fmla="*/ 375734 w 428132"/>
                    <a:gd name="connsiteY41" fmla="*/ 390567 h 401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428132" h="401883">
                      <a:moveTo>
                        <a:pt x="420978" y="39924"/>
                      </a:moveTo>
                      <a:cubicBezTo>
                        <a:pt x="416872" y="29103"/>
                        <a:pt x="399289" y="33847"/>
                        <a:pt x="403490" y="44743"/>
                      </a:cubicBezTo>
                      <a:cubicBezTo>
                        <a:pt x="418863" y="85215"/>
                        <a:pt x="406061" y="117600"/>
                        <a:pt x="390050" y="154919"/>
                      </a:cubicBezTo>
                      <a:cubicBezTo>
                        <a:pt x="384821" y="141832"/>
                        <a:pt x="381134" y="129001"/>
                        <a:pt x="379534" y="113123"/>
                      </a:cubicBezTo>
                      <a:cubicBezTo>
                        <a:pt x="383487" y="106722"/>
                        <a:pt x="388259" y="100474"/>
                        <a:pt x="386345" y="92673"/>
                      </a:cubicBezTo>
                      <a:cubicBezTo>
                        <a:pt x="384859" y="86596"/>
                        <a:pt x="378420" y="85301"/>
                        <a:pt x="373429" y="87425"/>
                      </a:cubicBezTo>
                      <a:cubicBezTo>
                        <a:pt x="366628" y="90320"/>
                        <a:pt x="363961" y="99674"/>
                        <a:pt x="360294" y="105703"/>
                      </a:cubicBezTo>
                      <a:cubicBezTo>
                        <a:pt x="355941" y="112971"/>
                        <a:pt x="350978" y="119800"/>
                        <a:pt x="346130" y="126715"/>
                      </a:cubicBezTo>
                      <a:cubicBezTo>
                        <a:pt x="331957" y="148690"/>
                        <a:pt x="312545" y="167882"/>
                        <a:pt x="304906" y="193819"/>
                      </a:cubicBezTo>
                      <a:cubicBezTo>
                        <a:pt x="292809" y="179389"/>
                        <a:pt x="265244" y="155529"/>
                        <a:pt x="253909" y="144432"/>
                      </a:cubicBezTo>
                      <a:cubicBezTo>
                        <a:pt x="248204" y="138841"/>
                        <a:pt x="242136" y="135583"/>
                        <a:pt x="233964" y="136793"/>
                      </a:cubicBezTo>
                      <a:cubicBezTo>
                        <a:pt x="206789" y="141793"/>
                        <a:pt x="185548" y="166616"/>
                        <a:pt x="181405" y="193343"/>
                      </a:cubicBezTo>
                      <a:cubicBezTo>
                        <a:pt x="134227" y="168721"/>
                        <a:pt x="29281" y="93826"/>
                        <a:pt x="18156" y="39809"/>
                      </a:cubicBezTo>
                      <a:cubicBezTo>
                        <a:pt x="17641" y="31465"/>
                        <a:pt x="19213" y="23226"/>
                        <a:pt x="22528" y="15654"/>
                      </a:cubicBezTo>
                      <a:cubicBezTo>
                        <a:pt x="27576" y="4119"/>
                        <a:pt x="11441" y="-16226"/>
                        <a:pt x="1716" y="23026"/>
                      </a:cubicBezTo>
                      <a:cubicBezTo>
                        <a:pt x="-7686" y="60136"/>
                        <a:pt x="23556" y="89520"/>
                        <a:pt x="46645" y="114257"/>
                      </a:cubicBezTo>
                      <a:cubicBezTo>
                        <a:pt x="86583" y="155671"/>
                        <a:pt x="133684" y="190076"/>
                        <a:pt x="185215" y="215650"/>
                      </a:cubicBezTo>
                      <a:cubicBezTo>
                        <a:pt x="190920" y="218479"/>
                        <a:pt x="199340" y="215165"/>
                        <a:pt x="198855" y="207821"/>
                      </a:cubicBezTo>
                      <a:cubicBezTo>
                        <a:pt x="197188" y="185142"/>
                        <a:pt x="212685" y="161558"/>
                        <a:pt x="235116" y="156014"/>
                      </a:cubicBezTo>
                      <a:cubicBezTo>
                        <a:pt x="238250" y="155710"/>
                        <a:pt x="238574" y="153423"/>
                        <a:pt x="241069" y="155871"/>
                      </a:cubicBezTo>
                      <a:cubicBezTo>
                        <a:pt x="259615" y="174940"/>
                        <a:pt x="286266" y="204849"/>
                        <a:pt x="308344" y="220337"/>
                      </a:cubicBezTo>
                      <a:cubicBezTo>
                        <a:pt x="308783" y="256370"/>
                        <a:pt x="299762" y="294670"/>
                        <a:pt x="306058" y="330598"/>
                      </a:cubicBezTo>
                      <a:cubicBezTo>
                        <a:pt x="307563" y="341514"/>
                        <a:pt x="310145" y="361821"/>
                        <a:pt x="312412" y="372603"/>
                      </a:cubicBezTo>
                      <a:cubicBezTo>
                        <a:pt x="314050" y="380366"/>
                        <a:pt x="314326" y="392892"/>
                        <a:pt x="321394" y="397968"/>
                      </a:cubicBezTo>
                      <a:cubicBezTo>
                        <a:pt x="328356" y="402969"/>
                        <a:pt x="340634" y="401245"/>
                        <a:pt x="348692" y="401464"/>
                      </a:cubicBezTo>
                      <a:cubicBezTo>
                        <a:pt x="360332" y="401778"/>
                        <a:pt x="371991" y="401883"/>
                        <a:pt x="383640" y="401883"/>
                      </a:cubicBezTo>
                      <a:cubicBezTo>
                        <a:pt x="387097" y="401883"/>
                        <a:pt x="390307" y="398254"/>
                        <a:pt x="389078" y="394749"/>
                      </a:cubicBezTo>
                      <a:cubicBezTo>
                        <a:pt x="363008" y="320492"/>
                        <a:pt x="348226" y="225347"/>
                        <a:pt x="356703" y="145146"/>
                      </a:cubicBezTo>
                      <a:cubicBezTo>
                        <a:pt x="360208" y="140498"/>
                        <a:pt x="363704" y="135840"/>
                        <a:pt x="367152" y="131154"/>
                      </a:cubicBezTo>
                      <a:cubicBezTo>
                        <a:pt x="371143" y="147480"/>
                        <a:pt x="380077" y="184227"/>
                        <a:pt x="398251" y="188237"/>
                      </a:cubicBezTo>
                      <a:cubicBezTo>
                        <a:pt x="400765" y="188390"/>
                        <a:pt x="402375" y="186132"/>
                        <a:pt x="402623" y="183903"/>
                      </a:cubicBezTo>
                      <a:cubicBezTo>
                        <a:pt x="403747" y="182503"/>
                        <a:pt x="404242" y="180646"/>
                        <a:pt x="403499" y="178550"/>
                      </a:cubicBezTo>
                      <a:cubicBezTo>
                        <a:pt x="399508" y="167263"/>
                        <a:pt x="406366" y="156052"/>
                        <a:pt x="411453" y="146213"/>
                      </a:cubicBezTo>
                      <a:cubicBezTo>
                        <a:pt x="428969" y="114285"/>
                        <a:pt x="433598" y="74214"/>
                        <a:pt x="420978" y="39924"/>
                      </a:cubicBezTo>
                      <a:close/>
                      <a:moveTo>
                        <a:pt x="375734" y="390567"/>
                      </a:moveTo>
                      <a:cubicBezTo>
                        <a:pt x="363266" y="390472"/>
                        <a:pt x="350797" y="389920"/>
                        <a:pt x="338358" y="389062"/>
                      </a:cubicBezTo>
                      <a:cubicBezTo>
                        <a:pt x="333805" y="388748"/>
                        <a:pt x="329947" y="389643"/>
                        <a:pt x="327966" y="385395"/>
                      </a:cubicBezTo>
                      <a:cubicBezTo>
                        <a:pt x="320508" y="354077"/>
                        <a:pt x="315688" y="319730"/>
                        <a:pt x="316555" y="287402"/>
                      </a:cubicBezTo>
                      <a:cubicBezTo>
                        <a:pt x="317765" y="267981"/>
                        <a:pt x="320555" y="244378"/>
                        <a:pt x="319784" y="224670"/>
                      </a:cubicBezTo>
                      <a:cubicBezTo>
                        <a:pt x="322899" y="222927"/>
                        <a:pt x="324756" y="219184"/>
                        <a:pt x="322337" y="215022"/>
                      </a:cubicBezTo>
                      <a:cubicBezTo>
                        <a:pt x="313316" y="196467"/>
                        <a:pt x="333376" y="178693"/>
                        <a:pt x="342606" y="164072"/>
                      </a:cubicBezTo>
                      <a:cubicBezTo>
                        <a:pt x="339453" y="238529"/>
                        <a:pt x="352664" y="322416"/>
                        <a:pt x="375734" y="390567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627" name="Freeform: Shape 626">
                  <a:extLst>
                    <a:ext uri="{FF2B5EF4-FFF2-40B4-BE49-F238E27FC236}">
                      <a16:creationId xmlns:a16="http://schemas.microsoft.com/office/drawing/2014/main" id="{27AAEAED-2BD3-2D3E-02A5-6D3985079907}"/>
                    </a:ext>
                  </a:extLst>
                </p:cNvPr>
                <p:cNvSpPr/>
                <p:nvPr/>
              </p:nvSpPr>
              <p:spPr>
                <a:xfrm>
                  <a:off x="1931510" y="3089994"/>
                  <a:ext cx="22262" cy="23792"/>
                </a:xfrm>
                <a:custGeom>
                  <a:avLst/>
                  <a:gdLst>
                    <a:gd name="connsiteX0" fmla="*/ 1848 w 22262"/>
                    <a:gd name="connsiteY0" fmla="*/ 3837 h 23792"/>
                    <a:gd name="connsiteX1" fmla="*/ 6772 w 22262"/>
                    <a:gd name="connsiteY1" fmla="*/ 22325 h 23792"/>
                    <a:gd name="connsiteX2" fmla="*/ 15231 w 22262"/>
                    <a:gd name="connsiteY2" fmla="*/ 3609 h 23792"/>
                    <a:gd name="connsiteX3" fmla="*/ 1848 w 22262"/>
                    <a:gd name="connsiteY3" fmla="*/ 3837 h 23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262" h="23792">
                      <a:moveTo>
                        <a:pt x="1848" y="3837"/>
                      </a:moveTo>
                      <a:cubicBezTo>
                        <a:pt x="-1819" y="10238"/>
                        <a:pt x="48" y="18820"/>
                        <a:pt x="6772" y="22325"/>
                      </a:cubicBezTo>
                      <a:cubicBezTo>
                        <a:pt x="19917" y="29469"/>
                        <a:pt x="29375" y="8457"/>
                        <a:pt x="15231" y="3609"/>
                      </a:cubicBezTo>
                      <a:cubicBezTo>
                        <a:pt x="12554" y="-1306"/>
                        <a:pt x="4372" y="-1173"/>
                        <a:pt x="1848" y="3837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</p:grpSp>
      <p:grpSp>
        <p:nvGrpSpPr>
          <p:cNvPr id="654" name="Graphic 517" descr="Elderly man with sideburns">
            <a:extLst>
              <a:ext uri="{FF2B5EF4-FFF2-40B4-BE49-F238E27FC236}">
                <a16:creationId xmlns:a16="http://schemas.microsoft.com/office/drawing/2014/main" id="{0F3C114D-CF83-D0BB-7717-AD08787048FB}"/>
              </a:ext>
            </a:extLst>
          </p:cNvPr>
          <p:cNvGrpSpPr/>
          <p:nvPr/>
        </p:nvGrpSpPr>
        <p:grpSpPr>
          <a:xfrm>
            <a:off x="3383309" y="2417048"/>
            <a:ext cx="605659" cy="605848"/>
            <a:chOff x="3380568" y="2416087"/>
            <a:chExt cx="605659" cy="605848"/>
          </a:xfrm>
        </p:grpSpPr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D01E4A73-7632-67D9-826D-204475050640}"/>
                </a:ext>
              </a:extLst>
            </p:cNvPr>
            <p:cNvSpPr/>
            <p:nvPr/>
          </p:nvSpPr>
          <p:spPr>
            <a:xfrm>
              <a:off x="3384719" y="2424499"/>
              <a:ext cx="593962" cy="593925"/>
            </a:xfrm>
            <a:custGeom>
              <a:avLst/>
              <a:gdLst>
                <a:gd name="connsiteX0" fmla="*/ 565355 w 593962"/>
                <a:gd name="connsiteY0" fmla="*/ 175621 h 593925"/>
                <a:gd name="connsiteX1" fmla="*/ 461270 w 593962"/>
                <a:gd name="connsiteY1" fmla="*/ 34638 h 593925"/>
                <a:gd name="connsiteX2" fmla="*/ 313111 w 593962"/>
                <a:gd name="connsiteY2" fmla="*/ 4052 h 593925"/>
                <a:gd name="connsiteX3" fmla="*/ 273350 w 593962"/>
                <a:gd name="connsiteY3" fmla="*/ 16448 h 593925"/>
                <a:gd name="connsiteX4" fmla="*/ 134455 w 593962"/>
                <a:gd name="connsiteY4" fmla="*/ 172877 h 593925"/>
                <a:gd name="connsiteX5" fmla="*/ 119428 w 593962"/>
                <a:gd name="connsiteY5" fmla="*/ 227751 h 593925"/>
                <a:gd name="connsiteX6" fmla="*/ 69503 w 593962"/>
                <a:gd name="connsiteY6" fmla="*/ 245446 h 593925"/>
                <a:gd name="connsiteX7" fmla="*/ 6352 w 593962"/>
                <a:gd name="connsiteY7" fmla="*/ 323062 h 593925"/>
                <a:gd name="connsiteX8" fmla="*/ 16069 w 593962"/>
                <a:gd name="connsiteY8" fmla="*/ 346757 h 593925"/>
                <a:gd name="connsiteX9" fmla="*/ 28842 w 593962"/>
                <a:gd name="connsiteY9" fmla="*/ 343951 h 593925"/>
                <a:gd name="connsiteX10" fmla="*/ 24796 w 593962"/>
                <a:gd name="connsiteY10" fmla="*/ 359001 h 593925"/>
                <a:gd name="connsiteX11" fmla="*/ 41888 w 593962"/>
                <a:gd name="connsiteY11" fmla="*/ 377235 h 593925"/>
                <a:gd name="connsiteX12" fmla="*/ 45665 w 593962"/>
                <a:gd name="connsiteY12" fmla="*/ 382390 h 593925"/>
                <a:gd name="connsiteX13" fmla="*/ 56370 w 593962"/>
                <a:gd name="connsiteY13" fmla="*/ 399914 h 593925"/>
                <a:gd name="connsiteX14" fmla="*/ 80120 w 593962"/>
                <a:gd name="connsiteY14" fmla="*/ 380978 h 593925"/>
                <a:gd name="connsiteX15" fmla="*/ 90284 w 593962"/>
                <a:gd name="connsiteY15" fmla="*/ 381238 h 593925"/>
                <a:gd name="connsiteX16" fmla="*/ 93794 w 593962"/>
                <a:gd name="connsiteY16" fmla="*/ 398978 h 593925"/>
                <a:gd name="connsiteX17" fmla="*/ 152987 w 593962"/>
                <a:gd name="connsiteY17" fmla="*/ 436464 h 593925"/>
                <a:gd name="connsiteX18" fmla="*/ 162971 w 593962"/>
                <a:gd name="connsiteY18" fmla="*/ 466510 h 593925"/>
                <a:gd name="connsiteX19" fmla="*/ 220184 w 593962"/>
                <a:gd name="connsiteY19" fmla="*/ 541589 h 593925"/>
                <a:gd name="connsiteX20" fmla="*/ 226843 w 593962"/>
                <a:gd name="connsiteY20" fmla="*/ 560777 h 593925"/>
                <a:gd name="connsiteX21" fmla="*/ 404510 w 593962"/>
                <a:gd name="connsiteY21" fmla="*/ 590176 h 593925"/>
                <a:gd name="connsiteX22" fmla="*/ 474676 w 593962"/>
                <a:gd name="connsiteY22" fmla="*/ 571689 h 593925"/>
                <a:gd name="connsiteX23" fmla="*/ 521004 w 593962"/>
                <a:gd name="connsiteY23" fmla="*/ 541400 h 593925"/>
                <a:gd name="connsiteX24" fmla="*/ 563286 w 593962"/>
                <a:gd name="connsiteY24" fmla="*/ 505129 h 593925"/>
                <a:gd name="connsiteX25" fmla="*/ 594951 w 593962"/>
                <a:gd name="connsiteY25" fmla="*/ 451451 h 593925"/>
                <a:gd name="connsiteX26" fmla="*/ 584155 w 593962"/>
                <a:gd name="connsiteY26" fmla="*/ 307518 h 593925"/>
                <a:gd name="connsiteX27" fmla="*/ 565355 w 593962"/>
                <a:gd name="connsiteY27" fmla="*/ 175621 h 59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93962" h="593925">
                  <a:moveTo>
                    <a:pt x="565355" y="175621"/>
                  </a:moveTo>
                  <a:cubicBezTo>
                    <a:pt x="543586" y="109402"/>
                    <a:pt x="505981" y="63541"/>
                    <a:pt x="461270" y="34638"/>
                  </a:cubicBezTo>
                  <a:cubicBezTo>
                    <a:pt x="417644" y="6454"/>
                    <a:pt x="367266" y="-5717"/>
                    <a:pt x="313111" y="4052"/>
                  </a:cubicBezTo>
                  <a:cubicBezTo>
                    <a:pt x="304115" y="7651"/>
                    <a:pt x="277848" y="13462"/>
                    <a:pt x="273350" y="16448"/>
                  </a:cubicBezTo>
                  <a:cubicBezTo>
                    <a:pt x="202192" y="55328"/>
                    <a:pt x="162519" y="107855"/>
                    <a:pt x="134455" y="172877"/>
                  </a:cubicBezTo>
                  <a:cubicBezTo>
                    <a:pt x="127076" y="189933"/>
                    <a:pt x="123298" y="208860"/>
                    <a:pt x="119428" y="227751"/>
                  </a:cubicBezTo>
                  <a:cubicBezTo>
                    <a:pt x="104406" y="230369"/>
                    <a:pt x="82457" y="237548"/>
                    <a:pt x="69503" y="245446"/>
                  </a:cubicBezTo>
                  <a:cubicBezTo>
                    <a:pt x="41347" y="263087"/>
                    <a:pt x="24164" y="295724"/>
                    <a:pt x="6352" y="323062"/>
                  </a:cubicBezTo>
                  <a:cubicBezTo>
                    <a:pt x="1046" y="331284"/>
                    <a:pt x="5992" y="344886"/>
                    <a:pt x="16069" y="346757"/>
                  </a:cubicBezTo>
                  <a:cubicBezTo>
                    <a:pt x="20299" y="347567"/>
                    <a:pt x="24524" y="343816"/>
                    <a:pt x="28842" y="343951"/>
                  </a:cubicBezTo>
                  <a:cubicBezTo>
                    <a:pt x="27854" y="347693"/>
                    <a:pt x="26593" y="355555"/>
                    <a:pt x="24796" y="359001"/>
                  </a:cubicBezTo>
                  <a:cubicBezTo>
                    <a:pt x="18498" y="371181"/>
                    <a:pt x="26953" y="391476"/>
                    <a:pt x="41888" y="377235"/>
                  </a:cubicBezTo>
                  <a:cubicBezTo>
                    <a:pt x="43144" y="377901"/>
                    <a:pt x="44224" y="381985"/>
                    <a:pt x="45665" y="382390"/>
                  </a:cubicBezTo>
                  <a:cubicBezTo>
                    <a:pt x="45753" y="389289"/>
                    <a:pt x="49355" y="398519"/>
                    <a:pt x="56370" y="399914"/>
                  </a:cubicBezTo>
                  <a:cubicBezTo>
                    <a:pt x="67702" y="402343"/>
                    <a:pt x="82817" y="393662"/>
                    <a:pt x="80120" y="380978"/>
                  </a:cubicBezTo>
                  <a:cubicBezTo>
                    <a:pt x="83445" y="381571"/>
                    <a:pt x="86867" y="381661"/>
                    <a:pt x="90284" y="381238"/>
                  </a:cubicBezTo>
                  <a:cubicBezTo>
                    <a:pt x="90644" y="387850"/>
                    <a:pt x="92893" y="392879"/>
                    <a:pt x="93794" y="398978"/>
                  </a:cubicBezTo>
                  <a:cubicBezTo>
                    <a:pt x="96763" y="427702"/>
                    <a:pt x="125639" y="445199"/>
                    <a:pt x="152987" y="436464"/>
                  </a:cubicBezTo>
                  <a:cubicBezTo>
                    <a:pt x="154696" y="445415"/>
                    <a:pt x="156853" y="451307"/>
                    <a:pt x="162971" y="466510"/>
                  </a:cubicBezTo>
                  <a:cubicBezTo>
                    <a:pt x="173228" y="495423"/>
                    <a:pt x="191039" y="528419"/>
                    <a:pt x="220184" y="541589"/>
                  </a:cubicBezTo>
                  <a:cubicBezTo>
                    <a:pt x="217574" y="548237"/>
                    <a:pt x="219015" y="556325"/>
                    <a:pt x="226843" y="560777"/>
                  </a:cubicBezTo>
                  <a:cubicBezTo>
                    <a:pt x="280185" y="591192"/>
                    <a:pt x="344236" y="601493"/>
                    <a:pt x="404510" y="590176"/>
                  </a:cubicBezTo>
                  <a:cubicBezTo>
                    <a:pt x="428616" y="588736"/>
                    <a:pt x="452099" y="583294"/>
                    <a:pt x="474676" y="571689"/>
                  </a:cubicBezTo>
                  <a:cubicBezTo>
                    <a:pt x="491139" y="563224"/>
                    <a:pt x="506249" y="552474"/>
                    <a:pt x="521004" y="541400"/>
                  </a:cubicBezTo>
                  <a:cubicBezTo>
                    <a:pt x="535758" y="530317"/>
                    <a:pt x="551501" y="519523"/>
                    <a:pt x="563286" y="505129"/>
                  </a:cubicBezTo>
                  <a:cubicBezTo>
                    <a:pt x="576147" y="489503"/>
                    <a:pt x="591082" y="471026"/>
                    <a:pt x="594951" y="451451"/>
                  </a:cubicBezTo>
                  <a:cubicBezTo>
                    <a:pt x="604936" y="401713"/>
                    <a:pt x="588833" y="358245"/>
                    <a:pt x="584155" y="307518"/>
                  </a:cubicBezTo>
                  <a:cubicBezTo>
                    <a:pt x="580557" y="267630"/>
                    <a:pt x="582894" y="221733"/>
                    <a:pt x="565355" y="17562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8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5B427EC0-B3EE-832E-B660-F8F3B0055D70}"/>
                </a:ext>
              </a:extLst>
            </p:cNvPr>
            <p:cNvSpPr/>
            <p:nvPr/>
          </p:nvSpPr>
          <p:spPr>
            <a:xfrm>
              <a:off x="3386940" y="2653223"/>
              <a:ext cx="210799" cy="168204"/>
            </a:xfrm>
            <a:custGeom>
              <a:avLst/>
              <a:gdLst>
                <a:gd name="connsiteX0" fmla="*/ 68904 w 210799"/>
                <a:gd name="connsiteY0" fmla="*/ 16182 h 168204"/>
                <a:gd name="connsiteX1" fmla="*/ 207078 w 210799"/>
                <a:gd name="connsiteY1" fmla="*/ 63923 h 168204"/>
                <a:gd name="connsiteX2" fmla="*/ 214994 w 210799"/>
                <a:gd name="connsiteY2" fmla="*/ 117853 h 168204"/>
                <a:gd name="connsiteX3" fmla="*/ 175233 w 210799"/>
                <a:gd name="connsiteY3" fmla="*/ 108822 h 168204"/>
                <a:gd name="connsiteX4" fmla="*/ 165156 w 210799"/>
                <a:gd name="connsiteY4" fmla="*/ 90920 h 168204"/>
                <a:gd name="connsiteX5" fmla="*/ 90045 w 210799"/>
                <a:gd name="connsiteY5" fmla="*/ 152145 h 168204"/>
                <a:gd name="connsiteX6" fmla="*/ 76459 w 210799"/>
                <a:gd name="connsiteY6" fmla="*/ 151471 h 168204"/>
                <a:gd name="connsiteX7" fmla="*/ 75831 w 210799"/>
                <a:gd name="connsiteY7" fmla="*/ 156778 h 168204"/>
                <a:gd name="connsiteX8" fmla="*/ 48123 w 210799"/>
                <a:gd name="connsiteY8" fmla="*/ 140775 h 168204"/>
                <a:gd name="connsiteX9" fmla="*/ 37686 w 210799"/>
                <a:gd name="connsiteY9" fmla="*/ 148304 h 168204"/>
                <a:gd name="connsiteX10" fmla="*/ 25181 w 210799"/>
                <a:gd name="connsiteY10" fmla="*/ 124033 h 168204"/>
                <a:gd name="connsiteX11" fmla="*/ 32200 w 210799"/>
                <a:gd name="connsiteY11" fmla="*/ 105160 h 168204"/>
                <a:gd name="connsiteX12" fmla="*/ 17538 w 210799"/>
                <a:gd name="connsiteY12" fmla="*/ 115263 h 168204"/>
                <a:gd name="connsiteX13" fmla="*/ 4312 w 210799"/>
                <a:gd name="connsiteY13" fmla="*/ 101337 h 168204"/>
                <a:gd name="connsiteX14" fmla="*/ 68904 w 210799"/>
                <a:gd name="connsiteY14" fmla="*/ 16182 h 168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0799" h="168204">
                  <a:moveTo>
                    <a:pt x="68904" y="16182"/>
                  </a:moveTo>
                  <a:cubicBezTo>
                    <a:pt x="121618" y="-16086"/>
                    <a:pt x="194845" y="3255"/>
                    <a:pt x="207078" y="63923"/>
                  </a:cubicBezTo>
                  <a:cubicBezTo>
                    <a:pt x="211128" y="82518"/>
                    <a:pt x="208787" y="99709"/>
                    <a:pt x="214994" y="117853"/>
                  </a:cubicBezTo>
                  <a:cubicBezTo>
                    <a:pt x="195386" y="126939"/>
                    <a:pt x="182252" y="121676"/>
                    <a:pt x="175233" y="108822"/>
                  </a:cubicBezTo>
                  <a:cubicBezTo>
                    <a:pt x="172263" y="103289"/>
                    <a:pt x="169026" y="93726"/>
                    <a:pt x="165156" y="90920"/>
                  </a:cubicBezTo>
                  <a:cubicBezTo>
                    <a:pt x="126296" y="74538"/>
                    <a:pt x="88604" y="120102"/>
                    <a:pt x="90045" y="152145"/>
                  </a:cubicBezTo>
                  <a:lnTo>
                    <a:pt x="76459" y="151471"/>
                  </a:lnTo>
                  <a:lnTo>
                    <a:pt x="75831" y="156778"/>
                  </a:lnTo>
                  <a:cubicBezTo>
                    <a:pt x="64494" y="182722"/>
                    <a:pt x="30219" y="162221"/>
                    <a:pt x="48123" y="140775"/>
                  </a:cubicBezTo>
                  <a:cubicBezTo>
                    <a:pt x="44613" y="140811"/>
                    <a:pt x="40295" y="145335"/>
                    <a:pt x="37686" y="148304"/>
                  </a:cubicBezTo>
                  <a:cubicBezTo>
                    <a:pt x="22396" y="160232"/>
                    <a:pt x="21676" y="140622"/>
                    <a:pt x="25181" y="124033"/>
                  </a:cubicBezTo>
                  <a:cubicBezTo>
                    <a:pt x="27162" y="114453"/>
                    <a:pt x="32648" y="105583"/>
                    <a:pt x="32200" y="105160"/>
                  </a:cubicBezTo>
                  <a:cubicBezTo>
                    <a:pt x="31480" y="104558"/>
                    <a:pt x="24913" y="113724"/>
                    <a:pt x="17538" y="115263"/>
                  </a:cubicBezTo>
                  <a:cubicBezTo>
                    <a:pt x="10879" y="116666"/>
                    <a:pt x="3144" y="110962"/>
                    <a:pt x="4312" y="101337"/>
                  </a:cubicBezTo>
                  <a:cubicBezTo>
                    <a:pt x="11507" y="68862"/>
                    <a:pt x="41016" y="32564"/>
                    <a:pt x="68904" y="16182"/>
                  </a:cubicBezTo>
                  <a:close/>
                </a:path>
              </a:pathLst>
            </a:custGeom>
            <a:solidFill>
              <a:srgbClr val="FFFFFF"/>
            </a:solidFill>
            <a:ln w="89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657" name="Graphic 517" descr="Elderly man with sideburns">
              <a:extLst>
                <a:ext uri="{FF2B5EF4-FFF2-40B4-BE49-F238E27FC236}">
                  <a16:creationId xmlns:a16="http://schemas.microsoft.com/office/drawing/2014/main" id="{E6EDEA27-C43D-04A2-FC01-512512FAF588}"/>
                </a:ext>
              </a:extLst>
            </p:cNvPr>
            <p:cNvGrpSpPr/>
            <p:nvPr/>
          </p:nvGrpSpPr>
          <p:grpSpPr>
            <a:xfrm>
              <a:off x="3380568" y="2416087"/>
              <a:ext cx="605659" cy="605848"/>
              <a:chOff x="3380568" y="2416087"/>
              <a:chExt cx="605659" cy="605848"/>
            </a:xfrm>
            <a:solidFill>
              <a:srgbClr val="000000"/>
            </a:solidFill>
          </p:grpSpPr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56237C34-910E-1536-24BE-D817A2445479}"/>
                  </a:ext>
                </a:extLst>
              </p:cNvPr>
              <p:cNvSpPr/>
              <p:nvPr/>
            </p:nvSpPr>
            <p:spPr>
              <a:xfrm>
                <a:off x="3380568" y="2416087"/>
                <a:ext cx="605659" cy="605848"/>
              </a:xfrm>
              <a:custGeom>
                <a:avLst/>
                <a:gdLst>
                  <a:gd name="connsiteX0" fmla="*/ 392467 w 605659"/>
                  <a:gd name="connsiteY0" fmla="*/ 606351 h 605848"/>
                  <a:gd name="connsiteX1" fmla="*/ 310423 w 605659"/>
                  <a:gd name="connsiteY1" fmla="*/ 566913 h 605848"/>
                  <a:gd name="connsiteX2" fmla="*/ 321580 w 605659"/>
                  <a:gd name="connsiteY2" fmla="*/ 566275 h 605848"/>
                  <a:gd name="connsiteX3" fmla="*/ 554844 w 605659"/>
                  <a:gd name="connsiteY3" fmla="*/ 516195 h 605848"/>
                  <a:gd name="connsiteX4" fmla="*/ 580659 w 605659"/>
                  <a:gd name="connsiteY4" fmla="*/ 291650 h 605848"/>
                  <a:gd name="connsiteX5" fmla="*/ 580659 w 605659"/>
                  <a:gd name="connsiteY5" fmla="*/ 291578 h 605848"/>
                  <a:gd name="connsiteX6" fmla="*/ 481344 w 605659"/>
                  <a:gd name="connsiteY6" fmla="*/ 63723 h 605848"/>
                  <a:gd name="connsiteX7" fmla="*/ 126549 w 605659"/>
                  <a:gd name="connsiteY7" fmla="*/ 231405 h 605848"/>
                  <a:gd name="connsiteX8" fmla="*/ 221546 w 605659"/>
                  <a:gd name="connsiteY8" fmla="*/ 324197 h 605848"/>
                  <a:gd name="connsiteX9" fmla="*/ 226044 w 605659"/>
                  <a:gd name="connsiteY9" fmla="*/ 354207 h 605848"/>
                  <a:gd name="connsiteX10" fmla="*/ 223707 w 605659"/>
                  <a:gd name="connsiteY10" fmla="*/ 359884 h 605848"/>
                  <a:gd name="connsiteX11" fmla="*/ 177915 w 605659"/>
                  <a:gd name="connsiteY11" fmla="*/ 328974 h 605848"/>
                  <a:gd name="connsiteX12" fmla="*/ 180524 w 605659"/>
                  <a:gd name="connsiteY12" fmla="*/ 329325 h 605848"/>
                  <a:gd name="connsiteX13" fmla="*/ 215251 w 605659"/>
                  <a:gd name="connsiteY13" fmla="*/ 353307 h 605848"/>
                  <a:gd name="connsiteX14" fmla="*/ 196987 w 605659"/>
                  <a:gd name="connsiteY14" fmla="*/ 278112 h 605848"/>
                  <a:gd name="connsiteX15" fmla="*/ 31017 w 605659"/>
                  <a:gd name="connsiteY15" fmla="*/ 308526 h 605848"/>
                  <a:gd name="connsiteX16" fmla="*/ 21388 w 605659"/>
                  <a:gd name="connsiteY16" fmla="*/ 346903 h 605848"/>
                  <a:gd name="connsiteX17" fmla="*/ 34974 w 605659"/>
                  <a:gd name="connsiteY17" fmla="*/ 335568 h 605848"/>
                  <a:gd name="connsiteX18" fmla="*/ 40368 w 605659"/>
                  <a:gd name="connsiteY18" fmla="*/ 332554 h 605848"/>
                  <a:gd name="connsiteX19" fmla="*/ 46219 w 605659"/>
                  <a:gd name="connsiteY19" fmla="*/ 342144 h 605848"/>
                  <a:gd name="connsiteX20" fmla="*/ 36771 w 605659"/>
                  <a:gd name="connsiteY20" fmla="*/ 382733 h 605848"/>
                  <a:gd name="connsiteX21" fmla="*/ 61242 w 605659"/>
                  <a:gd name="connsiteY21" fmla="*/ 375878 h 605848"/>
                  <a:gd name="connsiteX22" fmla="*/ 59533 w 605659"/>
                  <a:gd name="connsiteY22" fmla="*/ 382337 h 605848"/>
                  <a:gd name="connsiteX23" fmla="*/ 64931 w 605659"/>
                  <a:gd name="connsiteY23" fmla="*/ 399510 h 605848"/>
                  <a:gd name="connsiteX24" fmla="*/ 72846 w 605659"/>
                  <a:gd name="connsiteY24" fmla="*/ 395606 h 605848"/>
                  <a:gd name="connsiteX25" fmla="*/ 77072 w 605659"/>
                  <a:gd name="connsiteY25" fmla="*/ 387573 h 605848"/>
                  <a:gd name="connsiteX26" fmla="*/ 89129 w 605659"/>
                  <a:gd name="connsiteY26" fmla="*/ 387312 h 605848"/>
                  <a:gd name="connsiteX27" fmla="*/ 43430 w 605659"/>
                  <a:gd name="connsiteY27" fmla="*/ 393753 h 605848"/>
                  <a:gd name="connsiteX28" fmla="*/ 25166 w 605659"/>
                  <a:gd name="connsiteY28" fmla="*/ 359686 h 605848"/>
                  <a:gd name="connsiteX29" fmla="*/ 53954 w 605659"/>
                  <a:gd name="connsiteY29" fmla="*/ 261415 h 605848"/>
                  <a:gd name="connsiteX30" fmla="*/ 122952 w 605659"/>
                  <a:gd name="connsiteY30" fmla="*/ 231576 h 605848"/>
                  <a:gd name="connsiteX31" fmla="*/ 276601 w 605659"/>
                  <a:gd name="connsiteY31" fmla="*/ 17898 h 605848"/>
                  <a:gd name="connsiteX32" fmla="*/ 417565 w 605659"/>
                  <a:gd name="connsiteY32" fmla="*/ 12069 h 605848"/>
                  <a:gd name="connsiteX33" fmla="*/ 548185 w 605659"/>
                  <a:gd name="connsiteY33" fmla="*/ 115584 h 605848"/>
                  <a:gd name="connsiteX34" fmla="*/ 594152 w 605659"/>
                  <a:gd name="connsiteY34" fmla="*/ 290814 h 605848"/>
                  <a:gd name="connsiteX35" fmla="*/ 594152 w 605659"/>
                  <a:gd name="connsiteY35" fmla="*/ 290822 h 605848"/>
                  <a:gd name="connsiteX36" fmla="*/ 605577 w 605659"/>
                  <a:gd name="connsiteY36" fmla="*/ 381626 h 605848"/>
                  <a:gd name="connsiteX37" fmla="*/ 606838 w 605659"/>
                  <a:gd name="connsiteY37" fmla="*/ 454933 h 605848"/>
                  <a:gd name="connsiteX38" fmla="*/ 392467 w 605659"/>
                  <a:gd name="connsiteY38" fmla="*/ 606351 h 605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05659" h="605848">
                    <a:moveTo>
                      <a:pt x="392467" y="606351"/>
                    </a:moveTo>
                    <a:cubicBezTo>
                      <a:pt x="377084" y="608717"/>
                      <a:pt x="287218" y="591553"/>
                      <a:pt x="310423" y="566913"/>
                    </a:cubicBezTo>
                    <a:cubicBezTo>
                      <a:pt x="313393" y="564035"/>
                      <a:pt x="318251" y="563828"/>
                      <a:pt x="321580" y="566275"/>
                    </a:cubicBezTo>
                    <a:cubicBezTo>
                      <a:pt x="394535" y="613854"/>
                      <a:pt x="498800" y="572221"/>
                      <a:pt x="554844" y="516195"/>
                    </a:cubicBezTo>
                    <a:cubicBezTo>
                      <a:pt x="623389" y="448114"/>
                      <a:pt x="583900" y="373287"/>
                      <a:pt x="580659" y="291650"/>
                    </a:cubicBezTo>
                    <a:lnTo>
                      <a:pt x="580659" y="291578"/>
                    </a:lnTo>
                    <a:cubicBezTo>
                      <a:pt x="575713" y="201620"/>
                      <a:pt x="557093" y="121836"/>
                      <a:pt x="481344" y="63723"/>
                    </a:cubicBezTo>
                    <a:cubicBezTo>
                      <a:pt x="328327" y="-55886"/>
                      <a:pt x="170900" y="70802"/>
                      <a:pt x="126549" y="231405"/>
                    </a:cubicBezTo>
                    <a:cubicBezTo>
                      <a:pt x="180344" y="228868"/>
                      <a:pt x="222086" y="270780"/>
                      <a:pt x="221546" y="324197"/>
                    </a:cubicBezTo>
                    <a:cubicBezTo>
                      <a:pt x="222534" y="334111"/>
                      <a:pt x="223615" y="344357"/>
                      <a:pt x="226044" y="354207"/>
                    </a:cubicBezTo>
                    <a:cubicBezTo>
                      <a:pt x="226584" y="356402"/>
                      <a:pt x="225683" y="358696"/>
                      <a:pt x="223707" y="359884"/>
                    </a:cubicBezTo>
                    <a:cubicBezTo>
                      <a:pt x="202206" y="375158"/>
                      <a:pt x="169192" y="355574"/>
                      <a:pt x="177915" y="328974"/>
                    </a:cubicBezTo>
                    <a:cubicBezTo>
                      <a:pt x="178275" y="327553"/>
                      <a:pt x="180524" y="327840"/>
                      <a:pt x="180524" y="329325"/>
                    </a:cubicBezTo>
                    <a:cubicBezTo>
                      <a:pt x="181064" y="348207"/>
                      <a:pt x="199236" y="362079"/>
                      <a:pt x="215251" y="353307"/>
                    </a:cubicBezTo>
                    <a:cubicBezTo>
                      <a:pt x="207964" y="328344"/>
                      <a:pt x="211829" y="300880"/>
                      <a:pt x="196987" y="278112"/>
                    </a:cubicBezTo>
                    <a:cubicBezTo>
                      <a:pt x="154437" y="216139"/>
                      <a:pt x="61870" y="247876"/>
                      <a:pt x="31017" y="308526"/>
                    </a:cubicBezTo>
                    <a:cubicBezTo>
                      <a:pt x="26967" y="315534"/>
                      <a:pt x="9063" y="343223"/>
                      <a:pt x="21388" y="346903"/>
                    </a:cubicBezTo>
                    <a:cubicBezTo>
                      <a:pt x="27507" y="346246"/>
                      <a:pt x="31553" y="340390"/>
                      <a:pt x="34974" y="335568"/>
                    </a:cubicBezTo>
                    <a:cubicBezTo>
                      <a:pt x="36143" y="333697"/>
                      <a:pt x="38212" y="332563"/>
                      <a:pt x="40368" y="332554"/>
                    </a:cubicBezTo>
                    <a:cubicBezTo>
                      <a:pt x="45226" y="332383"/>
                      <a:pt x="49008" y="337943"/>
                      <a:pt x="46219" y="342144"/>
                    </a:cubicBezTo>
                    <a:cubicBezTo>
                      <a:pt x="39560" y="353578"/>
                      <a:pt x="35242" y="370130"/>
                      <a:pt x="36771" y="382733"/>
                    </a:cubicBezTo>
                    <a:cubicBezTo>
                      <a:pt x="41361" y="379018"/>
                      <a:pt x="53862" y="363077"/>
                      <a:pt x="61242" y="375878"/>
                    </a:cubicBezTo>
                    <a:cubicBezTo>
                      <a:pt x="62230" y="378127"/>
                      <a:pt x="61422" y="380826"/>
                      <a:pt x="59533" y="382337"/>
                    </a:cubicBezTo>
                    <a:cubicBezTo>
                      <a:pt x="53414" y="387564"/>
                      <a:pt x="56471" y="399312"/>
                      <a:pt x="64931" y="399510"/>
                    </a:cubicBezTo>
                    <a:cubicBezTo>
                      <a:pt x="67988" y="399330"/>
                      <a:pt x="70865" y="397927"/>
                      <a:pt x="72846" y="395606"/>
                    </a:cubicBezTo>
                    <a:cubicBezTo>
                      <a:pt x="75003" y="393411"/>
                      <a:pt x="76532" y="390613"/>
                      <a:pt x="77072" y="387573"/>
                    </a:cubicBezTo>
                    <a:cubicBezTo>
                      <a:pt x="77344" y="379980"/>
                      <a:pt x="88949" y="379414"/>
                      <a:pt x="89129" y="387312"/>
                    </a:cubicBezTo>
                    <a:cubicBezTo>
                      <a:pt x="90206" y="415010"/>
                      <a:pt x="48556" y="423133"/>
                      <a:pt x="43430" y="393753"/>
                    </a:cubicBezTo>
                    <a:cubicBezTo>
                      <a:pt x="21388" y="403990"/>
                      <a:pt x="20488" y="373593"/>
                      <a:pt x="25166" y="359686"/>
                    </a:cubicBezTo>
                    <a:cubicBezTo>
                      <a:pt x="-28177" y="359353"/>
                      <a:pt x="34794" y="274864"/>
                      <a:pt x="53954" y="261415"/>
                    </a:cubicBezTo>
                    <a:cubicBezTo>
                      <a:pt x="73114" y="244737"/>
                      <a:pt x="97313" y="233159"/>
                      <a:pt x="122952" y="231576"/>
                    </a:cubicBezTo>
                    <a:cubicBezTo>
                      <a:pt x="130599" y="142463"/>
                      <a:pt x="196359" y="54970"/>
                      <a:pt x="276601" y="17898"/>
                    </a:cubicBezTo>
                    <a:cubicBezTo>
                      <a:pt x="321848" y="-4268"/>
                      <a:pt x="371686" y="-3620"/>
                      <a:pt x="417565" y="12069"/>
                    </a:cubicBezTo>
                    <a:cubicBezTo>
                      <a:pt x="470912" y="30303"/>
                      <a:pt x="518948" y="68869"/>
                      <a:pt x="548185" y="115584"/>
                    </a:cubicBezTo>
                    <a:cubicBezTo>
                      <a:pt x="581919" y="167391"/>
                      <a:pt x="589567" y="230344"/>
                      <a:pt x="594152" y="290814"/>
                    </a:cubicBezTo>
                    <a:lnTo>
                      <a:pt x="594152" y="290822"/>
                    </a:lnTo>
                    <a:cubicBezTo>
                      <a:pt x="596494" y="321300"/>
                      <a:pt x="600539" y="351175"/>
                      <a:pt x="605577" y="381626"/>
                    </a:cubicBezTo>
                    <a:cubicBezTo>
                      <a:pt x="609627" y="405780"/>
                      <a:pt x="612144" y="430779"/>
                      <a:pt x="606838" y="454933"/>
                    </a:cubicBezTo>
                    <a:cubicBezTo>
                      <a:pt x="583360" y="545882"/>
                      <a:pt x="482245" y="603788"/>
                      <a:pt x="392467" y="6063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9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AF715A3C-7051-2E26-5972-E3A779F0F216}"/>
                  </a:ext>
                </a:extLst>
              </p:cNvPr>
              <p:cNvSpPr/>
              <p:nvPr/>
            </p:nvSpPr>
            <p:spPr>
              <a:xfrm>
                <a:off x="3466090" y="2735472"/>
                <a:ext cx="163039" cy="251916"/>
              </a:xfrm>
              <a:custGeom>
                <a:avLst/>
                <a:gdLst>
                  <a:gd name="connsiteX0" fmla="*/ 156717 w 163039"/>
                  <a:gd name="connsiteY0" fmla="*/ 252638 h 251916"/>
                  <a:gd name="connsiteX1" fmla="*/ 69095 w 163039"/>
                  <a:gd name="connsiteY1" fmla="*/ 134162 h 251916"/>
                  <a:gd name="connsiteX2" fmla="*/ 17009 w 163039"/>
                  <a:gd name="connsiteY2" fmla="*/ 30080 h 251916"/>
                  <a:gd name="connsiteX3" fmla="*/ 83938 w 163039"/>
                  <a:gd name="connsiteY3" fmla="*/ 5099 h 251916"/>
                  <a:gd name="connsiteX4" fmla="*/ 85286 w 163039"/>
                  <a:gd name="connsiteY4" fmla="*/ 12026 h 251916"/>
                  <a:gd name="connsiteX5" fmla="*/ 84750 w 163039"/>
                  <a:gd name="connsiteY5" fmla="*/ 12476 h 251916"/>
                  <a:gd name="connsiteX6" fmla="*/ 76831 w 163039"/>
                  <a:gd name="connsiteY6" fmla="*/ 7816 h 251916"/>
                  <a:gd name="connsiteX7" fmla="*/ 40219 w 163039"/>
                  <a:gd name="connsiteY7" fmla="*/ 24287 h 251916"/>
                  <a:gd name="connsiteX8" fmla="*/ 55334 w 163039"/>
                  <a:gd name="connsiteY8" fmla="*/ 121784 h 251916"/>
                  <a:gd name="connsiteX9" fmla="*/ 77191 w 163039"/>
                  <a:gd name="connsiteY9" fmla="*/ 119652 h 251916"/>
                  <a:gd name="connsiteX10" fmla="*/ 79532 w 163039"/>
                  <a:gd name="connsiteY10" fmla="*/ 123637 h 251916"/>
                  <a:gd name="connsiteX11" fmla="*/ 76115 w 163039"/>
                  <a:gd name="connsiteY11" fmla="*/ 130402 h 251916"/>
                  <a:gd name="connsiteX12" fmla="*/ 153568 w 163039"/>
                  <a:gd name="connsiteY12" fmla="*/ 228844 h 251916"/>
                  <a:gd name="connsiteX13" fmla="*/ 153568 w 163039"/>
                  <a:gd name="connsiteY13" fmla="*/ 228844 h 251916"/>
                  <a:gd name="connsiteX14" fmla="*/ 165801 w 163039"/>
                  <a:gd name="connsiteY14" fmla="*/ 237983 h 251916"/>
                  <a:gd name="connsiteX15" fmla="*/ 166341 w 163039"/>
                  <a:gd name="connsiteY15" fmla="*/ 246727 h 251916"/>
                  <a:gd name="connsiteX16" fmla="*/ 159862 w 163039"/>
                  <a:gd name="connsiteY16" fmla="*/ 252421 h 251916"/>
                  <a:gd name="connsiteX17" fmla="*/ 156717 w 163039"/>
                  <a:gd name="connsiteY17" fmla="*/ 252638 h 251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3039" h="251916">
                    <a:moveTo>
                      <a:pt x="156717" y="252638"/>
                    </a:moveTo>
                    <a:cubicBezTo>
                      <a:pt x="108136" y="242715"/>
                      <a:pt x="76022" y="179879"/>
                      <a:pt x="69095" y="134162"/>
                    </a:cubicBezTo>
                    <a:cubicBezTo>
                      <a:pt x="12604" y="148889"/>
                      <a:pt x="-13308" y="68124"/>
                      <a:pt x="17009" y="30080"/>
                    </a:cubicBezTo>
                    <a:cubicBezTo>
                      <a:pt x="29154" y="11783"/>
                      <a:pt x="63249" y="-8341"/>
                      <a:pt x="83938" y="5099"/>
                    </a:cubicBezTo>
                    <a:cubicBezTo>
                      <a:pt x="85466" y="7069"/>
                      <a:pt x="85919" y="9624"/>
                      <a:pt x="85286" y="12026"/>
                    </a:cubicBezTo>
                    <a:cubicBezTo>
                      <a:pt x="85286" y="12296"/>
                      <a:pt x="85018" y="12494"/>
                      <a:pt x="84750" y="12476"/>
                    </a:cubicBezTo>
                    <a:cubicBezTo>
                      <a:pt x="82409" y="9840"/>
                      <a:pt x="82769" y="7906"/>
                      <a:pt x="76831" y="7816"/>
                    </a:cubicBezTo>
                    <a:cubicBezTo>
                      <a:pt x="61000" y="9606"/>
                      <a:pt x="51464" y="15418"/>
                      <a:pt x="40219" y="24287"/>
                    </a:cubicBezTo>
                    <a:cubicBezTo>
                      <a:pt x="7653" y="48144"/>
                      <a:pt x="10983" y="116917"/>
                      <a:pt x="55334" y="121784"/>
                    </a:cubicBezTo>
                    <a:cubicBezTo>
                      <a:pt x="62621" y="121802"/>
                      <a:pt x="69996" y="116396"/>
                      <a:pt x="77191" y="119652"/>
                    </a:cubicBezTo>
                    <a:cubicBezTo>
                      <a:pt x="78632" y="120453"/>
                      <a:pt x="79532" y="121991"/>
                      <a:pt x="79532" y="123637"/>
                    </a:cubicBezTo>
                    <a:cubicBezTo>
                      <a:pt x="79260" y="126255"/>
                      <a:pt x="78091" y="128684"/>
                      <a:pt x="76115" y="130402"/>
                    </a:cubicBezTo>
                    <a:cubicBezTo>
                      <a:pt x="95275" y="167384"/>
                      <a:pt x="114255" y="209161"/>
                      <a:pt x="153568" y="228844"/>
                    </a:cubicBezTo>
                    <a:lnTo>
                      <a:pt x="153568" y="228844"/>
                    </a:lnTo>
                    <a:cubicBezTo>
                      <a:pt x="158246" y="231318"/>
                      <a:pt x="162291" y="233450"/>
                      <a:pt x="165801" y="237983"/>
                    </a:cubicBezTo>
                    <a:cubicBezTo>
                      <a:pt x="167509" y="240601"/>
                      <a:pt x="167689" y="243911"/>
                      <a:pt x="166341" y="246727"/>
                    </a:cubicBezTo>
                    <a:cubicBezTo>
                      <a:pt x="165353" y="249624"/>
                      <a:pt x="162924" y="251783"/>
                      <a:pt x="159862" y="252421"/>
                    </a:cubicBezTo>
                    <a:cubicBezTo>
                      <a:pt x="158874" y="252566"/>
                      <a:pt x="157793" y="252638"/>
                      <a:pt x="156717" y="2526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9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F0A7AA7E-1C0B-2B34-40CE-D0C1D6158327}"/>
                  </a:ext>
                </a:extLst>
              </p:cNvPr>
              <p:cNvSpPr/>
              <p:nvPr/>
            </p:nvSpPr>
            <p:spPr>
              <a:xfrm>
                <a:off x="3494667" y="2789697"/>
                <a:ext cx="64791" cy="27186"/>
              </a:xfrm>
              <a:custGeom>
                <a:avLst/>
                <a:gdLst>
                  <a:gd name="connsiteX0" fmla="*/ 60491 w 64791"/>
                  <a:gd name="connsiteY0" fmla="*/ 27906 h 27186"/>
                  <a:gd name="connsiteX1" fmla="*/ 31523 w 64791"/>
                  <a:gd name="connsiteY1" fmla="*/ 13639 h 27186"/>
                  <a:gd name="connsiteX2" fmla="*/ 5976 w 64791"/>
                  <a:gd name="connsiteY2" fmla="*/ 16212 h 27186"/>
                  <a:gd name="connsiteX3" fmla="*/ 4355 w 64791"/>
                  <a:gd name="connsiteY3" fmla="*/ 14566 h 27186"/>
                  <a:gd name="connsiteX4" fmla="*/ 48886 w 64791"/>
                  <a:gd name="connsiteY4" fmla="*/ 3600 h 27186"/>
                  <a:gd name="connsiteX5" fmla="*/ 66606 w 64791"/>
                  <a:gd name="connsiteY5" fmla="*/ 12928 h 27186"/>
                  <a:gd name="connsiteX6" fmla="*/ 60491 w 64791"/>
                  <a:gd name="connsiteY6" fmla="*/ 27906 h 27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791" h="27186">
                    <a:moveTo>
                      <a:pt x="60491" y="27906"/>
                    </a:moveTo>
                    <a:cubicBezTo>
                      <a:pt x="49695" y="26476"/>
                      <a:pt x="41779" y="17093"/>
                      <a:pt x="31523" y="13639"/>
                    </a:cubicBezTo>
                    <a:cubicBezTo>
                      <a:pt x="23155" y="10634"/>
                      <a:pt x="13443" y="11120"/>
                      <a:pt x="5976" y="16212"/>
                    </a:cubicBezTo>
                    <a:cubicBezTo>
                      <a:pt x="5076" y="16895"/>
                      <a:pt x="3727" y="15528"/>
                      <a:pt x="4355" y="14566"/>
                    </a:cubicBezTo>
                    <a:cubicBezTo>
                      <a:pt x="13711" y="154"/>
                      <a:pt x="33772" y="-2068"/>
                      <a:pt x="48886" y="3600"/>
                    </a:cubicBezTo>
                    <a:cubicBezTo>
                      <a:pt x="55093" y="5876"/>
                      <a:pt x="62020" y="8223"/>
                      <a:pt x="66606" y="12928"/>
                    </a:cubicBezTo>
                    <a:cubicBezTo>
                      <a:pt x="71824" y="17984"/>
                      <a:pt x="67866" y="28041"/>
                      <a:pt x="60491" y="279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9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628" name="Graphic 516" descr="Elderly man waving with hand">
            <a:extLst>
              <a:ext uri="{FF2B5EF4-FFF2-40B4-BE49-F238E27FC236}">
                <a16:creationId xmlns:a16="http://schemas.microsoft.com/office/drawing/2014/main" id="{92FEA2B1-D655-6D3D-0B70-3DF3DED8ABEC}"/>
              </a:ext>
            </a:extLst>
          </p:cNvPr>
          <p:cNvGrpSpPr/>
          <p:nvPr/>
        </p:nvGrpSpPr>
        <p:grpSpPr>
          <a:xfrm>
            <a:off x="2527976" y="2163562"/>
            <a:ext cx="2084493" cy="4508069"/>
            <a:chOff x="2528468" y="2181884"/>
            <a:chExt cx="2084493" cy="4508069"/>
          </a:xfrm>
        </p:grpSpPr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3F3B30A-50C1-6917-56FC-09E6FE658497}"/>
                </a:ext>
              </a:extLst>
            </p:cNvPr>
            <p:cNvSpPr/>
            <p:nvPr/>
          </p:nvSpPr>
          <p:spPr>
            <a:xfrm>
              <a:off x="2537318" y="2189494"/>
              <a:ext cx="2065424" cy="4491865"/>
            </a:xfrm>
            <a:custGeom>
              <a:avLst/>
              <a:gdLst>
                <a:gd name="connsiteX0" fmla="*/ 1002693 w 2065424"/>
                <a:gd name="connsiteY0" fmla="*/ 642617 h 4491865"/>
                <a:gd name="connsiteX1" fmla="*/ 1006607 w 2065424"/>
                <a:gd name="connsiteY1" fmla="*/ 633159 h 4491865"/>
                <a:gd name="connsiteX2" fmla="*/ 1171466 w 2065424"/>
                <a:gd name="connsiteY2" fmla="*/ 605517 h 4491865"/>
                <a:gd name="connsiteX3" fmla="*/ 1263401 w 2065424"/>
                <a:gd name="connsiteY3" fmla="*/ 704082 h 4491865"/>
                <a:gd name="connsiteX4" fmla="*/ 1278822 w 2065424"/>
                <a:gd name="connsiteY4" fmla="*/ 819468 h 4491865"/>
                <a:gd name="connsiteX5" fmla="*/ 1452673 w 2065424"/>
                <a:gd name="connsiteY5" fmla="*/ 950780 h 4491865"/>
                <a:gd name="connsiteX6" fmla="*/ 1527958 w 2065424"/>
                <a:gd name="connsiteY6" fmla="*/ 1224966 h 4491865"/>
                <a:gd name="connsiteX7" fmla="*/ 1632028 w 2065424"/>
                <a:gd name="connsiteY7" fmla="*/ 1505354 h 4491865"/>
                <a:gd name="connsiteX8" fmla="*/ 1578584 w 2065424"/>
                <a:gd name="connsiteY8" fmla="*/ 1523775 h 4491865"/>
                <a:gd name="connsiteX9" fmla="*/ 1724811 w 2065424"/>
                <a:gd name="connsiteY9" fmla="*/ 1770444 h 4491865"/>
                <a:gd name="connsiteX10" fmla="*/ 1837387 w 2065424"/>
                <a:gd name="connsiteY10" fmla="*/ 1988166 h 4491865"/>
                <a:gd name="connsiteX11" fmla="*/ 2018810 w 2065424"/>
                <a:gd name="connsiteY11" fmla="*/ 2132556 h 4491865"/>
                <a:gd name="connsiteX12" fmla="*/ 2021934 w 2065424"/>
                <a:gd name="connsiteY12" fmla="*/ 2172409 h 4491865"/>
                <a:gd name="connsiteX13" fmla="*/ 2050719 w 2065424"/>
                <a:gd name="connsiteY13" fmla="*/ 2211232 h 4491865"/>
                <a:gd name="connsiteX14" fmla="*/ 2035317 w 2065424"/>
                <a:gd name="connsiteY14" fmla="*/ 2284403 h 4491865"/>
                <a:gd name="connsiteX15" fmla="*/ 1992950 w 2065424"/>
                <a:gd name="connsiteY15" fmla="*/ 2344373 h 4491865"/>
                <a:gd name="connsiteX16" fmla="*/ 2021563 w 2065424"/>
                <a:gd name="connsiteY16" fmla="*/ 4343147 h 4491865"/>
                <a:gd name="connsiteX17" fmla="*/ 2030364 w 2065424"/>
                <a:gd name="connsiteY17" fmla="*/ 4353596 h 4491865"/>
                <a:gd name="connsiteX18" fmla="*/ 2040270 w 2065424"/>
                <a:gd name="connsiteY18" fmla="*/ 4421271 h 4491865"/>
                <a:gd name="connsiteX19" fmla="*/ 2062273 w 2065424"/>
                <a:gd name="connsiteY19" fmla="*/ 4476287 h 4491865"/>
                <a:gd name="connsiteX20" fmla="*/ 1986920 w 2065424"/>
                <a:gd name="connsiteY20" fmla="*/ 4490717 h 4491865"/>
                <a:gd name="connsiteX21" fmla="*/ 1931875 w 2065424"/>
                <a:gd name="connsiteY21" fmla="*/ 4449322 h 4491865"/>
                <a:gd name="connsiteX22" fmla="*/ 1952926 w 2065424"/>
                <a:gd name="connsiteY22" fmla="*/ 4413098 h 4491865"/>
                <a:gd name="connsiteX23" fmla="*/ 1955526 w 2065424"/>
                <a:gd name="connsiteY23" fmla="*/ 4353596 h 4491865"/>
                <a:gd name="connsiteX24" fmla="*/ 1979186 w 2065424"/>
                <a:gd name="connsiteY24" fmla="*/ 4345890 h 4491865"/>
                <a:gd name="connsiteX25" fmla="*/ 1959384 w 2065424"/>
                <a:gd name="connsiteY25" fmla="*/ 3976177 h 4491865"/>
                <a:gd name="connsiteX26" fmla="*/ 1944525 w 2065424"/>
                <a:gd name="connsiteY26" fmla="*/ 3370435 h 4491865"/>
                <a:gd name="connsiteX27" fmla="*/ 1935171 w 2065424"/>
                <a:gd name="connsiteY27" fmla="*/ 2517671 h 4491865"/>
                <a:gd name="connsiteX28" fmla="*/ 1928570 w 2065424"/>
                <a:gd name="connsiteY28" fmla="*/ 2272840 h 4491865"/>
                <a:gd name="connsiteX29" fmla="*/ 1887308 w 2065424"/>
                <a:gd name="connsiteY29" fmla="*/ 2287147 h 4491865"/>
                <a:gd name="connsiteX30" fmla="*/ 1851951 w 2065424"/>
                <a:gd name="connsiteY30" fmla="*/ 2242379 h 4491865"/>
                <a:gd name="connsiteX31" fmla="*/ 1783876 w 2065424"/>
                <a:gd name="connsiteY31" fmla="*/ 2252485 h 4491865"/>
                <a:gd name="connsiteX32" fmla="*/ 1811936 w 2065424"/>
                <a:gd name="connsiteY32" fmla="*/ 2175466 h 4491865"/>
                <a:gd name="connsiteX33" fmla="*/ 1763454 w 2065424"/>
                <a:gd name="connsiteY33" fmla="*/ 2112753 h 4491865"/>
                <a:gd name="connsiteX34" fmla="*/ 1529149 w 2065424"/>
                <a:gd name="connsiteY34" fmla="*/ 1867370 h 4491865"/>
                <a:gd name="connsiteX35" fmla="*/ 1371224 w 2065424"/>
                <a:gd name="connsiteY35" fmla="*/ 1603223 h 4491865"/>
                <a:gd name="connsiteX36" fmla="*/ 1324676 w 2065424"/>
                <a:gd name="connsiteY36" fmla="*/ 1602918 h 4491865"/>
                <a:gd name="connsiteX37" fmla="*/ 1279927 w 2065424"/>
                <a:gd name="connsiteY37" fmla="*/ 1443184 h 4491865"/>
                <a:gd name="connsiteX38" fmla="*/ 1262868 w 2065424"/>
                <a:gd name="connsiteY38" fmla="*/ 1396054 h 4491865"/>
                <a:gd name="connsiteX39" fmla="*/ 1176495 w 2065424"/>
                <a:gd name="connsiteY39" fmla="*/ 1620520 h 4491865"/>
                <a:gd name="connsiteX40" fmla="*/ 1187135 w 2065424"/>
                <a:gd name="connsiteY40" fmla="*/ 1685805 h 4491865"/>
                <a:gd name="connsiteX41" fmla="*/ 1155959 w 2065424"/>
                <a:gd name="connsiteY41" fmla="*/ 1747060 h 4491865"/>
                <a:gd name="connsiteX42" fmla="*/ 1119279 w 2065424"/>
                <a:gd name="connsiteY42" fmla="*/ 1763195 h 4491865"/>
                <a:gd name="connsiteX43" fmla="*/ 1149454 w 2065424"/>
                <a:gd name="connsiteY43" fmla="*/ 1966364 h 4491865"/>
                <a:gd name="connsiteX44" fmla="*/ 1133957 w 2065424"/>
                <a:gd name="connsiteY44" fmla="*/ 2048183 h 4491865"/>
                <a:gd name="connsiteX45" fmla="*/ 1114154 w 2065424"/>
                <a:gd name="connsiteY45" fmla="*/ 2248809 h 4491865"/>
                <a:gd name="connsiteX46" fmla="*/ 1120022 w 2065424"/>
                <a:gd name="connsiteY46" fmla="*/ 2500050 h 4491865"/>
                <a:gd name="connsiteX47" fmla="*/ 1096180 w 2065424"/>
                <a:gd name="connsiteY47" fmla="*/ 2896908 h 4491865"/>
                <a:gd name="connsiteX48" fmla="*/ 1063595 w 2065424"/>
                <a:gd name="connsiteY48" fmla="*/ 3442567 h 4491865"/>
                <a:gd name="connsiteX49" fmla="*/ 1099876 w 2065424"/>
                <a:gd name="connsiteY49" fmla="*/ 3577365 h 4491865"/>
                <a:gd name="connsiteX50" fmla="*/ 1107639 w 2065424"/>
                <a:gd name="connsiteY50" fmla="*/ 3743310 h 4491865"/>
                <a:gd name="connsiteX51" fmla="*/ 1089723 w 2065424"/>
                <a:gd name="connsiteY51" fmla="*/ 3872364 h 4491865"/>
                <a:gd name="connsiteX52" fmla="*/ 1126260 w 2065424"/>
                <a:gd name="connsiteY52" fmla="*/ 3899682 h 4491865"/>
                <a:gd name="connsiteX53" fmla="*/ 1290519 w 2065424"/>
                <a:gd name="connsiteY53" fmla="*/ 4037680 h 4491865"/>
                <a:gd name="connsiteX54" fmla="*/ 1240265 w 2065424"/>
                <a:gd name="connsiteY54" fmla="*/ 4118099 h 4491865"/>
                <a:gd name="connsiteX55" fmla="*/ 1034573 w 2065424"/>
                <a:gd name="connsiteY55" fmla="*/ 4081609 h 4491865"/>
                <a:gd name="connsiteX56" fmla="*/ 923473 w 2065424"/>
                <a:gd name="connsiteY56" fmla="*/ 4004990 h 4491865"/>
                <a:gd name="connsiteX57" fmla="*/ 864389 w 2065424"/>
                <a:gd name="connsiteY57" fmla="*/ 4010457 h 4491865"/>
                <a:gd name="connsiteX58" fmla="*/ 796171 w 2065424"/>
                <a:gd name="connsiteY58" fmla="*/ 3937839 h 4491865"/>
                <a:gd name="connsiteX59" fmla="*/ 814507 w 2065424"/>
                <a:gd name="connsiteY59" fmla="*/ 3878422 h 4491865"/>
                <a:gd name="connsiteX60" fmla="*/ 768292 w 2065424"/>
                <a:gd name="connsiteY60" fmla="*/ 3798459 h 4491865"/>
                <a:gd name="connsiteX61" fmla="*/ 781693 w 2065424"/>
                <a:gd name="connsiteY61" fmla="*/ 3681588 h 4491865"/>
                <a:gd name="connsiteX62" fmla="*/ 749585 w 2065424"/>
                <a:gd name="connsiteY62" fmla="*/ 3524473 h 4491865"/>
                <a:gd name="connsiteX63" fmla="*/ 718590 w 2065424"/>
                <a:gd name="connsiteY63" fmla="*/ 3252705 h 4491865"/>
                <a:gd name="connsiteX64" fmla="*/ 666651 w 2065424"/>
                <a:gd name="connsiteY64" fmla="*/ 2704513 h 4491865"/>
                <a:gd name="connsiteX65" fmla="*/ 643305 w 2065424"/>
                <a:gd name="connsiteY65" fmla="*/ 2891451 h 4491865"/>
                <a:gd name="connsiteX66" fmla="*/ 613796 w 2065424"/>
                <a:gd name="connsiteY66" fmla="*/ 3588176 h 4491865"/>
                <a:gd name="connsiteX67" fmla="*/ 666327 w 2065424"/>
                <a:gd name="connsiteY67" fmla="*/ 3832569 h 4491865"/>
                <a:gd name="connsiteX68" fmla="*/ 633542 w 2065424"/>
                <a:gd name="connsiteY68" fmla="*/ 3955222 h 4491865"/>
                <a:gd name="connsiteX69" fmla="*/ 597004 w 2065424"/>
                <a:gd name="connsiteY69" fmla="*/ 3978187 h 4491865"/>
                <a:gd name="connsiteX70" fmla="*/ 561056 w 2065424"/>
                <a:gd name="connsiteY70" fmla="*/ 3997256 h 4491865"/>
                <a:gd name="connsiteX71" fmla="*/ 569677 w 2065424"/>
                <a:gd name="connsiteY71" fmla="*/ 4060340 h 4491865"/>
                <a:gd name="connsiteX72" fmla="*/ 565828 w 2065424"/>
                <a:gd name="connsiteY72" fmla="*/ 4185232 h 4491865"/>
                <a:gd name="connsiteX73" fmla="*/ 428840 w 2065424"/>
                <a:gd name="connsiteY73" fmla="*/ 4222646 h 4491865"/>
                <a:gd name="connsiteX74" fmla="*/ 313330 w 2065424"/>
                <a:gd name="connsiteY74" fmla="*/ 4126805 h 4491865"/>
                <a:gd name="connsiteX75" fmla="*/ 333266 w 2065424"/>
                <a:gd name="connsiteY75" fmla="*/ 3992217 h 4491865"/>
                <a:gd name="connsiteX76" fmla="*/ 247674 w 2065424"/>
                <a:gd name="connsiteY76" fmla="*/ 3904025 h 4491865"/>
                <a:gd name="connsiteX77" fmla="*/ 279193 w 2065424"/>
                <a:gd name="connsiteY77" fmla="*/ 3668624 h 4491865"/>
                <a:gd name="connsiteX78" fmla="*/ 229948 w 2065424"/>
                <a:gd name="connsiteY78" fmla="*/ 3131185 h 4491865"/>
                <a:gd name="connsiteX79" fmla="*/ 236444 w 2065424"/>
                <a:gd name="connsiteY79" fmla="*/ 2633380 h 4491865"/>
                <a:gd name="connsiteX80" fmla="*/ 221633 w 2065424"/>
                <a:gd name="connsiteY80" fmla="*/ 2192478 h 4491865"/>
                <a:gd name="connsiteX81" fmla="*/ 225843 w 2065424"/>
                <a:gd name="connsiteY81" fmla="*/ 1867370 h 4491865"/>
                <a:gd name="connsiteX82" fmla="*/ 339724 w 2065424"/>
                <a:gd name="connsiteY82" fmla="*/ 1525166 h 4491865"/>
                <a:gd name="connsiteX83" fmla="*/ 323217 w 2065424"/>
                <a:gd name="connsiteY83" fmla="*/ 1390377 h 4491865"/>
                <a:gd name="connsiteX84" fmla="*/ 399150 w 2065424"/>
                <a:gd name="connsiteY84" fmla="*/ 1145575 h 4491865"/>
                <a:gd name="connsiteX85" fmla="*/ 159816 w 2065424"/>
                <a:gd name="connsiteY85" fmla="*/ 1166464 h 4491865"/>
                <a:gd name="connsiteX86" fmla="*/ 114086 w 2065424"/>
                <a:gd name="connsiteY86" fmla="*/ 1076262 h 4491865"/>
                <a:gd name="connsiteX87" fmla="*/ 46935 w 2065424"/>
                <a:gd name="connsiteY87" fmla="*/ 1069528 h 4491865"/>
                <a:gd name="connsiteX88" fmla="*/ 24265 w 2065424"/>
                <a:gd name="connsiteY88" fmla="*/ 853091 h 4491865"/>
                <a:gd name="connsiteX89" fmla="*/ 137261 w 2065424"/>
                <a:gd name="connsiteY89" fmla="*/ 710921 h 4491865"/>
                <a:gd name="connsiteX90" fmla="*/ 258295 w 2065424"/>
                <a:gd name="connsiteY90" fmla="*/ 496904 h 4491865"/>
                <a:gd name="connsiteX91" fmla="*/ 224738 w 2065424"/>
                <a:gd name="connsiteY91" fmla="*/ 368164 h 4491865"/>
                <a:gd name="connsiteX92" fmla="*/ 163588 w 2065424"/>
                <a:gd name="connsiteY92" fmla="*/ 219269 h 4491865"/>
                <a:gd name="connsiteX93" fmla="*/ 156949 w 2065424"/>
                <a:gd name="connsiteY93" fmla="*/ 121885 h 4491865"/>
                <a:gd name="connsiteX94" fmla="*/ 201802 w 2065424"/>
                <a:gd name="connsiteY94" fmla="*/ 180407 h 4491865"/>
                <a:gd name="connsiteX95" fmla="*/ 202916 w 2065424"/>
                <a:gd name="connsiteY95" fmla="*/ 183141 h 4491865"/>
                <a:gd name="connsiteX96" fmla="*/ 197782 w 2065424"/>
                <a:gd name="connsiteY96" fmla="*/ 143136 h 4491865"/>
                <a:gd name="connsiteX97" fmla="*/ 207136 w 2065424"/>
                <a:gd name="connsiteY97" fmla="*/ 23749 h 4491865"/>
                <a:gd name="connsiteX98" fmla="*/ 235197 w 2065424"/>
                <a:gd name="connsiteY98" fmla="*/ 44104 h 4491865"/>
                <a:gd name="connsiteX99" fmla="*/ 247512 w 2065424"/>
                <a:gd name="connsiteY99" fmla="*/ 4 h 4491865"/>
                <a:gd name="connsiteX100" fmla="*/ 278392 w 2065424"/>
                <a:gd name="connsiteY100" fmla="*/ 100854 h 4491865"/>
                <a:gd name="connsiteX101" fmla="*/ 307949 w 2065424"/>
                <a:gd name="connsiteY101" fmla="*/ 200714 h 4491865"/>
                <a:gd name="connsiteX102" fmla="*/ 314264 w 2065424"/>
                <a:gd name="connsiteY102" fmla="*/ 26864 h 4491865"/>
                <a:gd name="connsiteX103" fmla="*/ 347982 w 2065424"/>
                <a:gd name="connsiteY103" fmla="*/ 146431 h 4491865"/>
                <a:gd name="connsiteX104" fmla="*/ 437660 w 2065424"/>
                <a:gd name="connsiteY104" fmla="*/ 319739 h 4491865"/>
                <a:gd name="connsiteX105" fmla="*/ 491210 w 2065424"/>
                <a:gd name="connsiteY105" fmla="*/ 204782 h 4491865"/>
                <a:gd name="connsiteX106" fmla="*/ 506430 w 2065424"/>
                <a:gd name="connsiteY106" fmla="*/ 283982 h 4491865"/>
                <a:gd name="connsiteX107" fmla="*/ 476170 w 2065424"/>
                <a:gd name="connsiteY107" fmla="*/ 388519 h 4491865"/>
                <a:gd name="connsiteX108" fmla="*/ 410152 w 2065424"/>
                <a:gd name="connsiteY108" fmla="*/ 510105 h 4491865"/>
                <a:gd name="connsiteX109" fmla="*/ 309473 w 2065424"/>
                <a:gd name="connsiteY109" fmla="*/ 748878 h 4491865"/>
                <a:gd name="connsiteX110" fmla="*/ 907709 w 2065424"/>
                <a:gd name="connsiteY110" fmla="*/ 680012 h 4491865"/>
                <a:gd name="connsiteX111" fmla="*/ 941066 w 2065424"/>
                <a:gd name="connsiteY111" fmla="*/ 656448 h 4491865"/>
                <a:gd name="connsiteX112" fmla="*/ 1002693 w 2065424"/>
                <a:gd name="connsiteY112" fmla="*/ 642617 h 4491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2065424" h="4491865">
                  <a:moveTo>
                    <a:pt x="1002693" y="642617"/>
                  </a:moveTo>
                  <a:lnTo>
                    <a:pt x="1006607" y="633159"/>
                  </a:lnTo>
                  <a:cubicBezTo>
                    <a:pt x="1033649" y="567884"/>
                    <a:pt x="1105058" y="581410"/>
                    <a:pt x="1171466" y="605517"/>
                  </a:cubicBezTo>
                  <a:cubicBezTo>
                    <a:pt x="1225587" y="625167"/>
                    <a:pt x="1251590" y="664449"/>
                    <a:pt x="1263401" y="704082"/>
                  </a:cubicBezTo>
                  <a:cubicBezTo>
                    <a:pt x="1280546" y="761594"/>
                    <a:pt x="1278822" y="819468"/>
                    <a:pt x="1278822" y="819468"/>
                  </a:cubicBezTo>
                  <a:cubicBezTo>
                    <a:pt x="1278822" y="819468"/>
                    <a:pt x="1340478" y="819268"/>
                    <a:pt x="1452673" y="950780"/>
                  </a:cubicBezTo>
                  <a:cubicBezTo>
                    <a:pt x="1471627" y="973001"/>
                    <a:pt x="1497354" y="1085006"/>
                    <a:pt x="1527958" y="1224966"/>
                  </a:cubicBezTo>
                  <a:cubicBezTo>
                    <a:pt x="1558562" y="1364927"/>
                    <a:pt x="1632028" y="1505354"/>
                    <a:pt x="1632028" y="1505354"/>
                  </a:cubicBezTo>
                  <a:lnTo>
                    <a:pt x="1578584" y="1523775"/>
                  </a:lnTo>
                  <a:cubicBezTo>
                    <a:pt x="1578584" y="1523775"/>
                    <a:pt x="1696465" y="1711208"/>
                    <a:pt x="1724811" y="1770444"/>
                  </a:cubicBezTo>
                  <a:cubicBezTo>
                    <a:pt x="1753148" y="1829680"/>
                    <a:pt x="1791420" y="1907985"/>
                    <a:pt x="1837387" y="1988166"/>
                  </a:cubicBezTo>
                  <a:cubicBezTo>
                    <a:pt x="1897766" y="2093494"/>
                    <a:pt x="2004427" y="2084988"/>
                    <a:pt x="2018810" y="2132556"/>
                  </a:cubicBezTo>
                  <a:cubicBezTo>
                    <a:pt x="2025963" y="2156216"/>
                    <a:pt x="2021934" y="2172409"/>
                    <a:pt x="2021934" y="2172409"/>
                  </a:cubicBezTo>
                  <a:cubicBezTo>
                    <a:pt x="2021934" y="2172409"/>
                    <a:pt x="2082923" y="2174923"/>
                    <a:pt x="2050719" y="2211232"/>
                  </a:cubicBezTo>
                  <a:cubicBezTo>
                    <a:pt x="2024858" y="2240388"/>
                    <a:pt x="2049614" y="2264601"/>
                    <a:pt x="2035317" y="2284403"/>
                  </a:cubicBezTo>
                  <a:cubicBezTo>
                    <a:pt x="2016619" y="2310292"/>
                    <a:pt x="1992950" y="2344373"/>
                    <a:pt x="1992950" y="2344373"/>
                  </a:cubicBezTo>
                  <a:lnTo>
                    <a:pt x="2021563" y="4343147"/>
                  </a:lnTo>
                  <a:lnTo>
                    <a:pt x="2030364" y="4353596"/>
                  </a:lnTo>
                  <a:cubicBezTo>
                    <a:pt x="2030364" y="4353596"/>
                    <a:pt x="2036412" y="4420718"/>
                    <a:pt x="2040270" y="4421271"/>
                  </a:cubicBezTo>
                  <a:cubicBezTo>
                    <a:pt x="2069302" y="4425414"/>
                    <a:pt x="2067683" y="4461723"/>
                    <a:pt x="2062273" y="4476287"/>
                  </a:cubicBezTo>
                  <a:cubicBezTo>
                    <a:pt x="2055119" y="4495547"/>
                    <a:pt x="1999227" y="4492089"/>
                    <a:pt x="1986920" y="4490717"/>
                  </a:cubicBezTo>
                  <a:cubicBezTo>
                    <a:pt x="1974614" y="4489346"/>
                    <a:pt x="1938486" y="4490117"/>
                    <a:pt x="1931875" y="4449322"/>
                  </a:cubicBezTo>
                  <a:cubicBezTo>
                    <a:pt x="1928056" y="4425748"/>
                    <a:pt x="1952926" y="4413098"/>
                    <a:pt x="1952926" y="4413098"/>
                  </a:cubicBezTo>
                  <a:lnTo>
                    <a:pt x="1955526" y="4353596"/>
                  </a:lnTo>
                  <a:lnTo>
                    <a:pt x="1979186" y="4345890"/>
                  </a:lnTo>
                  <a:lnTo>
                    <a:pt x="1959384" y="3976177"/>
                  </a:lnTo>
                  <a:lnTo>
                    <a:pt x="1944525" y="3370435"/>
                  </a:lnTo>
                  <a:lnTo>
                    <a:pt x="1935171" y="2517671"/>
                  </a:lnTo>
                  <a:lnTo>
                    <a:pt x="1928570" y="2272840"/>
                  </a:lnTo>
                  <a:cubicBezTo>
                    <a:pt x="1928570" y="2272840"/>
                    <a:pt x="1910454" y="2304654"/>
                    <a:pt x="1887308" y="2287147"/>
                  </a:cubicBezTo>
                  <a:cubicBezTo>
                    <a:pt x="1864162" y="2269640"/>
                    <a:pt x="1851951" y="2242379"/>
                    <a:pt x="1851951" y="2242379"/>
                  </a:cubicBezTo>
                  <a:cubicBezTo>
                    <a:pt x="1851951" y="2242379"/>
                    <a:pt x="1805745" y="2275707"/>
                    <a:pt x="1783876" y="2252485"/>
                  </a:cubicBezTo>
                  <a:cubicBezTo>
                    <a:pt x="1762007" y="2229263"/>
                    <a:pt x="1760216" y="2191420"/>
                    <a:pt x="1811936" y="2175466"/>
                  </a:cubicBezTo>
                  <a:cubicBezTo>
                    <a:pt x="1823414" y="2171923"/>
                    <a:pt x="1784476" y="2129584"/>
                    <a:pt x="1763454" y="2112753"/>
                  </a:cubicBezTo>
                  <a:cubicBezTo>
                    <a:pt x="1686492" y="2051127"/>
                    <a:pt x="1578145" y="1929188"/>
                    <a:pt x="1529149" y="1867370"/>
                  </a:cubicBezTo>
                  <a:cubicBezTo>
                    <a:pt x="1493392" y="1822260"/>
                    <a:pt x="1385559" y="1646781"/>
                    <a:pt x="1371224" y="1603223"/>
                  </a:cubicBezTo>
                  <a:cubicBezTo>
                    <a:pt x="1371224" y="1603223"/>
                    <a:pt x="1338973" y="1609519"/>
                    <a:pt x="1324676" y="1602918"/>
                  </a:cubicBezTo>
                  <a:cubicBezTo>
                    <a:pt x="1310369" y="1596317"/>
                    <a:pt x="1279927" y="1443184"/>
                    <a:pt x="1279927" y="1443184"/>
                  </a:cubicBezTo>
                  <a:cubicBezTo>
                    <a:pt x="1279927" y="1443184"/>
                    <a:pt x="1272269" y="1399731"/>
                    <a:pt x="1262868" y="1396054"/>
                  </a:cubicBezTo>
                  <a:cubicBezTo>
                    <a:pt x="1253467" y="1392378"/>
                    <a:pt x="1177676" y="1528128"/>
                    <a:pt x="1176495" y="1620520"/>
                  </a:cubicBezTo>
                  <a:cubicBezTo>
                    <a:pt x="1176190" y="1644161"/>
                    <a:pt x="1185173" y="1671946"/>
                    <a:pt x="1187135" y="1685805"/>
                  </a:cubicBezTo>
                  <a:cubicBezTo>
                    <a:pt x="1192840" y="1726134"/>
                    <a:pt x="1180381" y="1731401"/>
                    <a:pt x="1155959" y="1747060"/>
                  </a:cubicBezTo>
                  <a:cubicBezTo>
                    <a:pt x="1141653" y="1756233"/>
                    <a:pt x="1119279" y="1763195"/>
                    <a:pt x="1119279" y="1763195"/>
                  </a:cubicBezTo>
                  <a:cubicBezTo>
                    <a:pt x="1119279" y="1763195"/>
                    <a:pt x="1158893" y="1905508"/>
                    <a:pt x="1149454" y="1966364"/>
                  </a:cubicBezTo>
                  <a:cubicBezTo>
                    <a:pt x="1147730" y="1977451"/>
                    <a:pt x="1137776" y="2010588"/>
                    <a:pt x="1133957" y="2048183"/>
                  </a:cubicBezTo>
                  <a:cubicBezTo>
                    <a:pt x="1125470" y="2131527"/>
                    <a:pt x="1131099" y="2231987"/>
                    <a:pt x="1114154" y="2248809"/>
                  </a:cubicBezTo>
                  <a:cubicBezTo>
                    <a:pt x="1108039" y="2254876"/>
                    <a:pt x="1120022" y="2500050"/>
                    <a:pt x="1120022" y="2500050"/>
                  </a:cubicBezTo>
                  <a:cubicBezTo>
                    <a:pt x="1120022" y="2500050"/>
                    <a:pt x="1109658" y="2688387"/>
                    <a:pt x="1096180" y="2896908"/>
                  </a:cubicBezTo>
                  <a:cubicBezTo>
                    <a:pt x="1080340" y="3141996"/>
                    <a:pt x="1061148" y="3414964"/>
                    <a:pt x="1063595" y="3442567"/>
                  </a:cubicBezTo>
                  <a:cubicBezTo>
                    <a:pt x="1068120" y="3493659"/>
                    <a:pt x="1079455" y="3544304"/>
                    <a:pt x="1099876" y="3577365"/>
                  </a:cubicBezTo>
                  <a:cubicBezTo>
                    <a:pt x="1120298" y="3610426"/>
                    <a:pt x="1142710" y="3665900"/>
                    <a:pt x="1107639" y="3743310"/>
                  </a:cubicBezTo>
                  <a:cubicBezTo>
                    <a:pt x="1065377" y="3836597"/>
                    <a:pt x="1108763" y="3848237"/>
                    <a:pt x="1089723" y="3872364"/>
                  </a:cubicBezTo>
                  <a:lnTo>
                    <a:pt x="1126260" y="3899682"/>
                  </a:lnTo>
                  <a:cubicBezTo>
                    <a:pt x="1126260" y="3899682"/>
                    <a:pt x="1280861" y="3984730"/>
                    <a:pt x="1290519" y="4037680"/>
                  </a:cubicBezTo>
                  <a:cubicBezTo>
                    <a:pt x="1290519" y="4037680"/>
                    <a:pt x="1305988" y="4110213"/>
                    <a:pt x="1240265" y="4118099"/>
                  </a:cubicBezTo>
                  <a:cubicBezTo>
                    <a:pt x="1240265" y="4118099"/>
                    <a:pt x="1103867" y="4110518"/>
                    <a:pt x="1034573" y="4081609"/>
                  </a:cubicBezTo>
                  <a:cubicBezTo>
                    <a:pt x="965278" y="4052701"/>
                    <a:pt x="941418" y="4013610"/>
                    <a:pt x="923473" y="4004990"/>
                  </a:cubicBezTo>
                  <a:cubicBezTo>
                    <a:pt x="905528" y="3996370"/>
                    <a:pt x="892450" y="4018249"/>
                    <a:pt x="864389" y="4010457"/>
                  </a:cubicBezTo>
                  <a:cubicBezTo>
                    <a:pt x="836329" y="4002666"/>
                    <a:pt x="787437" y="4000056"/>
                    <a:pt x="796171" y="3937839"/>
                  </a:cubicBezTo>
                  <a:cubicBezTo>
                    <a:pt x="802039" y="3896024"/>
                    <a:pt x="814507" y="3878422"/>
                    <a:pt x="814507" y="3878422"/>
                  </a:cubicBezTo>
                  <a:cubicBezTo>
                    <a:pt x="814507" y="3878422"/>
                    <a:pt x="764996" y="3833673"/>
                    <a:pt x="768292" y="3798459"/>
                  </a:cubicBezTo>
                  <a:cubicBezTo>
                    <a:pt x="772597" y="3752577"/>
                    <a:pt x="796076" y="3745796"/>
                    <a:pt x="781693" y="3681588"/>
                  </a:cubicBezTo>
                  <a:cubicBezTo>
                    <a:pt x="775417" y="3653575"/>
                    <a:pt x="760567" y="3594091"/>
                    <a:pt x="749585" y="3524473"/>
                  </a:cubicBezTo>
                  <a:cubicBezTo>
                    <a:pt x="735402" y="3434547"/>
                    <a:pt x="724896" y="3327944"/>
                    <a:pt x="718590" y="3252705"/>
                  </a:cubicBezTo>
                  <a:cubicBezTo>
                    <a:pt x="707398" y="3119222"/>
                    <a:pt x="674671" y="2721115"/>
                    <a:pt x="666651" y="2704513"/>
                  </a:cubicBezTo>
                  <a:cubicBezTo>
                    <a:pt x="658621" y="2687911"/>
                    <a:pt x="643305" y="2891451"/>
                    <a:pt x="643305" y="2891451"/>
                  </a:cubicBezTo>
                  <a:cubicBezTo>
                    <a:pt x="643305" y="2891451"/>
                    <a:pt x="594508" y="3467599"/>
                    <a:pt x="613796" y="3588176"/>
                  </a:cubicBezTo>
                  <a:cubicBezTo>
                    <a:pt x="633084" y="3708753"/>
                    <a:pt x="648029" y="3802993"/>
                    <a:pt x="666327" y="3832569"/>
                  </a:cubicBezTo>
                  <a:cubicBezTo>
                    <a:pt x="693101" y="3875850"/>
                    <a:pt x="665593" y="3940039"/>
                    <a:pt x="633542" y="3955222"/>
                  </a:cubicBezTo>
                  <a:cubicBezTo>
                    <a:pt x="618254" y="3962461"/>
                    <a:pt x="607214" y="3973338"/>
                    <a:pt x="597004" y="3978187"/>
                  </a:cubicBezTo>
                  <a:cubicBezTo>
                    <a:pt x="573391" y="3989388"/>
                    <a:pt x="561171" y="3990398"/>
                    <a:pt x="561056" y="3997256"/>
                  </a:cubicBezTo>
                  <a:cubicBezTo>
                    <a:pt x="561009" y="3999970"/>
                    <a:pt x="558418" y="4032965"/>
                    <a:pt x="569677" y="4060340"/>
                  </a:cubicBezTo>
                  <a:cubicBezTo>
                    <a:pt x="583678" y="4094382"/>
                    <a:pt x="590155" y="4153304"/>
                    <a:pt x="565828" y="4185232"/>
                  </a:cubicBezTo>
                  <a:cubicBezTo>
                    <a:pt x="548226" y="4208339"/>
                    <a:pt x="499077" y="4232761"/>
                    <a:pt x="428840" y="4222646"/>
                  </a:cubicBezTo>
                  <a:cubicBezTo>
                    <a:pt x="428840" y="4222646"/>
                    <a:pt x="315502" y="4207244"/>
                    <a:pt x="313330" y="4126805"/>
                  </a:cubicBezTo>
                  <a:cubicBezTo>
                    <a:pt x="310949" y="4038709"/>
                    <a:pt x="336228" y="3993798"/>
                    <a:pt x="333266" y="3992217"/>
                  </a:cubicBezTo>
                  <a:cubicBezTo>
                    <a:pt x="330304" y="3990636"/>
                    <a:pt x="224729" y="3974519"/>
                    <a:pt x="247674" y="3904025"/>
                  </a:cubicBezTo>
                  <a:cubicBezTo>
                    <a:pt x="271173" y="3831854"/>
                    <a:pt x="280793" y="3746034"/>
                    <a:pt x="279193" y="3668624"/>
                  </a:cubicBezTo>
                  <a:cubicBezTo>
                    <a:pt x="277545" y="3588852"/>
                    <a:pt x="227853" y="3244666"/>
                    <a:pt x="229948" y="3131185"/>
                  </a:cubicBezTo>
                  <a:cubicBezTo>
                    <a:pt x="232044" y="3017695"/>
                    <a:pt x="230453" y="2711638"/>
                    <a:pt x="236444" y="2633380"/>
                  </a:cubicBezTo>
                  <a:cubicBezTo>
                    <a:pt x="242436" y="2555123"/>
                    <a:pt x="222814" y="2229216"/>
                    <a:pt x="221633" y="2192478"/>
                  </a:cubicBezTo>
                  <a:cubicBezTo>
                    <a:pt x="220976" y="2172047"/>
                    <a:pt x="208584" y="2025971"/>
                    <a:pt x="225843" y="1867370"/>
                  </a:cubicBezTo>
                  <a:cubicBezTo>
                    <a:pt x="239616" y="1740774"/>
                    <a:pt x="278735" y="1606585"/>
                    <a:pt x="339724" y="1525166"/>
                  </a:cubicBezTo>
                  <a:cubicBezTo>
                    <a:pt x="339724" y="1525166"/>
                    <a:pt x="312797" y="1410389"/>
                    <a:pt x="323217" y="1390377"/>
                  </a:cubicBezTo>
                  <a:cubicBezTo>
                    <a:pt x="333637" y="1370365"/>
                    <a:pt x="400874" y="1167673"/>
                    <a:pt x="399150" y="1145575"/>
                  </a:cubicBezTo>
                  <a:cubicBezTo>
                    <a:pt x="399150" y="1145575"/>
                    <a:pt x="179132" y="1182390"/>
                    <a:pt x="159816" y="1166464"/>
                  </a:cubicBezTo>
                  <a:cubicBezTo>
                    <a:pt x="128459" y="1140603"/>
                    <a:pt x="116906" y="1104294"/>
                    <a:pt x="114086" y="1076262"/>
                  </a:cubicBezTo>
                  <a:cubicBezTo>
                    <a:pt x="112267" y="1058136"/>
                    <a:pt x="67137" y="1102313"/>
                    <a:pt x="46935" y="1069528"/>
                  </a:cubicBezTo>
                  <a:cubicBezTo>
                    <a:pt x="26732" y="1036743"/>
                    <a:pt x="-33170" y="927291"/>
                    <a:pt x="24265" y="853091"/>
                  </a:cubicBezTo>
                  <a:cubicBezTo>
                    <a:pt x="50488" y="819230"/>
                    <a:pt x="82244" y="778044"/>
                    <a:pt x="137261" y="710921"/>
                  </a:cubicBezTo>
                  <a:cubicBezTo>
                    <a:pt x="196687" y="638417"/>
                    <a:pt x="253218" y="539776"/>
                    <a:pt x="258295" y="496904"/>
                  </a:cubicBezTo>
                  <a:cubicBezTo>
                    <a:pt x="258295" y="496904"/>
                    <a:pt x="233539" y="460042"/>
                    <a:pt x="224738" y="368164"/>
                  </a:cubicBezTo>
                  <a:cubicBezTo>
                    <a:pt x="219128" y="309623"/>
                    <a:pt x="172103" y="252940"/>
                    <a:pt x="163588" y="219269"/>
                  </a:cubicBezTo>
                  <a:cubicBezTo>
                    <a:pt x="155072" y="185598"/>
                    <a:pt x="138404" y="126705"/>
                    <a:pt x="156949" y="121885"/>
                  </a:cubicBezTo>
                  <a:cubicBezTo>
                    <a:pt x="187324" y="113989"/>
                    <a:pt x="190362" y="152585"/>
                    <a:pt x="201802" y="180407"/>
                  </a:cubicBezTo>
                  <a:cubicBezTo>
                    <a:pt x="202173" y="181321"/>
                    <a:pt x="202545" y="182236"/>
                    <a:pt x="202916" y="183141"/>
                  </a:cubicBezTo>
                  <a:cubicBezTo>
                    <a:pt x="207260" y="193942"/>
                    <a:pt x="200402" y="170149"/>
                    <a:pt x="197782" y="143136"/>
                  </a:cubicBezTo>
                  <a:cubicBezTo>
                    <a:pt x="193429" y="98225"/>
                    <a:pt x="194030" y="30836"/>
                    <a:pt x="207136" y="23749"/>
                  </a:cubicBezTo>
                  <a:cubicBezTo>
                    <a:pt x="207136" y="23749"/>
                    <a:pt x="228920" y="29722"/>
                    <a:pt x="235197" y="44104"/>
                  </a:cubicBezTo>
                  <a:cubicBezTo>
                    <a:pt x="235197" y="44104"/>
                    <a:pt x="228443" y="346"/>
                    <a:pt x="247512" y="4"/>
                  </a:cubicBezTo>
                  <a:cubicBezTo>
                    <a:pt x="273163" y="-463"/>
                    <a:pt x="278173" y="44923"/>
                    <a:pt x="278392" y="100854"/>
                  </a:cubicBezTo>
                  <a:cubicBezTo>
                    <a:pt x="278659" y="167348"/>
                    <a:pt x="294375" y="201514"/>
                    <a:pt x="307949" y="200714"/>
                  </a:cubicBezTo>
                  <a:cubicBezTo>
                    <a:pt x="307949" y="200714"/>
                    <a:pt x="295233" y="28969"/>
                    <a:pt x="314264" y="26864"/>
                  </a:cubicBezTo>
                  <a:cubicBezTo>
                    <a:pt x="337524" y="24292"/>
                    <a:pt x="341467" y="106855"/>
                    <a:pt x="347982" y="146431"/>
                  </a:cubicBezTo>
                  <a:cubicBezTo>
                    <a:pt x="355135" y="189894"/>
                    <a:pt x="377691" y="349990"/>
                    <a:pt x="437660" y="319739"/>
                  </a:cubicBezTo>
                  <a:cubicBezTo>
                    <a:pt x="437660" y="319739"/>
                    <a:pt x="468159" y="201905"/>
                    <a:pt x="491210" y="204782"/>
                  </a:cubicBezTo>
                  <a:cubicBezTo>
                    <a:pt x="513031" y="207506"/>
                    <a:pt x="526166" y="245053"/>
                    <a:pt x="506430" y="283982"/>
                  </a:cubicBezTo>
                  <a:cubicBezTo>
                    <a:pt x="486076" y="324149"/>
                    <a:pt x="478370" y="345047"/>
                    <a:pt x="476170" y="388519"/>
                  </a:cubicBezTo>
                  <a:cubicBezTo>
                    <a:pt x="474217" y="427028"/>
                    <a:pt x="453786" y="465862"/>
                    <a:pt x="410152" y="510105"/>
                  </a:cubicBezTo>
                  <a:cubicBezTo>
                    <a:pt x="331475" y="589877"/>
                    <a:pt x="309473" y="748878"/>
                    <a:pt x="309473" y="748878"/>
                  </a:cubicBezTo>
                  <a:cubicBezTo>
                    <a:pt x="309473" y="748878"/>
                    <a:pt x="771064" y="611337"/>
                    <a:pt x="907709" y="680012"/>
                  </a:cubicBezTo>
                  <a:cubicBezTo>
                    <a:pt x="907709" y="680012"/>
                    <a:pt x="921263" y="665801"/>
                    <a:pt x="941066" y="656448"/>
                  </a:cubicBezTo>
                  <a:cubicBezTo>
                    <a:pt x="959011" y="647942"/>
                    <a:pt x="971089" y="646942"/>
                    <a:pt x="1002693" y="642617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630" name="Graphic 516" descr="Elderly man waving with hand">
              <a:extLst>
                <a:ext uri="{FF2B5EF4-FFF2-40B4-BE49-F238E27FC236}">
                  <a16:creationId xmlns:a16="http://schemas.microsoft.com/office/drawing/2014/main" id="{CE5A64D5-2CD2-1129-C54E-6591D29A495F}"/>
                </a:ext>
              </a:extLst>
            </p:cNvPr>
            <p:cNvGrpSpPr/>
            <p:nvPr/>
          </p:nvGrpSpPr>
          <p:grpSpPr>
            <a:xfrm>
              <a:off x="4309880" y="4347290"/>
              <a:ext cx="282873" cy="2187091"/>
              <a:chOff x="4309880" y="4347290"/>
              <a:chExt cx="282873" cy="2187091"/>
            </a:xfrm>
            <a:solidFill>
              <a:srgbClr val="FFFFFF"/>
            </a:solidFill>
          </p:grpSpPr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DD39BECF-E116-38E9-3930-5F84829623C8}"/>
                  </a:ext>
                </a:extLst>
              </p:cNvPr>
              <p:cNvSpPr/>
              <p:nvPr/>
            </p:nvSpPr>
            <p:spPr>
              <a:xfrm>
                <a:off x="4309880" y="4365381"/>
                <a:ext cx="78344" cy="79471"/>
              </a:xfrm>
              <a:custGeom>
                <a:avLst/>
                <a:gdLst>
                  <a:gd name="connsiteX0" fmla="*/ 48614 w 78344"/>
                  <a:gd name="connsiteY0" fmla="*/ 11818 h 79471"/>
                  <a:gd name="connsiteX1" fmla="*/ 25459 w 78344"/>
                  <a:gd name="connsiteY1" fmla="*/ 8436 h 79471"/>
                  <a:gd name="connsiteX2" fmla="*/ 4132 w 78344"/>
                  <a:gd name="connsiteY2" fmla="*/ 59043 h 79471"/>
                  <a:gd name="connsiteX3" fmla="*/ 63854 w 78344"/>
                  <a:gd name="connsiteY3" fmla="*/ 75445 h 79471"/>
                  <a:gd name="connsiteX4" fmla="*/ 65807 w 78344"/>
                  <a:gd name="connsiteY4" fmla="*/ 76273 h 79471"/>
                  <a:gd name="connsiteX5" fmla="*/ 74341 w 78344"/>
                  <a:gd name="connsiteY5" fmla="*/ 78636 h 79471"/>
                  <a:gd name="connsiteX6" fmla="*/ 77484 w 78344"/>
                  <a:gd name="connsiteY6" fmla="*/ 69615 h 79471"/>
                  <a:gd name="connsiteX7" fmla="*/ 48614 w 78344"/>
                  <a:gd name="connsiteY7" fmla="*/ 11818 h 7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344" h="79471">
                    <a:moveTo>
                      <a:pt x="48614" y="11818"/>
                    </a:moveTo>
                    <a:cubicBezTo>
                      <a:pt x="42042" y="-6403"/>
                      <a:pt x="37813" y="-279"/>
                      <a:pt x="25459" y="8436"/>
                    </a:cubicBezTo>
                    <a:cubicBezTo>
                      <a:pt x="8009" y="17733"/>
                      <a:pt x="-7736" y="40926"/>
                      <a:pt x="4132" y="59043"/>
                    </a:cubicBezTo>
                    <a:cubicBezTo>
                      <a:pt x="14981" y="78712"/>
                      <a:pt x="42880" y="82503"/>
                      <a:pt x="63854" y="75445"/>
                    </a:cubicBezTo>
                    <a:cubicBezTo>
                      <a:pt x="64549" y="75359"/>
                      <a:pt x="65588" y="75893"/>
                      <a:pt x="65807" y="76273"/>
                    </a:cubicBezTo>
                    <a:cubicBezTo>
                      <a:pt x="67378" y="79264"/>
                      <a:pt x="71445" y="80398"/>
                      <a:pt x="74341" y="78636"/>
                    </a:cubicBezTo>
                    <a:cubicBezTo>
                      <a:pt x="77770" y="77188"/>
                      <a:pt x="79504" y="72873"/>
                      <a:pt x="77484" y="69615"/>
                    </a:cubicBezTo>
                    <a:cubicBezTo>
                      <a:pt x="65264" y="48841"/>
                      <a:pt x="55243" y="26563"/>
                      <a:pt x="48614" y="11818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1FF10579-D10F-91EC-0C05-8160B64FC703}"/>
                  </a:ext>
                </a:extLst>
              </p:cNvPr>
              <p:cNvSpPr/>
              <p:nvPr/>
            </p:nvSpPr>
            <p:spPr>
              <a:xfrm>
                <a:off x="4454412" y="4347290"/>
                <a:ext cx="138341" cy="2187091"/>
              </a:xfrm>
              <a:custGeom>
                <a:avLst/>
                <a:gdLst>
                  <a:gd name="connsiteX0" fmla="*/ 137284 w 138341"/>
                  <a:gd name="connsiteY0" fmla="*/ 29271 h 2187091"/>
                  <a:gd name="connsiteX1" fmla="*/ 36052 w 138341"/>
                  <a:gd name="connsiteY1" fmla="*/ 2935 h 2187091"/>
                  <a:gd name="connsiteX2" fmla="*/ 7886 w 138341"/>
                  <a:gd name="connsiteY2" fmla="*/ 1925 h 2187091"/>
                  <a:gd name="connsiteX3" fmla="*/ 200 w 138341"/>
                  <a:gd name="connsiteY3" fmla="*/ 39130 h 2187091"/>
                  <a:gd name="connsiteX4" fmla="*/ 11906 w 138341"/>
                  <a:gd name="connsiteY4" fmla="*/ 104052 h 2187091"/>
                  <a:gd name="connsiteX5" fmla="*/ 15897 w 138341"/>
                  <a:gd name="connsiteY5" fmla="*/ 191911 h 2187091"/>
                  <a:gd name="connsiteX6" fmla="*/ 42834 w 138341"/>
                  <a:gd name="connsiteY6" fmla="*/ 1768832 h 2187091"/>
                  <a:gd name="connsiteX7" fmla="*/ 61474 w 138341"/>
                  <a:gd name="connsiteY7" fmla="*/ 2180369 h 2187091"/>
                  <a:gd name="connsiteX8" fmla="*/ 72371 w 138341"/>
                  <a:gd name="connsiteY8" fmla="*/ 2187017 h 2187091"/>
                  <a:gd name="connsiteX9" fmla="*/ 101631 w 138341"/>
                  <a:gd name="connsiteY9" fmla="*/ 2179007 h 2187091"/>
                  <a:gd name="connsiteX10" fmla="*/ 76400 w 138341"/>
                  <a:gd name="connsiteY10" fmla="*/ 110948 h 2187091"/>
                  <a:gd name="connsiteX11" fmla="*/ 99060 w 138341"/>
                  <a:gd name="connsiteY11" fmla="*/ 84850 h 2187091"/>
                  <a:gd name="connsiteX12" fmla="*/ 128644 w 138341"/>
                  <a:gd name="connsiteY12" fmla="*/ 55065 h 2187091"/>
                  <a:gd name="connsiteX13" fmla="*/ 137284 w 138341"/>
                  <a:gd name="connsiteY13" fmla="*/ 29271 h 2187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341" h="2187091">
                    <a:moveTo>
                      <a:pt x="137284" y="29271"/>
                    </a:moveTo>
                    <a:cubicBezTo>
                      <a:pt x="131121" y="12555"/>
                      <a:pt x="54473" y="6621"/>
                      <a:pt x="36052" y="2935"/>
                    </a:cubicBezTo>
                    <a:cubicBezTo>
                      <a:pt x="28460" y="3144"/>
                      <a:pt x="13487" y="-3018"/>
                      <a:pt x="7886" y="1925"/>
                    </a:cubicBezTo>
                    <a:cubicBezTo>
                      <a:pt x="-829" y="11803"/>
                      <a:pt x="-210" y="28252"/>
                      <a:pt x="200" y="39130"/>
                    </a:cubicBezTo>
                    <a:cubicBezTo>
                      <a:pt x="1533" y="60675"/>
                      <a:pt x="3953" y="83393"/>
                      <a:pt x="11906" y="104052"/>
                    </a:cubicBezTo>
                    <a:cubicBezTo>
                      <a:pt x="14830" y="133122"/>
                      <a:pt x="15373" y="163002"/>
                      <a:pt x="15897" y="191911"/>
                    </a:cubicBezTo>
                    <a:cubicBezTo>
                      <a:pt x="27870" y="720663"/>
                      <a:pt x="24355" y="1238499"/>
                      <a:pt x="42834" y="1768832"/>
                    </a:cubicBezTo>
                    <a:cubicBezTo>
                      <a:pt x="42843" y="1904801"/>
                      <a:pt x="66618" y="2045371"/>
                      <a:pt x="61474" y="2180369"/>
                    </a:cubicBezTo>
                    <a:cubicBezTo>
                      <a:pt x="61360" y="2187484"/>
                      <a:pt x="67046" y="2187227"/>
                      <a:pt x="72371" y="2187017"/>
                    </a:cubicBezTo>
                    <a:cubicBezTo>
                      <a:pt x="79476" y="2185922"/>
                      <a:pt x="101832" y="2188656"/>
                      <a:pt x="101631" y="2179007"/>
                    </a:cubicBezTo>
                    <a:cubicBezTo>
                      <a:pt x="101574" y="1485977"/>
                      <a:pt x="70066" y="804378"/>
                      <a:pt x="76400" y="110948"/>
                    </a:cubicBezTo>
                    <a:cubicBezTo>
                      <a:pt x="77295" y="99147"/>
                      <a:pt x="87382" y="92517"/>
                      <a:pt x="99060" y="84850"/>
                    </a:cubicBezTo>
                    <a:cubicBezTo>
                      <a:pt x="111490" y="77763"/>
                      <a:pt x="121653" y="67438"/>
                      <a:pt x="128644" y="55065"/>
                    </a:cubicBezTo>
                    <a:cubicBezTo>
                      <a:pt x="135131" y="45550"/>
                      <a:pt x="140751" y="37310"/>
                      <a:pt x="137284" y="2927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C7965D3-13E2-3B0C-8F98-CF3BA4AC56D1}"/>
                </a:ext>
              </a:extLst>
            </p:cNvPr>
            <p:cNvSpPr/>
            <p:nvPr/>
          </p:nvSpPr>
          <p:spPr>
            <a:xfrm>
              <a:off x="4473051" y="6538127"/>
              <a:ext cx="127337" cy="140492"/>
            </a:xfrm>
            <a:custGeom>
              <a:avLst/>
              <a:gdLst>
                <a:gd name="connsiteX0" fmla="*/ 127264 w 127337"/>
                <a:gd name="connsiteY0" fmla="*/ 101394 h 140492"/>
                <a:gd name="connsiteX1" fmla="*/ 110396 w 127337"/>
                <a:gd name="connsiteY1" fmla="*/ 77896 h 140492"/>
                <a:gd name="connsiteX2" fmla="*/ 90307 w 127337"/>
                <a:gd name="connsiteY2" fmla="*/ 9411 h 140492"/>
                <a:gd name="connsiteX3" fmla="*/ 78477 w 127337"/>
                <a:gd name="connsiteY3" fmla="*/ 1105 h 140492"/>
                <a:gd name="connsiteX4" fmla="*/ 32472 w 127337"/>
                <a:gd name="connsiteY4" fmla="*/ 0 h 140492"/>
                <a:gd name="connsiteX5" fmla="*/ 24051 w 127337"/>
                <a:gd name="connsiteY5" fmla="*/ 9535 h 140492"/>
                <a:gd name="connsiteX6" fmla="*/ 5973 w 127337"/>
                <a:gd name="connsiteY6" fmla="*/ 76676 h 140492"/>
                <a:gd name="connsiteX7" fmla="*/ 2068 w 127337"/>
                <a:gd name="connsiteY7" fmla="*/ 81105 h 140492"/>
                <a:gd name="connsiteX8" fmla="*/ 63675 w 127337"/>
                <a:gd name="connsiteY8" fmla="*/ 140436 h 140492"/>
                <a:gd name="connsiteX9" fmla="*/ 116492 w 127337"/>
                <a:gd name="connsiteY9" fmla="*/ 134083 h 140492"/>
                <a:gd name="connsiteX10" fmla="*/ 127264 w 127337"/>
                <a:gd name="connsiteY10" fmla="*/ 101394 h 14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337" h="140492">
                  <a:moveTo>
                    <a:pt x="127264" y="101394"/>
                  </a:moveTo>
                  <a:cubicBezTo>
                    <a:pt x="125664" y="85515"/>
                    <a:pt x="118501" y="80858"/>
                    <a:pt x="110396" y="77896"/>
                  </a:cubicBezTo>
                  <a:cubicBezTo>
                    <a:pt x="102347" y="74781"/>
                    <a:pt x="91327" y="70513"/>
                    <a:pt x="90307" y="9411"/>
                  </a:cubicBezTo>
                  <a:cubicBezTo>
                    <a:pt x="90260" y="6429"/>
                    <a:pt x="81220" y="457"/>
                    <a:pt x="78477" y="1105"/>
                  </a:cubicBezTo>
                  <a:cubicBezTo>
                    <a:pt x="67924" y="2619"/>
                    <a:pt x="38939" y="28"/>
                    <a:pt x="32472" y="0"/>
                  </a:cubicBezTo>
                  <a:cubicBezTo>
                    <a:pt x="29700" y="381"/>
                    <a:pt x="24413" y="6763"/>
                    <a:pt x="24051" y="9535"/>
                  </a:cubicBezTo>
                  <a:cubicBezTo>
                    <a:pt x="21670" y="31756"/>
                    <a:pt x="26947" y="71095"/>
                    <a:pt x="5973" y="76676"/>
                  </a:cubicBezTo>
                  <a:cubicBezTo>
                    <a:pt x="4011" y="77400"/>
                    <a:pt x="2534" y="79067"/>
                    <a:pt x="2068" y="81105"/>
                  </a:cubicBezTo>
                  <a:cubicBezTo>
                    <a:pt x="-8886" y="123749"/>
                    <a:pt x="25433" y="141627"/>
                    <a:pt x="63675" y="140436"/>
                  </a:cubicBezTo>
                  <a:cubicBezTo>
                    <a:pt x="82745" y="140436"/>
                    <a:pt x="102318" y="137160"/>
                    <a:pt x="116492" y="134083"/>
                  </a:cubicBezTo>
                  <a:cubicBezTo>
                    <a:pt x="127360" y="130130"/>
                    <a:pt x="127579" y="114186"/>
                    <a:pt x="127264" y="1013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634" name="Graphic 516" descr="Elderly man waving with hand">
              <a:extLst>
                <a:ext uri="{FF2B5EF4-FFF2-40B4-BE49-F238E27FC236}">
                  <a16:creationId xmlns:a16="http://schemas.microsoft.com/office/drawing/2014/main" id="{39569D07-EBCD-C84B-81F8-39F3292EEF34}"/>
                </a:ext>
              </a:extLst>
            </p:cNvPr>
            <p:cNvGrpSpPr/>
            <p:nvPr/>
          </p:nvGrpSpPr>
          <p:grpSpPr>
            <a:xfrm>
              <a:off x="2852312" y="6115709"/>
              <a:ext cx="977145" cy="297592"/>
              <a:chOff x="2852312" y="6115709"/>
              <a:chExt cx="977145" cy="297592"/>
            </a:xfrm>
            <a:solidFill>
              <a:srgbClr val="FFFFFF"/>
            </a:solidFill>
          </p:grpSpPr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3C43AB11-35CF-3613-893E-FFA3DBE716D1}"/>
                  </a:ext>
                </a:extLst>
              </p:cNvPr>
              <p:cNvSpPr/>
              <p:nvPr/>
            </p:nvSpPr>
            <p:spPr>
              <a:xfrm>
                <a:off x="2852312" y="6299173"/>
                <a:ext cx="264882" cy="114128"/>
              </a:xfrm>
              <a:custGeom>
                <a:avLst/>
                <a:gdLst>
                  <a:gd name="connsiteX0" fmla="*/ 260055 w 264882"/>
                  <a:gd name="connsiteY0" fmla="*/ 6534 h 114128"/>
                  <a:gd name="connsiteX1" fmla="*/ 253521 w 264882"/>
                  <a:gd name="connsiteY1" fmla="*/ 8334 h 114128"/>
                  <a:gd name="connsiteX2" fmla="*/ 111665 w 264882"/>
                  <a:gd name="connsiteY2" fmla="*/ 56273 h 114128"/>
                  <a:gd name="connsiteX3" fmla="*/ 11481 w 264882"/>
                  <a:gd name="connsiteY3" fmla="*/ 2943 h 114128"/>
                  <a:gd name="connsiteX4" fmla="*/ 4604 w 264882"/>
                  <a:gd name="connsiteY4" fmla="*/ 219 h 114128"/>
                  <a:gd name="connsiteX5" fmla="*/ 32 w 264882"/>
                  <a:gd name="connsiteY5" fmla="*/ 6029 h 114128"/>
                  <a:gd name="connsiteX6" fmla="*/ 54477 w 264882"/>
                  <a:gd name="connsiteY6" fmla="*/ 92230 h 114128"/>
                  <a:gd name="connsiteX7" fmla="*/ 143879 w 264882"/>
                  <a:gd name="connsiteY7" fmla="*/ 114128 h 114128"/>
                  <a:gd name="connsiteX8" fmla="*/ 226718 w 264882"/>
                  <a:gd name="connsiteY8" fmla="*/ 92354 h 114128"/>
                  <a:gd name="connsiteX9" fmla="*/ 264323 w 264882"/>
                  <a:gd name="connsiteY9" fmla="*/ 11792 h 114128"/>
                  <a:gd name="connsiteX10" fmla="*/ 260055 w 264882"/>
                  <a:gd name="connsiteY10" fmla="*/ 6534 h 11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4882" h="114128">
                    <a:moveTo>
                      <a:pt x="260055" y="6534"/>
                    </a:moveTo>
                    <a:cubicBezTo>
                      <a:pt x="257712" y="5781"/>
                      <a:pt x="255150" y="6496"/>
                      <a:pt x="253521" y="8334"/>
                    </a:cubicBezTo>
                    <a:cubicBezTo>
                      <a:pt x="224117" y="41719"/>
                      <a:pt x="167110" y="60979"/>
                      <a:pt x="111665" y="56273"/>
                    </a:cubicBezTo>
                    <a:cubicBezTo>
                      <a:pt x="66536" y="52444"/>
                      <a:pt x="30027" y="33004"/>
                      <a:pt x="11481" y="2943"/>
                    </a:cubicBezTo>
                    <a:cubicBezTo>
                      <a:pt x="10043" y="609"/>
                      <a:pt x="7243" y="-505"/>
                      <a:pt x="4604" y="219"/>
                    </a:cubicBezTo>
                    <a:cubicBezTo>
                      <a:pt x="1956" y="933"/>
                      <a:pt x="99" y="3295"/>
                      <a:pt x="32" y="6029"/>
                    </a:cubicBezTo>
                    <a:cubicBezTo>
                      <a:pt x="-901" y="41595"/>
                      <a:pt x="18435" y="72209"/>
                      <a:pt x="54477" y="92230"/>
                    </a:cubicBezTo>
                    <a:cubicBezTo>
                      <a:pt x="80757" y="106832"/>
                      <a:pt x="112846" y="114128"/>
                      <a:pt x="143879" y="114128"/>
                    </a:cubicBezTo>
                    <a:cubicBezTo>
                      <a:pt x="174816" y="114128"/>
                      <a:pt x="204696" y="106870"/>
                      <a:pt x="226718" y="92354"/>
                    </a:cubicBezTo>
                    <a:cubicBezTo>
                      <a:pt x="254817" y="73828"/>
                      <a:pt x="267828" y="45967"/>
                      <a:pt x="264323" y="11792"/>
                    </a:cubicBezTo>
                    <a:cubicBezTo>
                      <a:pt x="264075" y="9344"/>
                      <a:pt x="262398" y="7277"/>
                      <a:pt x="260055" y="653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B4D23993-9A6D-BB9E-46E3-8409E7F5BB49}"/>
                  </a:ext>
                </a:extLst>
              </p:cNvPr>
              <p:cNvSpPr/>
              <p:nvPr/>
            </p:nvSpPr>
            <p:spPr>
              <a:xfrm>
                <a:off x="3334174" y="6115709"/>
                <a:ext cx="495282" cy="189512"/>
              </a:xfrm>
              <a:custGeom>
                <a:avLst/>
                <a:gdLst>
                  <a:gd name="connsiteX0" fmla="*/ 495254 w 495282"/>
                  <a:gd name="connsiteY0" fmla="*/ 130276 h 189512"/>
                  <a:gd name="connsiteX1" fmla="*/ 492806 w 495282"/>
                  <a:gd name="connsiteY1" fmla="*/ 125485 h 189512"/>
                  <a:gd name="connsiteX2" fmla="*/ 487539 w 495282"/>
                  <a:gd name="connsiteY2" fmla="*/ 124418 h 189512"/>
                  <a:gd name="connsiteX3" fmla="*/ 155183 w 495282"/>
                  <a:gd name="connsiteY3" fmla="*/ 53086 h 189512"/>
                  <a:gd name="connsiteX4" fmla="*/ 155021 w 495282"/>
                  <a:gd name="connsiteY4" fmla="*/ 52971 h 189512"/>
                  <a:gd name="connsiteX5" fmla="*/ 83288 w 495282"/>
                  <a:gd name="connsiteY5" fmla="*/ 27635 h 189512"/>
                  <a:gd name="connsiteX6" fmla="*/ 12098 w 495282"/>
                  <a:gd name="connsiteY6" fmla="*/ 1327 h 189512"/>
                  <a:gd name="connsiteX7" fmla="*/ 6078 w 495282"/>
                  <a:gd name="connsiteY7" fmla="*/ 403 h 189512"/>
                  <a:gd name="connsiteX8" fmla="*/ 2183 w 495282"/>
                  <a:gd name="connsiteY8" fmla="*/ 5089 h 189512"/>
                  <a:gd name="connsiteX9" fmla="*/ 59437 w 495282"/>
                  <a:gd name="connsiteY9" fmla="*/ 78413 h 189512"/>
                  <a:gd name="connsiteX10" fmla="*/ 60771 w 495282"/>
                  <a:gd name="connsiteY10" fmla="*/ 78889 h 189512"/>
                  <a:gd name="connsiteX11" fmla="*/ 103605 w 495282"/>
                  <a:gd name="connsiteY11" fmla="*/ 77403 h 189512"/>
                  <a:gd name="connsiteX12" fmla="*/ 109082 w 495282"/>
                  <a:gd name="connsiteY12" fmla="*/ 74393 h 189512"/>
                  <a:gd name="connsiteX13" fmla="*/ 139733 w 495282"/>
                  <a:gd name="connsiteY13" fmla="*/ 84480 h 189512"/>
                  <a:gd name="connsiteX14" fmla="*/ 351064 w 495282"/>
                  <a:gd name="connsiteY14" fmla="*/ 178692 h 189512"/>
                  <a:gd name="connsiteX15" fmla="*/ 432741 w 495282"/>
                  <a:gd name="connsiteY15" fmla="*/ 189512 h 189512"/>
                  <a:gd name="connsiteX16" fmla="*/ 478556 w 495282"/>
                  <a:gd name="connsiteY16" fmla="*/ 176263 h 189512"/>
                  <a:gd name="connsiteX17" fmla="*/ 495254 w 495282"/>
                  <a:gd name="connsiteY17" fmla="*/ 130276 h 189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5282" h="189512">
                    <a:moveTo>
                      <a:pt x="495254" y="130276"/>
                    </a:moveTo>
                    <a:cubicBezTo>
                      <a:pt x="495206" y="128390"/>
                      <a:pt x="494311" y="126628"/>
                      <a:pt x="492806" y="125485"/>
                    </a:cubicBezTo>
                    <a:cubicBezTo>
                      <a:pt x="491301" y="124342"/>
                      <a:pt x="489367" y="123952"/>
                      <a:pt x="487539" y="124418"/>
                    </a:cubicBezTo>
                    <a:cubicBezTo>
                      <a:pt x="376353" y="152831"/>
                      <a:pt x="252109" y="126161"/>
                      <a:pt x="155183" y="53086"/>
                    </a:cubicBezTo>
                    <a:cubicBezTo>
                      <a:pt x="155126" y="53048"/>
                      <a:pt x="155078" y="53009"/>
                      <a:pt x="155021" y="52971"/>
                    </a:cubicBezTo>
                    <a:cubicBezTo>
                      <a:pt x="133218" y="37598"/>
                      <a:pt x="107834" y="32540"/>
                      <a:pt x="83288" y="27635"/>
                    </a:cubicBezTo>
                    <a:cubicBezTo>
                      <a:pt x="57266" y="22444"/>
                      <a:pt x="32682" y="17538"/>
                      <a:pt x="12098" y="1327"/>
                    </a:cubicBezTo>
                    <a:cubicBezTo>
                      <a:pt x="10393" y="-16"/>
                      <a:pt x="8107" y="-369"/>
                      <a:pt x="6078" y="403"/>
                    </a:cubicBezTo>
                    <a:cubicBezTo>
                      <a:pt x="4050" y="1174"/>
                      <a:pt x="2573" y="2956"/>
                      <a:pt x="2183" y="5089"/>
                    </a:cubicBezTo>
                    <a:cubicBezTo>
                      <a:pt x="-7809" y="60286"/>
                      <a:pt x="17404" y="69002"/>
                      <a:pt x="59437" y="78413"/>
                    </a:cubicBezTo>
                    <a:lnTo>
                      <a:pt x="60771" y="78889"/>
                    </a:lnTo>
                    <a:cubicBezTo>
                      <a:pt x="83402" y="87023"/>
                      <a:pt x="85545" y="87404"/>
                      <a:pt x="103605" y="77403"/>
                    </a:cubicBezTo>
                    <a:cubicBezTo>
                      <a:pt x="105243" y="76498"/>
                      <a:pt x="107062" y="75488"/>
                      <a:pt x="109082" y="74393"/>
                    </a:cubicBezTo>
                    <a:cubicBezTo>
                      <a:pt x="117902" y="72345"/>
                      <a:pt x="128208" y="75736"/>
                      <a:pt x="139733" y="84480"/>
                    </a:cubicBezTo>
                    <a:cubicBezTo>
                      <a:pt x="211437" y="153460"/>
                      <a:pt x="251366" y="167233"/>
                      <a:pt x="351064" y="178692"/>
                    </a:cubicBezTo>
                    <a:cubicBezTo>
                      <a:pt x="358341" y="179596"/>
                      <a:pt x="413996" y="189512"/>
                      <a:pt x="432741" y="189512"/>
                    </a:cubicBezTo>
                    <a:cubicBezTo>
                      <a:pt x="450543" y="189512"/>
                      <a:pt x="466917" y="186245"/>
                      <a:pt x="478556" y="176263"/>
                    </a:cubicBezTo>
                    <a:cubicBezTo>
                      <a:pt x="490120" y="166347"/>
                      <a:pt x="495740" y="150869"/>
                      <a:pt x="495254" y="1302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F803676D-4AEB-9B21-27B5-326E0E2B61BB}"/>
                </a:ext>
              </a:extLst>
            </p:cNvPr>
            <p:cNvSpPr/>
            <p:nvPr/>
          </p:nvSpPr>
          <p:spPr>
            <a:xfrm>
              <a:off x="3364484" y="4006808"/>
              <a:ext cx="134384" cy="65433"/>
            </a:xfrm>
            <a:custGeom>
              <a:avLst/>
              <a:gdLst>
                <a:gd name="connsiteX0" fmla="*/ 132484 w 134384"/>
                <a:gd name="connsiteY0" fmla="*/ 1735 h 65433"/>
                <a:gd name="connsiteX1" fmla="*/ 126997 w 134384"/>
                <a:gd name="connsiteY1" fmla="*/ 116 h 65433"/>
                <a:gd name="connsiteX2" fmla="*/ 5754 w 134384"/>
                <a:gd name="connsiteY2" fmla="*/ 14242 h 65433"/>
                <a:gd name="connsiteX3" fmla="*/ 820 w 134384"/>
                <a:gd name="connsiteY3" fmla="*/ 16994 h 65433"/>
                <a:gd name="connsiteX4" fmla="*/ 1763 w 134384"/>
                <a:gd name="connsiteY4" fmla="*/ 35397 h 65433"/>
                <a:gd name="connsiteX5" fmla="*/ 26966 w 134384"/>
                <a:gd name="connsiteY5" fmla="*/ 65353 h 65433"/>
                <a:gd name="connsiteX6" fmla="*/ 125845 w 134384"/>
                <a:gd name="connsiteY6" fmla="*/ 56914 h 65433"/>
                <a:gd name="connsiteX7" fmla="*/ 131550 w 134384"/>
                <a:gd name="connsiteY7" fmla="*/ 50637 h 65433"/>
                <a:gd name="connsiteX8" fmla="*/ 134313 w 134384"/>
                <a:gd name="connsiteY8" fmla="*/ 7165 h 65433"/>
                <a:gd name="connsiteX9" fmla="*/ 132484 w 134384"/>
                <a:gd name="connsiteY9" fmla="*/ 1735 h 65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384" h="65433">
                  <a:moveTo>
                    <a:pt x="132484" y="1735"/>
                  </a:moveTo>
                  <a:cubicBezTo>
                    <a:pt x="131026" y="335"/>
                    <a:pt x="128979" y="-275"/>
                    <a:pt x="126997" y="116"/>
                  </a:cubicBezTo>
                  <a:cubicBezTo>
                    <a:pt x="85897" y="8146"/>
                    <a:pt x="45101" y="12899"/>
                    <a:pt x="5754" y="14242"/>
                  </a:cubicBezTo>
                  <a:cubicBezTo>
                    <a:pt x="3763" y="14308"/>
                    <a:pt x="1925" y="15337"/>
                    <a:pt x="820" y="16994"/>
                  </a:cubicBezTo>
                  <a:cubicBezTo>
                    <a:pt x="-1809" y="22843"/>
                    <a:pt x="2820" y="28339"/>
                    <a:pt x="1763" y="35397"/>
                  </a:cubicBezTo>
                  <a:cubicBezTo>
                    <a:pt x="1001" y="51446"/>
                    <a:pt x="7668" y="66677"/>
                    <a:pt x="26966" y="65353"/>
                  </a:cubicBezTo>
                  <a:cubicBezTo>
                    <a:pt x="60246" y="62295"/>
                    <a:pt x="95632" y="59142"/>
                    <a:pt x="125845" y="56914"/>
                  </a:cubicBezTo>
                  <a:cubicBezTo>
                    <a:pt x="129102" y="56656"/>
                    <a:pt x="131608" y="53904"/>
                    <a:pt x="131550" y="50637"/>
                  </a:cubicBezTo>
                  <a:cubicBezTo>
                    <a:pt x="131274" y="34549"/>
                    <a:pt x="132150" y="20738"/>
                    <a:pt x="134313" y="7165"/>
                  </a:cubicBezTo>
                  <a:cubicBezTo>
                    <a:pt x="134617" y="5164"/>
                    <a:pt x="133941" y="3145"/>
                    <a:pt x="132484" y="1735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D2CC37A3-BFFF-C58B-CE13-61CC1D0A96BA}"/>
                </a:ext>
              </a:extLst>
            </p:cNvPr>
            <p:cNvSpPr/>
            <p:nvPr/>
          </p:nvSpPr>
          <p:spPr>
            <a:xfrm>
              <a:off x="2755420" y="3772400"/>
              <a:ext cx="930781" cy="2404380"/>
            </a:xfrm>
            <a:custGeom>
              <a:avLst/>
              <a:gdLst>
                <a:gd name="connsiteX0" fmla="*/ 924570 w 930781"/>
                <a:gd name="connsiteY0" fmla="*/ 293094 h 2404380"/>
                <a:gd name="connsiteX1" fmla="*/ 904949 w 930781"/>
                <a:gd name="connsiteY1" fmla="*/ 192948 h 2404380"/>
                <a:gd name="connsiteX2" fmla="*/ 902129 w 930781"/>
                <a:gd name="connsiteY2" fmla="*/ 188224 h 2404380"/>
                <a:gd name="connsiteX3" fmla="*/ 891395 w 930781"/>
                <a:gd name="connsiteY3" fmla="*/ 194643 h 2404380"/>
                <a:gd name="connsiteX4" fmla="*/ 828501 w 930781"/>
                <a:gd name="connsiteY4" fmla="*/ 264605 h 2404380"/>
                <a:gd name="connsiteX5" fmla="*/ 642516 w 930781"/>
                <a:gd name="connsiteY5" fmla="*/ 301581 h 2404380"/>
                <a:gd name="connsiteX6" fmla="*/ 616217 w 930781"/>
                <a:gd name="connsiteY6" fmla="*/ 295218 h 2404380"/>
                <a:gd name="connsiteX7" fmla="*/ 599406 w 930781"/>
                <a:gd name="connsiteY7" fmla="*/ 299923 h 2404380"/>
                <a:gd name="connsiteX8" fmla="*/ 569107 w 930781"/>
                <a:gd name="connsiteY8" fmla="*/ 301038 h 2404380"/>
                <a:gd name="connsiteX9" fmla="*/ 380321 w 930781"/>
                <a:gd name="connsiteY9" fmla="*/ 269148 h 2404380"/>
                <a:gd name="connsiteX10" fmla="*/ 370796 w 930781"/>
                <a:gd name="connsiteY10" fmla="*/ 245507 h 2404380"/>
                <a:gd name="connsiteX11" fmla="*/ 374549 w 930781"/>
                <a:gd name="connsiteY11" fmla="*/ 214732 h 2404380"/>
                <a:gd name="connsiteX12" fmla="*/ 371063 w 930781"/>
                <a:gd name="connsiteY12" fmla="*/ 207121 h 2404380"/>
                <a:gd name="connsiteX13" fmla="*/ 317456 w 930781"/>
                <a:gd name="connsiteY13" fmla="*/ 178260 h 2404380"/>
                <a:gd name="connsiteX14" fmla="*/ 285624 w 930781"/>
                <a:gd name="connsiteY14" fmla="*/ 223714 h 2404380"/>
                <a:gd name="connsiteX15" fmla="*/ 136091 w 930781"/>
                <a:gd name="connsiteY15" fmla="*/ 81029 h 2404380"/>
                <a:gd name="connsiteX16" fmla="*/ 95143 w 930781"/>
                <a:gd name="connsiteY16" fmla="*/ 4829 h 2404380"/>
                <a:gd name="connsiteX17" fmla="*/ 85837 w 930781"/>
                <a:gd name="connsiteY17" fmla="*/ 0 h 2404380"/>
                <a:gd name="connsiteX18" fmla="*/ 6065 w 930781"/>
                <a:gd name="connsiteY18" fmla="*/ 307543 h 2404380"/>
                <a:gd name="connsiteX19" fmla="*/ 11570 w 930781"/>
                <a:gd name="connsiteY19" fmla="*/ 754285 h 2404380"/>
                <a:gd name="connsiteX20" fmla="*/ 16828 w 930781"/>
                <a:gd name="connsiteY20" fmla="*/ 1199817 h 2404380"/>
                <a:gd name="connsiteX21" fmla="*/ 42222 w 930781"/>
                <a:gd name="connsiteY21" fmla="*/ 1878987 h 2404380"/>
                <a:gd name="connsiteX22" fmla="*/ 46822 w 930781"/>
                <a:gd name="connsiteY22" fmla="*/ 2282266 h 2404380"/>
                <a:gd name="connsiteX23" fmla="*/ 29830 w 930781"/>
                <a:gd name="connsiteY23" fmla="*/ 2343188 h 2404380"/>
                <a:gd name="connsiteX24" fmla="*/ 176058 w 930781"/>
                <a:gd name="connsiteY24" fmla="*/ 2395919 h 2404380"/>
                <a:gd name="connsiteX25" fmla="*/ 325381 w 930781"/>
                <a:gd name="connsiteY25" fmla="*/ 2403462 h 2404380"/>
                <a:gd name="connsiteX26" fmla="*/ 445329 w 930781"/>
                <a:gd name="connsiteY26" fmla="*/ 2328691 h 2404380"/>
                <a:gd name="connsiteX27" fmla="*/ 444929 w 930781"/>
                <a:gd name="connsiteY27" fmla="*/ 2250482 h 2404380"/>
                <a:gd name="connsiteX28" fmla="*/ 394504 w 930781"/>
                <a:gd name="connsiteY28" fmla="*/ 1752838 h 2404380"/>
                <a:gd name="connsiteX29" fmla="*/ 428222 w 930781"/>
                <a:gd name="connsiteY29" fmla="*/ 1222639 h 2404380"/>
                <a:gd name="connsiteX30" fmla="*/ 445672 w 930781"/>
                <a:gd name="connsiteY30" fmla="*/ 1113539 h 2404380"/>
                <a:gd name="connsiteX31" fmla="*/ 463408 w 930781"/>
                <a:gd name="connsiteY31" fmla="*/ 1188568 h 2404380"/>
                <a:gd name="connsiteX32" fmla="*/ 508956 w 930781"/>
                <a:gd name="connsiteY32" fmla="*/ 1751133 h 2404380"/>
                <a:gd name="connsiteX33" fmla="*/ 558220 w 930781"/>
                <a:gd name="connsiteY33" fmla="*/ 2062982 h 2404380"/>
                <a:gd name="connsiteX34" fmla="*/ 553143 w 930781"/>
                <a:gd name="connsiteY34" fmla="*/ 2191884 h 2404380"/>
                <a:gd name="connsiteX35" fmla="*/ 777380 w 930781"/>
                <a:gd name="connsiteY35" fmla="*/ 2328663 h 2404380"/>
                <a:gd name="connsiteX36" fmla="*/ 870964 w 930781"/>
                <a:gd name="connsiteY36" fmla="*/ 2268503 h 2404380"/>
                <a:gd name="connsiteX37" fmla="*/ 875497 w 930781"/>
                <a:gd name="connsiteY37" fmla="*/ 2183559 h 2404380"/>
                <a:gd name="connsiteX38" fmla="*/ 849713 w 930781"/>
                <a:gd name="connsiteY38" fmla="*/ 1918840 h 2404380"/>
                <a:gd name="connsiteX39" fmla="*/ 863420 w 930781"/>
                <a:gd name="connsiteY39" fmla="*/ 1490949 h 2404380"/>
                <a:gd name="connsiteX40" fmla="*/ 891014 w 930781"/>
                <a:gd name="connsiteY40" fmla="*/ 681085 h 2404380"/>
                <a:gd name="connsiteX41" fmla="*/ 899510 w 930781"/>
                <a:gd name="connsiteY41" fmla="*/ 641290 h 2404380"/>
                <a:gd name="connsiteX42" fmla="*/ 910511 w 930781"/>
                <a:gd name="connsiteY42" fmla="*/ 484632 h 2404380"/>
                <a:gd name="connsiteX43" fmla="*/ 922332 w 930781"/>
                <a:gd name="connsiteY43" fmla="*/ 405689 h 2404380"/>
                <a:gd name="connsiteX44" fmla="*/ 924570 w 930781"/>
                <a:gd name="connsiteY44" fmla="*/ 293094 h 240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0781" h="2404380">
                  <a:moveTo>
                    <a:pt x="924570" y="293094"/>
                  </a:moveTo>
                  <a:cubicBezTo>
                    <a:pt x="918655" y="259556"/>
                    <a:pt x="907625" y="226924"/>
                    <a:pt x="904949" y="192948"/>
                  </a:cubicBezTo>
                  <a:cubicBezTo>
                    <a:pt x="904796" y="191014"/>
                    <a:pt x="903758" y="189271"/>
                    <a:pt x="902129" y="188224"/>
                  </a:cubicBezTo>
                  <a:cubicBezTo>
                    <a:pt x="897757" y="185385"/>
                    <a:pt x="890585" y="189205"/>
                    <a:pt x="891395" y="194643"/>
                  </a:cubicBezTo>
                  <a:cubicBezTo>
                    <a:pt x="894805" y="222437"/>
                    <a:pt x="859534" y="249736"/>
                    <a:pt x="828501" y="264605"/>
                  </a:cubicBezTo>
                  <a:cubicBezTo>
                    <a:pt x="771532" y="295780"/>
                    <a:pt x="705943" y="298723"/>
                    <a:pt x="642516" y="301581"/>
                  </a:cubicBezTo>
                  <a:cubicBezTo>
                    <a:pt x="640106" y="301581"/>
                    <a:pt x="621075" y="302628"/>
                    <a:pt x="616217" y="295218"/>
                  </a:cubicBezTo>
                  <a:cubicBezTo>
                    <a:pt x="614122" y="292103"/>
                    <a:pt x="599263" y="296313"/>
                    <a:pt x="599406" y="299923"/>
                  </a:cubicBezTo>
                  <a:cubicBezTo>
                    <a:pt x="592138" y="304571"/>
                    <a:pt x="578727" y="301552"/>
                    <a:pt x="569107" y="301038"/>
                  </a:cubicBezTo>
                  <a:cubicBezTo>
                    <a:pt x="503784" y="296256"/>
                    <a:pt x="441405" y="288512"/>
                    <a:pt x="380321" y="269148"/>
                  </a:cubicBezTo>
                  <a:cubicBezTo>
                    <a:pt x="370177" y="266262"/>
                    <a:pt x="369872" y="255051"/>
                    <a:pt x="370796" y="245507"/>
                  </a:cubicBezTo>
                  <a:cubicBezTo>
                    <a:pt x="371158" y="234944"/>
                    <a:pt x="371539" y="224028"/>
                    <a:pt x="374549" y="214732"/>
                  </a:cubicBezTo>
                  <a:cubicBezTo>
                    <a:pt x="375540" y="211674"/>
                    <a:pt x="374025" y="208359"/>
                    <a:pt x="371063" y="207121"/>
                  </a:cubicBezTo>
                  <a:cubicBezTo>
                    <a:pt x="351194" y="198768"/>
                    <a:pt x="336163" y="189395"/>
                    <a:pt x="317456" y="178260"/>
                  </a:cubicBezTo>
                  <a:cubicBezTo>
                    <a:pt x="313484" y="175784"/>
                    <a:pt x="287748" y="223495"/>
                    <a:pt x="285624" y="223714"/>
                  </a:cubicBezTo>
                  <a:cubicBezTo>
                    <a:pt x="268041" y="238135"/>
                    <a:pt x="144825" y="99593"/>
                    <a:pt x="136091" y="81029"/>
                  </a:cubicBezTo>
                  <a:cubicBezTo>
                    <a:pt x="119898" y="57083"/>
                    <a:pt x="106839" y="30251"/>
                    <a:pt x="95143" y="4829"/>
                  </a:cubicBezTo>
                  <a:cubicBezTo>
                    <a:pt x="94124" y="2619"/>
                    <a:pt x="88266" y="-19"/>
                    <a:pt x="85837" y="0"/>
                  </a:cubicBezTo>
                  <a:cubicBezTo>
                    <a:pt x="43089" y="92936"/>
                    <a:pt x="16742" y="195415"/>
                    <a:pt x="6065" y="307543"/>
                  </a:cubicBezTo>
                  <a:cubicBezTo>
                    <a:pt x="-7784" y="452962"/>
                    <a:pt x="5598" y="612620"/>
                    <a:pt x="11570" y="754285"/>
                  </a:cubicBezTo>
                  <a:cubicBezTo>
                    <a:pt x="19362" y="939222"/>
                    <a:pt x="20200" y="1104376"/>
                    <a:pt x="16828" y="1199817"/>
                  </a:cubicBezTo>
                  <a:cubicBezTo>
                    <a:pt x="8941" y="1422997"/>
                    <a:pt x="10542" y="1655283"/>
                    <a:pt x="42222" y="1878987"/>
                  </a:cubicBezTo>
                  <a:cubicBezTo>
                    <a:pt x="54519" y="2009985"/>
                    <a:pt x="84475" y="2152907"/>
                    <a:pt x="46822" y="2282266"/>
                  </a:cubicBezTo>
                  <a:cubicBezTo>
                    <a:pt x="39593" y="2301907"/>
                    <a:pt x="29477" y="2321528"/>
                    <a:pt x="29830" y="2343188"/>
                  </a:cubicBezTo>
                  <a:cubicBezTo>
                    <a:pt x="35526" y="2412445"/>
                    <a:pt x="125146" y="2411083"/>
                    <a:pt x="176058" y="2395919"/>
                  </a:cubicBezTo>
                  <a:cubicBezTo>
                    <a:pt x="250553" y="2376631"/>
                    <a:pt x="259439" y="2394614"/>
                    <a:pt x="325381" y="2403462"/>
                  </a:cubicBezTo>
                  <a:cubicBezTo>
                    <a:pt x="374292" y="2405358"/>
                    <a:pt x="422231" y="2375297"/>
                    <a:pt x="445329" y="2328691"/>
                  </a:cubicBezTo>
                  <a:cubicBezTo>
                    <a:pt x="459255" y="2300736"/>
                    <a:pt x="463322" y="2279952"/>
                    <a:pt x="444929" y="2250482"/>
                  </a:cubicBezTo>
                  <a:cubicBezTo>
                    <a:pt x="389075" y="2084527"/>
                    <a:pt x="388332" y="1919249"/>
                    <a:pt x="394504" y="1752838"/>
                  </a:cubicBezTo>
                  <a:cubicBezTo>
                    <a:pt x="401038" y="1576369"/>
                    <a:pt x="416611" y="1398766"/>
                    <a:pt x="428222" y="1222639"/>
                  </a:cubicBezTo>
                  <a:cubicBezTo>
                    <a:pt x="433566" y="1141600"/>
                    <a:pt x="438033" y="1113863"/>
                    <a:pt x="445672" y="1113539"/>
                  </a:cubicBezTo>
                  <a:cubicBezTo>
                    <a:pt x="461217" y="1112892"/>
                    <a:pt x="462189" y="1166489"/>
                    <a:pt x="463408" y="1188568"/>
                  </a:cubicBezTo>
                  <a:cubicBezTo>
                    <a:pt x="481639" y="1370295"/>
                    <a:pt x="489325" y="1563481"/>
                    <a:pt x="508956" y="1751133"/>
                  </a:cubicBezTo>
                  <a:cubicBezTo>
                    <a:pt x="520129" y="1857918"/>
                    <a:pt x="535169" y="1962912"/>
                    <a:pt x="558220" y="2062982"/>
                  </a:cubicBezTo>
                  <a:cubicBezTo>
                    <a:pt x="570574" y="2108959"/>
                    <a:pt x="580080" y="2154546"/>
                    <a:pt x="553143" y="2191884"/>
                  </a:cubicBezTo>
                  <a:cubicBezTo>
                    <a:pt x="543237" y="2311337"/>
                    <a:pt x="692160" y="2329025"/>
                    <a:pt x="777380" y="2328663"/>
                  </a:cubicBezTo>
                  <a:cubicBezTo>
                    <a:pt x="820462" y="2328891"/>
                    <a:pt x="865344" y="2318176"/>
                    <a:pt x="870964" y="2268503"/>
                  </a:cubicBezTo>
                  <a:cubicBezTo>
                    <a:pt x="867268" y="2236984"/>
                    <a:pt x="861915" y="2217068"/>
                    <a:pt x="875497" y="2183559"/>
                  </a:cubicBezTo>
                  <a:cubicBezTo>
                    <a:pt x="941029" y="2056838"/>
                    <a:pt x="876964" y="2022815"/>
                    <a:pt x="849713" y="1918840"/>
                  </a:cubicBezTo>
                  <a:cubicBezTo>
                    <a:pt x="827539" y="1776565"/>
                    <a:pt x="860238" y="1633519"/>
                    <a:pt x="863420" y="1490949"/>
                  </a:cubicBezTo>
                  <a:cubicBezTo>
                    <a:pt x="877164" y="1222743"/>
                    <a:pt x="911940" y="950290"/>
                    <a:pt x="891014" y="681085"/>
                  </a:cubicBezTo>
                  <a:cubicBezTo>
                    <a:pt x="893995" y="670265"/>
                    <a:pt x="898815" y="646186"/>
                    <a:pt x="899510" y="641290"/>
                  </a:cubicBezTo>
                  <a:cubicBezTo>
                    <a:pt x="907616" y="588988"/>
                    <a:pt x="906539" y="536982"/>
                    <a:pt x="910511" y="484632"/>
                  </a:cubicBezTo>
                  <a:cubicBezTo>
                    <a:pt x="912474" y="458153"/>
                    <a:pt x="913655" y="430130"/>
                    <a:pt x="922332" y="405689"/>
                  </a:cubicBezTo>
                  <a:cubicBezTo>
                    <a:pt x="935314" y="368951"/>
                    <a:pt x="931085" y="329860"/>
                    <a:pt x="924570" y="29309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639" name="Graphic 516" descr="Elderly man waving with hand">
              <a:extLst>
                <a:ext uri="{FF2B5EF4-FFF2-40B4-BE49-F238E27FC236}">
                  <a16:creationId xmlns:a16="http://schemas.microsoft.com/office/drawing/2014/main" id="{85AB2822-3253-AAB0-8B48-523E77AECC6B}"/>
                </a:ext>
              </a:extLst>
            </p:cNvPr>
            <p:cNvGrpSpPr/>
            <p:nvPr/>
          </p:nvGrpSpPr>
          <p:grpSpPr>
            <a:xfrm>
              <a:off x="2845848" y="3725290"/>
              <a:ext cx="796028" cy="347499"/>
              <a:chOff x="2845848" y="3725290"/>
              <a:chExt cx="796028" cy="347499"/>
            </a:xfrm>
            <a:solidFill>
              <a:srgbClr val="FFFFFF"/>
            </a:solidFill>
          </p:grpSpPr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4867BB3A-0374-5A12-1448-9ECD0A8ED933}"/>
                  </a:ext>
                </a:extLst>
              </p:cNvPr>
              <p:cNvSpPr/>
              <p:nvPr/>
            </p:nvSpPr>
            <p:spPr>
              <a:xfrm>
                <a:off x="3499835" y="3965778"/>
                <a:ext cx="142041" cy="100048"/>
              </a:xfrm>
              <a:custGeom>
                <a:avLst/>
                <a:gdLst>
                  <a:gd name="connsiteX0" fmla="*/ 142037 w 142041"/>
                  <a:gd name="connsiteY0" fmla="*/ 1751 h 100048"/>
                  <a:gd name="connsiteX1" fmla="*/ 135579 w 142041"/>
                  <a:gd name="connsiteY1" fmla="*/ 389 h 100048"/>
                  <a:gd name="connsiteX2" fmla="*/ 9106 w 142041"/>
                  <a:gd name="connsiteY2" fmla="*/ 37556 h 100048"/>
                  <a:gd name="connsiteX3" fmla="*/ 2438 w 142041"/>
                  <a:gd name="connsiteY3" fmla="*/ 56968 h 100048"/>
                  <a:gd name="connsiteX4" fmla="*/ 133 w 142041"/>
                  <a:gd name="connsiteY4" fmla="*/ 94049 h 100048"/>
                  <a:gd name="connsiteX5" fmla="*/ 8744 w 142041"/>
                  <a:gd name="connsiteY5" fmla="*/ 99535 h 100048"/>
                  <a:gd name="connsiteX6" fmla="*/ 34918 w 142041"/>
                  <a:gd name="connsiteY6" fmla="*/ 89239 h 100048"/>
                  <a:gd name="connsiteX7" fmla="*/ 142037 w 142041"/>
                  <a:gd name="connsiteY7" fmla="*/ 1751 h 10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2041" h="100048">
                    <a:moveTo>
                      <a:pt x="142037" y="1751"/>
                    </a:moveTo>
                    <a:cubicBezTo>
                      <a:pt x="140322" y="94"/>
                      <a:pt x="137817" y="-449"/>
                      <a:pt x="135579" y="389"/>
                    </a:cubicBezTo>
                    <a:cubicBezTo>
                      <a:pt x="93183" y="16058"/>
                      <a:pt x="50635" y="28555"/>
                      <a:pt x="9106" y="37556"/>
                    </a:cubicBezTo>
                    <a:cubicBezTo>
                      <a:pt x="1219" y="40156"/>
                      <a:pt x="5086" y="50234"/>
                      <a:pt x="2438" y="56968"/>
                    </a:cubicBezTo>
                    <a:cubicBezTo>
                      <a:pt x="-67" y="69331"/>
                      <a:pt x="-200" y="80999"/>
                      <a:pt x="133" y="94049"/>
                    </a:cubicBezTo>
                    <a:cubicBezTo>
                      <a:pt x="152" y="98259"/>
                      <a:pt x="4915" y="101307"/>
                      <a:pt x="8744" y="99535"/>
                    </a:cubicBezTo>
                    <a:cubicBezTo>
                      <a:pt x="16868" y="96078"/>
                      <a:pt x="25631" y="92753"/>
                      <a:pt x="34918" y="89239"/>
                    </a:cubicBezTo>
                    <a:cubicBezTo>
                      <a:pt x="74695" y="73884"/>
                      <a:pt x="142694" y="48567"/>
                      <a:pt x="142037" y="1751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A54436F9-BFD2-855C-C9FE-0AE35D66D426}"/>
                  </a:ext>
                </a:extLst>
              </p:cNvPr>
              <p:cNvSpPr/>
              <p:nvPr/>
            </p:nvSpPr>
            <p:spPr>
              <a:xfrm>
                <a:off x="2845848" y="3725290"/>
                <a:ext cx="225458" cy="267950"/>
              </a:xfrm>
              <a:custGeom>
                <a:avLst/>
                <a:gdLst>
                  <a:gd name="connsiteX0" fmla="*/ 222504 w 225458"/>
                  <a:gd name="connsiteY0" fmla="*/ 224866 h 267950"/>
                  <a:gd name="connsiteX1" fmla="*/ 31680 w 225458"/>
                  <a:gd name="connsiteY1" fmla="*/ 3905 h 267950"/>
                  <a:gd name="connsiteX2" fmla="*/ 20670 w 225458"/>
                  <a:gd name="connsiteY2" fmla="*/ 2847 h 267950"/>
                  <a:gd name="connsiteX3" fmla="*/ 191 w 225458"/>
                  <a:gd name="connsiteY3" fmla="*/ 43872 h 267950"/>
                  <a:gd name="connsiteX4" fmla="*/ 96603 w 225458"/>
                  <a:gd name="connsiteY4" fmla="*/ 187747 h 267950"/>
                  <a:gd name="connsiteX5" fmla="*/ 196415 w 225458"/>
                  <a:gd name="connsiteY5" fmla="*/ 267747 h 267950"/>
                  <a:gd name="connsiteX6" fmla="*/ 214379 w 225458"/>
                  <a:gd name="connsiteY6" fmla="*/ 237648 h 267950"/>
                  <a:gd name="connsiteX7" fmla="*/ 222504 w 225458"/>
                  <a:gd name="connsiteY7" fmla="*/ 224866 h 26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5458" h="267950">
                    <a:moveTo>
                      <a:pt x="222504" y="224866"/>
                    </a:moveTo>
                    <a:cubicBezTo>
                      <a:pt x="134284" y="172364"/>
                      <a:pt x="66523" y="93887"/>
                      <a:pt x="31680" y="3905"/>
                    </a:cubicBezTo>
                    <a:cubicBezTo>
                      <a:pt x="30061" y="-724"/>
                      <a:pt x="23156" y="-1439"/>
                      <a:pt x="20670" y="2847"/>
                    </a:cubicBezTo>
                    <a:cubicBezTo>
                      <a:pt x="17002" y="10563"/>
                      <a:pt x="-2105" y="35975"/>
                      <a:pt x="191" y="43872"/>
                    </a:cubicBezTo>
                    <a:cubicBezTo>
                      <a:pt x="25080" y="97974"/>
                      <a:pt x="57522" y="146380"/>
                      <a:pt x="96603" y="187747"/>
                    </a:cubicBezTo>
                    <a:cubicBezTo>
                      <a:pt x="107271" y="199710"/>
                      <a:pt x="172612" y="272281"/>
                      <a:pt x="196415" y="267747"/>
                    </a:cubicBezTo>
                    <a:cubicBezTo>
                      <a:pt x="202978" y="262728"/>
                      <a:pt x="207464" y="241944"/>
                      <a:pt x="214379" y="237648"/>
                    </a:cubicBezTo>
                    <a:cubicBezTo>
                      <a:pt x="221704" y="242401"/>
                      <a:pt x="230010" y="229390"/>
                      <a:pt x="222504" y="224866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E04DCFF9-5798-9C8F-2EEE-7276D250A4C8}"/>
                  </a:ext>
                </a:extLst>
              </p:cNvPr>
              <p:cNvSpPr/>
              <p:nvPr/>
            </p:nvSpPr>
            <p:spPr>
              <a:xfrm>
                <a:off x="3126629" y="3982731"/>
                <a:ext cx="244274" cy="90058"/>
              </a:xfrm>
              <a:custGeom>
                <a:avLst/>
                <a:gdLst>
                  <a:gd name="connsiteX0" fmla="*/ 239989 w 244274"/>
                  <a:gd name="connsiteY0" fmla="*/ 45586 h 90058"/>
                  <a:gd name="connsiteX1" fmla="*/ 233731 w 244274"/>
                  <a:gd name="connsiteY1" fmla="*/ 38595 h 90058"/>
                  <a:gd name="connsiteX2" fmla="*/ 8779 w 244274"/>
                  <a:gd name="connsiteY2" fmla="*/ 476 h 90058"/>
                  <a:gd name="connsiteX3" fmla="*/ 578 w 244274"/>
                  <a:gd name="connsiteY3" fmla="*/ 8115 h 90058"/>
                  <a:gd name="connsiteX4" fmla="*/ 559 w 244274"/>
                  <a:gd name="connsiteY4" fmla="*/ 23707 h 90058"/>
                  <a:gd name="connsiteX5" fmla="*/ 11256 w 244274"/>
                  <a:gd name="connsiteY5" fmla="*/ 57378 h 90058"/>
                  <a:gd name="connsiteX6" fmla="*/ 205109 w 244274"/>
                  <a:gd name="connsiteY6" fmla="*/ 86544 h 90058"/>
                  <a:gd name="connsiteX7" fmla="*/ 228388 w 244274"/>
                  <a:gd name="connsiteY7" fmla="*/ 89516 h 90058"/>
                  <a:gd name="connsiteX8" fmla="*/ 244199 w 244274"/>
                  <a:gd name="connsiteY8" fmla="*/ 83801 h 90058"/>
                  <a:gd name="connsiteX9" fmla="*/ 239989 w 244274"/>
                  <a:gd name="connsiteY9" fmla="*/ 45586 h 90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274" h="90058">
                    <a:moveTo>
                      <a:pt x="239989" y="45586"/>
                    </a:moveTo>
                    <a:cubicBezTo>
                      <a:pt x="240551" y="41967"/>
                      <a:pt x="237398" y="38404"/>
                      <a:pt x="233731" y="38595"/>
                    </a:cubicBezTo>
                    <a:cubicBezTo>
                      <a:pt x="151359" y="40195"/>
                      <a:pt x="75664" y="27374"/>
                      <a:pt x="8779" y="476"/>
                    </a:cubicBezTo>
                    <a:cubicBezTo>
                      <a:pt x="4169" y="-1562"/>
                      <a:pt x="-1165" y="3314"/>
                      <a:pt x="578" y="8115"/>
                    </a:cubicBezTo>
                    <a:cubicBezTo>
                      <a:pt x="1464" y="10868"/>
                      <a:pt x="978" y="17688"/>
                      <a:pt x="559" y="23707"/>
                    </a:cubicBezTo>
                    <a:cubicBezTo>
                      <a:pt x="-412" y="37614"/>
                      <a:pt x="-1631" y="54892"/>
                      <a:pt x="11256" y="57378"/>
                    </a:cubicBezTo>
                    <a:cubicBezTo>
                      <a:pt x="80169" y="74476"/>
                      <a:pt x="139358" y="84039"/>
                      <a:pt x="205109" y="86544"/>
                    </a:cubicBezTo>
                    <a:cubicBezTo>
                      <a:pt x="222063" y="86391"/>
                      <a:pt x="227140" y="88087"/>
                      <a:pt x="228388" y="89516"/>
                    </a:cubicBezTo>
                    <a:cubicBezTo>
                      <a:pt x="229293" y="91916"/>
                      <a:pt x="245514" y="85687"/>
                      <a:pt x="244199" y="83801"/>
                    </a:cubicBezTo>
                    <a:cubicBezTo>
                      <a:pt x="239122" y="76485"/>
                      <a:pt x="237665" y="63265"/>
                      <a:pt x="239989" y="45586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643" name="Graphic 516" descr="Elderly man waving with hand">
              <a:extLst>
                <a:ext uri="{FF2B5EF4-FFF2-40B4-BE49-F238E27FC236}">
                  <a16:creationId xmlns:a16="http://schemas.microsoft.com/office/drawing/2014/main" id="{F244F6FD-C246-4646-1864-EA91291995A5}"/>
                </a:ext>
              </a:extLst>
            </p:cNvPr>
            <p:cNvGrpSpPr/>
            <p:nvPr/>
          </p:nvGrpSpPr>
          <p:grpSpPr>
            <a:xfrm>
              <a:off x="2528468" y="2181884"/>
              <a:ext cx="2084493" cy="4508069"/>
              <a:chOff x="2528468" y="2181884"/>
              <a:chExt cx="2084493" cy="4508069"/>
            </a:xfrm>
          </p:grpSpPr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945CEDE8-EAA2-4FBE-EE41-CA84FA2F7625}"/>
                  </a:ext>
                </a:extLst>
              </p:cNvPr>
              <p:cNvSpPr/>
              <p:nvPr/>
            </p:nvSpPr>
            <p:spPr>
              <a:xfrm>
                <a:off x="2913410" y="5880598"/>
                <a:ext cx="200491" cy="151503"/>
              </a:xfrm>
              <a:custGeom>
                <a:avLst/>
                <a:gdLst>
                  <a:gd name="connsiteX0" fmla="*/ 185736 w 200491"/>
                  <a:gd name="connsiteY0" fmla="*/ 39089 h 151503"/>
                  <a:gd name="connsiteX1" fmla="*/ 171925 w 200491"/>
                  <a:gd name="connsiteY1" fmla="*/ 42899 h 151503"/>
                  <a:gd name="connsiteX2" fmla="*/ 181441 w 200491"/>
                  <a:gd name="connsiteY2" fmla="*/ 110755 h 151503"/>
                  <a:gd name="connsiteX3" fmla="*/ 84562 w 200491"/>
                  <a:gd name="connsiteY3" fmla="*/ 135958 h 151503"/>
                  <a:gd name="connsiteX4" fmla="*/ 5104 w 200491"/>
                  <a:gd name="connsiteY4" fmla="*/ 140931 h 151503"/>
                  <a:gd name="connsiteX5" fmla="*/ 5104 w 200491"/>
                  <a:gd name="connsiteY5" fmla="*/ 151503 h 151503"/>
                  <a:gd name="connsiteX6" fmla="*/ 188079 w 200491"/>
                  <a:gd name="connsiteY6" fmla="*/ 123338 h 151503"/>
                  <a:gd name="connsiteX7" fmla="*/ 185736 w 200491"/>
                  <a:gd name="connsiteY7" fmla="*/ 39089 h 15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0491" h="151503">
                    <a:moveTo>
                      <a:pt x="185736" y="39089"/>
                    </a:moveTo>
                    <a:cubicBezTo>
                      <a:pt x="173335" y="-15994"/>
                      <a:pt x="152713" y="-11165"/>
                      <a:pt x="171925" y="42899"/>
                    </a:cubicBezTo>
                    <a:cubicBezTo>
                      <a:pt x="174783" y="60558"/>
                      <a:pt x="195328" y="97535"/>
                      <a:pt x="181441" y="110755"/>
                    </a:cubicBezTo>
                    <a:cubicBezTo>
                      <a:pt x="154599" y="131063"/>
                      <a:pt x="116623" y="130262"/>
                      <a:pt x="84562" y="135958"/>
                    </a:cubicBezTo>
                    <a:cubicBezTo>
                      <a:pt x="58197" y="139149"/>
                      <a:pt x="31650" y="140769"/>
                      <a:pt x="5104" y="140931"/>
                    </a:cubicBezTo>
                    <a:cubicBezTo>
                      <a:pt x="-1706" y="140978"/>
                      <a:pt x="-1697" y="151351"/>
                      <a:pt x="5104" y="151503"/>
                    </a:cubicBezTo>
                    <a:cubicBezTo>
                      <a:pt x="59730" y="150513"/>
                      <a:pt x="140950" y="151570"/>
                      <a:pt x="188079" y="123338"/>
                    </a:cubicBezTo>
                    <a:cubicBezTo>
                      <a:pt x="214959" y="101507"/>
                      <a:pt x="190527" y="65969"/>
                      <a:pt x="185736" y="390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F2063D17-3062-6532-9A1C-F74737C138EA}"/>
                  </a:ext>
                </a:extLst>
              </p:cNvPr>
              <p:cNvSpPr/>
              <p:nvPr/>
            </p:nvSpPr>
            <p:spPr>
              <a:xfrm>
                <a:off x="3396469" y="5876901"/>
                <a:ext cx="186335" cy="95276"/>
              </a:xfrm>
              <a:custGeom>
                <a:avLst/>
                <a:gdLst>
                  <a:gd name="connsiteX0" fmla="*/ 3096 w 186335"/>
                  <a:gd name="connsiteY0" fmla="*/ 82915 h 95276"/>
                  <a:gd name="connsiteX1" fmla="*/ 160754 w 186335"/>
                  <a:gd name="connsiteY1" fmla="*/ 84496 h 95276"/>
                  <a:gd name="connsiteX2" fmla="*/ 169936 w 186335"/>
                  <a:gd name="connsiteY2" fmla="*/ 77504 h 95276"/>
                  <a:gd name="connsiteX3" fmla="*/ 186328 w 186335"/>
                  <a:gd name="connsiteY3" fmla="*/ 4876 h 95276"/>
                  <a:gd name="connsiteX4" fmla="*/ 177851 w 186335"/>
                  <a:gd name="connsiteY4" fmla="*/ 1362 h 95276"/>
                  <a:gd name="connsiteX5" fmla="*/ 156439 w 186335"/>
                  <a:gd name="connsiteY5" fmla="*/ 68256 h 95276"/>
                  <a:gd name="connsiteX6" fmla="*/ 87240 w 186335"/>
                  <a:gd name="connsiteY6" fmla="*/ 77495 h 95276"/>
                  <a:gd name="connsiteX7" fmla="*/ 7868 w 186335"/>
                  <a:gd name="connsiteY7" fmla="*/ 71609 h 95276"/>
                  <a:gd name="connsiteX8" fmla="*/ 3096 w 186335"/>
                  <a:gd name="connsiteY8" fmla="*/ 82915 h 95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35" h="95276">
                    <a:moveTo>
                      <a:pt x="3096" y="82915"/>
                    </a:moveTo>
                    <a:cubicBezTo>
                      <a:pt x="63666" y="111814"/>
                      <a:pt x="103890" y="80429"/>
                      <a:pt x="160754" y="84496"/>
                    </a:cubicBezTo>
                    <a:cubicBezTo>
                      <a:pt x="165602" y="85277"/>
                      <a:pt x="169593" y="82582"/>
                      <a:pt x="169936" y="77504"/>
                    </a:cubicBezTo>
                    <a:cubicBezTo>
                      <a:pt x="170126" y="52282"/>
                      <a:pt x="182242" y="29118"/>
                      <a:pt x="186328" y="4876"/>
                    </a:cubicBezTo>
                    <a:cubicBezTo>
                      <a:pt x="186567" y="485"/>
                      <a:pt x="180785" y="-1553"/>
                      <a:pt x="177851" y="1362"/>
                    </a:cubicBezTo>
                    <a:cubicBezTo>
                      <a:pt x="162726" y="19393"/>
                      <a:pt x="160259" y="45815"/>
                      <a:pt x="156439" y="68256"/>
                    </a:cubicBezTo>
                    <a:cubicBezTo>
                      <a:pt x="133750" y="63808"/>
                      <a:pt x="109100" y="73095"/>
                      <a:pt x="87240" y="77495"/>
                    </a:cubicBezTo>
                    <a:cubicBezTo>
                      <a:pt x="60141" y="82953"/>
                      <a:pt x="33995" y="80076"/>
                      <a:pt x="7868" y="71609"/>
                    </a:cubicBezTo>
                    <a:cubicBezTo>
                      <a:pt x="1305" y="69475"/>
                      <a:pt x="-3371" y="80000"/>
                      <a:pt x="3096" y="829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C7B0A1C7-8E8C-20ED-B1D1-E4D91EAEDA85}"/>
                  </a:ext>
                </a:extLst>
              </p:cNvPr>
              <p:cNvSpPr/>
              <p:nvPr/>
            </p:nvSpPr>
            <p:spPr>
              <a:xfrm>
                <a:off x="2857214" y="4023590"/>
                <a:ext cx="218405" cy="199817"/>
              </a:xfrm>
              <a:custGeom>
                <a:avLst/>
                <a:gdLst>
                  <a:gd name="connsiteX0" fmla="*/ 116793 w 218405"/>
                  <a:gd name="connsiteY0" fmla="*/ 63269 h 199817"/>
                  <a:gd name="connsiteX1" fmla="*/ 218405 w 218405"/>
                  <a:gd name="connsiteY1" fmla="*/ 6433 h 199817"/>
                  <a:gd name="connsiteX2" fmla="*/ 207613 w 218405"/>
                  <a:gd name="connsiteY2" fmla="*/ 1966 h 199817"/>
                  <a:gd name="connsiteX3" fmla="*/ 135233 w 218405"/>
                  <a:gd name="connsiteY3" fmla="*/ 38084 h 199817"/>
                  <a:gd name="connsiteX4" fmla="*/ 78073 w 218405"/>
                  <a:gd name="connsiteY4" fmla="*/ 62249 h 199817"/>
                  <a:gd name="connsiteX5" fmla="*/ 654 w 218405"/>
                  <a:gd name="connsiteY5" fmla="*/ 189589 h 199817"/>
                  <a:gd name="connsiteX6" fmla="*/ 12237 w 218405"/>
                  <a:gd name="connsiteY6" fmla="*/ 196361 h 199817"/>
                  <a:gd name="connsiteX7" fmla="*/ 88265 w 218405"/>
                  <a:gd name="connsiteY7" fmla="*/ 77299 h 199817"/>
                  <a:gd name="connsiteX8" fmla="*/ 116793 w 218405"/>
                  <a:gd name="connsiteY8" fmla="*/ 63269 h 19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405" h="199817">
                    <a:moveTo>
                      <a:pt x="116793" y="63269"/>
                    </a:moveTo>
                    <a:cubicBezTo>
                      <a:pt x="151387" y="50296"/>
                      <a:pt x="217510" y="57068"/>
                      <a:pt x="218405" y="6433"/>
                    </a:cubicBezTo>
                    <a:cubicBezTo>
                      <a:pt x="217948" y="1509"/>
                      <a:pt x="211519" y="-2568"/>
                      <a:pt x="207613" y="1966"/>
                    </a:cubicBezTo>
                    <a:cubicBezTo>
                      <a:pt x="188878" y="30979"/>
                      <a:pt x="165856" y="31065"/>
                      <a:pt x="135233" y="38084"/>
                    </a:cubicBezTo>
                    <a:cubicBezTo>
                      <a:pt x="115773" y="44952"/>
                      <a:pt x="93447" y="47467"/>
                      <a:pt x="78073" y="62249"/>
                    </a:cubicBezTo>
                    <a:cubicBezTo>
                      <a:pt x="45908" y="100273"/>
                      <a:pt x="21085" y="144298"/>
                      <a:pt x="654" y="189589"/>
                    </a:cubicBezTo>
                    <a:cubicBezTo>
                      <a:pt x="-2794" y="197323"/>
                      <a:pt x="8322" y="204191"/>
                      <a:pt x="12237" y="196361"/>
                    </a:cubicBezTo>
                    <a:cubicBezTo>
                      <a:pt x="33744" y="154585"/>
                      <a:pt x="58242" y="113551"/>
                      <a:pt x="88265" y="77299"/>
                    </a:cubicBezTo>
                    <a:cubicBezTo>
                      <a:pt x="96323" y="68174"/>
                      <a:pt x="105563" y="66488"/>
                      <a:pt x="116793" y="632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E20B9627-B64C-8332-DE03-656BE2C2C34B}"/>
                  </a:ext>
                </a:extLst>
              </p:cNvPr>
              <p:cNvSpPr/>
              <p:nvPr/>
            </p:nvSpPr>
            <p:spPr>
              <a:xfrm>
                <a:off x="2870028" y="2577242"/>
                <a:ext cx="47201" cy="138327"/>
              </a:xfrm>
              <a:custGeom>
                <a:avLst/>
                <a:gdLst>
                  <a:gd name="connsiteX0" fmla="*/ 28445 w 47201"/>
                  <a:gd name="connsiteY0" fmla="*/ 69770 h 138327"/>
                  <a:gd name="connsiteX1" fmla="*/ 29102 w 47201"/>
                  <a:gd name="connsiteY1" fmla="*/ 134368 h 138327"/>
                  <a:gd name="connsiteX2" fmla="*/ 44704 w 47201"/>
                  <a:gd name="connsiteY2" fmla="*/ 125996 h 138327"/>
                  <a:gd name="connsiteX3" fmla="*/ 11605 w 47201"/>
                  <a:gd name="connsiteY3" fmla="*/ 2580 h 138327"/>
                  <a:gd name="connsiteX4" fmla="*/ 1137 w 47201"/>
                  <a:gd name="connsiteY4" fmla="*/ 8695 h 138327"/>
                  <a:gd name="connsiteX5" fmla="*/ 28445 w 47201"/>
                  <a:gd name="connsiteY5" fmla="*/ 69770 h 138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201" h="138327">
                    <a:moveTo>
                      <a:pt x="28445" y="69770"/>
                    </a:moveTo>
                    <a:cubicBezTo>
                      <a:pt x="34351" y="91115"/>
                      <a:pt x="31046" y="112946"/>
                      <a:pt x="29102" y="134368"/>
                    </a:cubicBezTo>
                    <a:cubicBezTo>
                      <a:pt x="32198" y="144769"/>
                      <a:pt x="43704" y="132073"/>
                      <a:pt x="44704" y="125996"/>
                    </a:cubicBezTo>
                    <a:cubicBezTo>
                      <a:pt x="53820" y="83086"/>
                      <a:pt x="36884" y="37137"/>
                      <a:pt x="11605" y="2580"/>
                    </a:cubicBezTo>
                    <a:cubicBezTo>
                      <a:pt x="6995" y="-3506"/>
                      <a:pt x="-3444" y="2256"/>
                      <a:pt x="1137" y="8695"/>
                    </a:cubicBezTo>
                    <a:cubicBezTo>
                      <a:pt x="14234" y="27098"/>
                      <a:pt x="23578" y="47681"/>
                      <a:pt x="28445" y="69770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F8D67941-FFF8-6196-F50F-4D7F60D4EF45}"/>
                  </a:ext>
                </a:extLst>
              </p:cNvPr>
              <p:cNvSpPr/>
              <p:nvPr/>
            </p:nvSpPr>
            <p:spPr>
              <a:xfrm>
                <a:off x="2528468" y="2181884"/>
                <a:ext cx="2084493" cy="4508069"/>
              </a:xfrm>
              <a:custGeom>
                <a:avLst/>
                <a:gdLst>
                  <a:gd name="connsiteX0" fmla="*/ 2084230 w 2084493"/>
                  <a:gd name="connsiteY0" fmla="*/ 4455398 h 4508069"/>
                  <a:gd name="connsiteX1" fmla="*/ 2056036 w 2084493"/>
                  <a:gd name="connsiteY1" fmla="*/ 4421993 h 4508069"/>
                  <a:gd name="connsiteX2" fmla="*/ 2050606 w 2084493"/>
                  <a:gd name="connsiteY2" fmla="*/ 4400420 h 4508069"/>
                  <a:gd name="connsiteX3" fmla="*/ 2047711 w 2084493"/>
                  <a:gd name="connsiteY3" fmla="*/ 4354566 h 4508069"/>
                  <a:gd name="connsiteX4" fmla="*/ 2039129 w 2084493"/>
                  <a:gd name="connsiteY4" fmla="*/ 4346089 h 4508069"/>
                  <a:gd name="connsiteX5" fmla="*/ 2007982 w 2084493"/>
                  <a:gd name="connsiteY5" fmla="*/ 2368089 h 4508069"/>
                  <a:gd name="connsiteX6" fmla="*/ 2032214 w 2084493"/>
                  <a:gd name="connsiteY6" fmla="*/ 2337885 h 4508069"/>
                  <a:gd name="connsiteX7" fmla="*/ 2051178 w 2084493"/>
                  <a:gd name="connsiteY7" fmla="*/ 2311549 h 4508069"/>
                  <a:gd name="connsiteX8" fmla="*/ 2054797 w 2084493"/>
                  <a:gd name="connsiteY8" fmla="*/ 2244778 h 4508069"/>
                  <a:gd name="connsiteX9" fmla="*/ 2040481 w 2084493"/>
                  <a:gd name="connsiteY9" fmla="*/ 2170741 h 4508069"/>
                  <a:gd name="connsiteX10" fmla="*/ 2016955 w 2084493"/>
                  <a:gd name="connsiteY10" fmla="*/ 2109457 h 4508069"/>
                  <a:gd name="connsiteX11" fmla="*/ 1948089 w 2084493"/>
                  <a:gd name="connsiteY11" fmla="*/ 2074462 h 4508069"/>
                  <a:gd name="connsiteX12" fmla="*/ 1780658 w 2084493"/>
                  <a:gd name="connsiteY12" fmla="*/ 1855501 h 4508069"/>
                  <a:gd name="connsiteX13" fmla="*/ 1596893 w 2084493"/>
                  <a:gd name="connsiteY13" fmla="*/ 1536376 h 4508069"/>
                  <a:gd name="connsiteX14" fmla="*/ 1636583 w 2084493"/>
                  <a:gd name="connsiteY14" fmla="*/ 1522183 h 4508069"/>
                  <a:gd name="connsiteX15" fmla="*/ 1656071 w 2084493"/>
                  <a:gd name="connsiteY15" fmla="*/ 1520574 h 4508069"/>
                  <a:gd name="connsiteX16" fmla="*/ 1495794 w 2084493"/>
                  <a:gd name="connsiteY16" fmla="*/ 1015149 h 4508069"/>
                  <a:gd name="connsiteX17" fmla="*/ 1428119 w 2084493"/>
                  <a:gd name="connsiteY17" fmla="*/ 905259 h 4508069"/>
                  <a:gd name="connsiteX18" fmla="*/ 1312848 w 2084493"/>
                  <a:gd name="connsiteY18" fmla="*/ 827430 h 4508069"/>
                  <a:gd name="connsiteX19" fmla="*/ 1302665 w 2084493"/>
                  <a:gd name="connsiteY19" fmla="*/ 828497 h 4508069"/>
                  <a:gd name="connsiteX20" fmla="*/ 1281539 w 2084493"/>
                  <a:gd name="connsiteY20" fmla="*/ 825001 h 4508069"/>
                  <a:gd name="connsiteX21" fmla="*/ 1275424 w 2084493"/>
                  <a:gd name="connsiteY21" fmla="*/ 822286 h 4508069"/>
                  <a:gd name="connsiteX22" fmla="*/ 1262394 w 2084493"/>
                  <a:gd name="connsiteY22" fmla="*/ 845880 h 4508069"/>
                  <a:gd name="connsiteX23" fmla="*/ 1216750 w 2084493"/>
                  <a:gd name="connsiteY23" fmla="*/ 943454 h 4508069"/>
                  <a:gd name="connsiteX24" fmla="*/ 1140931 w 2084493"/>
                  <a:gd name="connsiteY24" fmla="*/ 974591 h 4508069"/>
                  <a:gd name="connsiteX25" fmla="*/ 1124338 w 2084493"/>
                  <a:gd name="connsiteY25" fmla="*/ 966438 h 4508069"/>
                  <a:gd name="connsiteX26" fmla="*/ 1009143 w 2084493"/>
                  <a:gd name="connsiteY26" fmla="*/ 775423 h 4508069"/>
                  <a:gd name="connsiteX27" fmla="*/ 1027983 w 2084493"/>
                  <a:gd name="connsiteY27" fmla="*/ 679259 h 4508069"/>
                  <a:gd name="connsiteX28" fmla="*/ 1027945 w 2084493"/>
                  <a:gd name="connsiteY28" fmla="*/ 679240 h 4508069"/>
                  <a:gd name="connsiteX29" fmla="*/ 1027021 w 2084493"/>
                  <a:gd name="connsiteY29" fmla="*/ 673792 h 4508069"/>
                  <a:gd name="connsiteX30" fmla="*/ 1027059 w 2084493"/>
                  <a:gd name="connsiteY30" fmla="*/ 663200 h 4508069"/>
                  <a:gd name="connsiteX31" fmla="*/ 1015420 w 2084493"/>
                  <a:gd name="connsiteY31" fmla="*/ 649274 h 4508069"/>
                  <a:gd name="connsiteX32" fmla="*/ 1007733 w 2084493"/>
                  <a:gd name="connsiteY32" fmla="*/ 644131 h 4508069"/>
                  <a:gd name="connsiteX33" fmla="*/ 915579 w 2084493"/>
                  <a:gd name="connsiteY33" fmla="*/ 676716 h 4508069"/>
                  <a:gd name="connsiteX34" fmla="*/ 459131 w 2084493"/>
                  <a:gd name="connsiteY34" fmla="*/ 710529 h 4508069"/>
                  <a:gd name="connsiteX35" fmla="*/ 414364 w 2084493"/>
                  <a:gd name="connsiteY35" fmla="*/ 717816 h 4508069"/>
                  <a:gd name="connsiteX36" fmla="*/ 329591 w 2084493"/>
                  <a:gd name="connsiteY36" fmla="*/ 740371 h 4508069"/>
                  <a:gd name="connsiteX37" fmla="*/ 403019 w 2084493"/>
                  <a:gd name="connsiteY37" fmla="*/ 548185 h 4508069"/>
                  <a:gd name="connsiteX38" fmla="*/ 484896 w 2084493"/>
                  <a:gd name="connsiteY38" fmla="*/ 437857 h 4508069"/>
                  <a:gd name="connsiteX39" fmla="*/ 502165 w 2084493"/>
                  <a:gd name="connsiteY39" fmla="*/ 333997 h 4508069"/>
                  <a:gd name="connsiteX40" fmla="*/ 524720 w 2084493"/>
                  <a:gd name="connsiteY40" fmla="*/ 285914 h 4508069"/>
                  <a:gd name="connsiteX41" fmla="*/ 513005 w 2084493"/>
                  <a:gd name="connsiteY41" fmla="*/ 210705 h 4508069"/>
                  <a:gd name="connsiteX42" fmla="*/ 478172 w 2084493"/>
                  <a:gd name="connsiteY42" fmla="*/ 218782 h 4508069"/>
                  <a:gd name="connsiteX43" fmla="*/ 457121 w 2084493"/>
                  <a:gd name="connsiteY43" fmla="*/ 267417 h 4508069"/>
                  <a:gd name="connsiteX44" fmla="*/ 441424 w 2084493"/>
                  <a:gd name="connsiteY44" fmla="*/ 322252 h 4508069"/>
                  <a:gd name="connsiteX45" fmla="*/ 357890 w 2084493"/>
                  <a:gd name="connsiteY45" fmla="*/ 98139 h 4508069"/>
                  <a:gd name="connsiteX46" fmla="*/ 347736 w 2084493"/>
                  <a:gd name="connsiteY46" fmla="*/ 47885 h 4508069"/>
                  <a:gd name="connsiteX47" fmla="*/ 309122 w 2084493"/>
                  <a:gd name="connsiteY47" fmla="*/ 45675 h 4508069"/>
                  <a:gd name="connsiteX48" fmla="*/ 312618 w 2084493"/>
                  <a:gd name="connsiteY48" fmla="*/ 202904 h 4508069"/>
                  <a:gd name="connsiteX49" fmla="*/ 288405 w 2084493"/>
                  <a:gd name="connsiteY49" fmla="*/ 43341 h 4508069"/>
                  <a:gd name="connsiteX50" fmla="*/ 263259 w 2084493"/>
                  <a:gd name="connsiteY50" fmla="*/ 145 h 4508069"/>
                  <a:gd name="connsiteX51" fmla="*/ 235008 w 2084493"/>
                  <a:gd name="connsiteY51" fmla="*/ 31854 h 4508069"/>
                  <a:gd name="connsiteX52" fmla="*/ 201185 w 2084493"/>
                  <a:gd name="connsiteY52" fmla="*/ 65801 h 4508069"/>
                  <a:gd name="connsiteX53" fmla="*/ 200661 w 2084493"/>
                  <a:gd name="connsiteY53" fmla="*/ 140792 h 4508069"/>
                  <a:gd name="connsiteX54" fmla="*/ 153017 w 2084493"/>
                  <a:gd name="connsiteY54" fmla="*/ 131581 h 4508069"/>
                  <a:gd name="connsiteX55" fmla="*/ 163570 w 2084493"/>
                  <a:gd name="connsiteY55" fmla="*/ 221078 h 4508069"/>
                  <a:gd name="connsiteX56" fmla="*/ 215758 w 2084493"/>
                  <a:gd name="connsiteY56" fmla="*/ 336264 h 4508069"/>
                  <a:gd name="connsiteX57" fmla="*/ 261668 w 2084493"/>
                  <a:gd name="connsiteY57" fmla="*/ 509819 h 4508069"/>
                  <a:gd name="connsiteX58" fmla="*/ 159637 w 2084493"/>
                  <a:gd name="connsiteY58" fmla="*/ 688774 h 4508069"/>
                  <a:gd name="connsiteX59" fmla="*/ 11418 w 2084493"/>
                  <a:gd name="connsiteY59" fmla="*/ 999137 h 4508069"/>
                  <a:gd name="connsiteX60" fmla="*/ 66273 w 2084493"/>
                  <a:gd name="connsiteY60" fmla="*/ 1095901 h 4508069"/>
                  <a:gd name="connsiteX61" fmla="*/ 116212 w 2084493"/>
                  <a:gd name="connsiteY61" fmla="*/ 1088386 h 4508069"/>
                  <a:gd name="connsiteX62" fmla="*/ 147883 w 2084493"/>
                  <a:gd name="connsiteY62" fmla="*/ 1160824 h 4508069"/>
                  <a:gd name="connsiteX63" fmla="*/ 158008 w 2084493"/>
                  <a:gd name="connsiteY63" fmla="*/ 1175702 h 4508069"/>
                  <a:gd name="connsiteX64" fmla="*/ 197127 w 2084493"/>
                  <a:gd name="connsiteY64" fmla="*/ 1186751 h 4508069"/>
                  <a:gd name="connsiteX65" fmla="*/ 397485 w 2084493"/>
                  <a:gd name="connsiteY65" fmla="*/ 1161367 h 4508069"/>
                  <a:gd name="connsiteX66" fmla="*/ 330172 w 2084493"/>
                  <a:gd name="connsiteY66" fmla="*/ 1386633 h 4508069"/>
                  <a:gd name="connsiteX67" fmla="*/ 338602 w 2084493"/>
                  <a:gd name="connsiteY67" fmla="*/ 1535518 h 4508069"/>
                  <a:gd name="connsiteX68" fmla="*/ 233246 w 2084493"/>
                  <a:gd name="connsiteY68" fmla="*/ 2396921 h 4508069"/>
                  <a:gd name="connsiteX69" fmla="*/ 233646 w 2084493"/>
                  <a:gd name="connsiteY69" fmla="*/ 3201946 h 4508069"/>
                  <a:gd name="connsiteX70" fmla="*/ 266564 w 2084493"/>
                  <a:gd name="connsiteY70" fmla="*/ 3854865 h 4508069"/>
                  <a:gd name="connsiteX71" fmla="*/ 250686 w 2084493"/>
                  <a:gd name="connsiteY71" fmla="*/ 3961326 h 4508069"/>
                  <a:gd name="connsiteX72" fmla="*/ 335459 w 2084493"/>
                  <a:gd name="connsiteY72" fmla="*/ 4006656 h 4508069"/>
                  <a:gd name="connsiteX73" fmla="*/ 317580 w 2084493"/>
                  <a:gd name="connsiteY73" fmla="*/ 4153665 h 4508069"/>
                  <a:gd name="connsiteX74" fmla="*/ 587547 w 2084493"/>
                  <a:gd name="connsiteY74" fmla="*/ 4189012 h 4508069"/>
                  <a:gd name="connsiteX75" fmla="*/ 581023 w 2084493"/>
                  <a:gd name="connsiteY75" fmla="*/ 4003646 h 4508069"/>
                  <a:gd name="connsiteX76" fmla="*/ 688484 w 2084493"/>
                  <a:gd name="connsiteY76" fmla="*/ 3912577 h 4508069"/>
                  <a:gd name="connsiteX77" fmla="*/ 686855 w 2084493"/>
                  <a:gd name="connsiteY77" fmla="*/ 3844674 h 4508069"/>
                  <a:gd name="connsiteX78" fmla="*/ 674482 w 2084493"/>
                  <a:gd name="connsiteY78" fmla="*/ 2738173 h 4508069"/>
                  <a:gd name="connsiteX79" fmla="*/ 784905 w 2084493"/>
                  <a:gd name="connsiteY79" fmla="*/ 3696436 h 4508069"/>
                  <a:gd name="connsiteX80" fmla="*/ 775056 w 2084493"/>
                  <a:gd name="connsiteY80" fmla="*/ 3776675 h 4508069"/>
                  <a:gd name="connsiteX81" fmla="*/ 765608 w 2084493"/>
                  <a:gd name="connsiteY81" fmla="*/ 3786552 h 4508069"/>
                  <a:gd name="connsiteX82" fmla="*/ 812937 w 2084493"/>
                  <a:gd name="connsiteY82" fmla="*/ 3889498 h 4508069"/>
                  <a:gd name="connsiteX83" fmla="*/ 798650 w 2084493"/>
                  <a:gd name="connsiteY83" fmla="*/ 3935771 h 4508069"/>
                  <a:gd name="connsiteX84" fmla="*/ 828920 w 2084493"/>
                  <a:gd name="connsiteY84" fmla="*/ 4011685 h 4508069"/>
                  <a:gd name="connsiteX85" fmla="*/ 901206 w 2084493"/>
                  <a:gd name="connsiteY85" fmla="*/ 4027335 h 4508069"/>
                  <a:gd name="connsiteX86" fmla="*/ 919074 w 2084493"/>
                  <a:gd name="connsiteY86" fmla="*/ 4017943 h 4508069"/>
                  <a:gd name="connsiteX87" fmla="*/ 956993 w 2084493"/>
                  <a:gd name="connsiteY87" fmla="*/ 4041717 h 4508069"/>
                  <a:gd name="connsiteX88" fmla="*/ 1194518 w 2084493"/>
                  <a:gd name="connsiteY88" fmla="*/ 4127709 h 4508069"/>
                  <a:gd name="connsiteX89" fmla="*/ 1245163 w 2084493"/>
                  <a:gd name="connsiteY89" fmla="*/ 4133548 h 4508069"/>
                  <a:gd name="connsiteX90" fmla="*/ 1296493 w 2084493"/>
                  <a:gd name="connsiteY90" fmla="*/ 4019800 h 4508069"/>
                  <a:gd name="connsiteX91" fmla="*/ 1219483 w 2084493"/>
                  <a:gd name="connsiteY91" fmla="*/ 3952487 h 4508069"/>
                  <a:gd name="connsiteX92" fmla="*/ 1111003 w 2084493"/>
                  <a:gd name="connsiteY92" fmla="*/ 3880097 h 4508069"/>
                  <a:gd name="connsiteX93" fmla="*/ 1109917 w 2084493"/>
                  <a:gd name="connsiteY93" fmla="*/ 3815232 h 4508069"/>
                  <a:gd name="connsiteX94" fmla="*/ 1123471 w 2084493"/>
                  <a:gd name="connsiteY94" fmla="*/ 3593318 h 4508069"/>
                  <a:gd name="connsiteX95" fmla="*/ 1097906 w 2084493"/>
                  <a:gd name="connsiteY95" fmla="*/ 3166989 h 4508069"/>
                  <a:gd name="connsiteX96" fmla="*/ 1129120 w 2084493"/>
                  <a:gd name="connsiteY96" fmla="*/ 2274782 h 4508069"/>
                  <a:gd name="connsiteX97" fmla="*/ 1147474 w 2084493"/>
                  <a:gd name="connsiteY97" fmla="*/ 2195029 h 4508069"/>
                  <a:gd name="connsiteX98" fmla="*/ 1160067 w 2084493"/>
                  <a:gd name="connsiteY98" fmla="*/ 2005282 h 4508069"/>
                  <a:gd name="connsiteX99" fmla="*/ 1137597 w 2084493"/>
                  <a:gd name="connsiteY99" fmla="*/ 1779492 h 4508069"/>
                  <a:gd name="connsiteX100" fmla="*/ 1206672 w 2084493"/>
                  <a:gd name="connsiteY100" fmla="*/ 1685632 h 4508069"/>
                  <a:gd name="connsiteX101" fmla="*/ 1197081 w 2084493"/>
                  <a:gd name="connsiteY101" fmla="*/ 1642036 h 4508069"/>
                  <a:gd name="connsiteX102" fmla="*/ 1273443 w 2084493"/>
                  <a:gd name="connsiteY102" fmla="*/ 1409007 h 4508069"/>
                  <a:gd name="connsiteX103" fmla="*/ 1285825 w 2084493"/>
                  <a:gd name="connsiteY103" fmla="*/ 1482655 h 4508069"/>
                  <a:gd name="connsiteX104" fmla="*/ 1319067 w 2084493"/>
                  <a:gd name="connsiteY104" fmla="*/ 1600231 h 4508069"/>
                  <a:gd name="connsiteX105" fmla="*/ 1357205 w 2084493"/>
                  <a:gd name="connsiteY105" fmla="*/ 1617167 h 4508069"/>
                  <a:gd name="connsiteX106" fmla="*/ 1588053 w 2084493"/>
                  <a:gd name="connsiteY106" fmla="*/ 1539528 h 4508069"/>
                  <a:gd name="connsiteX107" fmla="*/ 1756560 w 2084493"/>
                  <a:gd name="connsiteY107" fmla="*/ 1845243 h 4508069"/>
                  <a:gd name="connsiteX108" fmla="*/ 1984503 w 2084493"/>
                  <a:gd name="connsiteY108" fmla="*/ 2111790 h 4508069"/>
                  <a:gd name="connsiteX109" fmla="*/ 2021317 w 2084493"/>
                  <a:gd name="connsiteY109" fmla="*/ 2166473 h 4508069"/>
                  <a:gd name="connsiteX110" fmla="*/ 1939945 w 2084493"/>
                  <a:gd name="connsiteY110" fmla="*/ 2158749 h 4508069"/>
                  <a:gd name="connsiteX111" fmla="*/ 1930544 w 2084493"/>
                  <a:gd name="connsiteY111" fmla="*/ 2157568 h 4508069"/>
                  <a:gd name="connsiteX112" fmla="*/ 1927791 w 2084493"/>
                  <a:gd name="connsiteY112" fmla="*/ 2274125 h 4508069"/>
                  <a:gd name="connsiteX113" fmla="*/ 1889834 w 2084493"/>
                  <a:gd name="connsiteY113" fmla="*/ 2276430 h 4508069"/>
                  <a:gd name="connsiteX114" fmla="*/ 1853525 w 2084493"/>
                  <a:gd name="connsiteY114" fmla="*/ 2216794 h 4508069"/>
                  <a:gd name="connsiteX115" fmla="*/ 1807709 w 2084493"/>
                  <a:gd name="connsiteY115" fmla="*/ 2139270 h 4508069"/>
                  <a:gd name="connsiteX116" fmla="*/ 1388238 w 2084493"/>
                  <a:gd name="connsiteY116" fmla="*/ 1620586 h 4508069"/>
                  <a:gd name="connsiteX117" fmla="*/ 1380218 w 2084493"/>
                  <a:gd name="connsiteY117" fmla="*/ 1623967 h 4508069"/>
                  <a:gd name="connsiteX118" fmla="*/ 1703916 w 2084493"/>
                  <a:gd name="connsiteY118" fmla="*/ 2071090 h 4508069"/>
                  <a:gd name="connsiteX119" fmla="*/ 1812805 w 2084493"/>
                  <a:gd name="connsiteY119" fmla="*/ 2175141 h 4508069"/>
                  <a:gd name="connsiteX120" fmla="*/ 1773400 w 2084493"/>
                  <a:gd name="connsiteY120" fmla="*/ 2249179 h 4508069"/>
                  <a:gd name="connsiteX121" fmla="*/ 1852591 w 2084493"/>
                  <a:gd name="connsiteY121" fmla="*/ 2262828 h 4508069"/>
                  <a:gd name="connsiteX122" fmla="*/ 1844876 w 2084493"/>
                  <a:gd name="connsiteY122" fmla="*/ 2252789 h 4508069"/>
                  <a:gd name="connsiteX123" fmla="*/ 1830807 w 2084493"/>
                  <a:gd name="connsiteY123" fmla="*/ 2255666 h 4508069"/>
                  <a:gd name="connsiteX124" fmla="*/ 1795546 w 2084493"/>
                  <a:gd name="connsiteY124" fmla="*/ 2209603 h 4508069"/>
                  <a:gd name="connsiteX125" fmla="*/ 1821063 w 2084493"/>
                  <a:gd name="connsiteY125" fmla="*/ 2189534 h 4508069"/>
                  <a:gd name="connsiteX126" fmla="*/ 1932516 w 2084493"/>
                  <a:gd name="connsiteY126" fmla="*/ 2296633 h 4508069"/>
                  <a:gd name="connsiteX127" fmla="*/ 1985474 w 2084493"/>
                  <a:gd name="connsiteY127" fmla="*/ 4346879 h 4508069"/>
                  <a:gd name="connsiteX128" fmla="*/ 1956909 w 2084493"/>
                  <a:gd name="connsiteY128" fmla="*/ 4357547 h 4508069"/>
                  <a:gd name="connsiteX129" fmla="*/ 1947508 w 2084493"/>
                  <a:gd name="connsiteY129" fmla="*/ 4420536 h 4508069"/>
                  <a:gd name="connsiteX130" fmla="*/ 1935649 w 2084493"/>
                  <a:gd name="connsiteY130" fmla="*/ 4427270 h 4508069"/>
                  <a:gd name="connsiteX131" fmla="*/ 1946974 w 2084493"/>
                  <a:gd name="connsiteY131" fmla="*/ 4490450 h 4508069"/>
                  <a:gd name="connsiteX132" fmla="*/ 2048282 w 2084493"/>
                  <a:gd name="connsiteY132" fmla="*/ 4505118 h 4508069"/>
                  <a:gd name="connsiteX133" fmla="*/ 2084230 w 2084493"/>
                  <a:gd name="connsiteY133" fmla="*/ 4455398 h 4508069"/>
                  <a:gd name="connsiteX134" fmla="*/ 304569 w 2084493"/>
                  <a:gd name="connsiteY134" fmla="*/ 758431 h 4508069"/>
                  <a:gd name="connsiteX135" fmla="*/ 260106 w 2084493"/>
                  <a:gd name="connsiteY135" fmla="*/ 921632 h 4508069"/>
                  <a:gd name="connsiteX136" fmla="*/ 120784 w 2084493"/>
                  <a:gd name="connsiteY136" fmla="*/ 1068841 h 4508069"/>
                  <a:gd name="connsiteX137" fmla="*/ 75512 w 2084493"/>
                  <a:gd name="connsiteY137" fmla="*/ 1080709 h 4508069"/>
                  <a:gd name="connsiteX138" fmla="*/ 47880 w 2084493"/>
                  <a:gd name="connsiteY138" fmla="*/ 1049372 h 4508069"/>
                  <a:gd name="connsiteX139" fmla="*/ 24096 w 2084493"/>
                  <a:gd name="connsiteY139" fmla="*/ 979601 h 4508069"/>
                  <a:gd name="connsiteX140" fmla="*/ 28258 w 2084493"/>
                  <a:gd name="connsiteY140" fmla="*/ 889676 h 4508069"/>
                  <a:gd name="connsiteX141" fmla="*/ 153684 w 2084493"/>
                  <a:gd name="connsiteY141" fmla="*/ 724465 h 4508069"/>
                  <a:gd name="connsiteX142" fmla="*/ 271051 w 2084493"/>
                  <a:gd name="connsiteY142" fmla="*/ 512400 h 4508069"/>
                  <a:gd name="connsiteX143" fmla="*/ 274222 w 2084493"/>
                  <a:gd name="connsiteY143" fmla="*/ 502408 h 4508069"/>
                  <a:gd name="connsiteX144" fmla="*/ 219558 w 2084493"/>
                  <a:gd name="connsiteY144" fmla="*/ 307212 h 4508069"/>
                  <a:gd name="connsiteX145" fmla="*/ 172476 w 2084493"/>
                  <a:gd name="connsiteY145" fmla="*/ 196580 h 4508069"/>
                  <a:gd name="connsiteX146" fmla="*/ 164809 w 2084493"/>
                  <a:gd name="connsiteY146" fmla="*/ 154612 h 4508069"/>
                  <a:gd name="connsiteX147" fmla="*/ 165171 w 2084493"/>
                  <a:gd name="connsiteY147" fmla="*/ 139553 h 4508069"/>
                  <a:gd name="connsiteX148" fmla="*/ 192241 w 2084493"/>
                  <a:gd name="connsiteY148" fmla="*/ 159327 h 4508069"/>
                  <a:gd name="connsiteX149" fmla="*/ 247714 w 2084493"/>
                  <a:gd name="connsiteY149" fmla="*/ 265331 h 4508069"/>
                  <a:gd name="connsiteX150" fmla="*/ 254734 w 2084493"/>
                  <a:gd name="connsiteY150" fmla="*/ 258311 h 4508069"/>
                  <a:gd name="connsiteX151" fmla="*/ 220311 w 2084493"/>
                  <a:gd name="connsiteY151" fmla="*/ 202056 h 4508069"/>
                  <a:gd name="connsiteX152" fmla="*/ 224264 w 2084493"/>
                  <a:gd name="connsiteY152" fmla="*/ 192408 h 4508069"/>
                  <a:gd name="connsiteX153" fmla="*/ 211967 w 2084493"/>
                  <a:gd name="connsiteY153" fmla="*/ 120827 h 4508069"/>
                  <a:gd name="connsiteX154" fmla="*/ 217787 w 2084493"/>
                  <a:gd name="connsiteY154" fmla="*/ 42998 h 4508069"/>
                  <a:gd name="connsiteX155" fmla="*/ 227731 w 2084493"/>
                  <a:gd name="connsiteY155" fmla="*/ 44122 h 4508069"/>
                  <a:gd name="connsiteX156" fmla="*/ 279623 w 2084493"/>
                  <a:gd name="connsiteY156" fmla="*/ 241157 h 4508069"/>
                  <a:gd name="connsiteX157" fmla="*/ 288081 w 2084493"/>
                  <a:gd name="connsiteY157" fmla="*/ 236213 h 4508069"/>
                  <a:gd name="connsiteX158" fmla="*/ 263031 w 2084493"/>
                  <a:gd name="connsiteY158" fmla="*/ 153031 h 4508069"/>
                  <a:gd name="connsiteX159" fmla="*/ 249372 w 2084493"/>
                  <a:gd name="connsiteY159" fmla="*/ 47837 h 4508069"/>
                  <a:gd name="connsiteX160" fmla="*/ 260687 w 2084493"/>
                  <a:gd name="connsiteY160" fmla="*/ 13995 h 4508069"/>
                  <a:gd name="connsiteX161" fmla="*/ 273651 w 2084493"/>
                  <a:gd name="connsiteY161" fmla="*/ 40665 h 4508069"/>
                  <a:gd name="connsiteX162" fmla="*/ 287262 w 2084493"/>
                  <a:gd name="connsiteY162" fmla="*/ 176796 h 4508069"/>
                  <a:gd name="connsiteX163" fmla="*/ 323429 w 2084493"/>
                  <a:gd name="connsiteY163" fmla="*/ 217630 h 4508069"/>
                  <a:gd name="connsiteX164" fmla="*/ 326372 w 2084493"/>
                  <a:gd name="connsiteY164" fmla="*/ 210400 h 4508069"/>
                  <a:gd name="connsiteX165" fmla="*/ 333973 w 2084493"/>
                  <a:gd name="connsiteY165" fmla="*/ 57857 h 4508069"/>
                  <a:gd name="connsiteX166" fmla="*/ 409906 w 2084493"/>
                  <a:gd name="connsiteY166" fmla="*/ 331768 h 4508069"/>
                  <a:gd name="connsiteX167" fmla="*/ 454435 w 2084493"/>
                  <a:gd name="connsiteY167" fmla="*/ 329987 h 4508069"/>
                  <a:gd name="connsiteX168" fmla="*/ 455026 w 2084493"/>
                  <a:gd name="connsiteY168" fmla="*/ 321319 h 4508069"/>
                  <a:gd name="connsiteX169" fmla="*/ 489964 w 2084493"/>
                  <a:gd name="connsiteY169" fmla="*/ 225678 h 4508069"/>
                  <a:gd name="connsiteX170" fmla="*/ 515938 w 2084493"/>
                  <a:gd name="connsiteY170" fmla="*/ 239518 h 4508069"/>
                  <a:gd name="connsiteX171" fmla="*/ 512271 w 2084493"/>
                  <a:gd name="connsiteY171" fmla="*/ 277532 h 4508069"/>
                  <a:gd name="connsiteX172" fmla="*/ 490221 w 2084493"/>
                  <a:gd name="connsiteY172" fmla="*/ 323262 h 4508069"/>
                  <a:gd name="connsiteX173" fmla="*/ 472590 w 2084493"/>
                  <a:gd name="connsiteY173" fmla="*/ 423646 h 4508069"/>
                  <a:gd name="connsiteX174" fmla="*/ 397876 w 2084493"/>
                  <a:gd name="connsiteY174" fmla="*/ 527821 h 4508069"/>
                  <a:gd name="connsiteX175" fmla="*/ 322095 w 2084493"/>
                  <a:gd name="connsiteY175" fmla="*/ 706986 h 4508069"/>
                  <a:gd name="connsiteX176" fmla="*/ 304569 w 2084493"/>
                  <a:gd name="connsiteY176" fmla="*/ 758431 h 4508069"/>
                  <a:gd name="connsiteX177" fmla="*/ 978672 w 2084493"/>
                  <a:gd name="connsiteY177" fmla="*/ 1852958 h 4508069"/>
                  <a:gd name="connsiteX178" fmla="*/ 982235 w 2084493"/>
                  <a:gd name="connsiteY178" fmla="*/ 1827488 h 4508069"/>
                  <a:gd name="connsiteX179" fmla="*/ 1109546 w 2084493"/>
                  <a:gd name="connsiteY179" fmla="*/ 1790083 h 4508069"/>
                  <a:gd name="connsiteX180" fmla="*/ 978129 w 2084493"/>
                  <a:gd name="connsiteY180" fmla="*/ 1877723 h 4508069"/>
                  <a:gd name="connsiteX181" fmla="*/ 978672 w 2084493"/>
                  <a:gd name="connsiteY181" fmla="*/ 1852958 h 4508069"/>
                  <a:gd name="connsiteX182" fmla="*/ 964652 w 2084493"/>
                  <a:gd name="connsiteY182" fmla="*/ 1831117 h 4508069"/>
                  <a:gd name="connsiteX183" fmla="*/ 961823 w 2084493"/>
                  <a:gd name="connsiteY183" fmla="*/ 1875675 h 4508069"/>
                  <a:gd name="connsiteX184" fmla="*/ 883756 w 2084493"/>
                  <a:gd name="connsiteY184" fmla="*/ 1882047 h 4508069"/>
                  <a:gd name="connsiteX185" fmla="*/ 849504 w 2084493"/>
                  <a:gd name="connsiteY185" fmla="*/ 1880218 h 4508069"/>
                  <a:gd name="connsiteX186" fmla="*/ 842446 w 2084493"/>
                  <a:gd name="connsiteY186" fmla="*/ 1845367 h 4508069"/>
                  <a:gd name="connsiteX187" fmla="*/ 964652 w 2084493"/>
                  <a:gd name="connsiteY187" fmla="*/ 1831117 h 4508069"/>
                  <a:gd name="connsiteX188" fmla="*/ 582451 w 2084493"/>
                  <a:gd name="connsiteY188" fmla="*/ 4129719 h 4508069"/>
                  <a:gd name="connsiteX189" fmla="*/ 330506 w 2084493"/>
                  <a:gd name="connsiteY189" fmla="*/ 4123489 h 4508069"/>
                  <a:gd name="connsiteX190" fmla="*/ 582451 w 2084493"/>
                  <a:gd name="connsiteY190" fmla="*/ 4129719 h 4508069"/>
                  <a:gd name="connsiteX191" fmla="*/ 664157 w 2084493"/>
                  <a:gd name="connsiteY191" fmla="*/ 2621759 h 4508069"/>
                  <a:gd name="connsiteX192" fmla="*/ 611207 w 2084493"/>
                  <a:gd name="connsiteY192" fmla="*/ 3402180 h 4508069"/>
                  <a:gd name="connsiteX193" fmla="*/ 666805 w 2084493"/>
                  <a:gd name="connsiteY193" fmla="*/ 3843874 h 4508069"/>
                  <a:gd name="connsiteX194" fmla="*/ 667167 w 2084493"/>
                  <a:gd name="connsiteY194" fmla="*/ 3916454 h 4508069"/>
                  <a:gd name="connsiteX195" fmla="*/ 553010 w 2084493"/>
                  <a:gd name="connsiteY195" fmla="*/ 3987796 h 4508069"/>
                  <a:gd name="connsiteX196" fmla="*/ 493717 w 2084493"/>
                  <a:gd name="connsiteY196" fmla="*/ 3975299 h 4508069"/>
                  <a:gd name="connsiteX197" fmla="*/ 325010 w 2084493"/>
                  <a:gd name="connsiteY197" fmla="*/ 3988292 h 4508069"/>
                  <a:gd name="connsiteX198" fmla="*/ 263402 w 2084493"/>
                  <a:gd name="connsiteY198" fmla="*/ 3933628 h 4508069"/>
                  <a:gd name="connsiteX199" fmla="*/ 280023 w 2084493"/>
                  <a:gd name="connsiteY199" fmla="*/ 3874925 h 4508069"/>
                  <a:gd name="connsiteX200" fmla="*/ 294396 w 2084493"/>
                  <a:gd name="connsiteY200" fmla="*/ 3815879 h 4508069"/>
                  <a:gd name="connsiteX201" fmla="*/ 258363 w 2084493"/>
                  <a:gd name="connsiteY201" fmla="*/ 3308016 h 4508069"/>
                  <a:gd name="connsiteX202" fmla="*/ 254315 w 2084493"/>
                  <a:gd name="connsiteY202" fmla="*/ 2521232 h 4508069"/>
                  <a:gd name="connsiteX203" fmla="*/ 316913 w 2084493"/>
                  <a:gd name="connsiteY203" fmla="*/ 1597945 h 4508069"/>
                  <a:gd name="connsiteX204" fmla="*/ 358347 w 2084493"/>
                  <a:gd name="connsiteY204" fmla="*/ 1675031 h 4508069"/>
                  <a:gd name="connsiteX205" fmla="*/ 523444 w 2084493"/>
                  <a:gd name="connsiteY205" fmla="*/ 1814353 h 4508069"/>
                  <a:gd name="connsiteX206" fmla="*/ 525044 w 2084493"/>
                  <a:gd name="connsiteY206" fmla="*/ 1814258 h 4508069"/>
                  <a:gd name="connsiteX207" fmla="*/ 537503 w 2084493"/>
                  <a:gd name="connsiteY207" fmla="*/ 1813753 h 4508069"/>
                  <a:gd name="connsiteX208" fmla="*/ 541808 w 2084493"/>
                  <a:gd name="connsiteY208" fmla="*/ 1782625 h 4508069"/>
                  <a:gd name="connsiteX209" fmla="*/ 538903 w 2084493"/>
                  <a:gd name="connsiteY209" fmla="*/ 1778158 h 4508069"/>
                  <a:gd name="connsiteX210" fmla="*/ 510033 w 2084493"/>
                  <a:gd name="connsiteY210" fmla="*/ 1806619 h 4508069"/>
                  <a:gd name="connsiteX211" fmla="*/ 419012 w 2084493"/>
                  <a:gd name="connsiteY211" fmla="*/ 1726990 h 4508069"/>
                  <a:gd name="connsiteX212" fmla="*/ 323638 w 2084493"/>
                  <a:gd name="connsiteY212" fmla="*/ 1584696 h 4508069"/>
                  <a:gd name="connsiteX213" fmla="*/ 343726 w 2084493"/>
                  <a:gd name="connsiteY213" fmla="*/ 1549558 h 4508069"/>
                  <a:gd name="connsiteX214" fmla="*/ 596063 w 2084493"/>
                  <a:gd name="connsiteY214" fmla="*/ 1803352 h 4508069"/>
                  <a:gd name="connsiteX215" fmla="*/ 591719 w 2084493"/>
                  <a:gd name="connsiteY215" fmla="*/ 1843366 h 4508069"/>
                  <a:gd name="connsiteX216" fmla="*/ 605559 w 2084493"/>
                  <a:gd name="connsiteY216" fmla="*/ 1865464 h 4508069"/>
                  <a:gd name="connsiteX217" fmla="*/ 679845 w 2084493"/>
                  <a:gd name="connsiteY217" fmla="*/ 1883438 h 4508069"/>
                  <a:gd name="connsiteX218" fmla="*/ 796145 w 2084493"/>
                  <a:gd name="connsiteY218" fmla="*/ 1897745 h 4508069"/>
                  <a:gd name="connsiteX219" fmla="*/ 831787 w 2084493"/>
                  <a:gd name="connsiteY219" fmla="*/ 1894487 h 4508069"/>
                  <a:gd name="connsiteX220" fmla="*/ 800117 w 2084493"/>
                  <a:gd name="connsiteY220" fmla="*/ 1881200 h 4508069"/>
                  <a:gd name="connsiteX221" fmla="*/ 764493 w 2084493"/>
                  <a:gd name="connsiteY221" fmla="*/ 1878780 h 4508069"/>
                  <a:gd name="connsiteX222" fmla="*/ 611179 w 2084493"/>
                  <a:gd name="connsiteY222" fmla="*/ 1852177 h 4508069"/>
                  <a:gd name="connsiteX223" fmla="*/ 605416 w 2084493"/>
                  <a:gd name="connsiteY223" fmla="*/ 1808400 h 4508069"/>
                  <a:gd name="connsiteX224" fmla="*/ 606397 w 2084493"/>
                  <a:gd name="connsiteY224" fmla="*/ 1807600 h 4508069"/>
                  <a:gd name="connsiteX225" fmla="*/ 832464 w 2084493"/>
                  <a:gd name="connsiteY225" fmla="*/ 1845633 h 4508069"/>
                  <a:gd name="connsiteX226" fmla="*/ 857114 w 2084493"/>
                  <a:gd name="connsiteY226" fmla="*/ 1898097 h 4508069"/>
                  <a:gd name="connsiteX227" fmla="*/ 854647 w 2084493"/>
                  <a:gd name="connsiteY227" fmla="*/ 2194658 h 4508069"/>
                  <a:gd name="connsiteX228" fmla="*/ 842646 w 2084493"/>
                  <a:gd name="connsiteY228" fmla="*/ 2240683 h 4508069"/>
                  <a:gd name="connsiteX229" fmla="*/ 795954 w 2084493"/>
                  <a:gd name="connsiteY229" fmla="*/ 2387644 h 4508069"/>
                  <a:gd name="connsiteX230" fmla="*/ 803489 w 2084493"/>
                  <a:gd name="connsiteY230" fmla="*/ 2395188 h 4508069"/>
                  <a:gd name="connsiteX231" fmla="*/ 876774 w 2084493"/>
                  <a:gd name="connsiteY231" fmla="*/ 2364470 h 4508069"/>
                  <a:gd name="connsiteX232" fmla="*/ 664157 w 2084493"/>
                  <a:gd name="connsiteY232" fmla="*/ 2621759 h 4508069"/>
                  <a:gd name="connsiteX233" fmla="*/ 1295217 w 2084493"/>
                  <a:gd name="connsiteY233" fmla="*/ 4064244 h 4508069"/>
                  <a:gd name="connsiteX234" fmla="*/ 1295198 w 2084493"/>
                  <a:gd name="connsiteY234" fmla="*/ 4071150 h 4508069"/>
                  <a:gd name="connsiteX235" fmla="*/ 1158000 w 2084493"/>
                  <a:gd name="connsiteY235" fmla="*/ 4106373 h 4508069"/>
                  <a:gd name="connsiteX236" fmla="*/ 949945 w 2084493"/>
                  <a:gd name="connsiteY236" fmla="*/ 4013600 h 4508069"/>
                  <a:gd name="connsiteX237" fmla="*/ 913007 w 2084493"/>
                  <a:gd name="connsiteY237" fmla="*/ 4002398 h 4508069"/>
                  <a:gd name="connsiteX238" fmla="*/ 893633 w 2084493"/>
                  <a:gd name="connsiteY238" fmla="*/ 4012409 h 4508069"/>
                  <a:gd name="connsiteX239" fmla="*/ 867335 w 2084493"/>
                  <a:gd name="connsiteY239" fmla="*/ 4006284 h 4508069"/>
                  <a:gd name="connsiteX240" fmla="*/ 814442 w 2084493"/>
                  <a:gd name="connsiteY240" fmla="*/ 3940009 h 4508069"/>
                  <a:gd name="connsiteX241" fmla="*/ 853704 w 2084493"/>
                  <a:gd name="connsiteY241" fmla="*/ 3959755 h 4508069"/>
                  <a:gd name="connsiteX242" fmla="*/ 957632 w 2084493"/>
                  <a:gd name="connsiteY242" fmla="*/ 3991854 h 4508069"/>
                  <a:gd name="connsiteX243" fmla="*/ 1295217 w 2084493"/>
                  <a:gd name="connsiteY243" fmla="*/ 4064244 h 4508069"/>
                  <a:gd name="connsiteX244" fmla="*/ 1145874 w 2084493"/>
                  <a:gd name="connsiteY244" fmla="*/ 1884686 h 4508069"/>
                  <a:gd name="connsiteX245" fmla="*/ 1143855 w 2084493"/>
                  <a:gd name="connsiteY245" fmla="*/ 1994147 h 4508069"/>
                  <a:gd name="connsiteX246" fmla="*/ 1131701 w 2084493"/>
                  <a:gd name="connsiteY246" fmla="*/ 2074710 h 4508069"/>
                  <a:gd name="connsiteX247" fmla="*/ 1120747 w 2084493"/>
                  <a:gd name="connsiteY247" fmla="*/ 2230881 h 4508069"/>
                  <a:gd name="connsiteX248" fmla="*/ 1110479 w 2084493"/>
                  <a:gd name="connsiteY248" fmla="*/ 2235777 h 4508069"/>
                  <a:gd name="connsiteX249" fmla="*/ 1113785 w 2084493"/>
                  <a:gd name="connsiteY249" fmla="*/ 2263933 h 4508069"/>
                  <a:gd name="connsiteX250" fmla="*/ 1115013 w 2084493"/>
                  <a:gd name="connsiteY250" fmla="*/ 2276821 h 4508069"/>
                  <a:gd name="connsiteX251" fmla="*/ 1084581 w 2084493"/>
                  <a:gd name="connsiteY251" fmla="*/ 3081235 h 4508069"/>
                  <a:gd name="connsiteX252" fmla="*/ 1071008 w 2084493"/>
                  <a:gd name="connsiteY252" fmla="*/ 3510689 h 4508069"/>
                  <a:gd name="connsiteX253" fmla="*/ 1097211 w 2084493"/>
                  <a:gd name="connsiteY253" fmla="*/ 3771531 h 4508069"/>
                  <a:gd name="connsiteX254" fmla="*/ 1092172 w 2084493"/>
                  <a:gd name="connsiteY254" fmla="*/ 3859752 h 4508069"/>
                  <a:gd name="connsiteX255" fmla="*/ 939410 w 2084493"/>
                  <a:gd name="connsiteY255" fmla="*/ 3909015 h 4508069"/>
                  <a:gd name="connsiteX256" fmla="*/ 786648 w 2084493"/>
                  <a:gd name="connsiteY256" fmla="*/ 3783142 h 4508069"/>
                  <a:gd name="connsiteX257" fmla="*/ 785305 w 2084493"/>
                  <a:gd name="connsiteY257" fmla="*/ 3625932 h 4508069"/>
                  <a:gd name="connsiteX258" fmla="*/ 749482 w 2084493"/>
                  <a:gd name="connsiteY258" fmla="*/ 3403628 h 4508069"/>
                  <a:gd name="connsiteX259" fmla="*/ 699876 w 2084493"/>
                  <a:gd name="connsiteY259" fmla="*/ 2815507 h 4508069"/>
                  <a:gd name="connsiteX260" fmla="*/ 678873 w 2084493"/>
                  <a:gd name="connsiteY260" fmla="*/ 2679966 h 4508069"/>
                  <a:gd name="connsiteX261" fmla="*/ 852657 w 2084493"/>
                  <a:gd name="connsiteY261" fmla="*/ 2417229 h 4508069"/>
                  <a:gd name="connsiteX262" fmla="*/ 896281 w 2084493"/>
                  <a:gd name="connsiteY262" fmla="*/ 2337247 h 4508069"/>
                  <a:gd name="connsiteX263" fmla="*/ 918732 w 2084493"/>
                  <a:gd name="connsiteY263" fmla="*/ 2254370 h 4508069"/>
                  <a:gd name="connsiteX264" fmla="*/ 962708 w 2084493"/>
                  <a:gd name="connsiteY264" fmla="*/ 2101427 h 4508069"/>
                  <a:gd name="connsiteX265" fmla="*/ 960946 w 2084493"/>
                  <a:gd name="connsiteY265" fmla="*/ 1932235 h 4508069"/>
                  <a:gd name="connsiteX266" fmla="*/ 950221 w 2084493"/>
                  <a:gd name="connsiteY266" fmla="*/ 1927710 h 4508069"/>
                  <a:gd name="connsiteX267" fmla="*/ 942744 w 2084493"/>
                  <a:gd name="connsiteY267" fmla="*/ 2125764 h 4508069"/>
                  <a:gd name="connsiteX268" fmla="*/ 909054 w 2084493"/>
                  <a:gd name="connsiteY268" fmla="*/ 2223481 h 4508069"/>
                  <a:gd name="connsiteX269" fmla="*/ 885385 w 2084493"/>
                  <a:gd name="connsiteY269" fmla="*/ 2325522 h 4508069"/>
                  <a:gd name="connsiteX270" fmla="*/ 811585 w 2084493"/>
                  <a:gd name="connsiteY270" fmla="*/ 2380472 h 4508069"/>
                  <a:gd name="connsiteX271" fmla="*/ 869306 w 2084493"/>
                  <a:gd name="connsiteY271" fmla="*/ 2203869 h 4508069"/>
                  <a:gd name="connsiteX272" fmla="*/ 866820 w 2084493"/>
                  <a:gd name="connsiteY272" fmla="*/ 1898421 h 4508069"/>
                  <a:gd name="connsiteX273" fmla="*/ 1058892 w 2084493"/>
                  <a:gd name="connsiteY273" fmla="*/ 1860540 h 4508069"/>
                  <a:gd name="connsiteX274" fmla="*/ 1124948 w 2084493"/>
                  <a:gd name="connsiteY274" fmla="*/ 1784397 h 4508069"/>
                  <a:gd name="connsiteX275" fmla="*/ 1126186 w 2084493"/>
                  <a:gd name="connsiteY275" fmla="*/ 1783930 h 4508069"/>
                  <a:gd name="connsiteX276" fmla="*/ 1145874 w 2084493"/>
                  <a:gd name="connsiteY276" fmla="*/ 1884686 h 4508069"/>
                  <a:gd name="connsiteX277" fmla="*/ 2039281 w 2084493"/>
                  <a:gd name="connsiteY277" fmla="*/ 2274068 h 4508069"/>
                  <a:gd name="connsiteX278" fmla="*/ 2007106 w 2084493"/>
                  <a:gd name="connsiteY278" fmla="*/ 2333066 h 4508069"/>
                  <a:gd name="connsiteX279" fmla="*/ 2005629 w 2084493"/>
                  <a:gd name="connsiteY279" fmla="*/ 2290051 h 4508069"/>
                  <a:gd name="connsiteX280" fmla="*/ 2040186 w 2084493"/>
                  <a:gd name="connsiteY280" fmla="*/ 2257751 h 4508069"/>
                  <a:gd name="connsiteX281" fmla="*/ 2039281 w 2084493"/>
                  <a:gd name="connsiteY281" fmla="*/ 2274068 h 4508069"/>
                  <a:gd name="connsiteX282" fmla="*/ 1975502 w 2084493"/>
                  <a:gd name="connsiteY282" fmla="*/ 3934123 h 4508069"/>
                  <a:gd name="connsiteX283" fmla="*/ 1949118 w 2084493"/>
                  <a:gd name="connsiteY283" fmla="*/ 2383462 h 4508069"/>
                  <a:gd name="connsiteX284" fmla="*/ 1944460 w 2084493"/>
                  <a:gd name="connsiteY284" fmla="*/ 2267991 h 4508069"/>
                  <a:gd name="connsiteX285" fmla="*/ 1932906 w 2084493"/>
                  <a:gd name="connsiteY285" fmla="*/ 2205250 h 4508069"/>
                  <a:gd name="connsiteX286" fmla="*/ 1939002 w 2084493"/>
                  <a:gd name="connsiteY286" fmla="*/ 2171417 h 4508069"/>
                  <a:gd name="connsiteX287" fmla="*/ 2036519 w 2084493"/>
                  <a:gd name="connsiteY287" fmla="*/ 2187895 h 4508069"/>
                  <a:gd name="connsiteX288" fmla="*/ 2043767 w 2084493"/>
                  <a:gd name="connsiteY288" fmla="*/ 2226443 h 4508069"/>
                  <a:gd name="connsiteX289" fmla="*/ 1996676 w 2084493"/>
                  <a:gd name="connsiteY289" fmla="*/ 2276106 h 4508069"/>
                  <a:gd name="connsiteX290" fmla="*/ 2021898 w 2084493"/>
                  <a:gd name="connsiteY290" fmla="*/ 4344422 h 4508069"/>
                  <a:gd name="connsiteX291" fmla="*/ 1990694 w 2084493"/>
                  <a:gd name="connsiteY291" fmla="*/ 4345775 h 4508069"/>
                  <a:gd name="connsiteX292" fmla="*/ 1975502 w 2084493"/>
                  <a:gd name="connsiteY292" fmla="*/ 3934123 h 4508069"/>
                  <a:gd name="connsiteX293" fmla="*/ 2060198 w 2084493"/>
                  <a:gd name="connsiteY293" fmla="*/ 4484259 h 4508069"/>
                  <a:gd name="connsiteX294" fmla="*/ 1953127 w 2084493"/>
                  <a:gd name="connsiteY294" fmla="*/ 4438719 h 4508069"/>
                  <a:gd name="connsiteX295" fmla="*/ 1975226 w 2084493"/>
                  <a:gd name="connsiteY295" fmla="*/ 4366568 h 4508069"/>
                  <a:gd name="connsiteX296" fmla="*/ 1989561 w 2084493"/>
                  <a:gd name="connsiteY296" fmla="*/ 4361577 h 4508069"/>
                  <a:gd name="connsiteX297" fmla="*/ 2024394 w 2084493"/>
                  <a:gd name="connsiteY297" fmla="*/ 4363462 h 4508069"/>
                  <a:gd name="connsiteX298" fmla="*/ 2029147 w 2084493"/>
                  <a:gd name="connsiteY298" fmla="*/ 4365739 h 4508069"/>
                  <a:gd name="connsiteX299" fmla="*/ 2052959 w 2084493"/>
                  <a:gd name="connsiteY299" fmla="*/ 4440110 h 4508069"/>
                  <a:gd name="connsiteX300" fmla="*/ 2066104 w 2084493"/>
                  <a:gd name="connsiteY300" fmla="*/ 4457865 h 4508069"/>
                  <a:gd name="connsiteX301" fmla="*/ 2060198 w 2084493"/>
                  <a:gd name="connsiteY301" fmla="*/ 4484259 h 450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</a:cxnLst>
                <a:rect l="l" t="t" r="r" b="b"/>
                <a:pathLst>
                  <a:path w="2084493" h="4508069">
                    <a:moveTo>
                      <a:pt x="2084230" y="4455398"/>
                    </a:moveTo>
                    <a:cubicBezTo>
                      <a:pt x="2083430" y="4439796"/>
                      <a:pt x="2072800" y="4423013"/>
                      <a:pt x="2056036" y="4421993"/>
                    </a:cubicBezTo>
                    <a:cubicBezTo>
                      <a:pt x="2054988" y="4415164"/>
                      <a:pt x="2051397" y="4407544"/>
                      <a:pt x="2050606" y="4400420"/>
                    </a:cubicBezTo>
                    <a:cubicBezTo>
                      <a:pt x="2047749" y="4385122"/>
                      <a:pt x="2047939" y="4370035"/>
                      <a:pt x="2047711" y="4354566"/>
                    </a:cubicBezTo>
                    <a:cubicBezTo>
                      <a:pt x="2047625" y="4348594"/>
                      <a:pt x="2043425" y="4345879"/>
                      <a:pt x="2039129" y="4346089"/>
                    </a:cubicBezTo>
                    <a:cubicBezTo>
                      <a:pt x="2022393" y="3686892"/>
                      <a:pt x="2021250" y="3027372"/>
                      <a:pt x="2007982" y="2368089"/>
                    </a:cubicBezTo>
                    <a:cubicBezTo>
                      <a:pt x="2021517" y="2367318"/>
                      <a:pt x="2023794" y="2346667"/>
                      <a:pt x="2032214" y="2337885"/>
                    </a:cubicBezTo>
                    <a:cubicBezTo>
                      <a:pt x="2038719" y="2328198"/>
                      <a:pt x="2045949" y="2321055"/>
                      <a:pt x="2051178" y="2311549"/>
                    </a:cubicBezTo>
                    <a:cubicBezTo>
                      <a:pt x="2061303" y="2291556"/>
                      <a:pt x="2063808" y="2265562"/>
                      <a:pt x="2054797" y="2244778"/>
                    </a:cubicBezTo>
                    <a:cubicBezTo>
                      <a:pt x="2079496" y="2212584"/>
                      <a:pt x="2092993" y="2179494"/>
                      <a:pt x="2040481" y="2170741"/>
                    </a:cubicBezTo>
                    <a:cubicBezTo>
                      <a:pt x="2043596" y="2149090"/>
                      <a:pt x="2031661" y="2124697"/>
                      <a:pt x="2016955" y="2109457"/>
                    </a:cubicBezTo>
                    <a:cubicBezTo>
                      <a:pt x="1999009" y="2090854"/>
                      <a:pt x="1970473" y="2085825"/>
                      <a:pt x="1948089" y="2074462"/>
                    </a:cubicBezTo>
                    <a:cubicBezTo>
                      <a:pt x="1862754" y="2030199"/>
                      <a:pt x="1820711" y="1938054"/>
                      <a:pt x="1780658" y="1855501"/>
                    </a:cubicBezTo>
                    <a:cubicBezTo>
                      <a:pt x="1728661" y="1744087"/>
                      <a:pt x="1671073" y="1634816"/>
                      <a:pt x="1596893" y="1536376"/>
                    </a:cubicBezTo>
                    <a:cubicBezTo>
                      <a:pt x="1609628" y="1530480"/>
                      <a:pt x="1625629" y="1531156"/>
                      <a:pt x="1636583" y="1522183"/>
                    </a:cubicBezTo>
                    <a:cubicBezTo>
                      <a:pt x="1642651" y="1543415"/>
                      <a:pt x="1661101" y="1533109"/>
                      <a:pt x="1656071" y="1520574"/>
                    </a:cubicBezTo>
                    <a:cubicBezTo>
                      <a:pt x="1571747" y="1362840"/>
                      <a:pt x="1535466" y="1187599"/>
                      <a:pt x="1495794" y="1015149"/>
                    </a:cubicBezTo>
                    <a:cubicBezTo>
                      <a:pt x="1484812" y="972381"/>
                      <a:pt x="1459818" y="935500"/>
                      <a:pt x="1428119" y="905259"/>
                    </a:cubicBezTo>
                    <a:cubicBezTo>
                      <a:pt x="1394610" y="874131"/>
                      <a:pt x="1357396" y="840003"/>
                      <a:pt x="1312848" y="827430"/>
                    </a:cubicBezTo>
                    <a:cubicBezTo>
                      <a:pt x="1308276" y="824448"/>
                      <a:pt x="1304989" y="825210"/>
                      <a:pt x="1302665" y="828497"/>
                    </a:cubicBezTo>
                    <a:cubicBezTo>
                      <a:pt x="1293712" y="824925"/>
                      <a:pt x="1286816" y="822734"/>
                      <a:pt x="1281539" y="825001"/>
                    </a:cubicBezTo>
                    <a:cubicBezTo>
                      <a:pt x="1280329" y="823191"/>
                      <a:pt x="1278348" y="822210"/>
                      <a:pt x="1275424" y="822286"/>
                    </a:cubicBezTo>
                    <a:cubicBezTo>
                      <a:pt x="1266718" y="825401"/>
                      <a:pt x="1265242" y="838212"/>
                      <a:pt x="1262394" y="845880"/>
                    </a:cubicBezTo>
                    <a:cubicBezTo>
                      <a:pt x="1249678" y="879522"/>
                      <a:pt x="1231533" y="910764"/>
                      <a:pt x="1216750" y="943454"/>
                    </a:cubicBezTo>
                    <a:cubicBezTo>
                      <a:pt x="1170668" y="946302"/>
                      <a:pt x="1175326" y="956122"/>
                      <a:pt x="1140931" y="974591"/>
                    </a:cubicBezTo>
                    <a:cubicBezTo>
                      <a:pt x="1133130" y="977401"/>
                      <a:pt x="1129177" y="971638"/>
                      <a:pt x="1124338" y="966438"/>
                    </a:cubicBezTo>
                    <a:cubicBezTo>
                      <a:pt x="1073494" y="911697"/>
                      <a:pt x="1019982" y="852262"/>
                      <a:pt x="1009143" y="775423"/>
                    </a:cubicBezTo>
                    <a:cubicBezTo>
                      <a:pt x="1004218" y="742314"/>
                      <a:pt x="1005209" y="705872"/>
                      <a:pt x="1027983" y="679259"/>
                    </a:cubicBezTo>
                    <a:cubicBezTo>
                      <a:pt x="1027974" y="679259"/>
                      <a:pt x="1027964" y="679249"/>
                      <a:pt x="1027945" y="679240"/>
                    </a:cubicBezTo>
                    <a:cubicBezTo>
                      <a:pt x="1028888" y="677478"/>
                      <a:pt x="1028383" y="675135"/>
                      <a:pt x="1027021" y="673792"/>
                    </a:cubicBezTo>
                    <a:cubicBezTo>
                      <a:pt x="1027983" y="670525"/>
                      <a:pt x="1027907" y="666667"/>
                      <a:pt x="1027059" y="663200"/>
                    </a:cubicBezTo>
                    <a:cubicBezTo>
                      <a:pt x="1025307" y="656018"/>
                      <a:pt x="1021411" y="651065"/>
                      <a:pt x="1015420" y="649274"/>
                    </a:cubicBezTo>
                    <a:cubicBezTo>
                      <a:pt x="1014915" y="645969"/>
                      <a:pt x="1012048" y="643045"/>
                      <a:pt x="1007733" y="644131"/>
                    </a:cubicBezTo>
                    <a:cubicBezTo>
                      <a:pt x="976082" y="651313"/>
                      <a:pt x="937905" y="649017"/>
                      <a:pt x="915579" y="676716"/>
                    </a:cubicBezTo>
                    <a:cubicBezTo>
                      <a:pt x="789001" y="621366"/>
                      <a:pt x="590872" y="684107"/>
                      <a:pt x="459131" y="710529"/>
                    </a:cubicBezTo>
                    <a:cubicBezTo>
                      <a:pt x="444377" y="713816"/>
                      <a:pt x="429308" y="716264"/>
                      <a:pt x="414364" y="717816"/>
                    </a:cubicBezTo>
                    <a:cubicBezTo>
                      <a:pt x="385551" y="722188"/>
                      <a:pt x="357595" y="732761"/>
                      <a:pt x="329591" y="740371"/>
                    </a:cubicBezTo>
                    <a:cubicBezTo>
                      <a:pt x="349308" y="674849"/>
                      <a:pt x="363234" y="605202"/>
                      <a:pt x="403019" y="548185"/>
                    </a:cubicBezTo>
                    <a:cubicBezTo>
                      <a:pt x="429470" y="510866"/>
                      <a:pt x="467904" y="481415"/>
                      <a:pt x="484896" y="437857"/>
                    </a:cubicBezTo>
                    <a:cubicBezTo>
                      <a:pt x="498298" y="404691"/>
                      <a:pt x="490964" y="367639"/>
                      <a:pt x="502165" y="333997"/>
                    </a:cubicBezTo>
                    <a:cubicBezTo>
                      <a:pt x="507928" y="317223"/>
                      <a:pt x="517939" y="302259"/>
                      <a:pt x="524720" y="285914"/>
                    </a:cubicBezTo>
                    <a:cubicBezTo>
                      <a:pt x="534712" y="261816"/>
                      <a:pt x="536827" y="227764"/>
                      <a:pt x="513005" y="210705"/>
                    </a:cubicBezTo>
                    <a:cubicBezTo>
                      <a:pt x="499927" y="201342"/>
                      <a:pt x="486135" y="205447"/>
                      <a:pt x="478172" y="218782"/>
                    </a:cubicBezTo>
                    <a:cubicBezTo>
                      <a:pt x="469285" y="233670"/>
                      <a:pt x="463179" y="251215"/>
                      <a:pt x="457121" y="267417"/>
                    </a:cubicBezTo>
                    <a:cubicBezTo>
                      <a:pt x="451416" y="285248"/>
                      <a:pt x="442891" y="303707"/>
                      <a:pt x="441424" y="322252"/>
                    </a:cubicBezTo>
                    <a:cubicBezTo>
                      <a:pt x="379721" y="335883"/>
                      <a:pt x="365329" y="140487"/>
                      <a:pt x="357890" y="98139"/>
                    </a:cubicBezTo>
                    <a:cubicBezTo>
                      <a:pt x="355356" y="81756"/>
                      <a:pt x="353728" y="63410"/>
                      <a:pt x="347736" y="47885"/>
                    </a:cubicBezTo>
                    <a:cubicBezTo>
                      <a:pt x="340926" y="26596"/>
                      <a:pt x="312961" y="16967"/>
                      <a:pt x="309122" y="45675"/>
                    </a:cubicBezTo>
                    <a:cubicBezTo>
                      <a:pt x="304483" y="98034"/>
                      <a:pt x="306426" y="150783"/>
                      <a:pt x="312618" y="202904"/>
                    </a:cubicBezTo>
                    <a:cubicBezTo>
                      <a:pt x="284167" y="153098"/>
                      <a:pt x="299073" y="96948"/>
                      <a:pt x="288405" y="43341"/>
                    </a:cubicBezTo>
                    <a:cubicBezTo>
                      <a:pt x="285681" y="28816"/>
                      <a:pt x="281490" y="2441"/>
                      <a:pt x="263259" y="145"/>
                    </a:cubicBezTo>
                    <a:cubicBezTo>
                      <a:pt x="245857" y="-1788"/>
                      <a:pt x="234103" y="15919"/>
                      <a:pt x="235008" y="31854"/>
                    </a:cubicBezTo>
                    <a:cubicBezTo>
                      <a:pt x="205242" y="10747"/>
                      <a:pt x="203328" y="44408"/>
                      <a:pt x="201185" y="65801"/>
                    </a:cubicBezTo>
                    <a:cubicBezTo>
                      <a:pt x="198575" y="90709"/>
                      <a:pt x="198746" y="115846"/>
                      <a:pt x="200661" y="140792"/>
                    </a:cubicBezTo>
                    <a:cubicBezTo>
                      <a:pt x="193012" y="123380"/>
                      <a:pt x="165837" y="113979"/>
                      <a:pt x="153017" y="131581"/>
                    </a:cubicBezTo>
                    <a:cubicBezTo>
                      <a:pt x="142739" y="148497"/>
                      <a:pt x="159475" y="200342"/>
                      <a:pt x="163570" y="221078"/>
                    </a:cubicBezTo>
                    <a:cubicBezTo>
                      <a:pt x="173991" y="262588"/>
                      <a:pt x="202128" y="296116"/>
                      <a:pt x="215758" y="336264"/>
                    </a:cubicBezTo>
                    <a:cubicBezTo>
                      <a:pt x="234113" y="393223"/>
                      <a:pt x="230998" y="456974"/>
                      <a:pt x="261668" y="509819"/>
                    </a:cubicBezTo>
                    <a:cubicBezTo>
                      <a:pt x="231046" y="571312"/>
                      <a:pt x="200785" y="633377"/>
                      <a:pt x="159637" y="688774"/>
                    </a:cubicBezTo>
                    <a:cubicBezTo>
                      <a:pt x="97438" y="783072"/>
                      <a:pt x="-40407" y="870626"/>
                      <a:pt x="11418" y="999137"/>
                    </a:cubicBezTo>
                    <a:cubicBezTo>
                      <a:pt x="22362" y="1033598"/>
                      <a:pt x="32364" y="1076766"/>
                      <a:pt x="66273" y="1095901"/>
                    </a:cubicBezTo>
                    <a:cubicBezTo>
                      <a:pt x="81875" y="1102436"/>
                      <a:pt x="101048" y="1091987"/>
                      <a:pt x="116212" y="1088386"/>
                    </a:cubicBezTo>
                    <a:cubicBezTo>
                      <a:pt x="120832" y="1119981"/>
                      <a:pt x="125309" y="1136545"/>
                      <a:pt x="147883" y="1160824"/>
                    </a:cubicBezTo>
                    <a:cubicBezTo>
                      <a:pt x="151417" y="1169025"/>
                      <a:pt x="154379" y="1171044"/>
                      <a:pt x="158008" y="1175702"/>
                    </a:cubicBezTo>
                    <a:cubicBezTo>
                      <a:pt x="167104" y="1187465"/>
                      <a:pt x="183640" y="1187532"/>
                      <a:pt x="197127" y="1186751"/>
                    </a:cubicBezTo>
                    <a:cubicBezTo>
                      <a:pt x="264107" y="1181084"/>
                      <a:pt x="331611" y="1175130"/>
                      <a:pt x="397485" y="1161367"/>
                    </a:cubicBezTo>
                    <a:cubicBezTo>
                      <a:pt x="378950" y="1237567"/>
                      <a:pt x="356852" y="1312881"/>
                      <a:pt x="330172" y="1386633"/>
                    </a:cubicBezTo>
                    <a:cubicBezTo>
                      <a:pt x="306017" y="1402835"/>
                      <a:pt x="327934" y="1509382"/>
                      <a:pt x="338602" y="1535518"/>
                    </a:cubicBezTo>
                    <a:cubicBezTo>
                      <a:pt x="174553" y="1786321"/>
                      <a:pt x="223969" y="2112390"/>
                      <a:pt x="233246" y="2396921"/>
                    </a:cubicBezTo>
                    <a:cubicBezTo>
                      <a:pt x="248991" y="2665145"/>
                      <a:pt x="219244" y="2933693"/>
                      <a:pt x="233646" y="3201946"/>
                    </a:cubicBezTo>
                    <a:cubicBezTo>
                      <a:pt x="239399" y="3418839"/>
                      <a:pt x="305750" y="3639105"/>
                      <a:pt x="266564" y="3854865"/>
                    </a:cubicBezTo>
                    <a:cubicBezTo>
                      <a:pt x="256392" y="3889232"/>
                      <a:pt x="233789" y="3925246"/>
                      <a:pt x="250686" y="3961326"/>
                    </a:cubicBezTo>
                    <a:cubicBezTo>
                      <a:pt x="265669" y="3992730"/>
                      <a:pt x="302702" y="4005780"/>
                      <a:pt x="335459" y="4006656"/>
                    </a:cubicBezTo>
                    <a:cubicBezTo>
                      <a:pt x="323276" y="4053728"/>
                      <a:pt x="305312" y="4105021"/>
                      <a:pt x="317580" y="4153665"/>
                    </a:cubicBezTo>
                    <a:cubicBezTo>
                      <a:pt x="348984" y="4256697"/>
                      <a:pt x="528854" y="4274004"/>
                      <a:pt x="587547" y="4189012"/>
                    </a:cubicBezTo>
                    <a:cubicBezTo>
                      <a:pt x="621704" y="4130004"/>
                      <a:pt x="573565" y="4065701"/>
                      <a:pt x="581023" y="4003646"/>
                    </a:cubicBezTo>
                    <a:cubicBezTo>
                      <a:pt x="629295" y="3994273"/>
                      <a:pt x="670939" y="3958326"/>
                      <a:pt x="688484" y="3912577"/>
                    </a:cubicBezTo>
                    <a:cubicBezTo>
                      <a:pt x="697437" y="3890375"/>
                      <a:pt x="701733" y="3865362"/>
                      <a:pt x="686855" y="3844674"/>
                    </a:cubicBezTo>
                    <a:cubicBezTo>
                      <a:pt x="565583" y="3531739"/>
                      <a:pt x="662223" y="3074901"/>
                      <a:pt x="674482" y="2738173"/>
                    </a:cubicBezTo>
                    <a:cubicBezTo>
                      <a:pt x="709820" y="3057547"/>
                      <a:pt x="708105" y="3383178"/>
                      <a:pt x="784905" y="3696436"/>
                    </a:cubicBezTo>
                    <a:cubicBezTo>
                      <a:pt x="789801" y="3723478"/>
                      <a:pt x="790544" y="3753253"/>
                      <a:pt x="775056" y="3776675"/>
                    </a:cubicBezTo>
                    <a:cubicBezTo>
                      <a:pt x="770503" y="3777494"/>
                      <a:pt x="766227" y="3780771"/>
                      <a:pt x="765608" y="3786552"/>
                    </a:cubicBezTo>
                    <a:cubicBezTo>
                      <a:pt x="762093" y="3825938"/>
                      <a:pt x="783153" y="3864714"/>
                      <a:pt x="812937" y="3889498"/>
                    </a:cubicBezTo>
                    <a:cubicBezTo>
                      <a:pt x="804974" y="3903586"/>
                      <a:pt x="801098" y="3919855"/>
                      <a:pt x="798650" y="3935771"/>
                    </a:cubicBezTo>
                    <a:cubicBezTo>
                      <a:pt x="792563" y="3965756"/>
                      <a:pt x="795249" y="4000731"/>
                      <a:pt x="828920" y="4011685"/>
                    </a:cubicBezTo>
                    <a:cubicBezTo>
                      <a:pt x="847189" y="4017152"/>
                      <a:pt x="883794" y="4032850"/>
                      <a:pt x="901206" y="4027335"/>
                    </a:cubicBezTo>
                    <a:cubicBezTo>
                      <a:pt x="907425" y="4024982"/>
                      <a:pt x="912312" y="4018705"/>
                      <a:pt x="919074" y="4017943"/>
                    </a:cubicBezTo>
                    <a:cubicBezTo>
                      <a:pt x="933657" y="4016295"/>
                      <a:pt x="947383" y="4033030"/>
                      <a:pt x="956993" y="4041717"/>
                    </a:cubicBezTo>
                    <a:cubicBezTo>
                      <a:pt x="1024935" y="4112164"/>
                      <a:pt x="1104279" y="4113479"/>
                      <a:pt x="1194518" y="4127709"/>
                    </a:cubicBezTo>
                    <a:cubicBezTo>
                      <a:pt x="1211225" y="4130319"/>
                      <a:pt x="1228180" y="4133796"/>
                      <a:pt x="1245163" y="4133548"/>
                    </a:cubicBezTo>
                    <a:cubicBezTo>
                      <a:pt x="1305951" y="4135367"/>
                      <a:pt x="1327268" y="4064701"/>
                      <a:pt x="1296493" y="4019800"/>
                    </a:cubicBezTo>
                    <a:cubicBezTo>
                      <a:pt x="1278043" y="3990416"/>
                      <a:pt x="1247601" y="3971480"/>
                      <a:pt x="1219483" y="3952487"/>
                    </a:cubicBezTo>
                    <a:cubicBezTo>
                      <a:pt x="1183155" y="3928770"/>
                      <a:pt x="1147941" y="3902567"/>
                      <a:pt x="1111003" y="3880097"/>
                    </a:cubicBezTo>
                    <a:cubicBezTo>
                      <a:pt x="1119966" y="3858857"/>
                      <a:pt x="1109489" y="3837063"/>
                      <a:pt x="1109917" y="3815232"/>
                    </a:cubicBezTo>
                    <a:cubicBezTo>
                      <a:pt x="1126634" y="3720449"/>
                      <a:pt x="1173221" y="3699437"/>
                      <a:pt x="1123471" y="3593318"/>
                    </a:cubicBezTo>
                    <a:cubicBezTo>
                      <a:pt x="1051234" y="3461892"/>
                      <a:pt x="1094049" y="3308921"/>
                      <a:pt x="1097906" y="3166989"/>
                    </a:cubicBezTo>
                    <a:cubicBezTo>
                      <a:pt x="1112794" y="2870304"/>
                      <a:pt x="1153713" y="2571638"/>
                      <a:pt x="1129120" y="2274782"/>
                    </a:cubicBezTo>
                    <a:cubicBezTo>
                      <a:pt x="1144265" y="2252103"/>
                      <a:pt x="1145408" y="2221337"/>
                      <a:pt x="1147474" y="2195029"/>
                    </a:cubicBezTo>
                    <a:cubicBezTo>
                      <a:pt x="1154323" y="2132098"/>
                      <a:pt x="1147103" y="2067423"/>
                      <a:pt x="1160067" y="2005282"/>
                    </a:cubicBezTo>
                    <a:cubicBezTo>
                      <a:pt x="1185774" y="1930730"/>
                      <a:pt x="1149208" y="1853091"/>
                      <a:pt x="1137597" y="1779492"/>
                    </a:cubicBezTo>
                    <a:cubicBezTo>
                      <a:pt x="1178621" y="1764309"/>
                      <a:pt x="1220274" y="1734943"/>
                      <a:pt x="1206672" y="1685632"/>
                    </a:cubicBezTo>
                    <a:cubicBezTo>
                      <a:pt x="1203539" y="1671031"/>
                      <a:pt x="1198652" y="1656981"/>
                      <a:pt x="1197081" y="1642036"/>
                    </a:cubicBezTo>
                    <a:cubicBezTo>
                      <a:pt x="1189318" y="1557854"/>
                      <a:pt x="1236533" y="1481112"/>
                      <a:pt x="1273443" y="1409007"/>
                    </a:cubicBezTo>
                    <a:cubicBezTo>
                      <a:pt x="1272909" y="1432896"/>
                      <a:pt x="1281434" y="1459194"/>
                      <a:pt x="1285825" y="1482655"/>
                    </a:cubicBezTo>
                    <a:cubicBezTo>
                      <a:pt x="1294550" y="1522421"/>
                      <a:pt x="1301951" y="1562998"/>
                      <a:pt x="1319067" y="1600231"/>
                    </a:cubicBezTo>
                    <a:cubicBezTo>
                      <a:pt x="1338003" y="1650485"/>
                      <a:pt x="1371750" y="1630435"/>
                      <a:pt x="1357205" y="1617167"/>
                    </a:cubicBezTo>
                    <a:cubicBezTo>
                      <a:pt x="1441787" y="1621462"/>
                      <a:pt x="1512149" y="1567980"/>
                      <a:pt x="1588053" y="1539528"/>
                    </a:cubicBezTo>
                    <a:cubicBezTo>
                      <a:pt x="1650699" y="1637722"/>
                      <a:pt x="1708173" y="1739239"/>
                      <a:pt x="1756560" y="1845243"/>
                    </a:cubicBezTo>
                    <a:cubicBezTo>
                      <a:pt x="1803337" y="1954266"/>
                      <a:pt x="1861954" y="2074871"/>
                      <a:pt x="1984503" y="2111790"/>
                    </a:cubicBezTo>
                    <a:cubicBezTo>
                      <a:pt x="2005953" y="2121344"/>
                      <a:pt x="2020203" y="2143147"/>
                      <a:pt x="2021317" y="2166473"/>
                    </a:cubicBezTo>
                    <a:cubicBezTo>
                      <a:pt x="1994542" y="2161349"/>
                      <a:pt x="1967272" y="2157425"/>
                      <a:pt x="1939945" y="2158749"/>
                    </a:cubicBezTo>
                    <a:cubicBezTo>
                      <a:pt x="1937554" y="2156167"/>
                      <a:pt x="1933868" y="2155005"/>
                      <a:pt x="1930544" y="2157568"/>
                    </a:cubicBezTo>
                    <a:cubicBezTo>
                      <a:pt x="1900769" y="2184590"/>
                      <a:pt x="1921762" y="2239892"/>
                      <a:pt x="1927791" y="2274125"/>
                    </a:cubicBezTo>
                    <a:cubicBezTo>
                      <a:pt x="1917018" y="2296575"/>
                      <a:pt x="1903436" y="2295537"/>
                      <a:pt x="1889834" y="2276430"/>
                    </a:cubicBezTo>
                    <a:cubicBezTo>
                      <a:pt x="1875975" y="2257723"/>
                      <a:pt x="1863593" y="2237825"/>
                      <a:pt x="1853525" y="2216794"/>
                    </a:cubicBezTo>
                    <a:cubicBezTo>
                      <a:pt x="1841847" y="2188991"/>
                      <a:pt x="1830007" y="2160454"/>
                      <a:pt x="1807709" y="2139270"/>
                    </a:cubicBezTo>
                    <a:cubicBezTo>
                      <a:pt x="1634373" y="1996090"/>
                      <a:pt x="1492689" y="1819611"/>
                      <a:pt x="1388238" y="1620586"/>
                    </a:cubicBezTo>
                    <a:cubicBezTo>
                      <a:pt x="1385761" y="1616519"/>
                      <a:pt x="1378361" y="1619167"/>
                      <a:pt x="1380218" y="1623967"/>
                    </a:cubicBezTo>
                    <a:cubicBezTo>
                      <a:pt x="1454761" y="1793322"/>
                      <a:pt x="1571489" y="1942912"/>
                      <a:pt x="1703916" y="2071090"/>
                    </a:cubicBezTo>
                    <a:cubicBezTo>
                      <a:pt x="1739244" y="2106561"/>
                      <a:pt x="1783611" y="2134117"/>
                      <a:pt x="1812805" y="2175141"/>
                    </a:cubicBezTo>
                    <a:cubicBezTo>
                      <a:pt x="1783421" y="2184857"/>
                      <a:pt x="1757103" y="2218832"/>
                      <a:pt x="1773400" y="2249179"/>
                    </a:cubicBezTo>
                    <a:cubicBezTo>
                      <a:pt x="1787297" y="2275897"/>
                      <a:pt x="1832084" y="2288317"/>
                      <a:pt x="1852591" y="2262828"/>
                    </a:cubicBezTo>
                    <a:cubicBezTo>
                      <a:pt x="1856411" y="2257285"/>
                      <a:pt x="1850105" y="2252084"/>
                      <a:pt x="1844876" y="2252789"/>
                    </a:cubicBezTo>
                    <a:cubicBezTo>
                      <a:pt x="1840094" y="2253427"/>
                      <a:pt x="1835646" y="2255199"/>
                      <a:pt x="1830807" y="2255666"/>
                    </a:cubicBezTo>
                    <a:cubicBezTo>
                      <a:pt x="1803537" y="2260542"/>
                      <a:pt x="1773991" y="2235539"/>
                      <a:pt x="1795546" y="2209603"/>
                    </a:cubicBezTo>
                    <a:cubicBezTo>
                      <a:pt x="1802451" y="2200973"/>
                      <a:pt x="1812996" y="2196601"/>
                      <a:pt x="1821063" y="2189534"/>
                    </a:cubicBezTo>
                    <a:cubicBezTo>
                      <a:pt x="1835789" y="2221261"/>
                      <a:pt x="1886538" y="2346172"/>
                      <a:pt x="1932516" y="2296633"/>
                    </a:cubicBezTo>
                    <a:cubicBezTo>
                      <a:pt x="1950022" y="2965411"/>
                      <a:pt x="1929610" y="3692750"/>
                      <a:pt x="1985474" y="4346879"/>
                    </a:cubicBezTo>
                    <a:cubicBezTo>
                      <a:pt x="1975949" y="4350499"/>
                      <a:pt x="1958338" y="4343031"/>
                      <a:pt x="1956909" y="4357547"/>
                    </a:cubicBezTo>
                    <a:cubicBezTo>
                      <a:pt x="1954432" y="4366577"/>
                      <a:pt x="1956738" y="4422594"/>
                      <a:pt x="1947508" y="4420536"/>
                    </a:cubicBezTo>
                    <a:cubicBezTo>
                      <a:pt x="1942736" y="4419793"/>
                      <a:pt x="1936649" y="4421689"/>
                      <a:pt x="1935649" y="4427270"/>
                    </a:cubicBezTo>
                    <a:cubicBezTo>
                      <a:pt x="1931773" y="4448911"/>
                      <a:pt x="1929163" y="4473933"/>
                      <a:pt x="1946974" y="4490450"/>
                    </a:cubicBezTo>
                    <a:cubicBezTo>
                      <a:pt x="1974568" y="4513595"/>
                      <a:pt x="2014916" y="4508471"/>
                      <a:pt x="2048282" y="4505118"/>
                    </a:cubicBezTo>
                    <a:cubicBezTo>
                      <a:pt x="2079639" y="4503709"/>
                      <a:pt x="2085973" y="4483220"/>
                      <a:pt x="2084230" y="4455398"/>
                    </a:cubicBezTo>
                    <a:close/>
                    <a:moveTo>
                      <a:pt x="304569" y="758431"/>
                    </a:moveTo>
                    <a:cubicBezTo>
                      <a:pt x="285976" y="811733"/>
                      <a:pt x="273079" y="866768"/>
                      <a:pt x="260106" y="921632"/>
                    </a:cubicBezTo>
                    <a:cubicBezTo>
                      <a:pt x="234198" y="1017215"/>
                      <a:pt x="213948" y="1035551"/>
                      <a:pt x="120784" y="1068841"/>
                    </a:cubicBezTo>
                    <a:cubicBezTo>
                      <a:pt x="106259" y="1073499"/>
                      <a:pt x="90780" y="1079442"/>
                      <a:pt x="75512" y="1080709"/>
                    </a:cubicBezTo>
                    <a:cubicBezTo>
                      <a:pt x="62377" y="1075899"/>
                      <a:pt x="54385" y="1061230"/>
                      <a:pt x="47880" y="1049372"/>
                    </a:cubicBezTo>
                    <a:cubicBezTo>
                      <a:pt x="36688" y="1027455"/>
                      <a:pt x="30563" y="1003223"/>
                      <a:pt x="24096" y="979601"/>
                    </a:cubicBezTo>
                    <a:cubicBezTo>
                      <a:pt x="14047" y="950179"/>
                      <a:pt x="15257" y="918051"/>
                      <a:pt x="28258" y="889676"/>
                    </a:cubicBezTo>
                    <a:cubicBezTo>
                      <a:pt x="57786" y="826430"/>
                      <a:pt x="112602" y="779881"/>
                      <a:pt x="153684" y="724465"/>
                    </a:cubicBezTo>
                    <a:cubicBezTo>
                      <a:pt x="202471" y="660333"/>
                      <a:pt x="247410" y="589943"/>
                      <a:pt x="271051" y="512400"/>
                    </a:cubicBezTo>
                    <a:cubicBezTo>
                      <a:pt x="274451" y="510676"/>
                      <a:pt x="276708" y="506656"/>
                      <a:pt x="274222" y="502408"/>
                    </a:cubicBezTo>
                    <a:cubicBezTo>
                      <a:pt x="240218" y="442515"/>
                      <a:pt x="249315" y="368792"/>
                      <a:pt x="219558" y="307212"/>
                    </a:cubicBezTo>
                    <a:cubicBezTo>
                      <a:pt x="200842" y="271598"/>
                      <a:pt x="179211" y="236966"/>
                      <a:pt x="172476" y="196580"/>
                    </a:cubicBezTo>
                    <a:cubicBezTo>
                      <a:pt x="169466" y="182683"/>
                      <a:pt x="167114" y="168643"/>
                      <a:pt x="164809" y="154612"/>
                    </a:cubicBezTo>
                    <a:cubicBezTo>
                      <a:pt x="164104" y="150259"/>
                      <a:pt x="162170" y="143459"/>
                      <a:pt x="165171" y="139553"/>
                    </a:cubicBezTo>
                    <a:cubicBezTo>
                      <a:pt x="178172" y="129200"/>
                      <a:pt x="190564" y="147373"/>
                      <a:pt x="192241" y="159327"/>
                    </a:cubicBezTo>
                    <a:cubicBezTo>
                      <a:pt x="201194" y="198723"/>
                      <a:pt x="217196" y="237689"/>
                      <a:pt x="247714" y="265331"/>
                    </a:cubicBezTo>
                    <a:cubicBezTo>
                      <a:pt x="252534" y="269770"/>
                      <a:pt x="258601" y="263226"/>
                      <a:pt x="254734" y="258311"/>
                    </a:cubicBezTo>
                    <a:cubicBezTo>
                      <a:pt x="241161" y="241042"/>
                      <a:pt x="228779" y="222402"/>
                      <a:pt x="220311" y="202056"/>
                    </a:cubicBezTo>
                    <a:cubicBezTo>
                      <a:pt x="223797" y="200818"/>
                      <a:pt x="226321" y="196494"/>
                      <a:pt x="224264" y="192408"/>
                    </a:cubicBezTo>
                    <a:cubicBezTo>
                      <a:pt x="213234" y="170548"/>
                      <a:pt x="212862" y="144906"/>
                      <a:pt x="211967" y="120827"/>
                    </a:cubicBezTo>
                    <a:cubicBezTo>
                      <a:pt x="210995" y="94805"/>
                      <a:pt x="211919" y="68468"/>
                      <a:pt x="217787" y="42998"/>
                    </a:cubicBezTo>
                    <a:cubicBezTo>
                      <a:pt x="217911" y="36369"/>
                      <a:pt x="225159" y="42465"/>
                      <a:pt x="227731" y="44122"/>
                    </a:cubicBezTo>
                    <a:cubicBezTo>
                      <a:pt x="262469" y="71459"/>
                      <a:pt x="226264" y="151002"/>
                      <a:pt x="279623" y="241157"/>
                    </a:cubicBezTo>
                    <a:cubicBezTo>
                      <a:pt x="282652" y="246795"/>
                      <a:pt x="290701" y="241842"/>
                      <a:pt x="288081" y="236213"/>
                    </a:cubicBezTo>
                    <a:cubicBezTo>
                      <a:pt x="275908" y="210000"/>
                      <a:pt x="267612" y="181549"/>
                      <a:pt x="263031" y="153031"/>
                    </a:cubicBezTo>
                    <a:cubicBezTo>
                      <a:pt x="255230" y="118408"/>
                      <a:pt x="267022" y="79984"/>
                      <a:pt x="249372" y="47837"/>
                    </a:cubicBezTo>
                    <a:cubicBezTo>
                      <a:pt x="253591" y="39198"/>
                      <a:pt x="243885" y="14871"/>
                      <a:pt x="260687" y="13995"/>
                    </a:cubicBezTo>
                    <a:cubicBezTo>
                      <a:pt x="269146" y="14128"/>
                      <a:pt x="272203" y="34378"/>
                      <a:pt x="273651" y="40665"/>
                    </a:cubicBezTo>
                    <a:cubicBezTo>
                      <a:pt x="283728" y="85385"/>
                      <a:pt x="275261" y="132362"/>
                      <a:pt x="287262" y="176796"/>
                    </a:cubicBezTo>
                    <a:cubicBezTo>
                      <a:pt x="290901" y="190255"/>
                      <a:pt x="302874" y="228907"/>
                      <a:pt x="323429" y="217630"/>
                    </a:cubicBezTo>
                    <a:cubicBezTo>
                      <a:pt x="326153" y="216134"/>
                      <a:pt x="326781" y="213201"/>
                      <a:pt x="326372" y="210400"/>
                    </a:cubicBezTo>
                    <a:cubicBezTo>
                      <a:pt x="321190" y="202218"/>
                      <a:pt x="310389" y="-18590"/>
                      <a:pt x="333973" y="57857"/>
                    </a:cubicBezTo>
                    <a:cubicBezTo>
                      <a:pt x="357118" y="148031"/>
                      <a:pt x="343345" y="259044"/>
                      <a:pt x="409906" y="331768"/>
                    </a:cubicBezTo>
                    <a:cubicBezTo>
                      <a:pt x="423593" y="341798"/>
                      <a:pt x="442082" y="342560"/>
                      <a:pt x="454435" y="329987"/>
                    </a:cubicBezTo>
                    <a:cubicBezTo>
                      <a:pt x="457293" y="327082"/>
                      <a:pt x="456912" y="323653"/>
                      <a:pt x="455026" y="321319"/>
                    </a:cubicBezTo>
                    <a:cubicBezTo>
                      <a:pt x="463675" y="288648"/>
                      <a:pt x="473266" y="255234"/>
                      <a:pt x="489964" y="225678"/>
                    </a:cubicBezTo>
                    <a:cubicBezTo>
                      <a:pt x="498850" y="210143"/>
                      <a:pt x="514014" y="228383"/>
                      <a:pt x="515938" y="239518"/>
                    </a:cubicBezTo>
                    <a:cubicBezTo>
                      <a:pt x="519215" y="252167"/>
                      <a:pt x="516910" y="265531"/>
                      <a:pt x="512271" y="277532"/>
                    </a:cubicBezTo>
                    <a:cubicBezTo>
                      <a:pt x="506156" y="293334"/>
                      <a:pt x="496707" y="307612"/>
                      <a:pt x="490221" y="323262"/>
                    </a:cubicBezTo>
                    <a:cubicBezTo>
                      <a:pt x="476543" y="355133"/>
                      <a:pt x="482229" y="390842"/>
                      <a:pt x="472590" y="423646"/>
                    </a:cubicBezTo>
                    <a:cubicBezTo>
                      <a:pt x="459369" y="465480"/>
                      <a:pt x="424213" y="494341"/>
                      <a:pt x="397876" y="527821"/>
                    </a:cubicBezTo>
                    <a:cubicBezTo>
                      <a:pt x="356766" y="579532"/>
                      <a:pt x="339993" y="644626"/>
                      <a:pt x="322095" y="706986"/>
                    </a:cubicBezTo>
                    <a:cubicBezTo>
                      <a:pt x="317009" y="724588"/>
                      <a:pt x="312827" y="742248"/>
                      <a:pt x="304569" y="758431"/>
                    </a:cubicBezTo>
                    <a:close/>
                    <a:moveTo>
                      <a:pt x="978672" y="1852958"/>
                    </a:moveTo>
                    <a:cubicBezTo>
                      <a:pt x="979339" y="1844824"/>
                      <a:pt x="982101" y="1835823"/>
                      <a:pt x="982235" y="1827488"/>
                    </a:cubicBezTo>
                    <a:cubicBezTo>
                      <a:pt x="1025535" y="1818106"/>
                      <a:pt x="1068017" y="1805438"/>
                      <a:pt x="1109546" y="1790083"/>
                    </a:cubicBezTo>
                    <a:cubicBezTo>
                      <a:pt x="1091915" y="1842452"/>
                      <a:pt x="1024088" y="1858159"/>
                      <a:pt x="978129" y="1877723"/>
                    </a:cubicBezTo>
                    <a:cubicBezTo>
                      <a:pt x="977853" y="1869465"/>
                      <a:pt x="977987" y="1861207"/>
                      <a:pt x="978672" y="1852958"/>
                    </a:cubicBezTo>
                    <a:close/>
                    <a:moveTo>
                      <a:pt x="964652" y="1831117"/>
                    </a:moveTo>
                    <a:cubicBezTo>
                      <a:pt x="962242" y="1846243"/>
                      <a:pt x="961556" y="1860607"/>
                      <a:pt x="961823" y="1875675"/>
                    </a:cubicBezTo>
                    <a:cubicBezTo>
                      <a:pt x="935791" y="1877713"/>
                      <a:pt x="909769" y="1879857"/>
                      <a:pt x="883756" y="1882047"/>
                    </a:cubicBezTo>
                    <a:cubicBezTo>
                      <a:pt x="874526" y="1882819"/>
                      <a:pt x="857372" y="1887200"/>
                      <a:pt x="849504" y="1880218"/>
                    </a:cubicBezTo>
                    <a:cubicBezTo>
                      <a:pt x="841503" y="1870856"/>
                      <a:pt x="846580" y="1856339"/>
                      <a:pt x="842446" y="1845367"/>
                    </a:cubicBezTo>
                    <a:cubicBezTo>
                      <a:pt x="883422" y="1843938"/>
                      <a:pt x="924370" y="1838975"/>
                      <a:pt x="964652" y="1831117"/>
                    </a:cubicBezTo>
                    <a:close/>
                    <a:moveTo>
                      <a:pt x="582451" y="4129719"/>
                    </a:moveTo>
                    <a:cubicBezTo>
                      <a:pt x="596358" y="4265584"/>
                      <a:pt x="327191" y="4250248"/>
                      <a:pt x="330506" y="4123489"/>
                    </a:cubicBezTo>
                    <a:cubicBezTo>
                      <a:pt x="379112" y="4202271"/>
                      <a:pt x="525387" y="4194498"/>
                      <a:pt x="582451" y="4129719"/>
                    </a:cubicBezTo>
                    <a:close/>
                    <a:moveTo>
                      <a:pt x="664157" y="2621759"/>
                    </a:moveTo>
                    <a:cubicBezTo>
                      <a:pt x="644888" y="2881668"/>
                      <a:pt x="621028" y="3141662"/>
                      <a:pt x="611207" y="3402180"/>
                    </a:cubicBezTo>
                    <a:cubicBezTo>
                      <a:pt x="608721" y="3550408"/>
                      <a:pt x="608131" y="3705047"/>
                      <a:pt x="666805" y="3843874"/>
                    </a:cubicBezTo>
                    <a:cubicBezTo>
                      <a:pt x="683597" y="3870524"/>
                      <a:pt x="680978" y="3888746"/>
                      <a:pt x="667167" y="3916454"/>
                    </a:cubicBezTo>
                    <a:cubicBezTo>
                      <a:pt x="646278" y="3958726"/>
                      <a:pt x="600873" y="3989692"/>
                      <a:pt x="553010" y="3987796"/>
                    </a:cubicBezTo>
                    <a:cubicBezTo>
                      <a:pt x="532702" y="3986958"/>
                      <a:pt x="513424" y="3979538"/>
                      <a:pt x="493717" y="3975299"/>
                    </a:cubicBezTo>
                    <a:cubicBezTo>
                      <a:pt x="436852" y="3960564"/>
                      <a:pt x="381769" y="3995207"/>
                      <a:pt x="325010" y="3988292"/>
                    </a:cubicBezTo>
                    <a:cubicBezTo>
                      <a:pt x="295816" y="3984186"/>
                      <a:pt x="263926" y="3966603"/>
                      <a:pt x="263402" y="3933628"/>
                    </a:cubicBezTo>
                    <a:cubicBezTo>
                      <a:pt x="263078" y="3913235"/>
                      <a:pt x="273184" y="3893642"/>
                      <a:pt x="280023" y="3874925"/>
                    </a:cubicBezTo>
                    <a:cubicBezTo>
                      <a:pt x="287005" y="3855808"/>
                      <a:pt x="291558" y="3836015"/>
                      <a:pt x="294396" y="3815879"/>
                    </a:cubicBezTo>
                    <a:cubicBezTo>
                      <a:pt x="308798" y="3646201"/>
                      <a:pt x="271546" y="3476828"/>
                      <a:pt x="258363" y="3308016"/>
                    </a:cubicBezTo>
                    <a:cubicBezTo>
                      <a:pt x="232912" y="3046174"/>
                      <a:pt x="256315" y="2783589"/>
                      <a:pt x="254315" y="2521232"/>
                    </a:cubicBezTo>
                    <a:cubicBezTo>
                      <a:pt x="250562" y="2215108"/>
                      <a:pt x="188983" y="1887439"/>
                      <a:pt x="316913" y="1597945"/>
                    </a:cubicBezTo>
                    <a:cubicBezTo>
                      <a:pt x="329058" y="1624349"/>
                      <a:pt x="342059" y="1650914"/>
                      <a:pt x="358347" y="1675031"/>
                    </a:cubicBezTo>
                    <a:cubicBezTo>
                      <a:pt x="372787" y="1696596"/>
                      <a:pt x="498412" y="1853063"/>
                      <a:pt x="523444" y="1814353"/>
                    </a:cubicBezTo>
                    <a:cubicBezTo>
                      <a:pt x="524063" y="1813401"/>
                      <a:pt x="524806" y="1813363"/>
                      <a:pt x="525044" y="1814258"/>
                    </a:cubicBezTo>
                    <a:cubicBezTo>
                      <a:pt x="526425" y="1819363"/>
                      <a:pt x="535465" y="1819706"/>
                      <a:pt x="537503" y="1813753"/>
                    </a:cubicBezTo>
                    <a:cubicBezTo>
                      <a:pt x="540913" y="1803447"/>
                      <a:pt x="540160" y="1793141"/>
                      <a:pt x="541808" y="1782625"/>
                    </a:cubicBezTo>
                    <a:cubicBezTo>
                      <a:pt x="542180" y="1780273"/>
                      <a:pt x="540656" y="1778606"/>
                      <a:pt x="538903" y="1778158"/>
                    </a:cubicBezTo>
                    <a:cubicBezTo>
                      <a:pt x="523873" y="1764071"/>
                      <a:pt x="517881" y="1799332"/>
                      <a:pt x="510033" y="1806619"/>
                    </a:cubicBezTo>
                    <a:cubicBezTo>
                      <a:pt x="474886" y="1786340"/>
                      <a:pt x="445587" y="1757394"/>
                      <a:pt x="419012" y="1726990"/>
                    </a:cubicBezTo>
                    <a:cubicBezTo>
                      <a:pt x="379359" y="1685051"/>
                      <a:pt x="347736" y="1637074"/>
                      <a:pt x="323638" y="1584696"/>
                    </a:cubicBezTo>
                    <a:cubicBezTo>
                      <a:pt x="329887" y="1572752"/>
                      <a:pt x="336554" y="1560969"/>
                      <a:pt x="343726" y="1549558"/>
                    </a:cubicBezTo>
                    <a:cubicBezTo>
                      <a:pt x="388122" y="1664220"/>
                      <a:pt x="483649" y="1756098"/>
                      <a:pt x="596063" y="1803352"/>
                    </a:cubicBezTo>
                    <a:cubicBezTo>
                      <a:pt x="592015" y="1815830"/>
                      <a:pt x="592357" y="1830260"/>
                      <a:pt x="591719" y="1843366"/>
                    </a:cubicBezTo>
                    <a:cubicBezTo>
                      <a:pt x="591443" y="1853920"/>
                      <a:pt x="595444" y="1861692"/>
                      <a:pt x="605559" y="1865464"/>
                    </a:cubicBezTo>
                    <a:cubicBezTo>
                      <a:pt x="629114" y="1874237"/>
                      <a:pt x="655232" y="1878695"/>
                      <a:pt x="679845" y="1883438"/>
                    </a:cubicBezTo>
                    <a:cubicBezTo>
                      <a:pt x="718230" y="1890782"/>
                      <a:pt x="757140" y="1895420"/>
                      <a:pt x="796145" y="1897745"/>
                    </a:cubicBezTo>
                    <a:cubicBezTo>
                      <a:pt x="807461" y="1898402"/>
                      <a:pt x="822396" y="1902012"/>
                      <a:pt x="831787" y="1894487"/>
                    </a:cubicBezTo>
                    <a:cubicBezTo>
                      <a:pt x="839846" y="1879285"/>
                      <a:pt x="808594" y="1881381"/>
                      <a:pt x="800117" y="1881200"/>
                    </a:cubicBezTo>
                    <a:cubicBezTo>
                      <a:pt x="788230" y="1880628"/>
                      <a:pt x="776352" y="1879828"/>
                      <a:pt x="764493" y="1878780"/>
                    </a:cubicBezTo>
                    <a:cubicBezTo>
                      <a:pt x="712753" y="1874285"/>
                      <a:pt x="661499" y="1864864"/>
                      <a:pt x="611179" y="1852177"/>
                    </a:cubicBezTo>
                    <a:cubicBezTo>
                      <a:pt x="599549" y="1850139"/>
                      <a:pt x="607769" y="1820125"/>
                      <a:pt x="605416" y="1808400"/>
                    </a:cubicBezTo>
                    <a:cubicBezTo>
                      <a:pt x="605292" y="1807800"/>
                      <a:pt x="605826" y="1807371"/>
                      <a:pt x="606397" y="1807600"/>
                    </a:cubicBezTo>
                    <a:cubicBezTo>
                      <a:pt x="677940" y="1836108"/>
                      <a:pt x="755816" y="1847129"/>
                      <a:pt x="832464" y="1845633"/>
                    </a:cubicBezTo>
                    <a:cubicBezTo>
                      <a:pt x="829768" y="1866198"/>
                      <a:pt x="829778" y="1896897"/>
                      <a:pt x="857114" y="1898097"/>
                    </a:cubicBezTo>
                    <a:cubicBezTo>
                      <a:pt x="870897" y="1996081"/>
                      <a:pt x="864601" y="2096560"/>
                      <a:pt x="854647" y="2194658"/>
                    </a:cubicBezTo>
                    <a:cubicBezTo>
                      <a:pt x="852114" y="2210336"/>
                      <a:pt x="848361" y="2225843"/>
                      <a:pt x="842646" y="2240683"/>
                    </a:cubicBezTo>
                    <a:cubicBezTo>
                      <a:pt x="821243" y="2287689"/>
                      <a:pt x="794421" y="2334228"/>
                      <a:pt x="795954" y="2387644"/>
                    </a:cubicBezTo>
                    <a:cubicBezTo>
                      <a:pt x="795859" y="2391940"/>
                      <a:pt x="799498" y="2394883"/>
                      <a:pt x="803489" y="2395188"/>
                    </a:cubicBezTo>
                    <a:cubicBezTo>
                      <a:pt x="831664" y="2397321"/>
                      <a:pt x="857724" y="2384377"/>
                      <a:pt x="876774" y="2364470"/>
                    </a:cubicBezTo>
                    <a:cubicBezTo>
                      <a:pt x="794707" y="2457414"/>
                      <a:pt x="673625" y="2472236"/>
                      <a:pt x="664157" y="2621759"/>
                    </a:cubicBezTo>
                    <a:close/>
                    <a:moveTo>
                      <a:pt x="1295217" y="4064244"/>
                    </a:moveTo>
                    <a:cubicBezTo>
                      <a:pt x="1295322" y="4066511"/>
                      <a:pt x="1295322" y="4068816"/>
                      <a:pt x="1295198" y="4071150"/>
                    </a:cubicBezTo>
                    <a:cubicBezTo>
                      <a:pt x="1289321" y="4143473"/>
                      <a:pt x="1204405" y="4110745"/>
                      <a:pt x="1158000" y="4106373"/>
                    </a:cubicBezTo>
                    <a:cubicBezTo>
                      <a:pt x="1060683" y="4095191"/>
                      <a:pt x="1021316" y="4082323"/>
                      <a:pt x="949945" y="4013600"/>
                    </a:cubicBezTo>
                    <a:cubicBezTo>
                      <a:pt x="939601" y="4005694"/>
                      <a:pt x="926380" y="3998855"/>
                      <a:pt x="913007" y="4002398"/>
                    </a:cubicBezTo>
                    <a:cubicBezTo>
                      <a:pt x="905873" y="4004294"/>
                      <a:pt x="900615" y="4011075"/>
                      <a:pt x="893633" y="4012409"/>
                    </a:cubicBezTo>
                    <a:cubicBezTo>
                      <a:pt x="885747" y="4013914"/>
                      <a:pt x="874859" y="4008475"/>
                      <a:pt x="867335" y="4006284"/>
                    </a:cubicBezTo>
                    <a:cubicBezTo>
                      <a:pt x="824044" y="3996598"/>
                      <a:pt x="805565" y="3989092"/>
                      <a:pt x="814442" y="3940009"/>
                    </a:cubicBezTo>
                    <a:cubicBezTo>
                      <a:pt x="826739" y="3948039"/>
                      <a:pt x="839846" y="3954868"/>
                      <a:pt x="853704" y="3959755"/>
                    </a:cubicBezTo>
                    <a:cubicBezTo>
                      <a:pt x="888347" y="3971794"/>
                      <a:pt x="927266" y="3968622"/>
                      <a:pt x="957632" y="3991854"/>
                    </a:cubicBezTo>
                    <a:cubicBezTo>
                      <a:pt x="1052339" y="4063273"/>
                      <a:pt x="1179393" y="4093848"/>
                      <a:pt x="1295217" y="4064244"/>
                    </a:cubicBezTo>
                    <a:close/>
                    <a:moveTo>
                      <a:pt x="1145874" y="1884686"/>
                    </a:moveTo>
                    <a:cubicBezTo>
                      <a:pt x="1152285" y="1920871"/>
                      <a:pt x="1156371" y="1958838"/>
                      <a:pt x="1143855" y="1994147"/>
                    </a:cubicBezTo>
                    <a:cubicBezTo>
                      <a:pt x="1134873" y="2019465"/>
                      <a:pt x="1133673" y="2048163"/>
                      <a:pt x="1131701" y="2074710"/>
                    </a:cubicBezTo>
                    <a:cubicBezTo>
                      <a:pt x="1127729" y="2126640"/>
                      <a:pt x="1128767" y="2179380"/>
                      <a:pt x="1120747" y="2230881"/>
                    </a:cubicBezTo>
                    <a:cubicBezTo>
                      <a:pt x="1117023" y="2228176"/>
                      <a:pt x="1109736" y="2230262"/>
                      <a:pt x="1110479" y="2235777"/>
                    </a:cubicBezTo>
                    <a:cubicBezTo>
                      <a:pt x="1111737" y="2245160"/>
                      <a:pt x="1112823" y="2254542"/>
                      <a:pt x="1113785" y="2263933"/>
                    </a:cubicBezTo>
                    <a:cubicBezTo>
                      <a:pt x="1111908" y="2268286"/>
                      <a:pt x="1110794" y="2274211"/>
                      <a:pt x="1115013" y="2276821"/>
                    </a:cubicBezTo>
                    <a:cubicBezTo>
                      <a:pt x="1127901" y="2544816"/>
                      <a:pt x="1100802" y="2813726"/>
                      <a:pt x="1084581" y="3081235"/>
                    </a:cubicBezTo>
                    <a:cubicBezTo>
                      <a:pt x="1081361" y="3223844"/>
                      <a:pt x="1048500" y="3368919"/>
                      <a:pt x="1071008" y="3510689"/>
                    </a:cubicBezTo>
                    <a:cubicBezTo>
                      <a:pt x="1102288" y="3623075"/>
                      <a:pt x="1160133" y="3649459"/>
                      <a:pt x="1097211" y="3771531"/>
                    </a:cubicBezTo>
                    <a:cubicBezTo>
                      <a:pt x="1083104" y="3807136"/>
                      <a:pt x="1088038" y="3824271"/>
                      <a:pt x="1092172" y="3859752"/>
                    </a:cubicBezTo>
                    <a:cubicBezTo>
                      <a:pt x="1081666" y="3929532"/>
                      <a:pt x="990141" y="3911834"/>
                      <a:pt x="939410" y="3909015"/>
                    </a:cubicBezTo>
                    <a:cubicBezTo>
                      <a:pt x="869640" y="3906119"/>
                      <a:pt x="776666" y="3866314"/>
                      <a:pt x="786648" y="3783142"/>
                    </a:cubicBezTo>
                    <a:cubicBezTo>
                      <a:pt x="820910" y="3737336"/>
                      <a:pt x="796135" y="3676072"/>
                      <a:pt x="785305" y="3625932"/>
                    </a:cubicBezTo>
                    <a:cubicBezTo>
                      <a:pt x="768208" y="3552761"/>
                      <a:pt x="757502" y="3478285"/>
                      <a:pt x="749482" y="3403628"/>
                    </a:cubicBezTo>
                    <a:cubicBezTo>
                      <a:pt x="730203" y="3207842"/>
                      <a:pt x="716078" y="3011570"/>
                      <a:pt x="699876" y="2815507"/>
                    </a:cubicBezTo>
                    <a:cubicBezTo>
                      <a:pt x="695875" y="2796648"/>
                      <a:pt x="696228" y="2674489"/>
                      <a:pt x="678873" y="2679966"/>
                    </a:cubicBezTo>
                    <a:cubicBezTo>
                      <a:pt x="682607" y="2523423"/>
                      <a:pt x="734004" y="2498563"/>
                      <a:pt x="852657" y="2417229"/>
                    </a:cubicBezTo>
                    <a:cubicBezTo>
                      <a:pt x="865734" y="2408590"/>
                      <a:pt x="942068" y="2335942"/>
                      <a:pt x="896281" y="2337247"/>
                    </a:cubicBezTo>
                    <a:cubicBezTo>
                      <a:pt x="909730" y="2311911"/>
                      <a:pt x="915055" y="2282564"/>
                      <a:pt x="918732" y="2254370"/>
                    </a:cubicBezTo>
                    <a:cubicBezTo>
                      <a:pt x="925228" y="2201021"/>
                      <a:pt x="956793" y="2154843"/>
                      <a:pt x="962708" y="2101427"/>
                    </a:cubicBezTo>
                    <a:cubicBezTo>
                      <a:pt x="965623" y="2044992"/>
                      <a:pt x="939515" y="1987603"/>
                      <a:pt x="960946" y="1932235"/>
                    </a:cubicBezTo>
                    <a:cubicBezTo>
                      <a:pt x="963194" y="1925605"/>
                      <a:pt x="953793" y="1922510"/>
                      <a:pt x="950221" y="1927710"/>
                    </a:cubicBezTo>
                    <a:cubicBezTo>
                      <a:pt x="912150" y="1988594"/>
                      <a:pt x="962737" y="2061108"/>
                      <a:pt x="942744" y="2125764"/>
                    </a:cubicBezTo>
                    <a:cubicBezTo>
                      <a:pt x="933876" y="2159130"/>
                      <a:pt x="917693" y="2190048"/>
                      <a:pt x="909054" y="2223481"/>
                    </a:cubicBezTo>
                    <a:cubicBezTo>
                      <a:pt x="901339" y="2257504"/>
                      <a:pt x="901244" y="2293699"/>
                      <a:pt x="885385" y="2325522"/>
                    </a:cubicBezTo>
                    <a:cubicBezTo>
                      <a:pt x="871630" y="2354106"/>
                      <a:pt x="844475" y="2380024"/>
                      <a:pt x="811585" y="2380472"/>
                    </a:cubicBezTo>
                    <a:cubicBezTo>
                      <a:pt x="814795" y="2316549"/>
                      <a:pt x="859076" y="2265905"/>
                      <a:pt x="869306" y="2203869"/>
                    </a:cubicBezTo>
                    <a:cubicBezTo>
                      <a:pt x="880260" y="2102808"/>
                      <a:pt x="884013" y="1998995"/>
                      <a:pt x="866820" y="1898421"/>
                    </a:cubicBezTo>
                    <a:cubicBezTo>
                      <a:pt x="932705" y="1895459"/>
                      <a:pt x="999637" y="1892963"/>
                      <a:pt x="1058892" y="1860540"/>
                    </a:cubicBezTo>
                    <a:cubicBezTo>
                      <a:pt x="1085819" y="1847595"/>
                      <a:pt x="1129072" y="1818173"/>
                      <a:pt x="1124948" y="1784397"/>
                    </a:cubicBezTo>
                    <a:cubicBezTo>
                      <a:pt x="1125357" y="1784245"/>
                      <a:pt x="1125777" y="1784092"/>
                      <a:pt x="1126186" y="1783930"/>
                    </a:cubicBezTo>
                    <a:cubicBezTo>
                      <a:pt x="1128805" y="1818011"/>
                      <a:pt x="1139940" y="1851139"/>
                      <a:pt x="1145874" y="1884686"/>
                    </a:cubicBezTo>
                    <a:close/>
                    <a:moveTo>
                      <a:pt x="2039281" y="2274068"/>
                    </a:moveTo>
                    <a:cubicBezTo>
                      <a:pt x="2038852" y="2298490"/>
                      <a:pt x="2019174" y="2313873"/>
                      <a:pt x="2007106" y="2333066"/>
                    </a:cubicBezTo>
                    <a:cubicBezTo>
                      <a:pt x="2006696" y="2318721"/>
                      <a:pt x="2006210" y="2304386"/>
                      <a:pt x="2005629" y="2290051"/>
                    </a:cubicBezTo>
                    <a:cubicBezTo>
                      <a:pt x="2020117" y="2290441"/>
                      <a:pt x="2008325" y="2275411"/>
                      <a:pt x="2040186" y="2257751"/>
                    </a:cubicBezTo>
                    <a:cubicBezTo>
                      <a:pt x="2040110" y="2263200"/>
                      <a:pt x="2039948" y="2268658"/>
                      <a:pt x="2039281" y="2274068"/>
                    </a:cubicBezTo>
                    <a:close/>
                    <a:moveTo>
                      <a:pt x="1975502" y="3934123"/>
                    </a:moveTo>
                    <a:cubicBezTo>
                      <a:pt x="1957357" y="3417420"/>
                      <a:pt x="1960490" y="2900308"/>
                      <a:pt x="1949118" y="2383462"/>
                    </a:cubicBezTo>
                    <a:cubicBezTo>
                      <a:pt x="1948127" y="2345001"/>
                      <a:pt x="1948375" y="2306272"/>
                      <a:pt x="1944460" y="2267991"/>
                    </a:cubicBezTo>
                    <a:cubicBezTo>
                      <a:pt x="1936773" y="2248503"/>
                      <a:pt x="1934325" y="2226348"/>
                      <a:pt x="1932906" y="2205250"/>
                    </a:cubicBezTo>
                    <a:cubicBezTo>
                      <a:pt x="1932525" y="2195172"/>
                      <a:pt x="1931706" y="2179694"/>
                      <a:pt x="1939002" y="2171417"/>
                    </a:cubicBezTo>
                    <a:cubicBezTo>
                      <a:pt x="1971844" y="2176122"/>
                      <a:pt x="2004496" y="2178923"/>
                      <a:pt x="2036519" y="2187895"/>
                    </a:cubicBezTo>
                    <a:cubicBezTo>
                      <a:pt x="2072247" y="2193591"/>
                      <a:pt x="2056988" y="2204992"/>
                      <a:pt x="2043767" y="2226443"/>
                    </a:cubicBezTo>
                    <a:cubicBezTo>
                      <a:pt x="2031394" y="2245540"/>
                      <a:pt x="1998381" y="2250998"/>
                      <a:pt x="1996676" y="2276106"/>
                    </a:cubicBezTo>
                    <a:cubicBezTo>
                      <a:pt x="1990218" y="2962687"/>
                      <a:pt x="2021917" y="3655688"/>
                      <a:pt x="2021898" y="4344422"/>
                    </a:cubicBezTo>
                    <a:cubicBezTo>
                      <a:pt x="2011382" y="4345479"/>
                      <a:pt x="2000981" y="4347013"/>
                      <a:pt x="1990694" y="4345775"/>
                    </a:cubicBezTo>
                    <a:cubicBezTo>
                      <a:pt x="1995971" y="4212748"/>
                      <a:pt x="1975549" y="4070387"/>
                      <a:pt x="1975502" y="3934123"/>
                    </a:cubicBezTo>
                    <a:close/>
                    <a:moveTo>
                      <a:pt x="2060198" y="4484259"/>
                    </a:moveTo>
                    <a:cubicBezTo>
                      <a:pt x="2021184" y="4492726"/>
                      <a:pt x="1938478" y="4502413"/>
                      <a:pt x="1953127" y="4438719"/>
                    </a:cubicBezTo>
                    <a:cubicBezTo>
                      <a:pt x="1980236" y="4428804"/>
                      <a:pt x="1972187" y="4389894"/>
                      <a:pt x="1975226" y="4366568"/>
                    </a:cubicBezTo>
                    <a:cubicBezTo>
                      <a:pt x="1980340" y="4365863"/>
                      <a:pt x="1985208" y="4364253"/>
                      <a:pt x="1989561" y="4361577"/>
                    </a:cubicBezTo>
                    <a:cubicBezTo>
                      <a:pt x="2000743" y="4364444"/>
                      <a:pt x="2013078" y="4365082"/>
                      <a:pt x="2024394" y="4363462"/>
                    </a:cubicBezTo>
                    <a:cubicBezTo>
                      <a:pt x="2025689" y="4364682"/>
                      <a:pt x="2027375" y="4365453"/>
                      <a:pt x="2029147" y="4365739"/>
                    </a:cubicBezTo>
                    <a:cubicBezTo>
                      <a:pt x="2029251" y="4382436"/>
                      <a:pt x="2031718" y="4439319"/>
                      <a:pt x="2052959" y="4440110"/>
                    </a:cubicBezTo>
                    <a:cubicBezTo>
                      <a:pt x="2062255" y="4441225"/>
                      <a:pt x="2065780" y="4449073"/>
                      <a:pt x="2066104" y="4457865"/>
                    </a:cubicBezTo>
                    <a:cubicBezTo>
                      <a:pt x="2066342" y="4464218"/>
                      <a:pt x="2066742" y="4480534"/>
                      <a:pt x="2060198" y="4484259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 dirty="0"/>
              </a:p>
            </p:txBody>
          </p:sp>
          <p:grpSp>
            <p:nvGrpSpPr>
              <p:cNvPr id="649" name="Graphic 516" descr="Elderly man waving with hand">
                <a:extLst>
                  <a:ext uri="{FF2B5EF4-FFF2-40B4-BE49-F238E27FC236}">
                    <a16:creationId xmlns:a16="http://schemas.microsoft.com/office/drawing/2014/main" id="{4B11B334-61DA-6CEA-0DFF-5C87C7448A0F}"/>
                  </a:ext>
                </a:extLst>
              </p:cNvPr>
              <p:cNvGrpSpPr/>
              <p:nvPr/>
            </p:nvGrpSpPr>
            <p:grpSpPr>
              <a:xfrm>
                <a:off x="2681311" y="2857397"/>
                <a:ext cx="1160812" cy="624892"/>
                <a:chOff x="2681311" y="2857397"/>
                <a:chExt cx="1160812" cy="624892"/>
              </a:xfrm>
              <a:solidFill>
                <a:srgbClr val="FFFFFF"/>
              </a:solidFill>
            </p:grpSpPr>
            <p:sp>
              <p:nvSpPr>
                <p:cNvPr id="650" name="Freeform: Shape 649">
                  <a:extLst>
                    <a:ext uri="{FF2B5EF4-FFF2-40B4-BE49-F238E27FC236}">
                      <a16:creationId xmlns:a16="http://schemas.microsoft.com/office/drawing/2014/main" id="{C57FEFDB-2547-368F-92D4-EE39CF13D2E2}"/>
                    </a:ext>
                  </a:extLst>
                </p:cNvPr>
                <p:cNvSpPr/>
                <p:nvPr/>
              </p:nvSpPr>
              <p:spPr>
                <a:xfrm>
                  <a:off x="3397437" y="2857397"/>
                  <a:ext cx="245700" cy="318995"/>
                </a:xfrm>
                <a:custGeom>
                  <a:avLst/>
                  <a:gdLst>
                    <a:gd name="connsiteX0" fmla="*/ 243692 w 245700"/>
                    <a:gd name="connsiteY0" fmla="*/ 308765 h 318995"/>
                    <a:gd name="connsiteX1" fmla="*/ 105160 w 245700"/>
                    <a:gd name="connsiteY1" fmla="*/ 198275 h 318995"/>
                    <a:gd name="connsiteX2" fmla="*/ 18873 w 245700"/>
                    <a:gd name="connsiteY2" fmla="*/ 230146 h 318995"/>
                    <a:gd name="connsiteX3" fmla="*/ 22054 w 245700"/>
                    <a:gd name="connsiteY3" fmla="*/ 117941 h 318995"/>
                    <a:gd name="connsiteX4" fmla="*/ 60250 w 245700"/>
                    <a:gd name="connsiteY4" fmla="*/ 6794 h 318995"/>
                    <a:gd name="connsiteX5" fmla="*/ 56373 w 245700"/>
                    <a:gd name="connsiteY5" fmla="*/ 184 h 318995"/>
                    <a:gd name="connsiteX6" fmla="*/ 44952 w 245700"/>
                    <a:gd name="connsiteY6" fmla="*/ 7747 h 318995"/>
                    <a:gd name="connsiteX7" fmla="*/ 1985 w 245700"/>
                    <a:gd name="connsiteY7" fmla="*/ 177234 h 318995"/>
                    <a:gd name="connsiteX8" fmla="*/ 12758 w 245700"/>
                    <a:gd name="connsiteY8" fmla="*/ 242185 h 318995"/>
                    <a:gd name="connsiteX9" fmla="*/ 18949 w 245700"/>
                    <a:gd name="connsiteY9" fmla="*/ 243824 h 318995"/>
                    <a:gd name="connsiteX10" fmla="*/ 98969 w 245700"/>
                    <a:gd name="connsiteY10" fmla="*/ 209915 h 318995"/>
                    <a:gd name="connsiteX11" fmla="*/ 176712 w 245700"/>
                    <a:gd name="connsiteY11" fmla="*/ 273037 h 318995"/>
                    <a:gd name="connsiteX12" fmla="*/ 236357 w 245700"/>
                    <a:gd name="connsiteY12" fmla="*/ 318252 h 318995"/>
                    <a:gd name="connsiteX13" fmla="*/ 243692 w 245700"/>
                    <a:gd name="connsiteY13" fmla="*/ 308765 h 318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45700" h="318995">
                      <a:moveTo>
                        <a:pt x="243692" y="308765"/>
                      </a:moveTo>
                      <a:cubicBezTo>
                        <a:pt x="196543" y="273208"/>
                        <a:pt x="151318" y="235013"/>
                        <a:pt x="105160" y="198275"/>
                      </a:cubicBezTo>
                      <a:cubicBezTo>
                        <a:pt x="87053" y="191465"/>
                        <a:pt x="39256" y="223297"/>
                        <a:pt x="18873" y="230146"/>
                      </a:cubicBezTo>
                      <a:cubicBezTo>
                        <a:pt x="4519" y="211544"/>
                        <a:pt x="19511" y="143249"/>
                        <a:pt x="22054" y="117941"/>
                      </a:cubicBezTo>
                      <a:cubicBezTo>
                        <a:pt x="29922" y="80137"/>
                        <a:pt x="33894" y="36941"/>
                        <a:pt x="60250" y="6794"/>
                      </a:cubicBezTo>
                      <a:cubicBezTo>
                        <a:pt x="64212" y="2946"/>
                        <a:pt x="61659" y="-893"/>
                        <a:pt x="56373" y="184"/>
                      </a:cubicBezTo>
                      <a:cubicBezTo>
                        <a:pt x="52706" y="936"/>
                        <a:pt x="46686" y="5661"/>
                        <a:pt x="44952" y="7747"/>
                      </a:cubicBezTo>
                      <a:cubicBezTo>
                        <a:pt x="11929" y="55857"/>
                        <a:pt x="8681" y="120627"/>
                        <a:pt x="1985" y="177234"/>
                      </a:cubicBezTo>
                      <a:cubicBezTo>
                        <a:pt x="242" y="197732"/>
                        <a:pt x="-4673" y="227288"/>
                        <a:pt x="12758" y="242185"/>
                      </a:cubicBezTo>
                      <a:cubicBezTo>
                        <a:pt x="14349" y="243548"/>
                        <a:pt x="16806" y="244710"/>
                        <a:pt x="18949" y="243824"/>
                      </a:cubicBezTo>
                      <a:cubicBezTo>
                        <a:pt x="45753" y="233184"/>
                        <a:pt x="70718" y="216373"/>
                        <a:pt x="98969" y="209915"/>
                      </a:cubicBezTo>
                      <a:cubicBezTo>
                        <a:pt x="125001" y="230822"/>
                        <a:pt x="150718" y="252082"/>
                        <a:pt x="176712" y="273037"/>
                      </a:cubicBezTo>
                      <a:cubicBezTo>
                        <a:pt x="195886" y="288553"/>
                        <a:pt x="214898" y="305946"/>
                        <a:pt x="236357" y="318252"/>
                      </a:cubicBezTo>
                      <a:cubicBezTo>
                        <a:pt x="242101" y="321538"/>
                        <a:pt x="249254" y="313118"/>
                        <a:pt x="243692" y="308765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651" name="Freeform: Shape 650">
                  <a:extLst>
                    <a:ext uri="{FF2B5EF4-FFF2-40B4-BE49-F238E27FC236}">
                      <a16:creationId xmlns:a16="http://schemas.microsoft.com/office/drawing/2014/main" id="{3BAD9255-9915-B055-5D5D-0F23F7032D4B}"/>
                    </a:ext>
                  </a:extLst>
                </p:cNvPr>
                <p:cNvSpPr/>
                <p:nvPr/>
              </p:nvSpPr>
              <p:spPr>
                <a:xfrm>
                  <a:off x="3779841" y="3009362"/>
                  <a:ext cx="62282" cy="180086"/>
                </a:xfrm>
                <a:custGeom>
                  <a:avLst/>
                  <a:gdLst>
                    <a:gd name="connsiteX0" fmla="*/ 62151 w 62282"/>
                    <a:gd name="connsiteY0" fmla="*/ 90954 h 180086"/>
                    <a:gd name="connsiteX1" fmla="*/ 61255 w 62282"/>
                    <a:gd name="connsiteY1" fmla="*/ 24870 h 180086"/>
                    <a:gd name="connsiteX2" fmla="*/ 61093 w 62282"/>
                    <a:gd name="connsiteY2" fmla="*/ 3724 h 180086"/>
                    <a:gd name="connsiteX3" fmla="*/ 51635 w 62282"/>
                    <a:gd name="connsiteY3" fmla="*/ 2486 h 180086"/>
                    <a:gd name="connsiteX4" fmla="*/ 48139 w 62282"/>
                    <a:gd name="connsiteY4" fmla="*/ 43062 h 180086"/>
                    <a:gd name="connsiteX5" fmla="*/ 43758 w 62282"/>
                    <a:gd name="connsiteY5" fmla="*/ 173307 h 180086"/>
                    <a:gd name="connsiteX6" fmla="*/ 38919 w 62282"/>
                    <a:gd name="connsiteY6" fmla="*/ 173793 h 180086"/>
                    <a:gd name="connsiteX7" fmla="*/ 25651 w 62282"/>
                    <a:gd name="connsiteY7" fmla="*/ 140274 h 180086"/>
                    <a:gd name="connsiteX8" fmla="*/ 0 w 62282"/>
                    <a:gd name="connsiteY8" fmla="*/ 114443 h 180086"/>
                    <a:gd name="connsiteX9" fmla="*/ 40386 w 62282"/>
                    <a:gd name="connsiteY9" fmla="*/ 178622 h 180086"/>
                    <a:gd name="connsiteX10" fmla="*/ 62151 w 62282"/>
                    <a:gd name="connsiteY10" fmla="*/ 90954 h 180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2282" h="180086">
                      <a:moveTo>
                        <a:pt x="62151" y="90954"/>
                      </a:moveTo>
                      <a:cubicBezTo>
                        <a:pt x="61884" y="68923"/>
                        <a:pt x="60569" y="46901"/>
                        <a:pt x="61255" y="24870"/>
                      </a:cubicBezTo>
                      <a:cubicBezTo>
                        <a:pt x="61465" y="18269"/>
                        <a:pt x="63217" y="10020"/>
                        <a:pt x="61093" y="3724"/>
                      </a:cubicBezTo>
                      <a:cubicBezTo>
                        <a:pt x="59703" y="-410"/>
                        <a:pt x="53988" y="-1496"/>
                        <a:pt x="51635" y="2486"/>
                      </a:cubicBezTo>
                      <a:cubicBezTo>
                        <a:pt x="46292" y="14906"/>
                        <a:pt x="48825" y="29794"/>
                        <a:pt x="48139" y="43062"/>
                      </a:cubicBezTo>
                      <a:cubicBezTo>
                        <a:pt x="48549" y="83572"/>
                        <a:pt x="52368" y="132578"/>
                        <a:pt x="43758" y="173307"/>
                      </a:cubicBezTo>
                      <a:cubicBezTo>
                        <a:pt x="43253" y="175698"/>
                        <a:pt x="39919" y="176022"/>
                        <a:pt x="38919" y="173793"/>
                      </a:cubicBezTo>
                      <a:cubicBezTo>
                        <a:pt x="34309" y="163630"/>
                        <a:pt x="29908" y="146256"/>
                        <a:pt x="25651" y="140274"/>
                      </a:cubicBezTo>
                      <a:cubicBezTo>
                        <a:pt x="21955" y="137017"/>
                        <a:pt x="2181" y="97822"/>
                        <a:pt x="0" y="114443"/>
                      </a:cubicBezTo>
                      <a:cubicBezTo>
                        <a:pt x="7010" y="138865"/>
                        <a:pt x="24165" y="159563"/>
                        <a:pt x="40386" y="178622"/>
                      </a:cubicBezTo>
                      <a:cubicBezTo>
                        <a:pt x="60636" y="192586"/>
                        <a:pt x="62951" y="102394"/>
                        <a:pt x="62151" y="90954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652" name="Freeform: Shape 651">
                  <a:extLst>
                    <a:ext uri="{FF2B5EF4-FFF2-40B4-BE49-F238E27FC236}">
                      <a16:creationId xmlns:a16="http://schemas.microsoft.com/office/drawing/2014/main" id="{D9337686-F34F-8693-3F1D-6F6C6693002A}"/>
                    </a:ext>
                  </a:extLst>
                </p:cNvPr>
                <p:cNvSpPr/>
                <p:nvPr/>
              </p:nvSpPr>
              <p:spPr>
                <a:xfrm>
                  <a:off x="3608465" y="3168835"/>
                  <a:ext cx="57040" cy="313454"/>
                </a:xfrm>
                <a:custGeom>
                  <a:avLst/>
                  <a:gdLst>
                    <a:gd name="connsiteX0" fmla="*/ 48199 w 57040"/>
                    <a:gd name="connsiteY0" fmla="*/ 2271 h 313454"/>
                    <a:gd name="connsiteX1" fmla="*/ 36102 w 57040"/>
                    <a:gd name="connsiteY1" fmla="*/ 184236 h 313454"/>
                    <a:gd name="connsiteX2" fmla="*/ 12 w 57040"/>
                    <a:gd name="connsiteY2" fmla="*/ 308671 h 313454"/>
                    <a:gd name="connsiteX3" fmla="*/ 9699 w 57040"/>
                    <a:gd name="connsiteY3" fmla="*/ 309985 h 313454"/>
                    <a:gd name="connsiteX4" fmla="*/ 28473 w 57040"/>
                    <a:gd name="connsiteY4" fmla="*/ 252969 h 313454"/>
                    <a:gd name="connsiteX5" fmla="*/ 54981 w 57040"/>
                    <a:gd name="connsiteY5" fmla="*/ 154299 h 313454"/>
                    <a:gd name="connsiteX6" fmla="*/ 56762 w 57040"/>
                    <a:gd name="connsiteY6" fmla="*/ 5890 h 313454"/>
                    <a:gd name="connsiteX7" fmla="*/ 48199 w 57040"/>
                    <a:gd name="connsiteY7" fmla="*/ 2271 h 313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040" h="313454">
                      <a:moveTo>
                        <a:pt x="48199" y="2271"/>
                      </a:moveTo>
                      <a:cubicBezTo>
                        <a:pt x="20567" y="59602"/>
                        <a:pt x="52942" y="124696"/>
                        <a:pt x="36102" y="184236"/>
                      </a:cubicBezTo>
                      <a:cubicBezTo>
                        <a:pt x="26987" y="226185"/>
                        <a:pt x="-655" y="264904"/>
                        <a:pt x="12" y="308671"/>
                      </a:cubicBezTo>
                      <a:cubicBezTo>
                        <a:pt x="421" y="314348"/>
                        <a:pt x="7718" y="315205"/>
                        <a:pt x="9699" y="309985"/>
                      </a:cubicBezTo>
                      <a:cubicBezTo>
                        <a:pt x="16785" y="291355"/>
                        <a:pt x="21529" y="271733"/>
                        <a:pt x="28473" y="252969"/>
                      </a:cubicBezTo>
                      <a:cubicBezTo>
                        <a:pt x="39598" y="220069"/>
                        <a:pt x="55828" y="189447"/>
                        <a:pt x="54981" y="154299"/>
                      </a:cubicBezTo>
                      <a:cubicBezTo>
                        <a:pt x="54457" y="106436"/>
                        <a:pt x="39569" y="52115"/>
                        <a:pt x="56762" y="5890"/>
                      </a:cubicBezTo>
                      <a:cubicBezTo>
                        <a:pt x="58629" y="918"/>
                        <a:pt x="50580" y="-2463"/>
                        <a:pt x="48199" y="2271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653" name="Freeform: Shape 652">
                  <a:extLst>
                    <a:ext uri="{FF2B5EF4-FFF2-40B4-BE49-F238E27FC236}">
                      <a16:creationId xmlns:a16="http://schemas.microsoft.com/office/drawing/2014/main" id="{06063469-DC10-AF69-5F16-EE077B59BB53}"/>
                    </a:ext>
                  </a:extLst>
                </p:cNvPr>
                <p:cNvSpPr/>
                <p:nvPr/>
              </p:nvSpPr>
              <p:spPr>
                <a:xfrm>
                  <a:off x="2681311" y="3212429"/>
                  <a:ext cx="62366" cy="135686"/>
                </a:xfrm>
                <a:custGeom>
                  <a:avLst/>
                  <a:gdLst>
                    <a:gd name="connsiteX0" fmla="*/ 54380 w 62366"/>
                    <a:gd name="connsiteY0" fmla="*/ 3406 h 135686"/>
                    <a:gd name="connsiteX1" fmla="*/ 2602 w 62366"/>
                    <a:gd name="connsiteY1" fmla="*/ 120812 h 135686"/>
                    <a:gd name="connsiteX2" fmla="*/ 4384 w 62366"/>
                    <a:gd name="connsiteY2" fmla="*/ 134623 h 135686"/>
                    <a:gd name="connsiteX3" fmla="*/ 11204 w 62366"/>
                    <a:gd name="connsiteY3" fmla="*/ 135042 h 135686"/>
                    <a:gd name="connsiteX4" fmla="*/ 14594 w 62366"/>
                    <a:gd name="connsiteY4" fmla="*/ 131880 h 135686"/>
                    <a:gd name="connsiteX5" fmla="*/ 42379 w 62366"/>
                    <a:gd name="connsiteY5" fmla="*/ 90894 h 135686"/>
                    <a:gd name="connsiteX6" fmla="*/ 61086 w 62366"/>
                    <a:gd name="connsiteY6" fmla="*/ 2502 h 135686"/>
                    <a:gd name="connsiteX7" fmla="*/ 54380 w 62366"/>
                    <a:gd name="connsiteY7" fmla="*/ 3406 h 135686"/>
                    <a:gd name="connsiteX8" fmla="*/ 54380 w 62366"/>
                    <a:gd name="connsiteY8" fmla="*/ 3406 h 135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366" h="135686">
                      <a:moveTo>
                        <a:pt x="54380" y="3406"/>
                      </a:moveTo>
                      <a:cubicBezTo>
                        <a:pt x="49123" y="46774"/>
                        <a:pt x="35045" y="88322"/>
                        <a:pt x="2602" y="120812"/>
                      </a:cubicBezTo>
                      <a:cubicBezTo>
                        <a:pt x="-1655" y="125069"/>
                        <a:pt x="-427" y="131222"/>
                        <a:pt x="4384" y="134623"/>
                      </a:cubicBezTo>
                      <a:cubicBezTo>
                        <a:pt x="6498" y="136118"/>
                        <a:pt x="9051" y="135823"/>
                        <a:pt x="11204" y="135042"/>
                      </a:cubicBezTo>
                      <a:cubicBezTo>
                        <a:pt x="12013" y="134747"/>
                        <a:pt x="13328" y="133394"/>
                        <a:pt x="14594" y="131880"/>
                      </a:cubicBezTo>
                      <a:cubicBezTo>
                        <a:pt x="25786" y="118859"/>
                        <a:pt x="34368" y="106048"/>
                        <a:pt x="42379" y="90894"/>
                      </a:cubicBezTo>
                      <a:cubicBezTo>
                        <a:pt x="55952" y="65205"/>
                        <a:pt x="66039" y="33401"/>
                        <a:pt x="61086" y="2502"/>
                      </a:cubicBezTo>
                      <a:cubicBezTo>
                        <a:pt x="60457" y="-1489"/>
                        <a:pt x="54838" y="-346"/>
                        <a:pt x="54380" y="3406"/>
                      </a:cubicBezTo>
                      <a:lnTo>
                        <a:pt x="54380" y="3406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</p:grpSp>
      <p:grpSp>
        <p:nvGrpSpPr>
          <p:cNvPr id="676" name="Graphic 519" descr="A talking face">
            <a:extLst>
              <a:ext uri="{FF2B5EF4-FFF2-40B4-BE49-F238E27FC236}">
                <a16:creationId xmlns:a16="http://schemas.microsoft.com/office/drawing/2014/main" id="{D9FD8C75-370C-16B9-47EB-8F90F63BAFCD}"/>
              </a:ext>
            </a:extLst>
          </p:cNvPr>
          <p:cNvGrpSpPr/>
          <p:nvPr/>
        </p:nvGrpSpPr>
        <p:grpSpPr>
          <a:xfrm>
            <a:off x="3644556" y="2605632"/>
            <a:ext cx="259085" cy="318352"/>
            <a:chOff x="3644221" y="2604785"/>
            <a:chExt cx="259085" cy="318352"/>
          </a:xfrm>
        </p:grpSpPr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2919A209-29D5-026C-4425-6092C6F1D77D}"/>
                </a:ext>
              </a:extLst>
            </p:cNvPr>
            <p:cNvSpPr/>
            <p:nvPr/>
          </p:nvSpPr>
          <p:spPr>
            <a:xfrm>
              <a:off x="3685804" y="2819612"/>
              <a:ext cx="120833" cy="47693"/>
            </a:xfrm>
            <a:custGeom>
              <a:avLst/>
              <a:gdLst>
                <a:gd name="connsiteX0" fmla="*/ 3547 w 120833"/>
                <a:gd name="connsiteY0" fmla="*/ 21693 h 47693"/>
                <a:gd name="connsiteX1" fmla="*/ 38475 w 120833"/>
                <a:gd name="connsiteY1" fmla="*/ 1377 h 47693"/>
                <a:gd name="connsiteX2" fmla="*/ 121028 w 120833"/>
                <a:gd name="connsiteY2" fmla="*/ 11654 h 47693"/>
                <a:gd name="connsiteX3" fmla="*/ 121657 w 120833"/>
                <a:gd name="connsiteY3" fmla="*/ 37571 h 47693"/>
                <a:gd name="connsiteX4" fmla="*/ 10528 w 120833"/>
                <a:gd name="connsiteY4" fmla="*/ 48363 h 47693"/>
                <a:gd name="connsiteX5" fmla="*/ 3547 w 120833"/>
                <a:gd name="connsiteY5" fmla="*/ 21693 h 4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833" h="47693">
                  <a:moveTo>
                    <a:pt x="3547" y="21693"/>
                  </a:moveTo>
                  <a:cubicBezTo>
                    <a:pt x="7471" y="13845"/>
                    <a:pt x="20530" y="3167"/>
                    <a:pt x="38475" y="1377"/>
                  </a:cubicBezTo>
                  <a:cubicBezTo>
                    <a:pt x="72755" y="-2052"/>
                    <a:pt x="121028" y="11654"/>
                    <a:pt x="121028" y="11654"/>
                  </a:cubicBezTo>
                  <a:lnTo>
                    <a:pt x="121657" y="37571"/>
                  </a:lnTo>
                  <a:cubicBezTo>
                    <a:pt x="121657" y="37571"/>
                    <a:pt x="40789" y="50049"/>
                    <a:pt x="10528" y="48363"/>
                  </a:cubicBezTo>
                  <a:cubicBezTo>
                    <a:pt x="-902" y="47726"/>
                    <a:pt x="-816" y="31857"/>
                    <a:pt x="3547" y="2169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582FE924-225D-ECC1-7ADD-20943BB66601}"/>
                </a:ext>
              </a:extLst>
            </p:cNvPr>
            <p:cNvSpPr/>
            <p:nvPr/>
          </p:nvSpPr>
          <p:spPr>
            <a:xfrm>
              <a:off x="3694440" y="2864355"/>
              <a:ext cx="111698" cy="44969"/>
            </a:xfrm>
            <a:custGeom>
              <a:avLst/>
              <a:gdLst>
                <a:gd name="connsiteX0" fmla="*/ 950 w 111698"/>
                <a:gd name="connsiteY0" fmla="*/ 20195 h 44969"/>
                <a:gd name="connsiteX1" fmla="*/ 95495 w 111698"/>
                <a:gd name="connsiteY1" fmla="*/ 5754 h 44969"/>
                <a:gd name="connsiteX2" fmla="*/ 111449 w 111698"/>
                <a:gd name="connsiteY2" fmla="*/ 39892 h 44969"/>
                <a:gd name="connsiteX3" fmla="*/ 950 w 111698"/>
                <a:gd name="connsiteY3" fmla="*/ 20195 h 4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698" h="44969">
                  <a:moveTo>
                    <a:pt x="950" y="20195"/>
                  </a:moveTo>
                  <a:cubicBezTo>
                    <a:pt x="-2670" y="12441"/>
                    <a:pt x="72292" y="-8685"/>
                    <a:pt x="95495" y="5754"/>
                  </a:cubicBezTo>
                  <a:cubicBezTo>
                    <a:pt x="118698" y="20195"/>
                    <a:pt x="111449" y="39892"/>
                    <a:pt x="111449" y="39892"/>
                  </a:cubicBezTo>
                  <a:cubicBezTo>
                    <a:pt x="111449" y="39892"/>
                    <a:pt x="13837" y="62162"/>
                    <a:pt x="950" y="20195"/>
                  </a:cubicBez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679" name="Graphic 519" descr="A talking face">
              <a:extLst>
                <a:ext uri="{FF2B5EF4-FFF2-40B4-BE49-F238E27FC236}">
                  <a16:creationId xmlns:a16="http://schemas.microsoft.com/office/drawing/2014/main" id="{8415A241-1B2A-6985-0BB1-387C1093CBE9}"/>
                </a:ext>
              </a:extLst>
            </p:cNvPr>
            <p:cNvGrpSpPr/>
            <p:nvPr/>
          </p:nvGrpSpPr>
          <p:grpSpPr>
            <a:xfrm>
              <a:off x="3644221" y="2604785"/>
              <a:ext cx="259085" cy="318352"/>
              <a:chOff x="3644221" y="2604785"/>
              <a:chExt cx="259085" cy="318352"/>
            </a:xfrm>
            <a:solidFill>
              <a:srgbClr val="000000"/>
            </a:solidFill>
          </p:grpSpPr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106D3598-DE46-DC8B-9A49-2CA75858C878}"/>
                  </a:ext>
                </a:extLst>
              </p:cNvPr>
              <p:cNvSpPr/>
              <p:nvPr/>
            </p:nvSpPr>
            <p:spPr>
              <a:xfrm>
                <a:off x="3671651" y="2809952"/>
                <a:ext cx="175324" cy="113185"/>
              </a:xfrm>
              <a:custGeom>
                <a:avLst/>
                <a:gdLst>
                  <a:gd name="connsiteX0" fmla="*/ 160203 w 175324"/>
                  <a:gd name="connsiteY0" fmla="*/ 75407 h 113185"/>
                  <a:gd name="connsiteX1" fmla="*/ 150431 w 175324"/>
                  <a:gd name="connsiteY1" fmla="*/ 77998 h 113185"/>
                  <a:gd name="connsiteX2" fmla="*/ 147907 w 175324"/>
                  <a:gd name="connsiteY2" fmla="*/ 79207 h 113185"/>
                  <a:gd name="connsiteX3" fmla="*/ 147421 w 175324"/>
                  <a:gd name="connsiteY3" fmla="*/ 79426 h 113185"/>
                  <a:gd name="connsiteX4" fmla="*/ 146992 w 175324"/>
                  <a:gd name="connsiteY4" fmla="*/ 74578 h 113185"/>
                  <a:gd name="connsiteX5" fmla="*/ 146630 w 175324"/>
                  <a:gd name="connsiteY5" fmla="*/ 73168 h 113185"/>
                  <a:gd name="connsiteX6" fmla="*/ 143973 w 175324"/>
                  <a:gd name="connsiteY6" fmla="*/ 55585 h 113185"/>
                  <a:gd name="connsiteX7" fmla="*/ 140391 w 175324"/>
                  <a:gd name="connsiteY7" fmla="*/ 28105 h 113185"/>
                  <a:gd name="connsiteX8" fmla="*/ 140181 w 175324"/>
                  <a:gd name="connsiteY8" fmla="*/ 25639 h 113185"/>
                  <a:gd name="connsiteX9" fmla="*/ 176148 w 175324"/>
                  <a:gd name="connsiteY9" fmla="*/ 15018 h 113185"/>
                  <a:gd name="connsiteX10" fmla="*/ 173214 w 175324"/>
                  <a:gd name="connsiteY10" fmla="*/ 14113 h 113185"/>
                  <a:gd name="connsiteX11" fmla="*/ 130609 w 175324"/>
                  <a:gd name="connsiteY11" fmla="*/ 14409 h 113185"/>
                  <a:gd name="connsiteX12" fmla="*/ 101891 w 175324"/>
                  <a:gd name="connsiteY12" fmla="*/ 8151 h 113185"/>
                  <a:gd name="connsiteX13" fmla="*/ 78726 w 175324"/>
                  <a:gd name="connsiteY13" fmla="*/ 114012 h 113185"/>
                  <a:gd name="connsiteX14" fmla="*/ 156155 w 175324"/>
                  <a:gd name="connsiteY14" fmla="*/ 97952 h 113185"/>
                  <a:gd name="connsiteX15" fmla="*/ 164528 w 175324"/>
                  <a:gd name="connsiteY15" fmla="*/ 91285 h 113185"/>
                  <a:gd name="connsiteX16" fmla="*/ 167880 w 175324"/>
                  <a:gd name="connsiteY16" fmla="*/ 81503 h 113185"/>
                  <a:gd name="connsiteX17" fmla="*/ 166080 w 175324"/>
                  <a:gd name="connsiteY17" fmla="*/ 77302 h 113185"/>
                  <a:gd name="connsiteX18" fmla="*/ 160203 w 175324"/>
                  <a:gd name="connsiteY18" fmla="*/ 75407 h 113185"/>
                  <a:gd name="connsiteX19" fmla="*/ 33454 w 175324"/>
                  <a:gd name="connsiteY19" fmla="*/ 78550 h 113185"/>
                  <a:gd name="connsiteX20" fmla="*/ 33292 w 175324"/>
                  <a:gd name="connsiteY20" fmla="*/ 77674 h 113185"/>
                  <a:gd name="connsiteX21" fmla="*/ 70325 w 175324"/>
                  <a:gd name="connsiteY21" fmla="*/ 66634 h 113185"/>
                  <a:gd name="connsiteX22" fmla="*/ 70325 w 175324"/>
                  <a:gd name="connsiteY22" fmla="*/ 66634 h 113185"/>
                  <a:gd name="connsiteX23" fmla="*/ 87556 w 175324"/>
                  <a:gd name="connsiteY23" fmla="*/ 76207 h 113185"/>
                  <a:gd name="connsiteX24" fmla="*/ 127504 w 175324"/>
                  <a:gd name="connsiteY24" fmla="*/ 86122 h 113185"/>
                  <a:gd name="connsiteX25" fmla="*/ 33454 w 175324"/>
                  <a:gd name="connsiteY25" fmla="*/ 78550 h 113185"/>
                  <a:gd name="connsiteX26" fmla="*/ 127790 w 175324"/>
                  <a:gd name="connsiteY26" fmla="*/ 34316 h 113185"/>
                  <a:gd name="connsiteX27" fmla="*/ 127532 w 175324"/>
                  <a:gd name="connsiteY27" fmla="*/ 36850 h 113185"/>
                  <a:gd name="connsiteX28" fmla="*/ 123723 w 175324"/>
                  <a:gd name="connsiteY28" fmla="*/ 36678 h 113185"/>
                  <a:gd name="connsiteX29" fmla="*/ 22433 w 175324"/>
                  <a:gd name="connsiteY29" fmla="*/ 46489 h 113185"/>
                  <a:gd name="connsiteX30" fmla="*/ 64877 w 175324"/>
                  <a:gd name="connsiteY30" fmla="*/ 21315 h 113185"/>
                  <a:gd name="connsiteX31" fmla="*/ 64877 w 175324"/>
                  <a:gd name="connsiteY31" fmla="*/ 21315 h 113185"/>
                  <a:gd name="connsiteX32" fmla="*/ 128847 w 175324"/>
                  <a:gd name="connsiteY32" fmla="*/ 26449 h 113185"/>
                  <a:gd name="connsiteX33" fmla="*/ 127790 w 175324"/>
                  <a:gd name="connsiteY33" fmla="*/ 34316 h 11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5324" h="113185">
                    <a:moveTo>
                      <a:pt x="160203" y="75407"/>
                    </a:moveTo>
                    <a:cubicBezTo>
                      <a:pt x="156793" y="75521"/>
                      <a:pt x="153450" y="76407"/>
                      <a:pt x="150431" y="77998"/>
                    </a:cubicBezTo>
                    <a:cubicBezTo>
                      <a:pt x="149840" y="78274"/>
                      <a:pt x="148507" y="78912"/>
                      <a:pt x="147907" y="79207"/>
                    </a:cubicBezTo>
                    <a:lnTo>
                      <a:pt x="147421" y="79426"/>
                    </a:lnTo>
                    <a:cubicBezTo>
                      <a:pt x="147583" y="77798"/>
                      <a:pt x="147440" y="76150"/>
                      <a:pt x="146992" y="74578"/>
                    </a:cubicBezTo>
                    <a:lnTo>
                      <a:pt x="146630" y="73168"/>
                    </a:lnTo>
                    <a:cubicBezTo>
                      <a:pt x="145354" y="67368"/>
                      <a:pt x="144459" y="61500"/>
                      <a:pt x="143973" y="55585"/>
                    </a:cubicBezTo>
                    <a:cubicBezTo>
                      <a:pt x="142944" y="46279"/>
                      <a:pt x="141773" y="37507"/>
                      <a:pt x="140391" y="28105"/>
                    </a:cubicBezTo>
                    <a:cubicBezTo>
                      <a:pt x="140277" y="27286"/>
                      <a:pt x="140201" y="26467"/>
                      <a:pt x="140181" y="25639"/>
                    </a:cubicBezTo>
                    <a:cubicBezTo>
                      <a:pt x="151993" y="23838"/>
                      <a:pt x="167500" y="23391"/>
                      <a:pt x="176148" y="15018"/>
                    </a:cubicBezTo>
                    <a:cubicBezTo>
                      <a:pt x="175776" y="13752"/>
                      <a:pt x="174253" y="14218"/>
                      <a:pt x="173214" y="14113"/>
                    </a:cubicBezTo>
                    <a:cubicBezTo>
                      <a:pt x="159013" y="14980"/>
                      <a:pt x="144802" y="16552"/>
                      <a:pt x="130609" y="14409"/>
                    </a:cubicBezTo>
                    <a:cubicBezTo>
                      <a:pt x="120913" y="12961"/>
                      <a:pt x="111312" y="10865"/>
                      <a:pt x="101891" y="8151"/>
                    </a:cubicBezTo>
                    <a:cubicBezTo>
                      <a:pt x="-18476" y="-32712"/>
                      <a:pt x="-37650" y="110564"/>
                      <a:pt x="78726" y="114012"/>
                    </a:cubicBezTo>
                    <a:cubicBezTo>
                      <a:pt x="106578" y="112640"/>
                      <a:pt x="131142" y="108135"/>
                      <a:pt x="156155" y="97952"/>
                    </a:cubicBezTo>
                    <a:cubicBezTo>
                      <a:pt x="159374" y="96324"/>
                      <a:pt x="162223" y="94057"/>
                      <a:pt x="164528" y="91285"/>
                    </a:cubicBezTo>
                    <a:cubicBezTo>
                      <a:pt x="166737" y="88503"/>
                      <a:pt x="167928" y="85055"/>
                      <a:pt x="167880" y="81503"/>
                    </a:cubicBezTo>
                    <a:cubicBezTo>
                      <a:pt x="167900" y="79912"/>
                      <a:pt x="167242" y="78388"/>
                      <a:pt x="166080" y="77302"/>
                    </a:cubicBezTo>
                    <a:cubicBezTo>
                      <a:pt x="164499" y="75826"/>
                      <a:pt x="162308" y="75359"/>
                      <a:pt x="160203" y="75407"/>
                    </a:cubicBezTo>
                    <a:close/>
                    <a:moveTo>
                      <a:pt x="33454" y="78550"/>
                    </a:moveTo>
                    <a:cubicBezTo>
                      <a:pt x="33207" y="78322"/>
                      <a:pt x="33140" y="77969"/>
                      <a:pt x="33292" y="77674"/>
                    </a:cubicBezTo>
                    <a:cubicBezTo>
                      <a:pt x="38978" y="71225"/>
                      <a:pt x="59981" y="66682"/>
                      <a:pt x="70325" y="66634"/>
                    </a:cubicBezTo>
                    <a:lnTo>
                      <a:pt x="70325" y="66634"/>
                    </a:lnTo>
                    <a:cubicBezTo>
                      <a:pt x="77060" y="66472"/>
                      <a:pt x="86280" y="68367"/>
                      <a:pt x="87556" y="76207"/>
                    </a:cubicBezTo>
                    <a:cubicBezTo>
                      <a:pt x="97034" y="60310"/>
                      <a:pt x="125342" y="63843"/>
                      <a:pt x="127504" y="86122"/>
                    </a:cubicBezTo>
                    <a:cubicBezTo>
                      <a:pt x="98443" y="94285"/>
                      <a:pt x="55428" y="100963"/>
                      <a:pt x="33454" y="78550"/>
                    </a:cubicBezTo>
                    <a:close/>
                    <a:moveTo>
                      <a:pt x="127790" y="34316"/>
                    </a:moveTo>
                    <a:cubicBezTo>
                      <a:pt x="127694" y="35316"/>
                      <a:pt x="127609" y="36174"/>
                      <a:pt x="127532" y="36850"/>
                    </a:cubicBezTo>
                    <a:cubicBezTo>
                      <a:pt x="126265" y="36697"/>
                      <a:pt x="124999" y="36640"/>
                      <a:pt x="123723" y="36678"/>
                    </a:cubicBezTo>
                    <a:cubicBezTo>
                      <a:pt x="89614" y="38250"/>
                      <a:pt x="54686" y="42288"/>
                      <a:pt x="22433" y="46489"/>
                    </a:cubicBezTo>
                    <a:cubicBezTo>
                      <a:pt x="26958" y="27534"/>
                      <a:pt x="44789" y="21648"/>
                      <a:pt x="64877" y="21315"/>
                    </a:cubicBezTo>
                    <a:lnTo>
                      <a:pt x="64877" y="21315"/>
                    </a:lnTo>
                    <a:cubicBezTo>
                      <a:pt x="86280" y="21657"/>
                      <a:pt x="107358" y="27648"/>
                      <a:pt x="128847" y="26449"/>
                    </a:cubicBezTo>
                    <a:cubicBezTo>
                      <a:pt x="128333" y="29039"/>
                      <a:pt x="127980" y="31668"/>
                      <a:pt x="127790" y="343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0D2472FE-A4C8-4121-B894-0967B1F267D4}"/>
                  </a:ext>
                </a:extLst>
              </p:cNvPr>
              <p:cNvSpPr/>
              <p:nvPr/>
            </p:nvSpPr>
            <p:spPr>
              <a:xfrm>
                <a:off x="3758507" y="2720321"/>
                <a:ext cx="75584" cy="67673"/>
              </a:xfrm>
              <a:custGeom>
                <a:avLst/>
                <a:gdLst>
                  <a:gd name="connsiteX0" fmla="*/ 42572 w 75584"/>
                  <a:gd name="connsiteY0" fmla="*/ 68474 h 67673"/>
                  <a:gd name="connsiteX1" fmla="*/ 4881 w 75584"/>
                  <a:gd name="connsiteY1" fmla="*/ 38079 h 67673"/>
                  <a:gd name="connsiteX2" fmla="*/ 10368 w 75584"/>
                  <a:gd name="connsiteY2" fmla="*/ 35937 h 67673"/>
                  <a:gd name="connsiteX3" fmla="*/ 14616 w 75584"/>
                  <a:gd name="connsiteY3" fmla="*/ 37241 h 67673"/>
                  <a:gd name="connsiteX4" fmla="*/ 16045 w 75584"/>
                  <a:gd name="connsiteY4" fmla="*/ 38336 h 67673"/>
                  <a:gd name="connsiteX5" fmla="*/ 16055 w 75584"/>
                  <a:gd name="connsiteY5" fmla="*/ 38336 h 67673"/>
                  <a:gd name="connsiteX6" fmla="*/ 57650 w 75584"/>
                  <a:gd name="connsiteY6" fmla="*/ 46766 h 67673"/>
                  <a:gd name="connsiteX7" fmla="*/ 61603 w 75584"/>
                  <a:gd name="connsiteY7" fmla="*/ 36137 h 67673"/>
                  <a:gd name="connsiteX8" fmla="*/ 61336 w 75584"/>
                  <a:gd name="connsiteY8" fmla="*/ 36279 h 67673"/>
                  <a:gd name="connsiteX9" fmla="*/ 60936 w 75584"/>
                  <a:gd name="connsiteY9" fmla="*/ 36508 h 67673"/>
                  <a:gd name="connsiteX10" fmla="*/ 60936 w 75584"/>
                  <a:gd name="connsiteY10" fmla="*/ 36146 h 67673"/>
                  <a:gd name="connsiteX11" fmla="*/ 61451 w 75584"/>
                  <a:gd name="connsiteY11" fmla="*/ 35955 h 67673"/>
                  <a:gd name="connsiteX12" fmla="*/ 61613 w 75584"/>
                  <a:gd name="connsiteY12" fmla="*/ 35898 h 67673"/>
                  <a:gd name="connsiteX13" fmla="*/ 61613 w 75584"/>
                  <a:gd name="connsiteY13" fmla="*/ 36137 h 67673"/>
                  <a:gd name="connsiteX14" fmla="*/ 61860 w 75584"/>
                  <a:gd name="connsiteY14" fmla="*/ 35994 h 67673"/>
                  <a:gd name="connsiteX15" fmla="*/ 62031 w 75584"/>
                  <a:gd name="connsiteY15" fmla="*/ 35889 h 67673"/>
                  <a:gd name="connsiteX16" fmla="*/ 62146 w 75584"/>
                  <a:gd name="connsiteY16" fmla="*/ 35755 h 67673"/>
                  <a:gd name="connsiteX17" fmla="*/ 61622 w 75584"/>
                  <a:gd name="connsiteY17" fmla="*/ 35898 h 67673"/>
                  <a:gd name="connsiteX18" fmla="*/ 42038 w 75584"/>
                  <a:gd name="connsiteY18" fmla="*/ 8647 h 67673"/>
                  <a:gd name="connsiteX19" fmla="*/ 41067 w 75584"/>
                  <a:gd name="connsiteY19" fmla="*/ 4523 h 67673"/>
                  <a:gd name="connsiteX20" fmla="*/ 46268 w 75584"/>
                  <a:gd name="connsiteY20" fmla="*/ 827 h 67673"/>
                  <a:gd name="connsiteX21" fmla="*/ 76176 w 75584"/>
                  <a:gd name="connsiteY21" fmla="*/ 36784 h 67673"/>
                  <a:gd name="connsiteX22" fmla="*/ 42572 w 75584"/>
                  <a:gd name="connsiteY22" fmla="*/ 68474 h 67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5584" h="67673">
                    <a:moveTo>
                      <a:pt x="42572" y="68474"/>
                    </a:moveTo>
                    <a:cubicBezTo>
                      <a:pt x="30618" y="68912"/>
                      <a:pt x="-12454" y="54167"/>
                      <a:pt x="4881" y="38079"/>
                    </a:cubicBezTo>
                    <a:cubicBezTo>
                      <a:pt x="6396" y="36737"/>
                      <a:pt x="8349" y="35984"/>
                      <a:pt x="10368" y="35937"/>
                    </a:cubicBezTo>
                    <a:cubicBezTo>
                      <a:pt x="11883" y="35946"/>
                      <a:pt x="13359" y="36403"/>
                      <a:pt x="14616" y="37241"/>
                    </a:cubicBezTo>
                    <a:cubicBezTo>
                      <a:pt x="15064" y="37584"/>
                      <a:pt x="15540" y="37956"/>
                      <a:pt x="16045" y="38336"/>
                    </a:cubicBezTo>
                    <a:lnTo>
                      <a:pt x="16055" y="38336"/>
                    </a:lnTo>
                    <a:cubicBezTo>
                      <a:pt x="26180" y="46595"/>
                      <a:pt x="45630" y="60149"/>
                      <a:pt x="57650" y="46766"/>
                    </a:cubicBezTo>
                    <a:cubicBezTo>
                      <a:pt x="59965" y="43680"/>
                      <a:pt x="61336" y="39994"/>
                      <a:pt x="61603" y="36137"/>
                    </a:cubicBezTo>
                    <a:lnTo>
                      <a:pt x="61336" y="36279"/>
                    </a:lnTo>
                    <a:cubicBezTo>
                      <a:pt x="61212" y="36365"/>
                      <a:pt x="61051" y="36432"/>
                      <a:pt x="60936" y="36508"/>
                    </a:cubicBezTo>
                    <a:lnTo>
                      <a:pt x="60936" y="36146"/>
                    </a:lnTo>
                    <a:lnTo>
                      <a:pt x="61451" y="35955"/>
                    </a:lnTo>
                    <a:lnTo>
                      <a:pt x="61613" y="35898"/>
                    </a:lnTo>
                    <a:cubicBezTo>
                      <a:pt x="61613" y="35974"/>
                      <a:pt x="61613" y="36060"/>
                      <a:pt x="61613" y="36137"/>
                    </a:cubicBezTo>
                    <a:lnTo>
                      <a:pt x="61860" y="35994"/>
                    </a:lnTo>
                    <a:lnTo>
                      <a:pt x="62031" y="35889"/>
                    </a:lnTo>
                    <a:cubicBezTo>
                      <a:pt x="62137" y="35822"/>
                      <a:pt x="62222" y="35755"/>
                      <a:pt x="62146" y="35755"/>
                    </a:cubicBezTo>
                    <a:cubicBezTo>
                      <a:pt x="61965" y="35784"/>
                      <a:pt x="61794" y="35831"/>
                      <a:pt x="61622" y="35898"/>
                    </a:cubicBezTo>
                    <a:cubicBezTo>
                      <a:pt x="62041" y="24840"/>
                      <a:pt x="51783" y="14572"/>
                      <a:pt x="42038" y="8647"/>
                    </a:cubicBezTo>
                    <a:cubicBezTo>
                      <a:pt x="40848" y="7628"/>
                      <a:pt x="40458" y="5961"/>
                      <a:pt x="41067" y="4523"/>
                    </a:cubicBezTo>
                    <a:cubicBezTo>
                      <a:pt x="41791" y="2275"/>
                      <a:pt x="43906" y="779"/>
                      <a:pt x="46268" y="827"/>
                    </a:cubicBezTo>
                    <a:cubicBezTo>
                      <a:pt x="64108" y="2189"/>
                      <a:pt x="78415" y="18867"/>
                      <a:pt x="76176" y="36784"/>
                    </a:cubicBezTo>
                    <a:cubicBezTo>
                      <a:pt x="75186" y="54015"/>
                      <a:pt x="60175" y="69207"/>
                      <a:pt x="42572" y="684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48161A23-C0C3-BB1E-0B44-152BC9EBB266}"/>
                  </a:ext>
                </a:extLst>
              </p:cNvPr>
              <p:cNvSpPr/>
              <p:nvPr/>
            </p:nvSpPr>
            <p:spPr>
              <a:xfrm>
                <a:off x="3680842" y="2667414"/>
                <a:ext cx="32697" cy="58127"/>
              </a:xfrm>
              <a:custGeom>
                <a:avLst/>
                <a:gdLst>
                  <a:gd name="connsiteX0" fmla="*/ 19263 w 32697"/>
                  <a:gd name="connsiteY0" fmla="*/ 58954 h 58127"/>
                  <a:gd name="connsiteX1" fmla="*/ 5557 w 32697"/>
                  <a:gd name="connsiteY1" fmla="*/ 48409 h 58127"/>
                  <a:gd name="connsiteX2" fmla="*/ 823 w 32697"/>
                  <a:gd name="connsiteY2" fmla="*/ 30940 h 58127"/>
                  <a:gd name="connsiteX3" fmla="*/ 823 w 32697"/>
                  <a:gd name="connsiteY3" fmla="*/ 30616 h 58127"/>
                  <a:gd name="connsiteX4" fmla="*/ 5138 w 32697"/>
                  <a:gd name="connsiteY4" fmla="*/ 12243 h 58127"/>
                  <a:gd name="connsiteX5" fmla="*/ 29036 w 32697"/>
                  <a:gd name="connsiteY5" fmla="*/ 9604 h 58127"/>
                  <a:gd name="connsiteX6" fmla="*/ 26540 w 32697"/>
                  <a:gd name="connsiteY6" fmla="*/ 55743 h 58127"/>
                  <a:gd name="connsiteX7" fmla="*/ 19263 w 32697"/>
                  <a:gd name="connsiteY7" fmla="*/ 58954 h 5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697" h="58127">
                    <a:moveTo>
                      <a:pt x="19263" y="58954"/>
                    </a:moveTo>
                    <a:cubicBezTo>
                      <a:pt x="12919" y="58963"/>
                      <a:pt x="8252" y="53648"/>
                      <a:pt x="5557" y="48409"/>
                    </a:cubicBezTo>
                    <a:cubicBezTo>
                      <a:pt x="2737" y="42990"/>
                      <a:pt x="1128" y="37036"/>
                      <a:pt x="823" y="30940"/>
                    </a:cubicBezTo>
                    <a:lnTo>
                      <a:pt x="823" y="30616"/>
                    </a:lnTo>
                    <a:cubicBezTo>
                      <a:pt x="1032" y="24263"/>
                      <a:pt x="2490" y="18024"/>
                      <a:pt x="5138" y="12243"/>
                    </a:cubicBezTo>
                    <a:cubicBezTo>
                      <a:pt x="9138" y="1708"/>
                      <a:pt x="23130" y="-5835"/>
                      <a:pt x="29036" y="9604"/>
                    </a:cubicBezTo>
                    <a:cubicBezTo>
                      <a:pt x="34237" y="24044"/>
                      <a:pt x="36627" y="41713"/>
                      <a:pt x="26540" y="55743"/>
                    </a:cubicBezTo>
                    <a:cubicBezTo>
                      <a:pt x="24673" y="57792"/>
                      <a:pt x="22035" y="58954"/>
                      <a:pt x="19263" y="589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E3C6E4B5-AEC9-8D8F-AC38-432C52096AD5}"/>
                  </a:ext>
                </a:extLst>
              </p:cNvPr>
              <p:cNvSpPr/>
              <p:nvPr/>
            </p:nvSpPr>
            <p:spPr>
              <a:xfrm>
                <a:off x="3841464" y="2664545"/>
                <a:ext cx="32487" cy="58139"/>
              </a:xfrm>
              <a:custGeom>
                <a:avLst/>
                <a:gdLst>
                  <a:gd name="connsiteX0" fmla="*/ 14860 w 32487"/>
                  <a:gd name="connsiteY0" fmla="*/ 58965 h 58139"/>
                  <a:gd name="connsiteX1" fmla="*/ 7516 w 32487"/>
                  <a:gd name="connsiteY1" fmla="*/ 55670 h 58139"/>
                  <a:gd name="connsiteX2" fmla="*/ 830 w 32487"/>
                  <a:gd name="connsiteY2" fmla="*/ 29467 h 58139"/>
                  <a:gd name="connsiteX3" fmla="*/ 5278 w 32487"/>
                  <a:gd name="connsiteY3" fmla="*/ 9217 h 58139"/>
                  <a:gd name="connsiteX4" fmla="*/ 28995 w 32487"/>
                  <a:gd name="connsiteY4" fmla="*/ 12255 h 58139"/>
                  <a:gd name="connsiteX5" fmla="*/ 33310 w 32487"/>
                  <a:gd name="connsiteY5" fmla="*/ 30629 h 58139"/>
                  <a:gd name="connsiteX6" fmla="*/ 33310 w 32487"/>
                  <a:gd name="connsiteY6" fmla="*/ 30953 h 58139"/>
                  <a:gd name="connsiteX7" fmla="*/ 28576 w 32487"/>
                  <a:gd name="connsiteY7" fmla="*/ 48421 h 58139"/>
                  <a:gd name="connsiteX8" fmla="*/ 14860 w 32487"/>
                  <a:gd name="connsiteY8" fmla="*/ 58965 h 58139"/>
                  <a:gd name="connsiteX9" fmla="*/ 14860 w 32487"/>
                  <a:gd name="connsiteY9" fmla="*/ 58965 h 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487" h="58139">
                    <a:moveTo>
                      <a:pt x="14860" y="58965"/>
                    </a:moveTo>
                    <a:cubicBezTo>
                      <a:pt x="12050" y="58965"/>
                      <a:pt x="9383" y="57766"/>
                      <a:pt x="7516" y="55670"/>
                    </a:cubicBezTo>
                    <a:cubicBezTo>
                      <a:pt x="1411" y="48212"/>
                      <a:pt x="744" y="38525"/>
                      <a:pt x="830" y="29467"/>
                    </a:cubicBezTo>
                    <a:cubicBezTo>
                      <a:pt x="1135" y="22514"/>
                      <a:pt x="2573" y="15646"/>
                      <a:pt x="5278" y="9217"/>
                    </a:cubicBezTo>
                    <a:cubicBezTo>
                      <a:pt x="11288" y="-5824"/>
                      <a:pt x="25109" y="1968"/>
                      <a:pt x="28995" y="12255"/>
                    </a:cubicBezTo>
                    <a:cubicBezTo>
                      <a:pt x="31634" y="18037"/>
                      <a:pt x="33100" y="24276"/>
                      <a:pt x="33310" y="30629"/>
                    </a:cubicBezTo>
                    <a:lnTo>
                      <a:pt x="33310" y="30953"/>
                    </a:lnTo>
                    <a:cubicBezTo>
                      <a:pt x="33006" y="37049"/>
                      <a:pt x="31386" y="43011"/>
                      <a:pt x="28576" y="48421"/>
                    </a:cubicBezTo>
                    <a:cubicBezTo>
                      <a:pt x="25880" y="53660"/>
                      <a:pt x="21204" y="58975"/>
                      <a:pt x="14860" y="58965"/>
                    </a:cubicBezTo>
                    <a:lnTo>
                      <a:pt x="14860" y="5896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06B0B8E4-A402-D7CD-1008-454F00235D17}"/>
                  </a:ext>
                </a:extLst>
              </p:cNvPr>
              <p:cNvSpPr/>
              <p:nvPr/>
            </p:nvSpPr>
            <p:spPr>
              <a:xfrm>
                <a:off x="3644221" y="2604785"/>
                <a:ext cx="74753" cy="61891"/>
              </a:xfrm>
              <a:custGeom>
                <a:avLst/>
                <a:gdLst>
                  <a:gd name="connsiteX0" fmla="*/ 8878 w 74753"/>
                  <a:gd name="connsiteY0" fmla="*/ 62718 h 61891"/>
                  <a:gd name="connsiteX1" fmla="*/ 1191 w 74753"/>
                  <a:gd name="connsiteY1" fmla="*/ 46763 h 61891"/>
                  <a:gd name="connsiteX2" fmla="*/ 28880 w 74753"/>
                  <a:gd name="connsiteY2" fmla="*/ 6730 h 61891"/>
                  <a:gd name="connsiteX3" fmla="*/ 74791 w 74753"/>
                  <a:gd name="connsiteY3" fmla="*/ 13569 h 61891"/>
                  <a:gd name="connsiteX4" fmla="*/ 74562 w 74753"/>
                  <a:gd name="connsiteY4" fmla="*/ 20798 h 61891"/>
                  <a:gd name="connsiteX5" fmla="*/ 68780 w 74753"/>
                  <a:gd name="connsiteY5" fmla="*/ 24046 h 61891"/>
                  <a:gd name="connsiteX6" fmla="*/ 31195 w 74753"/>
                  <a:gd name="connsiteY6" fmla="*/ 30495 h 61891"/>
                  <a:gd name="connsiteX7" fmla="*/ 18164 w 74753"/>
                  <a:gd name="connsiteY7" fmla="*/ 44773 h 61891"/>
                  <a:gd name="connsiteX8" fmla="*/ 11259 w 74753"/>
                  <a:gd name="connsiteY8" fmla="*/ 60270 h 61891"/>
                  <a:gd name="connsiteX9" fmla="*/ 10640 w 74753"/>
                  <a:gd name="connsiteY9" fmla="*/ 61889 h 61891"/>
                  <a:gd name="connsiteX10" fmla="*/ 8878 w 74753"/>
                  <a:gd name="connsiteY10" fmla="*/ 62718 h 61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753" h="61891">
                    <a:moveTo>
                      <a:pt x="8878" y="62718"/>
                    </a:moveTo>
                    <a:cubicBezTo>
                      <a:pt x="1182" y="62632"/>
                      <a:pt x="77" y="52507"/>
                      <a:pt x="1191" y="46763"/>
                    </a:cubicBezTo>
                    <a:cubicBezTo>
                      <a:pt x="4211" y="30390"/>
                      <a:pt x="14316" y="15007"/>
                      <a:pt x="28880" y="6730"/>
                    </a:cubicBezTo>
                    <a:cubicBezTo>
                      <a:pt x="42873" y="-1395"/>
                      <a:pt x="66304" y="-2871"/>
                      <a:pt x="74791" y="13569"/>
                    </a:cubicBezTo>
                    <a:cubicBezTo>
                      <a:pt x="75915" y="15865"/>
                      <a:pt x="75829" y="18579"/>
                      <a:pt x="74562" y="20798"/>
                    </a:cubicBezTo>
                    <a:cubicBezTo>
                      <a:pt x="73315" y="22799"/>
                      <a:pt x="71133" y="24028"/>
                      <a:pt x="68780" y="24046"/>
                    </a:cubicBezTo>
                    <a:cubicBezTo>
                      <a:pt x="55941" y="24523"/>
                      <a:pt x="41825" y="22037"/>
                      <a:pt x="31195" y="30495"/>
                    </a:cubicBezTo>
                    <a:cubicBezTo>
                      <a:pt x="26099" y="34514"/>
                      <a:pt x="21698" y="39334"/>
                      <a:pt x="18164" y="44773"/>
                    </a:cubicBezTo>
                    <a:cubicBezTo>
                      <a:pt x="15107" y="49450"/>
                      <a:pt x="10840" y="54222"/>
                      <a:pt x="11259" y="60270"/>
                    </a:cubicBezTo>
                    <a:cubicBezTo>
                      <a:pt x="11287" y="60870"/>
                      <a:pt x="11068" y="61461"/>
                      <a:pt x="10640" y="61889"/>
                    </a:cubicBezTo>
                    <a:cubicBezTo>
                      <a:pt x="10192" y="62394"/>
                      <a:pt x="9554" y="62699"/>
                      <a:pt x="8878" y="627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B7E47722-576E-4330-0073-CFFA4C9F3692}"/>
                  </a:ext>
                </a:extLst>
              </p:cNvPr>
              <p:cNvSpPr/>
              <p:nvPr/>
            </p:nvSpPr>
            <p:spPr>
              <a:xfrm>
                <a:off x="3828513" y="2612347"/>
                <a:ext cx="74794" cy="44548"/>
              </a:xfrm>
              <a:custGeom>
                <a:avLst/>
                <a:gdLst>
                  <a:gd name="connsiteX0" fmla="*/ 65064 w 74794"/>
                  <a:gd name="connsiteY0" fmla="*/ 45374 h 44548"/>
                  <a:gd name="connsiteX1" fmla="*/ 52777 w 74794"/>
                  <a:gd name="connsiteY1" fmla="*/ 35096 h 44548"/>
                  <a:gd name="connsiteX2" fmla="*/ 48804 w 74794"/>
                  <a:gd name="connsiteY2" fmla="*/ 29143 h 44548"/>
                  <a:gd name="connsiteX3" fmla="*/ 10790 w 74794"/>
                  <a:gd name="connsiteY3" fmla="*/ 15799 h 44548"/>
                  <a:gd name="connsiteX4" fmla="*/ 4675 w 74794"/>
                  <a:gd name="connsiteY4" fmla="*/ 20857 h 44548"/>
                  <a:gd name="connsiteX5" fmla="*/ 2665 w 74794"/>
                  <a:gd name="connsiteY5" fmla="*/ 22028 h 44548"/>
                  <a:gd name="connsiteX6" fmla="*/ 8057 w 74794"/>
                  <a:gd name="connsiteY6" fmla="*/ 6855 h 44548"/>
                  <a:gd name="connsiteX7" fmla="*/ 33526 w 74794"/>
                  <a:gd name="connsiteY7" fmla="*/ 987 h 44548"/>
                  <a:gd name="connsiteX8" fmla="*/ 75408 w 74794"/>
                  <a:gd name="connsiteY8" fmla="*/ 37687 h 44548"/>
                  <a:gd name="connsiteX9" fmla="*/ 65064 w 74794"/>
                  <a:gd name="connsiteY9" fmla="*/ 45374 h 44548"/>
                  <a:gd name="connsiteX10" fmla="*/ 65064 w 74794"/>
                  <a:gd name="connsiteY10" fmla="*/ 45374 h 44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794" h="44548">
                    <a:moveTo>
                      <a:pt x="65064" y="45374"/>
                    </a:moveTo>
                    <a:cubicBezTo>
                      <a:pt x="59015" y="45450"/>
                      <a:pt x="55339" y="39544"/>
                      <a:pt x="52777" y="35096"/>
                    </a:cubicBezTo>
                    <a:cubicBezTo>
                      <a:pt x="51633" y="33001"/>
                      <a:pt x="50300" y="31010"/>
                      <a:pt x="48804" y="29143"/>
                    </a:cubicBezTo>
                    <a:cubicBezTo>
                      <a:pt x="39375" y="18637"/>
                      <a:pt x="24783" y="13255"/>
                      <a:pt x="10790" y="15799"/>
                    </a:cubicBezTo>
                    <a:cubicBezTo>
                      <a:pt x="6799" y="16694"/>
                      <a:pt x="3751" y="17494"/>
                      <a:pt x="4675" y="20857"/>
                    </a:cubicBezTo>
                    <a:cubicBezTo>
                      <a:pt x="5133" y="21961"/>
                      <a:pt x="3418" y="22895"/>
                      <a:pt x="2665" y="22028"/>
                    </a:cubicBezTo>
                    <a:cubicBezTo>
                      <a:pt x="-2087" y="16951"/>
                      <a:pt x="3313" y="9826"/>
                      <a:pt x="8057" y="6855"/>
                    </a:cubicBezTo>
                    <a:cubicBezTo>
                      <a:pt x="15648" y="2159"/>
                      <a:pt x="24659" y="225"/>
                      <a:pt x="33526" y="987"/>
                    </a:cubicBezTo>
                    <a:cubicBezTo>
                      <a:pt x="51376" y="3026"/>
                      <a:pt x="78256" y="15646"/>
                      <a:pt x="75408" y="37687"/>
                    </a:cubicBezTo>
                    <a:cubicBezTo>
                      <a:pt x="74550" y="42506"/>
                      <a:pt x="69474" y="45383"/>
                      <a:pt x="65064" y="45374"/>
                    </a:cubicBezTo>
                    <a:lnTo>
                      <a:pt x="65064" y="4537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pic>
        <p:nvPicPr>
          <p:cNvPr id="699" name="Audio 698">
            <a:hlinkClick r:id="" action="ppaction://media"/>
            <a:extLst>
              <a:ext uri="{FF2B5EF4-FFF2-40B4-BE49-F238E27FC236}">
                <a16:creationId xmlns:a16="http://schemas.microsoft.com/office/drawing/2014/main" id="{B30CDA5B-2BA9-0EF0-5636-28FFD52C7F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2656" end="2235.1133"/>
                </p14:media>
              </p:ext>
            </p:extLst>
          </p:nvPr>
        </p:nvPicPr>
        <p:blipFill>
          <a:blip r:embed="rId6"/>
          <a:srcRect l="-261947" t="-125896" r="-261947" b="-125896"/>
          <a:stretch>
            <a:fillRect/>
          </a:stretch>
        </p:blipFill>
        <p:spPr>
          <a:xfrm>
            <a:off x="9147683" y="5177366"/>
            <a:ext cx="3040633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375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39"/>
    </mc:Choice>
    <mc:Fallback xmlns="">
      <p:transition spd="slow" advTm="12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1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1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1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1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1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1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1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1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1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1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1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1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1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1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1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1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9"/>
                </p:tgtEl>
              </p:cMediaNode>
            </p:audio>
          </p:childTnLst>
        </p:cTn>
      </p:par>
    </p:tnLst>
    <p:bldLst>
      <p:bldP spid="514" grpId="0"/>
      <p:bldP spid="3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214100" cy="640080"/>
          </a:xfrm>
        </p:spPr>
        <p:txBody>
          <a:bodyPr>
            <a:noAutofit/>
          </a:bodyPr>
          <a:lstStyle/>
          <a:p>
            <a:r>
              <a:rPr lang="en-US" dirty="0"/>
              <a:t>References</a:t>
            </a:r>
            <a:endParaRPr lang="en-CA" sz="2800" dirty="0">
              <a:ea typeface="+mj-ea"/>
              <a:cs typeface="+mj-cs"/>
            </a:endParaRPr>
          </a:p>
        </p:txBody>
      </p:sp>
      <p:sp>
        <p:nvSpPr>
          <p:cNvPr id="20" name="TextBox 19" descr="Number 2">
            <a:extLst>
              <a:ext uri="{FF2B5EF4-FFF2-40B4-BE49-F238E27FC236}">
                <a16:creationId xmlns:a16="http://schemas.microsoft.com/office/drawing/2014/main" id="{538E42C5-4052-804E-BE2E-6ACC7C93BCE2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70219" y="1653991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CB660AA3-E4E2-304A-B505-09E85E0DE613}"/>
              </a:ext>
            </a:extLst>
          </p:cNvPr>
          <p:cNvSpPr txBox="1">
            <a:spLocks/>
          </p:cNvSpPr>
          <p:nvPr/>
        </p:nvSpPr>
        <p:spPr>
          <a:xfrm>
            <a:off x="1058724" y="1474246"/>
            <a:ext cx="9959231" cy="4316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S. </a:t>
            </a:r>
            <a:r>
              <a:rPr lang="en-US" sz="1800" dirty="0" err="1">
                <a:solidFill>
                  <a:schemeClr val="tx1"/>
                </a:solidFill>
              </a:rPr>
              <a:t>Shafi</a:t>
            </a:r>
            <a:r>
              <a:rPr lang="en-US" sz="1800" dirty="0">
                <a:solidFill>
                  <a:schemeClr val="tx1"/>
                </a:solidFill>
              </a:rPr>
              <a:t>, S. M. Hassan, A. </a:t>
            </a:r>
            <a:r>
              <a:rPr lang="en-US" sz="1800" dirty="0" err="1">
                <a:solidFill>
                  <a:schemeClr val="tx1"/>
                </a:solidFill>
              </a:rPr>
              <a:t>Arshaq</a:t>
            </a:r>
            <a:r>
              <a:rPr lang="en-US" sz="1800" dirty="0">
                <a:solidFill>
                  <a:schemeClr val="tx1"/>
                </a:solidFill>
              </a:rPr>
              <a:t>, M. J. Khan, and S. </a:t>
            </a:r>
            <a:r>
              <a:rPr lang="en-US" sz="1800" dirty="0" err="1">
                <a:solidFill>
                  <a:schemeClr val="tx1"/>
                </a:solidFill>
              </a:rPr>
              <a:t>Shamail</a:t>
            </a:r>
            <a:r>
              <a:rPr lang="en-US" sz="1800" dirty="0">
                <a:solidFill>
                  <a:schemeClr val="tx1"/>
                </a:solidFill>
              </a:rPr>
              <a:t>, “Software quality prediction techniques: A comparative analysis,” in 2008 4th International Conference on Emerging Technologies, 2008, pp. 242–246. </a:t>
            </a:r>
            <a:r>
              <a:rPr lang="en-US" sz="1800" dirty="0" err="1">
                <a:solidFill>
                  <a:schemeClr val="tx1"/>
                </a:solidFill>
              </a:rPr>
              <a:t>doi</a:t>
            </a:r>
            <a:r>
              <a:rPr lang="en-US" sz="1800" dirty="0">
                <a:solidFill>
                  <a:schemeClr val="tx1"/>
                </a:solidFill>
              </a:rPr>
              <a:t>: 10.1109/ICET.2008.4777508.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​S. </a:t>
            </a:r>
            <a:r>
              <a:rPr lang="en-US" sz="1800" dirty="0" err="1">
                <a:solidFill>
                  <a:schemeClr val="tx1"/>
                </a:solidFill>
              </a:rPr>
              <a:t>Bouktif</a:t>
            </a:r>
            <a:r>
              <a:rPr lang="en-US" sz="1800" dirty="0">
                <a:solidFill>
                  <a:schemeClr val="tx1"/>
                </a:solidFill>
              </a:rPr>
              <a:t>, F. Ahmed, I. Khalil, and G. </a:t>
            </a:r>
            <a:r>
              <a:rPr lang="en-US" sz="1800" dirty="0" err="1">
                <a:solidFill>
                  <a:schemeClr val="tx1"/>
                </a:solidFill>
              </a:rPr>
              <a:t>Antoniol</a:t>
            </a:r>
            <a:r>
              <a:rPr lang="en-US" sz="1800" dirty="0">
                <a:solidFill>
                  <a:schemeClr val="tx1"/>
                </a:solidFill>
              </a:rPr>
              <a:t>, “A novel composite model approach to improve software quality prediction,” Inf </a:t>
            </a:r>
            <a:r>
              <a:rPr lang="en-US" sz="1800" dirty="0" err="1">
                <a:solidFill>
                  <a:schemeClr val="tx1"/>
                </a:solidFill>
              </a:rPr>
              <a:t>Softw</a:t>
            </a:r>
            <a:r>
              <a:rPr lang="en-US" sz="1800" dirty="0">
                <a:solidFill>
                  <a:schemeClr val="tx1"/>
                </a:solidFill>
              </a:rPr>
              <a:t> Technol, vol. 52, no. 12, pp. 1298–1311, 2010, </a:t>
            </a:r>
            <a:r>
              <a:rPr lang="en-US" sz="1800" dirty="0" err="1">
                <a:solidFill>
                  <a:schemeClr val="tx1"/>
                </a:solidFill>
              </a:rPr>
              <a:t>doi</a:t>
            </a:r>
            <a:r>
              <a:rPr lang="en-US" sz="1800" dirty="0">
                <a:solidFill>
                  <a:schemeClr val="tx1"/>
                </a:solidFill>
              </a:rPr>
              <a:t>: https://doi.org/10.1016/j.infsof.2010.07.003.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Z. Xu, J. Liu, Z. Yang, G. An, and X. Jia, “The Impact of Feature Selection on Defect Prediction Performance: An Empirical Comparison,” in 2016 IEEE 27th International Symposium on Software Reliability Engineering (ISSRE), 2016, pp. 309–320. </a:t>
            </a:r>
            <a:r>
              <a:rPr lang="en-US" sz="1800" dirty="0" err="1">
                <a:solidFill>
                  <a:schemeClr val="tx1"/>
                </a:solidFill>
              </a:rPr>
              <a:t>doi</a:t>
            </a:r>
            <a:r>
              <a:rPr lang="en-US" sz="1800" dirty="0">
                <a:solidFill>
                  <a:schemeClr val="tx1"/>
                </a:solidFill>
              </a:rPr>
              <a:t>: 10.1109/ISSRE.2016.13.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H. </a:t>
            </a:r>
            <a:r>
              <a:rPr lang="en-US" sz="1800" dirty="0" err="1">
                <a:solidFill>
                  <a:schemeClr val="tx1"/>
                </a:solidFill>
              </a:rPr>
              <a:t>Alsolai</a:t>
            </a:r>
            <a:r>
              <a:rPr lang="en-US" sz="1800" dirty="0">
                <a:solidFill>
                  <a:schemeClr val="tx1"/>
                </a:solidFill>
              </a:rPr>
              <a:t> and M. Roper, “A systematic review of feature selection techniques in software quality prediction,” in 2019 International Conference on Electrical and Computing Technologies and Applications (ICECTA), 2019, pp. 1–5. </a:t>
            </a:r>
          </a:p>
        </p:txBody>
      </p:sp>
      <p:sp>
        <p:nvSpPr>
          <p:cNvPr id="4" name="TextBox 3" descr="Number 2">
            <a:extLst>
              <a:ext uri="{FF2B5EF4-FFF2-40B4-BE49-F238E27FC236}">
                <a16:creationId xmlns:a16="http://schemas.microsoft.com/office/drawing/2014/main" id="{1CAB18F9-93AE-D24F-B3B0-5A106C9F1309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88748" y="2625439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776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3060"/>
    </mc:Choice>
    <mc:Fallback xmlns="">
      <p:transition advTm="10306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589FC-F88B-7C95-E2EF-CEB310897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737" y="1198843"/>
            <a:ext cx="6763240" cy="572891"/>
          </a:xfrm>
        </p:spPr>
        <p:txBody>
          <a:bodyPr>
            <a:noAutofit/>
          </a:bodyPr>
          <a:lstStyle/>
          <a:p>
            <a:r>
              <a:rPr lang="en-US" sz="4400" dirty="0"/>
              <a:t>AGENDA</a:t>
            </a:r>
            <a:br>
              <a:rPr lang="en-US" sz="3200" dirty="0"/>
            </a:br>
            <a:endParaRPr lang="en-CA" sz="3200" dirty="0"/>
          </a:p>
        </p:txBody>
      </p:sp>
      <p:pic>
        <p:nvPicPr>
          <p:cNvPr id="9" name="Graphic 8" descr="Laptop with phone and calculator">
            <a:extLst>
              <a:ext uri="{FF2B5EF4-FFF2-40B4-BE49-F238E27FC236}">
                <a16:creationId xmlns:a16="http://schemas.microsoft.com/office/drawing/2014/main" id="{1DAFB5AD-3914-34EE-2D1D-E16C1AC80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5981" y="595422"/>
            <a:ext cx="6028661" cy="60286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7238EA-C1D4-B71E-5B5F-3D6B1750026C}"/>
              </a:ext>
            </a:extLst>
          </p:cNvPr>
          <p:cNvSpPr txBox="1"/>
          <p:nvPr/>
        </p:nvSpPr>
        <p:spPr>
          <a:xfrm>
            <a:off x="413737" y="2178591"/>
            <a:ext cx="795408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ea typeface="+mj-ea"/>
                <a:cs typeface="+mj-cs"/>
              </a:rPr>
              <a:t>What is Software Quality Prediction?</a:t>
            </a:r>
          </a:p>
          <a:p>
            <a:pPr>
              <a:spcBef>
                <a:spcPct val="0"/>
              </a:spcBef>
            </a:pPr>
            <a:r>
              <a:rPr lang="en-US" sz="3600" dirty="0">
                <a:ea typeface="+mj-ea"/>
                <a:cs typeface="+mj-cs"/>
              </a:rPr>
              <a:t>What is Feature Selection?</a:t>
            </a:r>
          </a:p>
          <a:p>
            <a:pPr>
              <a:spcBef>
                <a:spcPct val="0"/>
              </a:spcBef>
            </a:pPr>
            <a:r>
              <a:rPr lang="en-US" sz="3600" dirty="0">
                <a:ea typeface="+mj-ea"/>
                <a:cs typeface="+mj-cs"/>
              </a:rPr>
              <a:t>Which Techniques Can We Use?</a:t>
            </a:r>
          </a:p>
          <a:p>
            <a:pPr>
              <a:spcBef>
                <a:spcPct val="0"/>
              </a:spcBef>
            </a:pPr>
            <a:r>
              <a:rPr lang="en-US" sz="3600" dirty="0">
                <a:ea typeface="+mj-ea"/>
                <a:cs typeface="+mj-cs"/>
              </a:rPr>
              <a:t>Is It Worth It?</a:t>
            </a:r>
          </a:p>
          <a:p>
            <a:pPr>
              <a:spcBef>
                <a:spcPct val="0"/>
              </a:spcBef>
            </a:pPr>
            <a:r>
              <a:rPr lang="en-US" sz="3600" dirty="0">
                <a:ea typeface="+mj-ea"/>
                <a:cs typeface="+mj-cs"/>
              </a:rPr>
              <a:t>Let’s Review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28886FF-0198-A275-449B-F2E09C2BE236}"/>
              </a:ext>
            </a:extLst>
          </p:cNvPr>
          <p:cNvSpPr txBox="1">
            <a:spLocks/>
          </p:cNvSpPr>
          <p:nvPr/>
        </p:nvSpPr>
        <p:spPr>
          <a:xfrm>
            <a:off x="413737" y="1209475"/>
            <a:ext cx="6763240" cy="57289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/>
              <a:t>AGENDA</a:t>
            </a:r>
            <a:br>
              <a:rPr lang="en-US" sz="3200"/>
            </a:br>
            <a:endParaRPr lang="en-CA" sz="3200" dirty="0"/>
          </a:p>
        </p:txBody>
      </p:sp>
      <p:pic>
        <p:nvPicPr>
          <p:cNvPr id="16" name="Graphic 15" descr="Laptop with phone and calculator">
            <a:extLst>
              <a:ext uri="{FF2B5EF4-FFF2-40B4-BE49-F238E27FC236}">
                <a16:creationId xmlns:a16="http://schemas.microsoft.com/office/drawing/2014/main" id="{A9ABB540-E11E-2D38-C0B5-F046BEA1D7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5981" y="606054"/>
            <a:ext cx="6028661" cy="6028661"/>
          </a:xfrm>
          <a:prstGeom prst="rect">
            <a:avLst/>
          </a:prstGeom>
        </p:spPr>
      </p:pic>
      <p:pic>
        <p:nvPicPr>
          <p:cNvPr id="207" name="Audio 206">
            <a:hlinkClick r:id="" action="ppaction://media"/>
            <a:extLst>
              <a:ext uri="{FF2B5EF4-FFF2-40B4-BE49-F238E27FC236}">
                <a16:creationId xmlns:a16="http://schemas.microsoft.com/office/drawing/2014/main" id="{85999C8D-66AA-41F5-A362-E9E63EC6D5B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072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71"/>
    </mc:Choice>
    <mc:Fallback xmlns="">
      <p:transition spd="slow" advTm="48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7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214100" cy="640080"/>
          </a:xfrm>
        </p:spPr>
        <p:txBody>
          <a:bodyPr>
            <a:noAutofit/>
          </a:bodyPr>
          <a:lstStyle/>
          <a:p>
            <a:r>
              <a:rPr lang="en-US" dirty="0"/>
              <a:t>What is Software Quality Prediction?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D546B14-21DD-BD4D-B440-E711E83D4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1207" y="5347411"/>
            <a:ext cx="1114653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7" name="Graphic 153" descr="illustration of a house plant">
            <a:extLst>
              <a:ext uri="{FF2B5EF4-FFF2-40B4-BE49-F238E27FC236}">
                <a16:creationId xmlns:a16="http://schemas.microsoft.com/office/drawing/2014/main" id="{A6C335C6-A0ED-824C-B665-8972E7FEA75A}"/>
              </a:ext>
            </a:extLst>
          </p:cNvPr>
          <p:cNvGrpSpPr/>
          <p:nvPr/>
        </p:nvGrpSpPr>
        <p:grpSpPr>
          <a:xfrm>
            <a:off x="7496437" y="3429000"/>
            <a:ext cx="1782150" cy="2062941"/>
            <a:chOff x="9673582" y="3654220"/>
            <a:chExt cx="1782150" cy="2062941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1CD0784-EE0A-4A48-AC47-F9C2907DFA05}"/>
                </a:ext>
              </a:extLst>
            </p:cNvPr>
            <p:cNvSpPr/>
            <p:nvPr/>
          </p:nvSpPr>
          <p:spPr>
            <a:xfrm>
              <a:off x="10367402" y="5457094"/>
              <a:ext cx="403386" cy="247090"/>
            </a:xfrm>
            <a:custGeom>
              <a:avLst/>
              <a:gdLst>
                <a:gd name="connsiteX0" fmla="*/ 4056 w 403386"/>
                <a:gd name="connsiteY0" fmla="*/ 1942 h 247090"/>
                <a:gd name="connsiteX1" fmla="*/ 14387 w 403386"/>
                <a:gd name="connsiteY1" fmla="*/ 1034 h 247090"/>
                <a:gd name="connsiteX2" fmla="*/ 388620 w 403386"/>
                <a:gd name="connsiteY2" fmla="*/ 1499 h 247090"/>
                <a:gd name="connsiteX3" fmla="*/ 399010 w 403386"/>
                <a:gd name="connsiteY3" fmla="*/ 2008 h 247090"/>
                <a:gd name="connsiteX4" fmla="*/ 403297 w 403386"/>
                <a:gd name="connsiteY4" fmla="*/ 11555 h 247090"/>
                <a:gd name="connsiteX5" fmla="*/ 393415 w 403386"/>
                <a:gd name="connsiteY5" fmla="*/ 47695 h 247090"/>
                <a:gd name="connsiteX6" fmla="*/ 279320 w 403386"/>
                <a:gd name="connsiteY6" fmla="*/ 242070 h 247090"/>
                <a:gd name="connsiteX7" fmla="*/ 273574 w 403386"/>
                <a:gd name="connsiteY7" fmla="*/ 233271 h 247090"/>
                <a:gd name="connsiteX8" fmla="*/ 198227 w 403386"/>
                <a:gd name="connsiteY8" fmla="*/ 247091 h 247090"/>
                <a:gd name="connsiteX9" fmla="*/ 62683 w 403386"/>
                <a:gd name="connsiteY9" fmla="*/ 211175 h 247090"/>
                <a:gd name="connsiteX10" fmla="*/ 54575 w 403386"/>
                <a:gd name="connsiteY10" fmla="*/ 201904 h 247090"/>
                <a:gd name="connsiteX11" fmla="*/ 5530 w 403386"/>
                <a:gd name="connsiteY11" fmla="*/ 64435 h 247090"/>
                <a:gd name="connsiteX12" fmla="*/ 125 w 403386"/>
                <a:gd name="connsiteY12" fmla="*/ 11533 h 247090"/>
                <a:gd name="connsiteX13" fmla="*/ 4056 w 403386"/>
                <a:gd name="connsiteY13" fmla="*/ 1942 h 24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386" h="247090">
                  <a:moveTo>
                    <a:pt x="4056" y="1942"/>
                  </a:moveTo>
                  <a:cubicBezTo>
                    <a:pt x="7056" y="-266"/>
                    <a:pt x="11045" y="-622"/>
                    <a:pt x="14387" y="1034"/>
                  </a:cubicBezTo>
                  <a:cubicBezTo>
                    <a:pt x="128148" y="57351"/>
                    <a:pt x="284886" y="58623"/>
                    <a:pt x="388620" y="1499"/>
                  </a:cubicBezTo>
                  <a:cubicBezTo>
                    <a:pt x="391890" y="-317"/>
                    <a:pt x="395959" y="-121"/>
                    <a:pt x="399010" y="2008"/>
                  </a:cubicBezTo>
                  <a:cubicBezTo>
                    <a:pt x="402134" y="4136"/>
                    <a:pt x="403805" y="7827"/>
                    <a:pt x="403297" y="11555"/>
                  </a:cubicBezTo>
                  <a:cubicBezTo>
                    <a:pt x="402134" y="20049"/>
                    <a:pt x="394433" y="39172"/>
                    <a:pt x="393415" y="47695"/>
                  </a:cubicBezTo>
                  <a:cubicBezTo>
                    <a:pt x="384159" y="125061"/>
                    <a:pt x="378964" y="221638"/>
                    <a:pt x="279320" y="242070"/>
                  </a:cubicBezTo>
                  <a:cubicBezTo>
                    <a:pt x="279175" y="242099"/>
                    <a:pt x="273719" y="233242"/>
                    <a:pt x="273574" y="233271"/>
                  </a:cubicBezTo>
                  <a:cubicBezTo>
                    <a:pt x="250098" y="237006"/>
                    <a:pt x="224987" y="247091"/>
                    <a:pt x="198227" y="247091"/>
                  </a:cubicBezTo>
                  <a:cubicBezTo>
                    <a:pt x="150047" y="247091"/>
                    <a:pt x="96513" y="240028"/>
                    <a:pt x="62683" y="211175"/>
                  </a:cubicBezTo>
                  <a:cubicBezTo>
                    <a:pt x="62560" y="211067"/>
                    <a:pt x="54691" y="202021"/>
                    <a:pt x="54575" y="201904"/>
                  </a:cubicBezTo>
                  <a:cubicBezTo>
                    <a:pt x="15034" y="164682"/>
                    <a:pt x="10929" y="113123"/>
                    <a:pt x="5530" y="64435"/>
                  </a:cubicBezTo>
                  <a:cubicBezTo>
                    <a:pt x="4099" y="51546"/>
                    <a:pt x="2007" y="23311"/>
                    <a:pt x="125" y="11533"/>
                  </a:cubicBezTo>
                  <a:cubicBezTo>
                    <a:pt x="-463" y="7857"/>
                    <a:pt x="1055" y="4158"/>
                    <a:pt x="4056" y="194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9A543596-6B1E-0948-AE99-F1F24136741A}"/>
                </a:ext>
              </a:extLst>
            </p:cNvPr>
            <p:cNvSpPr/>
            <p:nvPr/>
          </p:nvSpPr>
          <p:spPr>
            <a:xfrm>
              <a:off x="10403251" y="5280087"/>
              <a:ext cx="339430" cy="63459"/>
            </a:xfrm>
            <a:custGeom>
              <a:avLst/>
              <a:gdLst>
                <a:gd name="connsiteX0" fmla="*/ 12935 w 339430"/>
                <a:gd name="connsiteY0" fmla="*/ 32929 h 63459"/>
                <a:gd name="connsiteX1" fmla="*/ 102718 w 339430"/>
                <a:gd name="connsiteY1" fmla="*/ 12025 h 63459"/>
                <a:gd name="connsiteX2" fmla="*/ 149634 w 339430"/>
                <a:gd name="connsiteY2" fmla="*/ 4352 h 63459"/>
                <a:gd name="connsiteX3" fmla="*/ 205944 w 339430"/>
                <a:gd name="connsiteY3" fmla="*/ 73 h 63459"/>
                <a:gd name="connsiteX4" fmla="*/ 236743 w 339430"/>
                <a:gd name="connsiteY4" fmla="*/ 1344 h 63459"/>
                <a:gd name="connsiteX5" fmla="*/ 328285 w 339430"/>
                <a:gd name="connsiteY5" fmla="*/ 18797 h 63459"/>
                <a:gd name="connsiteX6" fmla="*/ 339431 w 339430"/>
                <a:gd name="connsiteY6" fmla="*/ 28489 h 63459"/>
                <a:gd name="connsiteX7" fmla="*/ 328220 w 339430"/>
                <a:gd name="connsiteY7" fmla="*/ 37949 h 63459"/>
                <a:gd name="connsiteX8" fmla="*/ 145746 w 339430"/>
                <a:gd name="connsiteY8" fmla="*/ 63460 h 63459"/>
                <a:gd name="connsiteX9" fmla="*/ 100502 w 339430"/>
                <a:gd name="connsiteY9" fmla="*/ 61876 h 63459"/>
                <a:gd name="connsiteX10" fmla="*/ 19648 w 339430"/>
                <a:gd name="connsiteY10" fmla="*/ 48259 h 63459"/>
                <a:gd name="connsiteX11" fmla="*/ 2 w 339430"/>
                <a:gd name="connsiteY11" fmla="*/ 39679 h 63459"/>
                <a:gd name="connsiteX12" fmla="*/ 12935 w 339430"/>
                <a:gd name="connsiteY12" fmla="*/ 32929 h 6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9430" h="63459">
                  <a:moveTo>
                    <a:pt x="12935" y="32929"/>
                  </a:moveTo>
                  <a:cubicBezTo>
                    <a:pt x="45703" y="21282"/>
                    <a:pt x="75007" y="16900"/>
                    <a:pt x="102718" y="12025"/>
                  </a:cubicBezTo>
                  <a:cubicBezTo>
                    <a:pt x="104295" y="11749"/>
                    <a:pt x="148340" y="4512"/>
                    <a:pt x="149634" y="4352"/>
                  </a:cubicBezTo>
                  <a:cubicBezTo>
                    <a:pt x="172346" y="1533"/>
                    <a:pt x="180099" y="-407"/>
                    <a:pt x="205944" y="73"/>
                  </a:cubicBezTo>
                  <a:cubicBezTo>
                    <a:pt x="208756" y="123"/>
                    <a:pt x="231745" y="1097"/>
                    <a:pt x="236743" y="1344"/>
                  </a:cubicBezTo>
                  <a:cubicBezTo>
                    <a:pt x="270173" y="3023"/>
                    <a:pt x="301780" y="11110"/>
                    <a:pt x="328285" y="18797"/>
                  </a:cubicBezTo>
                  <a:cubicBezTo>
                    <a:pt x="332558" y="20032"/>
                    <a:pt x="339446" y="24042"/>
                    <a:pt x="339431" y="28489"/>
                  </a:cubicBezTo>
                  <a:cubicBezTo>
                    <a:pt x="339416" y="32936"/>
                    <a:pt x="332499" y="36743"/>
                    <a:pt x="328220" y="37949"/>
                  </a:cubicBezTo>
                  <a:cubicBezTo>
                    <a:pt x="268291" y="54893"/>
                    <a:pt x="206968" y="63460"/>
                    <a:pt x="145746" y="63460"/>
                  </a:cubicBezTo>
                  <a:cubicBezTo>
                    <a:pt x="141997" y="63460"/>
                    <a:pt x="100502" y="61876"/>
                    <a:pt x="100502" y="61876"/>
                  </a:cubicBezTo>
                  <a:cubicBezTo>
                    <a:pt x="70814" y="59725"/>
                    <a:pt x="44367" y="55271"/>
                    <a:pt x="19648" y="48259"/>
                  </a:cubicBezTo>
                  <a:cubicBezTo>
                    <a:pt x="15478" y="47075"/>
                    <a:pt x="140" y="44016"/>
                    <a:pt x="2" y="39679"/>
                  </a:cubicBezTo>
                  <a:cubicBezTo>
                    <a:pt x="-144" y="35348"/>
                    <a:pt x="8852" y="34375"/>
                    <a:pt x="12935" y="32929"/>
                  </a:cubicBezTo>
                  <a:close/>
                </a:path>
              </a:pathLst>
            </a:custGeom>
            <a:solidFill>
              <a:srgbClr val="FFFFFF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E243864-612F-9849-ABCD-222D5409FDE0}"/>
                </a:ext>
              </a:extLst>
            </p:cNvPr>
            <p:cNvSpPr/>
            <p:nvPr/>
          </p:nvSpPr>
          <p:spPr>
            <a:xfrm>
              <a:off x="10335951" y="5230768"/>
              <a:ext cx="460643" cy="272233"/>
            </a:xfrm>
            <a:custGeom>
              <a:avLst/>
              <a:gdLst>
                <a:gd name="connsiteX0" fmla="*/ 732 w 460643"/>
                <a:gd name="connsiteY0" fmla="*/ 58823 h 272233"/>
                <a:gd name="connsiteX1" fmla="*/ 1524 w 460643"/>
                <a:gd name="connsiteY1" fmla="*/ 61780 h 272233"/>
                <a:gd name="connsiteX2" fmla="*/ 16906 w 460643"/>
                <a:gd name="connsiteY2" fmla="*/ 171443 h 272233"/>
                <a:gd name="connsiteX3" fmla="*/ 28488 w 460643"/>
                <a:gd name="connsiteY3" fmla="*/ 212763 h 272233"/>
                <a:gd name="connsiteX4" fmla="*/ 33748 w 460643"/>
                <a:gd name="connsiteY4" fmla="*/ 220385 h 272233"/>
                <a:gd name="connsiteX5" fmla="*/ 240104 w 460643"/>
                <a:gd name="connsiteY5" fmla="*/ 272234 h 272233"/>
                <a:gd name="connsiteX6" fmla="*/ 423704 w 460643"/>
                <a:gd name="connsiteY6" fmla="*/ 226024 h 272233"/>
                <a:gd name="connsiteX7" fmla="*/ 436273 w 460643"/>
                <a:gd name="connsiteY7" fmla="*/ 217014 h 272233"/>
                <a:gd name="connsiteX8" fmla="*/ 460614 w 460643"/>
                <a:gd name="connsiteY8" fmla="*/ 64098 h 272233"/>
                <a:gd name="connsiteX9" fmla="*/ 450006 w 460643"/>
                <a:gd name="connsiteY9" fmla="*/ 50750 h 272233"/>
                <a:gd name="connsiteX10" fmla="*/ 372494 w 460643"/>
                <a:gd name="connsiteY10" fmla="*/ 18091 h 272233"/>
                <a:gd name="connsiteX11" fmla="*/ 310481 w 460643"/>
                <a:gd name="connsiteY11" fmla="*/ 5753 h 272233"/>
                <a:gd name="connsiteX12" fmla="*/ 280851 w 460643"/>
                <a:gd name="connsiteY12" fmla="*/ 2288 h 272233"/>
                <a:gd name="connsiteX13" fmla="*/ 197810 w 460643"/>
                <a:gd name="connsiteY13" fmla="*/ 1096 h 272233"/>
                <a:gd name="connsiteX14" fmla="*/ 169248 w 460643"/>
                <a:gd name="connsiteY14" fmla="*/ 3734 h 272233"/>
                <a:gd name="connsiteX15" fmla="*/ 119128 w 460643"/>
                <a:gd name="connsiteY15" fmla="*/ 12031 h 272233"/>
                <a:gd name="connsiteX16" fmla="*/ 57805 w 460643"/>
                <a:gd name="connsiteY16" fmla="*/ 28721 h 272233"/>
                <a:gd name="connsiteX17" fmla="*/ 16928 w 460643"/>
                <a:gd name="connsiteY17" fmla="*/ 40760 h 272233"/>
                <a:gd name="connsiteX18" fmla="*/ 1066 w 460643"/>
                <a:gd name="connsiteY18" fmla="*/ 50584 h 272233"/>
                <a:gd name="connsiteX19" fmla="*/ 732 w 460643"/>
                <a:gd name="connsiteY19" fmla="*/ 58823 h 272233"/>
                <a:gd name="connsiteX20" fmla="*/ 70927 w 460643"/>
                <a:gd name="connsiteY20" fmla="*/ 101894 h 272233"/>
                <a:gd name="connsiteX21" fmla="*/ 58612 w 460643"/>
                <a:gd name="connsiteY21" fmla="*/ 90742 h 272233"/>
                <a:gd name="connsiteX22" fmla="*/ 80234 w 460643"/>
                <a:gd name="connsiteY22" fmla="*/ 79930 h 272233"/>
                <a:gd name="connsiteX23" fmla="*/ 175954 w 460643"/>
                <a:gd name="connsiteY23" fmla="*/ 60422 h 272233"/>
                <a:gd name="connsiteX24" fmla="*/ 246796 w 460643"/>
                <a:gd name="connsiteY24" fmla="*/ 50387 h 272233"/>
                <a:gd name="connsiteX25" fmla="*/ 308780 w 460643"/>
                <a:gd name="connsiteY25" fmla="*/ 48912 h 272233"/>
                <a:gd name="connsiteX26" fmla="*/ 409143 w 460643"/>
                <a:gd name="connsiteY26" fmla="*/ 77249 h 272233"/>
                <a:gd name="connsiteX27" fmla="*/ 407980 w 460643"/>
                <a:gd name="connsiteY27" fmla="*/ 89121 h 272233"/>
                <a:gd name="connsiteX28" fmla="*/ 70927 w 460643"/>
                <a:gd name="connsiteY28" fmla="*/ 101894 h 27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0643" h="272233">
                  <a:moveTo>
                    <a:pt x="732" y="58823"/>
                  </a:moveTo>
                  <a:cubicBezTo>
                    <a:pt x="1074" y="59666"/>
                    <a:pt x="1408" y="61257"/>
                    <a:pt x="1524" y="61780"/>
                  </a:cubicBezTo>
                  <a:cubicBezTo>
                    <a:pt x="1829" y="63218"/>
                    <a:pt x="16354" y="166967"/>
                    <a:pt x="16906" y="171443"/>
                  </a:cubicBezTo>
                  <a:cubicBezTo>
                    <a:pt x="18294" y="182603"/>
                    <a:pt x="28488" y="212763"/>
                    <a:pt x="28488" y="212763"/>
                  </a:cubicBezTo>
                  <a:cubicBezTo>
                    <a:pt x="28880" y="216011"/>
                    <a:pt x="30849" y="218866"/>
                    <a:pt x="33748" y="220385"/>
                  </a:cubicBezTo>
                  <a:cubicBezTo>
                    <a:pt x="96510" y="253321"/>
                    <a:pt x="170541" y="272227"/>
                    <a:pt x="240104" y="272234"/>
                  </a:cubicBezTo>
                  <a:cubicBezTo>
                    <a:pt x="301907" y="272234"/>
                    <a:pt x="364465" y="252231"/>
                    <a:pt x="423704" y="226024"/>
                  </a:cubicBezTo>
                  <a:cubicBezTo>
                    <a:pt x="426828" y="224621"/>
                    <a:pt x="435837" y="220451"/>
                    <a:pt x="436273" y="217014"/>
                  </a:cubicBezTo>
                  <a:cubicBezTo>
                    <a:pt x="441795" y="175323"/>
                    <a:pt x="460033" y="67767"/>
                    <a:pt x="460614" y="64098"/>
                  </a:cubicBezTo>
                  <a:cubicBezTo>
                    <a:pt x="461195" y="60429"/>
                    <a:pt x="452985" y="52959"/>
                    <a:pt x="450006" y="50750"/>
                  </a:cubicBezTo>
                  <a:cubicBezTo>
                    <a:pt x="426537" y="33422"/>
                    <a:pt x="398891" y="24812"/>
                    <a:pt x="372494" y="18091"/>
                  </a:cubicBezTo>
                  <a:cubicBezTo>
                    <a:pt x="352092" y="12881"/>
                    <a:pt x="331224" y="8732"/>
                    <a:pt x="310481" y="5753"/>
                  </a:cubicBezTo>
                  <a:cubicBezTo>
                    <a:pt x="309049" y="5550"/>
                    <a:pt x="281686" y="2360"/>
                    <a:pt x="280851" y="2288"/>
                  </a:cubicBezTo>
                  <a:cubicBezTo>
                    <a:pt x="253015" y="-292"/>
                    <a:pt x="225078" y="-691"/>
                    <a:pt x="197810" y="1096"/>
                  </a:cubicBezTo>
                  <a:cubicBezTo>
                    <a:pt x="194431" y="1314"/>
                    <a:pt x="171820" y="3428"/>
                    <a:pt x="169248" y="3734"/>
                  </a:cubicBezTo>
                  <a:cubicBezTo>
                    <a:pt x="152260" y="5732"/>
                    <a:pt x="135397" y="8529"/>
                    <a:pt x="119128" y="12031"/>
                  </a:cubicBezTo>
                  <a:cubicBezTo>
                    <a:pt x="98116" y="16027"/>
                    <a:pt x="77626" y="22479"/>
                    <a:pt x="57805" y="28721"/>
                  </a:cubicBezTo>
                  <a:cubicBezTo>
                    <a:pt x="44407" y="32942"/>
                    <a:pt x="30558" y="37302"/>
                    <a:pt x="16928" y="40760"/>
                  </a:cubicBezTo>
                  <a:cubicBezTo>
                    <a:pt x="14138" y="41472"/>
                    <a:pt x="2367" y="48019"/>
                    <a:pt x="1066" y="50584"/>
                  </a:cubicBezTo>
                  <a:cubicBezTo>
                    <a:pt x="-227" y="53148"/>
                    <a:pt x="-351" y="56156"/>
                    <a:pt x="732" y="58823"/>
                  </a:cubicBezTo>
                  <a:close/>
                  <a:moveTo>
                    <a:pt x="70927" y="101894"/>
                  </a:moveTo>
                  <a:cubicBezTo>
                    <a:pt x="67490" y="98465"/>
                    <a:pt x="57369" y="94556"/>
                    <a:pt x="58612" y="90742"/>
                  </a:cubicBezTo>
                  <a:cubicBezTo>
                    <a:pt x="60828" y="83941"/>
                    <a:pt x="79465" y="80119"/>
                    <a:pt x="80234" y="79930"/>
                  </a:cubicBezTo>
                  <a:cubicBezTo>
                    <a:pt x="115372" y="71436"/>
                    <a:pt x="149812" y="65732"/>
                    <a:pt x="175954" y="60422"/>
                  </a:cubicBezTo>
                  <a:cubicBezTo>
                    <a:pt x="176550" y="60298"/>
                    <a:pt x="232715" y="52138"/>
                    <a:pt x="246796" y="50387"/>
                  </a:cubicBezTo>
                  <a:cubicBezTo>
                    <a:pt x="255624" y="49290"/>
                    <a:pt x="306818" y="48774"/>
                    <a:pt x="308780" y="48912"/>
                  </a:cubicBezTo>
                  <a:cubicBezTo>
                    <a:pt x="343031" y="51317"/>
                    <a:pt x="380588" y="64657"/>
                    <a:pt x="409143" y="77249"/>
                  </a:cubicBezTo>
                  <a:cubicBezTo>
                    <a:pt x="409906" y="78382"/>
                    <a:pt x="415929" y="83744"/>
                    <a:pt x="407980" y="89121"/>
                  </a:cubicBezTo>
                  <a:cubicBezTo>
                    <a:pt x="310757" y="123111"/>
                    <a:pt x="174835" y="135986"/>
                    <a:pt x="70927" y="101894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1" name="Graphic 153">
              <a:extLst>
                <a:ext uri="{FF2B5EF4-FFF2-40B4-BE49-F238E27FC236}">
                  <a16:creationId xmlns:a16="http://schemas.microsoft.com/office/drawing/2014/main" id="{B825CDAB-2352-534E-9EC5-04EE58BA541F}"/>
                </a:ext>
              </a:extLst>
            </p:cNvPr>
            <p:cNvGrpSpPr/>
            <p:nvPr/>
          </p:nvGrpSpPr>
          <p:grpSpPr>
            <a:xfrm>
              <a:off x="9687796" y="3662442"/>
              <a:ext cx="1760912" cy="1416942"/>
              <a:chOff x="9687796" y="3662442"/>
              <a:chExt cx="1760912" cy="1416942"/>
            </a:xfrm>
            <a:solidFill>
              <a:srgbClr val="FFFFFF"/>
            </a:solidFill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04D289B-DF65-F342-AC8B-92849F2CEFC3}"/>
                  </a:ext>
                </a:extLst>
              </p:cNvPr>
              <p:cNvSpPr/>
              <p:nvPr/>
            </p:nvSpPr>
            <p:spPr>
              <a:xfrm>
                <a:off x="9687796" y="4540201"/>
                <a:ext cx="781023" cy="298351"/>
              </a:xfrm>
              <a:custGeom>
                <a:avLst/>
                <a:gdLst>
                  <a:gd name="connsiteX0" fmla="*/ 720230 w 781023"/>
                  <a:gd name="connsiteY0" fmla="*/ 227000 h 298351"/>
                  <a:gd name="connsiteX1" fmla="*/ 777789 w 781023"/>
                  <a:gd name="connsiteY1" fmla="*/ 135459 h 298351"/>
                  <a:gd name="connsiteX2" fmla="*/ 715645 w 781023"/>
                  <a:gd name="connsiteY2" fmla="*/ 79846 h 298351"/>
                  <a:gd name="connsiteX3" fmla="*/ 668207 w 781023"/>
                  <a:gd name="connsiteY3" fmla="*/ 119656 h 298351"/>
                  <a:gd name="connsiteX4" fmla="*/ 671752 w 781023"/>
                  <a:gd name="connsiteY4" fmla="*/ 66819 h 298351"/>
                  <a:gd name="connsiteX5" fmla="*/ 631674 w 781023"/>
                  <a:gd name="connsiteY5" fmla="*/ 29196 h 298351"/>
                  <a:gd name="connsiteX6" fmla="*/ 563594 w 781023"/>
                  <a:gd name="connsiteY6" fmla="*/ 3105 h 298351"/>
                  <a:gd name="connsiteX7" fmla="*/ 563049 w 781023"/>
                  <a:gd name="connsiteY7" fmla="*/ 15914 h 298351"/>
                  <a:gd name="connsiteX8" fmla="*/ 565047 w 781023"/>
                  <a:gd name="connsiteY8" fmla="*/ 113451 h 298351"/>
                  <a:gd name="connsiteX9" fmla="*/ 549694 w 781023"/>
                  <a:gd name="connsiteY9" fmla="*/ 30620 h 298351"/>
                  <a:gd name="connsiteX10" fmla="*/ 472284 w 781023"/>
                  <a:gd name="connsiteY10" fmla="*/ 9273 h 298351"/>
                  <a:gd name="connsiteX11" fmla="*/ 420850 w 781023"/>
                  <a:gd name="connsiteY11" fmla="*/ 8380 h 298351"/>
                  <a:gd name="connsiteX12" fmla="*/ 428006 w 781023"/>
                  <a:gd name="connsiteY12" fmla="*/ 29196 h 298351"/>
                  <a:gd name="connsiteX13" fmla="*/ 450145 w 781023"/>
                  <a:gd name="connsiteY13" fmla="*/ 100038 h 298351"/>
                  <a:gd name="connsiteX14" fmla="*/ 412995 w 781023"/>
                  <a:gd name="connsiteY14" fmla="*/ 56683 h 298351"/>
                  <a:gd name="connsiteX15" fmla="*/ 328378 w 781023"/>
                  <a:gd name="connsiteY15" fmla="*/ 57976 h 298351"/>
                  <a:gd name="connsiteX16" fmla="*/ 247618 w 781023"/>
                  <a:gd name="connsiteY16" fmla="*/ 56683 h 298351"/>
                  <a:gd name="connsiteX17" fmla="*/ 257173 w 781023"/>
                  <a:gd name="connsiteY17" fmla="*/ 79272 h 298351"/>
                  <a:gd name="connsiteX18" fmla="*/ 222711 w 781023"/>
                  <a:gd name="connsiteY18" fmla="*/ 79272 h 298351"/>
                  <a:gd name="connsiteX19" fmla="*/ 171189 w 781023"/>
                  <a:gd name="connsiteY19" fmla="*/ 95613 h 298351"/>
                  <a:gd name="connsiteX20" fmla="*/ 123083 w 781023"/>
                  <a:gd name="connsiteY20" fmla="*/ 116342 h 298351"/>
                  <a:gd name="connsiteX21" fmla="*/ 140462 w 781023"/>
                  <a:gd name="connsiteY21" fmla="*/ 135168 h 298351"/>
                  <a:gd name="connsiteX22" fmla="*/ 139176 w 781023"/>
                  <a:gd name="connsiteY22" fmla="*/ 141148 h 298351"/>
                  <a:gd name="connsiteX23" fmla="*/ 58504 w 781023"/>
                  <a:gd name="connsiteY23" fmla="*/ 165001 h 298351"/>
                  <a:gd name="connsiteX24" fmla="*/ 0 w 781023"/>
                  <a:gd name="connsiteY24" fmla="*/ 212498 h 298351"/>
                  <a:gd name="connsiteX25" fmla="*/ 86303 w 781023"/>
                  <a:gd name="connsiteY25" fmla="*/ 202943 h 298351"/>
                  <a:gd name="connsiteX26" fmla="*/ 178114 w 781023"/>
                  <a:gd name="connsiteY26" fmla="*/ 179482 h 298351"/>
                  <a:gd name="connsiteX27" fmla="*/ 196939 w 781023"/>
                  <a:gd name="connsiteY27" fmla="*/ 187881 h 298351"/>
                  <a:gd name="connsiteX28" fmla="*/ 146842 w 781023"/>
                  <a:gd name="connsiteY28" fmla="*/ 215164 h 298351"/>
                  <a:gd name="connsiteX29" fmla="*/ 116427 w 781023"/>
                  <a:gd name="connsiteY29" fmla="*/ 231905 h 298351"/>
                  <a:gd name="connsiteX30" fmla="*/ 169351 w 781023"/>
                  <a:gd name="connsiteY30" fmla="*/ 245114 h 298351"/>
                  <a:gd name="connsiteX31" fmla="*/ 282371 w 781023"/>
                  <a:gd name="connsiteY31" fmla="*/ 195699 h 298351"/>
                  <a:gd name="connsiteX32" fmla="*/ 350509 w 781023"/>
                  <a:gd name="connsiteY32" fmla="*/ 179736 h 298351"/>
                  <a:gd name="connsiteX33" fmla="*/ 326154 w 781023"/>
                  <a:gd name="connsiteY33" fmla="*/ 215157 h 298351"/>
                  <a:gd name="connsiteX34" fmla="*/ 277452 w 781023"/>
                  <a:gd name="connsiteY34" fmla="*/ 250578 h 298351"/>
                  <a:gd name="connsiteX35" fmla="*/ 376783 w 781023"/>
                  <a:gd name="connsiteY35" fmla="*/ 260278 h 298351"/>
                  <a:gd name="connsiteX36" fmla="*/ 495818 w 781023"/>
                  <a:gd name="connsiteY36" fmla="*/ 212338 h 298351"/>
                  <a:gd name="connsiteX37" fmla="*/ 443497 w 781023"/>
                  <a:gd name="connsiteY37" fmla="*/ 270501 h 298351"/>
                  <a:gd name="connsiteX38" fmla="*/ 562722 w 781023"/>
                  <a:gd name="connsiteY38" fmla="*/ 296193 h 298351"/>
                  <a:gd name="connsiteX39" fmla="*/ 608773 w 781023"/>
                  <a:gd name="connsiteY39" fmla="*/ 241743 h 298351"/>
                  <a:gd name="connsiteX40" fmla="*/ 622672 w 781023"/>
                  <a:gd name="connsiteY40" fmla="*/ 277948 h 298351"/>
                  <a:gd name="connsiteX41" fmla="*/ 684802 w 781023"/>
                  <a:gd name="connsiteY41" fmla="*/ 288215 h 298351"/>
                  <a:gd name="connsiteX42" fmla="*/ 717629 w 781023"/>
                  <a:gd name="connsiteY42" fmla="*/ 236809 h 298351"/>
                  <a:gd name="connsiteX43" fmla="*/ 720230 w 781023"/>
                  <a:gd name="connsiteY43" fmla="*/ 227000 h 298351"/>
                  <a:gd name="connsiteX44" fmla="*/ 317842 w 781023"/>
                  <a:gd name="connsiteY44" fmla="*/ 117999 h 298351"/>
                  <a:gd name="connsiteX45" fmla="*/ 290196 w 781023"/>
                  <a:gd name="connsiteY45" fmla="*/ 106781 h 298351"/>
                  <a:gd name="connsiteX46" fmla="*/ 272751 w 781023"/>
                  <a:gd name="connsiteY46" fmla="*/ 86800 h 298351"/>
                  <a:gd name="connsiteX47" fmla="*/ 276296 w 781023"/>
                  <a:gd name="connsiteY47" fmla="*/ 82447 h 298351"/>
                  <a:gd name="connsiteX48" fmla="*/ 301785 w 781023"/>
                  <a:gd name="connsiteY48" fmla="*/ 90847 h 298351"/>
                  <a:gd name="connsiteX49" fmla="*/ 320727 w 781023"/>
                  <a:gd name="connsiteY49" fmla="*/ 114780 h 298351"/>
                  <a:gd name="connsiteX50" fmla="*/ 317842 w 781023"/>
                  <a:gd name="connsiteY50" fmla="*/ 117999 h 29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781023" h="298351">
                    <a:moveTo>
                      <a:pt x="720230" y="227000"/>
                    </a:moveTo>
                    <a:cubicBezTo>
                      <a:pt x="801556" y="200451"/>
                      <a:pt x="777789" y="135459"/>
                      <a:pt x="777789" y="135459"/>
                    </a:cubicBezTo>
                    <a:cubicBezTo>
                      <a:pt x="754444" y="92227"/>
                      <a:pt x="732676" y="77594"/>
                      <a:pt x="715645" y="79846"/>
                    </a:cubicBezTo>
                    <a:cubicBezTo>
                      <a:pt x="689060" y="83370"/>
                      <a:pt x="672566" y="122845"/>
                      <a:pt x="668207" y="119656"/>
                    </a:cubicBezTo>
                    <a:cubicBezTo>
                      <a:pt x="656559" y="111125"/>
                      <a:pt x="677528" y="88144"/>
                      <a:pt x="671752" y="66819"/>
                    </a:cubicBezTo>
                    <a:cubicBezTo>
                      <a:pt x="667349" y="50579"/>
                      <a:pt x="646032" y="42594"/>
                      <a:pt x="631674" y="29196"/>
                    </a:cubicBezTo>
                    <a:cubicBezTo>
                      <a:pt x="605866" y="5110"/>
                      <a:pt x="570256" y="-85"/>
                      <a:pt x="563594" y="3105"/>
                    </a:cubicBezTo>
                    <a:cubicBezTo>
                      <a:pt x="560164" y="4747"/>
                      <a:pt x="563012" y="11213"/>
                      <a:pt x="563049" y="15914"/>
                    </a:cubicBezTo>
                    <a:cubicBezTo>
                      <a:pt x="563143" y="29916"/>
                      <a:pt x="595817" y="110595"/>
                      <a:pt x="565047" y="113451"/>
                    </a:cubicBezTo>
                    <a:cubicBezTo>
                      <a:pt x="534109" y="116320"/>
                      <a:pt x="554126" y="68257"/>
                      <a:pt x="549694" y="30620"/>
                    </a:cubicBezTo>
                    <a:cubicBezTo>
                      <a:pt x="545269" y="-7016"/>
                      <a:pt x="472284" y="9273"/>
                      <a:pt x="472284" y="9273"/>
                    </a:cubicBezTo>
                    <a:cubicBezTo>
                      <a:pt x="444594" y="-4568"/>
                      <a:pt x="425275" y="-1255"/>
                      <a:pt x="420850" y="8380"/>
                    </a:cubicBezTo>
                    <a:cubicBezTo>
                      <a:pt x="418198" y="14149"/>
                      <a:pt x="423858" y="23391"/>
                      <a:pt x="428006" y="29196"/>
                    </a:cubicBezTo>
                    <a:cubicBezTo>
                      <a:pt x="439079" y="44694"/>
                      <a:pt x="472284" y="88972"/>
                      <a:pt x="450145" y="100038"/>
                    </a:cubicBezTo>
                    <a:cubicBezTo>
                      <a:pt x="428006" y="111104"/>
                      <a:pt x="412995" y="56683"/>
                      <a:pt x="412995" y="56683"/>
                    </a:cubicBezTo>
                    <a:cubicBezTo>
                      <a:pt x="399670" y="33222"/>
                      <a:pt x="328378" y="57976"/>
                      <a:pt x="328378" y="57976"/>
                    </a:cubicBezTo>
                    <a:cubicBezTo>
                      <a:pt x="328378" y="57976"/>
                      <a:pt x="249980" y="47826"/>
                      <a:pt x="247618" y="56683"/>
                    </a:cubicBezTo>
                    <a:cubicBezTo>
                      <a:pt x="246238" y="61849"/>
                      <a:pt x="272554" y="72602"/>
                      <a:pt x="257173" y="79272"/>
                    </a:cubicBezTo>
                    <a:cubicBezTo>
                      <a:pt x="251680" y="81655"/>
                      <a:pt x="238267" y="77194"/>
                      <a:pt x="222711" y="79272"/>
                    </a:cubicBezTo>
                    <a:cubicBezTo>
                      <a:pt x="207155" y="81350"/>
                      <a:pt x="189456" y="89968"/>
                      <a:pt x="171189" y="95613"/>
                    </a:cubicBezTo>
                    <a:cubicBezTo>
                      <a:pt x="143085" y="104303"/>
                      <a:pt x="126418" y="109483"/>
                      <a:pt x="123083" y="116342"/>
                    </a:cubicBezTo>
                    <a:cubicBezTo>
                      <a:pt x="119377" y="123964"/>
                      <a:pt x="133051" y="130634"/>
                      <a:pt x="140462" y="135168"/>
                    </a:cubicBezTo>
                    <a:cubicBezTo>
                      <a:pt x="143092" y="136781"/>
                      <a:pt x="142235" y="140763"/>
                      <a:pt x="139176" y="141148"/>
                    </a:cubicBezTo>
                    <a:cubicBezTo>
                      <a:pt x="113085" y="144439"/>
                      <a:pt x="79342" y="153689"/>
                      <a:pt x="58504" y="165001"/>
                    </a:cubicBezTo>
                    <a:cubicBezTo>
                      <a:pt x="18295" y="186821"/>
                      <a:pt x="0" y="212498"/>
                      <a:pt x="0" y="212498"/>
                    </a:cubicBezTo>
                    <a:cubicBezTo>
                      <a:pt x="8973" y="221653"/>
                      <a:pt x="47235" y="213806"/>
                      <a:pt x="86303" y="202943"/>
                    </a:cubicBezTo>
                    <a:cubicBezTo>
                      <a:pt x="122123" y="192982"/>
                      <a:pt x="159056" y="180543"/>
                      <a:pt x="178114" y="179482"/>
                    </a:cubicBezTo>
                    <a:cubicBezTo>
                      <a:pt x="190865" y="178770"/>
                      <a:pt x="200943" y="182933"/>
                      <a:pt x="196939" y="187881"/>
                    </a:cubicBezTo>
                    <a:cubicBezTo>
                      <a:pt x="188424" y="198402"/>
                      <a:pt x="146842" y="215164"/>
                      <a:pt x="146842" y="215164"/>
                    </a:cubicBezTo>
                    <a:cubicBezTo>
                      <a:pt x="146842" y="215164"/>
                      <a:pt x="114879" y="223629"/>
                      <a:pt x="116427" y="231905"/>
                    </a:cubicBezTo>
                    <a:cubicBezTo>
                      <a:pt x="117975" y="240181"/>
                      <a:pt x="144851" y="245703"/>
                      <a:pt x="169351" y="245114"/>
                    </a:cubicBezTo>
                    <a:cubicBezTo>
                      <a:pt x="186208" y="244707"/>
                      <a:pt x="237773" y="218006"/>
                      <a:pt x="282371" y="195699"/>
                    </a:cubicBezTo>
                    <a:cubicBezTo>
                      <a:pt x="311172" y="181299"/>
                      <a:pt x="339945" y="179736"/>
                      <a:pt x="350509" y="179736"/>
                    </a:cubicBezTo>
                    <a:cubicBezTo>
                      <a:pt x="377081" y="179736"/>
                      <a:pt x="346084" y="208516"/>
                      <a:pt x="326154" y="215157"/>
                    </a:cubicBezTo>
                    <a:cubicBezTo>
                      <a:pt x="306232" y="221798"/>
                      <a:pt x="273020" y="239512"/>
                      <a:pt x="277452" y="250578"/>
                    </a:cubicBezTo>
                    <a:cubicBezTo>
                      <a:pt x="281884" y="261644"/>
                      <a:pt x="341456" y="263656"/>
                      <a:pt x="376783" y="260278"/>
                    </a:cubicBezTo>
                    <a:cubicBezTo>
                      <a:pt x="422252" y="255933"/>
                      <a:pt x="471202" y="205247"/>
                      <a:pt x="495818" y="212338"/>
                    </a:cubicBezTo>
                    <a:cubicBezTo>
                      <a:pt x="515428" y="217984"/>
                      <a:pt x="458988" y="252787"/>
                      <a:pt x="443497" y="270501"/>
                    </a:cubicBezTo>
                    <a:cubicBezTo>
                      <a:pt x="427999" y="288215"/>
                      <a:pt x="537814" y="304301"/>
                      <a:pt x="562722" y="296193"/>
                    </a:cubicBezTo>
                    <a:cubicBezTo>
                      <a:pt x="593558" y="286151"/>
                      <a:pt x="603243" y="242033"/>
                      <a:pt x="608773" y="241743"/>
                    </a:cubicBezTo>
                    <a:cubicBezTo>
                      <a:pt x="614302" y="241460"/>
                      <a:pt x="622098" y="255170"/>
                      <a:pt x="622672" y="277948"/>
                    </a:cubicBezTo>
                    <a:cubicBezTo>
                      <a:pt x="623253" y="300828"/>
                      <a:pt x="684802" y="288215"/>
                      <a:pt x="684802" y="288215"/>
                    </a:cubicBezTo>
                    <a:cubicBezTo>
                      <a:pt x="744578" y="276590"/>
                      <a:pt x="729101" y="249583"/>
                      <a:pt x="717629" y="236809"/>
                    </a:cubicBezTo>
                    <a:cubicBezTo>
                      <a:pt x="714708" y="233547"/>
                      <a:pt x="716059" y="228367"/>
                      <a:pt x="720230" y="227000"/>
                    </a:cubicBezTo>
                    <a:close/>
                    <a:moveTo>
                      <a:pt x="317842" y="117999"/>
                    </a:moveTo>
                    <a:cubicBezTo>
                      <a:pt x="311594" y="116451"/>
                      <a:pt x="299598" y="112913"/>
                      <a:pt x="290196" y="106781"/>
                    </a:cubicBezTo>
                    <a:cubicBezTo>
                      <a:pt x="281419" y="101055"/>
                      <a:pt x="275657" y="92184"/>
                      <a:pt x="272751" y="86800"/>
                    </a:cubicBezTo>
                    <a:cubicBezTo>
                      <a:pt x="271748" y="84947"/>
                      <a:pt x="274248" y="81968"/>
                      <a:pt x="276296" y="82447"/>
                    </a:cubicBezTo>
                    <a:cubicBezTo>
                      <a:pt x="283628" y="84169"/>
                      <a:pt x="293378" y="86545"/>
                      <a:pt x="301785" y="90847"/>
                    </a:cubicBezTo>
                    <a:cubicBezTo>
                      <a:pt x="310242" y="95177"/>
                      <a:pt x="318504" y="108590"/>
                      <a:pt x="320727" y="114780"/>
                    </a:cubicBezTo>
                    <a:cubicBezTo>
                      <a:pt x="321388" y="116640"/>
                      <a:pt x="319746" y="118471"/>
                      <a:pt x="317842" y="11799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574FD5AA-A447-8D4D-8CF4-BBBF60B4D668}"/>
                  </a:ext>
                </a:extLst>
              </p:cNvPr>
              <p:cNvSpPr/>
              <p:nvPr/>
            </p:nvSpPr>
            <p:spPr>
              <a:xfrm>
                <a:off x="9790673" y="3662442"/>
                <a:ext cx="715687" cy="243384"/>
              </a:xfrm>
              <a:custGeom>
                <a:avLst/>
                <a:gdLst>
                  <a:gd name="connsiteX0" fmla="*/ 696987 w 715687"/>
                  <a:gd name="connsiteY0" fmla="*/ 196891 h 243384"/>
                  <a:gd name="connsiteX1" fmla="*/ 679273 w 715687"/>
                  <a:gd name="connsiteY1" fmla="*/ 125453 h 243384"/>
                  <a:gd name="connsiteX2" fmla="*/ 619613 w 715687"/>
                  <a:gd name="connsiteY2" fmla="*/ 127807 h 243384"/>
                  <a:gd name="connsiteX3" fmla="*/ 618646 w 715687"/>
                  <a:gd name="connsiteY3" fmla="*/ 119793 h 243384"/>
                  <a:gd name="connsiteX4" fmla="*/ 650565 w 715687"/>
                  <a:gd name="connsiteY4" fmla="*/ 56835 h 243384"/>
                  <a:gd name="connsiteX5" fmla="*/ 613154 w 715687"/>
                  <a:gd name="connsiteY5" fmla="*/ 35132 h 243384"/>
                  <a:gd name="connsiteX6" fmla="*/ 575292 w 715687"/>
                  <a:gd name="connsiteY6" fmla="*/ 78974 h 243384"/>
                  <a:gd name="connsiteX7" fmla="*/ 526371 w 715687"/>
                  <a:gd name="connsiteY7" fmla="*/ 141983 h 243384"/>
                  <a:gd name="connsiteX8" fmla="*/ 523181 w 715687"/>
                  <a:gd name="connsiteY8" fmla="*/ 85470 h 243384"/>
                  <a:gd name="connsiteX9" fmla="*/ 560251 w 715687"/>
                  <a:gd name="connsiteY9" fmla="*/ 45697 h 243384"/>
                  <a:gd name="connsiteX10" fmla="*/ 508068 w 715687"/>
                  <a:gd name="connsiteY10" fmla="*/ 15645 h 243384"/>
                  <a:gd name="connsiteX11" fmla="*/ 435134 w 715687"/>
                  <a:gd name="connsiteY11" fmla="*/ 86632 h 243384"/>
                  <a:gd name="connsiteX12" fmla="*/ 442088 w 715687"/>
                  <a:gd name="connsiteY12" fmla="*/ 37973 h 243384"/>
                  <a:gd name="connsiteX13" fmla="*/ 415974 w 715687"/>
                  <a:gd name="connsiteY13" fmla="*/ 10922 h 243384"/>
                  <a:gd name="connsiteX14" fmla="*/ 358335 w 715687"/>
                  <a:gd name="connsiteY14" fmla="*/ 8125 h 243384"/>
                  <a:gd name="connsiteX15" fmla="*/ 341304 w 715687"/>
                  <a:gd name="connsiteY15" fmla="*/ 125 h 243384"/>
                  <a:gd name="connsiteX16" fmla="*/ 336196 w 715687"/>
                  <a:gd name="connsiteY16" fmla="*/ 30257 h 243384"/>
                  <a:gd name="connsiteX17" fmla="*/ 311841 w 715687"/>
                  <a:gd name="connsiteY17" fmla="*/ 59037 h 243384"/>
                  <a:gd name="connsiteX18" fmla="*/ 292645 w 715687"/>
                  <a:gd name="connsiteY18" fmla="*/ 21748 h 243384"/>
                  <a:gd name="connsiteX19" fmla="*/ 228829 w 715687"/>
                  <a:gd name="connsiteY19" fmla="*/ 16815 h 243384"/>
                  <a:gd name="connsiteX20" fmla="*/ 185736 w 715687"/>
                  <a:gd name="connsiteY20" fmla="*/ 24488 h 243384"/>
                  <a:gd name="connsiteX21" fmla="*/ 190088 w 715687"/>
                  <a:gd name="connsiteY21" fmla="*/ 43539 h 243384"/>
                  <a:gd name="connsiteX22" fmla="*/ 203450 w 715687"/>
                  <a:gd name="connsiteY22" fmla="*/ 64224 h 243384"/>
                  <a:gd name="connsiteX23" fmla="*/ 159092 w 715687"/>
                  <a:gd name="connsiteY23" fmla="*/ 61253 h 243384"/>
                  <a:gd name="connsiteX24" fmla="*/ 363 w 715687"/>
                  <a:gd name="connsiteY24" fmla="*/ 48109 h 243384"/>
                  <a:gd name="connsiteX25" fmla="*/ 94935 w 715687"/>
                  <a:gd name="connsiteY25" fmla="*/ 87780 h 243384"/>
                  <a:gd name="connsiteX26" fmla="*/ 99323 w 715687"/>
                  <a:gd name="connsiteY26" fmla="*/ 98860 h 243384"/>
                  <a:gd name="connsiteX27" fmla="*/ 94819 w 715687"/>
                  <a:gd name="connsiteY27" fmla="*/ 108328 h 243384"/>
                  <a:gd name="connsiteX28" fmla="*/ 260929 w 715687"/>
                  <a:gd name="connsiteY28" fmla="*/ 121028 h 243384"/>
                  <a:gd name="connsiteX29" fmla="*/ 271930 w 715687"/>
                  <a:gd name="connsiteY29" fmla="*/ 141387 h 243384"/>
                  <a:gd name="connsiteX30" fmla="*/ 208761 w 715687"/>
                  <a:gd name="connsiteY30" fmla="*/ 160867 h 243384"/>
                  <a:gd name="connsiteX31" fmla="*/ 362767 w 715687"/>
                  <a:gd name="connsiteY31" fmla="*/ 185229 h 243384"/>
                  <a:gd name="connsiteX32" fmla="*/ 421881 w 715687"/>
                  <a:gd name="connsiteY32" fmla="*/ 188615 h 243384"/>
                  <a:gd name="connsiteX33" fmla="*/ 380481 w 715687"/>
                  <a:gd name="connsiteY33" fmla="*/ 220650 h 243384"/>
                  <a:gd name="connsiteX34" fmla="*/ 504537 w 715687"/>
                  <a:gd name="connsiteY34" fmla="*/ 237020 h 243384"/>
                  <a:gd name="connsiteX35" fmla="*/ 696987 w 715687"/>
                  <a:gd name="connsiteY35" fmla="*/ 196891 h 243384"/>
                  <a:gd name="connsiteX36" fmla="*/ 398849 w 715687"/>
                  <a:gd name="connsiteY36" fmla="*/ 103612 h 243384"/>
                  <a:gd name="connsiteX37" fmla="*/ 406558 w 715687"/>
                  <a:gd name="connsiteY37" fmla="*/ 135291 h 243384"/>
                  <a:gd name="connsiteX38" fmla="*/ 391815 w 715687"/>
                  <a:gd name="connsiteY38" fmla="*/ 132872 h 243384"/>
                  <a:gd name="connsiteX39" fmla="*/ 383002 w 715687"/>
                  <a:gd name="connsiteY39" fmla="*/ 104404 h 243384"/>
                  <a:gd name="connsiteX40" fmla="*/ 398849 w 715687"/>
                  <a:gd name="connsiteY40" fmla="*/ 103612 h 243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715687" h="243384">
                    <a:moveTo>
                      <a:pt x="696987" y="196891"/>
                    </a:moveTo>
                    <a:cubicBezTo>
                      <a:pt x="727982" y="161470"/>
                      <a:pt x="719336" y="112447"/>
                      <a:pt x="679273" y="125453"/>
                    </a:cubicBezTo>
                    <a:cubicBezTo>
                      <a:pt x="648821" y="135342"/>
                      <a:pt x="629226" y="131448"/>
                      <a:pt x="619613" y="127807"/>
                    </a:cubicBezTo>
                    <a:cubicBezTo>
                      <a:pt x="616198" y="126514"/>
                      <a:pt x="615661" y="121900"/>
                      <a:pt x="618646" y="119793"/>
                    </a:cubicBezTo>
                    <a:cubicBezTo>
                      <a:pt x="641745" y="103481"/>
                      <a:pt x="670394" y="88906"/>
                      <a:pt x="650565" y="56835"/>
                    </a:cubicBezTo>
                    <a:cubicBezTo>
                      <a:pt x="641483" y="42143"/>
                      <a:pt x="627322" y="31034"/>
                      <a:pt x="613154" y="35132"/>
                    </a:cubicBezTo>
                    <a:cubicBezTo>
                      <a:pt x="599603" y="39048"/>
                      <a:pt x="586118" y="57329"/>
                      <a:pt x="575292" y="78974"/>
                    </a:cubicBezTo>
                    <a:cubicBezTo>
                      <a:pt x="553153" y="123252"/>
                      <a:pt x="526371" y="141983"/>
                      <a:pt x="526371" y="141983"/>
                    </a:cubicBezTo>
                    <a:cubicBezTo>
                      <a:pt x="499625" y="138757"/>
                      <a:pt x="504893" y="108829"/>
                      <a:pt x="523181" y="85470"/>
                    </a:cubicBezTo>
                    <a:cubicBezTo>
                      <a:pt x="538498" y="65917"/>
                      <a:pt x="559242" y="57801"/>
                      <a:pt x="560251" y="45697"/>
                    </a:cubicBezTo>
                    <a:cubicBezTo>
                      <a:pt x="562467" y="19133"/>
                      <a:pt x="545705" y="4572"/>
                      <a:pt x="508068" y="15645"/>
                    </a:cubicBezTo>
                    <a:cubicBezTo>
                      <a:pt x="470431" y="26711"/>
                      <a:pt x="466174" y="85186"/>
                      <a:pt x="435134" y="86632"/>
                    </a:cubicBezTo>
                    <a:cubicBezTo>
                      <a:pt x="409748" y="87816"/>
                      <a:pt x="419804" y="61093"/>
                      <a:pt x="442088" y="37973"/>
                    </a:cubicBezTo>
                    <a:cubicBezTo>
                      <a:pt x="464764" y="14453"/>
                      <a:pt x="437815" y="1477"/>
                      <a:pt x="415974" y="10922"/>
                    </a:cubicBezTo>
                    <a:cubicBezTo>
                      <a:pt x="395550" y="19750"/>
                      <a:pt x="389331" y="23623"/>
                      <a:pt x="358335" y="8125"/>
                    </a:cubicBezTo>
                    <a:cubicBezTo>
                      <a:pt x="351098" y="4507"/>
                      <a:pt x="344813" y="-892"/>
                      <a:pt x="341304" y="125"/>
                    </a:cubicBezTo>
                    <a:cubicBezTo>
                      <a:pt x="329780" y="3475"/>
                      <a:pt x="336196" y="30257"/>
                      <a:pt x="336196" y="30257"/>
                    </a:cubicBezTo>
                    <a:cubicBezTo>
                      <a:pt x="338412" y="65677"/>
                      <a:pt x="311841" y="59037"/>
                      <a:pt x="311841" y="59037"/>
                    </a:cubicBezTo>
                    <a:cubicBezTo>
                      <a:pt x="301909" y="54568"/>
                      <a:pt x="301298" y="29588"/>
                      <a:pt x="292645" y="21748"/>
                    </a:cubicBezTo>
                    <a:cubicBezTo>
                      <a:pt x="280917" y="11133"/>
                      <a:pt x="261932" y="10450"/>
                      <a:pt x="228829" y="16815"/>
                    </a:cubicBezTo>
                    <a:cubicBezTo>
                      <a:pt x="209815" y="20470"/>
                      <a:pt x="191512" y="20564"/>
                      <a:pt x="185736" y="24488"/>
                    </a:cubicBezTo>
                    <a:cubicBezTo>
                      <a:pt x="174016" y="32451"/>
                      <a:pt x="190088" y="43539"/>
                      <a:pt x="190088" y="43539"/>
                    </a:cubicBezTo>
                    <a:cubicBezTo>
                      <a:pt x="199083" y="53914"/>
                      <a:pt x="206298" y="61143"/>
                      <a:pt x="203450" y="64224"/>
                    </a:cubicBezTo>
                    <a:cubicBezTo>
                      <a:pt x="196460" y="71788"/>
                      <a:pt x="159092" y="61253"/>
                      <a:pt x="159092" y="61253"/>
                    </a:cubicBezTo>
                    <a:cubicBezTo>
                      <a:pt x="74969" y="28048"/>
                      <a:pt x="4497" y="36890"/>
                      <a:pt x="363" y="48109"/>
                    </a:cubicBezTo>
                    <a:cubicBezTo>
                      <a:pt x="-5776" y="64769"/>
                      <a:pt x="67565" y="81197"/>
                      <a:pt x="94935" y="87780"/>
                    </a:cubicBezTo>
                    <a:cubicBezTo>
                      <a:pt x="99839" y="88957"/>
                      <a:pt x="102084" y="94639"/>
                      <a:pt x="99323" y="98860"/>
                    </a:cubicBezTo>
                    <a:lnTo>
                      <a:pt x="94819" y="108328"/>
                    </a:lnTo>
                    <a:cubicBezTo>
                      <a:pt x="74380" y="144918"/>
                      <a:pt x="225509" y="121028"/>
                      <a:pt x="260929" y="121028"/>
                    </a:cubicBezTo>
                    <a:cubicBezTo>
                      <a:pt x="296350" y="121028"/>
                      <a:pt x="271930" y="141387"/>
                      <a:pt x="271930" y="141387"/>
                    </a:cubicBezTo>
                    <a:cubicBezTo>
                      <a:pt x="224113" y="144933"/>
                      <a:pt x="208761" y="160867"/>
                      <a:pt x="208761" y="160867"/>
                    </a:cubicBezTo>
                    <a:cubicBezTo>
                      <a:pt x="205223" y="205144"/>
                      <a:pt x="302991" y="205152"/>
                      <a:pt x="362767" y="185229"/>
                    </a:cubicBezTo>
                    <a:cubicBezTo>
                      <a:pt x="422543" y="165306"/>
                      <a:pt x="421881" y="188615"/>
                      <a:pt x="421881" y="188615"/>
                    </a:cubicBezTo>
                    <a:cubicBezTo>
                      <a:pt x="387638" y="198649"/>
                      <a:pt x="380481" y="220650"/>
                      <a:pt x="380481" y="220650"/>
                    </a:cubicBezTo>
                    <a:cubicBezTo>
                      <a:pt x="376448" y="259238"/>
                      <a:pt x="504537" y="237020"/>
                      <a:pt x="504537" y="237020"/>
                    </a:cubicBezTo>
                    <a:cubicBezTo>
                      <a:pt x="601935" y="245884"/>
                      <a:pt x="665991" y="232311"/>
                      <a:pt x="696987" y="196891"/>
                    </a:cubicBezTo>
                    <a:close/>
                    <a:moveTo>
                      <a:pt x="398849" y="103612"/>
                    </a:moveTo>
                    <a:cubicBezTo>
                      <a:pt x="406173" y="110188"/>
                      <a:pt x="426641" y="123092"/>
                      <a:pt x="406558" y="135291"/>
                    </a:cubicBezTo>
                    <a:cubicBezTo>
                      <a:pt x="402801" y="137573"/>
                      <a:pt x="395601" y="135109"/>
                      <a:pt x="391815" y="132872"/>
                    </a:cubicBezTo>
                    <a:cubicBezTo>
                      <a:pt x="383380" y="127887"/>
                      <a:pt x="369038" y="116429"/>
                      <a:pt x="383002" y="104404"/>
                    </a:cubicBezTo>
                    <a:cubicBezTo>
                      <a:pt x="383002" y="104397"/>
                      <a:pt x="393174" y="98512"/>
                      <a:pt x="398849" y="10361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959974F2-A966-594A-8E90-4EE753FBF86F}"/>
                  </a:ext>
                </a:extLst>
              </p:cNvPr>
              <p:cNvSpPr/>
              <p:nvPr/>
            </p:nvSpPr>
            <p:spPr>
              <a:xfrm>
                <a:off x="9764521" y="3900654"/>
                <a:ext cx="592909" cy="300065"/>
              </a:xfrm>
              <a:custGeom>
                <a:avLst/>
                <a:gdLst>
                  <a:gd name="connsiteX0" fmla="*/ 300 w 592909"/>
                  <a:gd name="connsiteY0" fmla="*/ 159999 h 300065"/>
                  <a:gd name="connsiteX1" fmla="*/ 6469 w 592909"/>
                  <a:gd name="connsiteY1" fmla="*/ 168014 h 300065"/>
                  <a:gd name="connsiteX2" fmla="*/ 76758 w 592909"/>
                  <a:gd name="connsiteY2" fmla="*/ 163988 h 300065"/>
                  <a:gd name="connsiteX3" fmla="*/ 165488 w 592909"/>
                  <a:gd name="connsiteY3" fmla="*/ 196350 h 300065"/>
                  <a:gd name="connsiteX4" fmla="*/ 275158 w 592909"/>
                  <a:gd name="connsiteY4" fmla="*/ 184768 h 300065"/>
                  <a:gd name="connsiteX5" fmla="*/ 298328 w 592909"/>
                  <a:gd name="connsiteY5" fmla="*/ 231110 h 300065"/>
                  <a:gd name="connsiteX6" fmla="*/ 229834 w 592909"/>
                  <a:gd name="connsiteY6" fmla="*/ 282733 h 300065"/>
                  <a:gd name="connsiteX7" fmla="*/ 230858 w 592909"/>
                  <a:gd name="connsiteY7" fmla="*/ 292106 h 300065"/>
                  <a:gd name="connsiteX8" fmla="*/ 362355 w 592909"/>
                  <a:gd name="connsiteY8" fmla="*/ 272467 h 300065"/>
                  <a:gd name="connsiteX9" fmla="*/ 415489 w 592909"/>
                  <a:gd name="connsiteY9" fmla="*/ 254753 h 300065"/>
                  <a:gd name="connsiteX10" fmla="*/ 468625 w 592909"/>
                  <a:gd name="connsiteY10" fmla="*/ 287957 h 300065"/>
                  <a:gd name="connsiteX11" fmla="*/ 537773 w 592909"/>
                  <a:gd name="connsiteY11" fmla="*/ 277466 h 300065"/>
                  <a:gd name="connsiteX12" fmla="*/ 589120 w 592909"/>
                  <a:gd name="connsiteY12" fmla="*/ 248860 h 300065"/>
                  <a:gd name="connsiteX13" fmla="*/ 475265 w 592909"/>
                  <a:gd name="connsiteY13" fmla="*/ 214900 h 300065"/>
                  <a:gd name="connsiteX14" fmla="*/ 448702 w 592909"/>
                  <a:gd name="connsiteY14" fmla="*/ 199402 h 300065"/>
                  <a:gd name="connsiteX15" fmla="*/ 497985 w 592909"/>
                  <a:gd name="connsiteY15" fmla="*/ 116797 h 300065"/>
                  <a:gd name="connsiteX16" fmla="*/ 391403 w 592909"/>
                  <a:gd name="connsiteY16" fmla="*/ 45745 h 300065"/>
                  <a:gd name="connsiteX17" fmla="*/ 286274 w 592909"/>
                  <a:gd name="connsiteY17" fmla="*/ 25386 h 300065"/>
                  <a:gd name="connsiteX18" fmla="*/ 169746 w 592909"/>
                  <a:gd name="connsiteY18" fmla="*/ 7519 h 300065"/>
                  <a:gd name="connsiteX19" fmla="*/ 45769 w 592909"/>
                  <a:gd name="connsiteY19" fmla="*/ 48862 h 300065"/>
                  <a:gd name="connsiteX20" fmla="*/ 3708 w 592909"/>
                  <a:gd name="connsiteY20" fmla="*/ 110846 h 300065"/>
                  <a:gd name="connsiteX21" fmla="*/ 300 w 592909"/>
                  <a:gd name="connsiteY21" fmla="*/ 159999 h 300065"/>
                  <a:gd name="connsiteX22" fmla="*/ 392530 w 592909"/>
                  <a:gd name="connsiteY22" fmla="*/ 73725 h 300065"/>
                  <a:gd name="connsiteX23" fmla="*/ 407606 w 592909"/>
                  <a:gd name="connsiteY23" fmla="*/ 151171 h 300065"/>
                  <a:gd name="connsiteX24" fmla="*/ 400268 w 592909"/>
                  <a:gd name="connsiteY24" fmla="*/ 153489 h 300065"/>
                  <a:gd name="connsiteX25" fmla="*/ 392530 w 592909"/>
                  <a:gd name="connsiteY25" fmla="*/ 73725 h 300065"/>
                  <a:gd name="connsiteX26" fmla="*/ 248514 w 592909"/>
                  <a:gd name="connsiteY26" fmla="*/ 64280 h 300065"/>
                  <a:gd name="connsiteX27" fmla="*/ 313601 w 592909"/>
                  <a:gd name="connsiteY27" fmla="*/ 129984 h 300065"/>
                  <a:gd name="connsiteX28" fmla="*/ 308290 w 592909"/>
                  <a:gd name="connsiteY28" fmla="*/ 131757 h 300065"/>
                  <a:gd name="connsiteX29" fmla="*/ 248514 w 592909"/>
                  <a:gd name="connsiteY29" fmla="*/ 64280 h 300065"/>
                  <a:gd name="connsiteX30" fmla="*/ 160373 w 592909"/>
                  <a:gd name="connsiteY30" fmla="*/ 104787 h 300065"/>
                  <a:gd name="connsiteX31" fmla="*/ 165095 w 592909"/>
                  <a:gd name="connsiteY31" fmla="*/ 98291 h 300065"/>
                  <a:gd name="connsiteX32" fmla="*/ 194021 w 592909"/>
                  <a:gd name="connsiteY32" fmla="*/ 127071 h 300065"/>
                  <a:gd name="connsiteX33" fmla="*/ 160373 w 592909"/>
                  <a:gd name="connsiteY33" fmla="*/ 104787 h 30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92909" h="300065">
                    <a:moveTo>
                      <a:pt x="300" y="159999"/>
                    </a:moveTo>
                    <a:cubicBezTo>
                      <a:pt x="-1015" y="164105"/>
                      <a:pt x="2167" y="168261"/>
                      <a:pt x="6469" y="168014"/>
                    </a:cubicBezTo>
                    <a:lnTo>
                      <a:pt x="76758" y="163988"/>
                    </a:lnTo>
                    <a:cubicBezTo>
                      <a:pt x="76758" y="163988"/>
                      <a:pt x="107856" y="163581"/>
                      <a:pt x="165488" y="196350"/>
                    </a:cubicBezTo>
                    <a:cubicBezTo>
                      <a:pt x="193905" y="212509"/>
                      <a:pt x="248587" y="182552"/>
                      <a:pt x="275158" y="184768"/>
                    </a:cubicBezTo>
                    <a:cubicBezTo>
                      <a:pt x="301729" y="186984"/>
                      <a:pt x="329325" y="204539"/>
                      <a:pt x="298328" y="231110"/>
                    </a:cubicBezTo>
                    <a:cubicBezTo>
                      <a:pt x="275855" y="250371"/>
                      <a:pt x="246567" y="273513"/>
                      <a:pt x="229834" y="282733"/>
                    </a:cubicBezTo>
                    <a:cubicBezTo>
                      <a:pt x="225859" y="284920"/>
                      <a:pt x="226506" y="290806"/>
                      <a:pt x="230858" y="292106"/>
                    </a:cubicBezTo>
                    <a:cubicBezTo>
                      <a:pt x="255933" y="299590"/>
                      <a:pt x="317532" y="312116"/>
                      <a:pt x="362355" y="272467"/>
                    </a:cubicBezTo>
                    <a:cubicBezTo>
                      <a:pt x="362355" y="272467"/>
                      <a:pt x="402207" y="234830"/>
                      <a:pt x="415489" y="254753"/>
                    </a:cubicBezTo>
                    <a:cubicBezTo>
                      <a:pt x="428771" y="274675"/>
                      <a:pt x="430988" y="292389"/>
                      <a:pt x="468625" y="287957"/>
                    </a:cubicBezTo>
                    <a:cubicBezTo>
                      <a:pt x="506261" y="283532"/>
                      <a:pt x="513389" y="266480"/>
                      <a:pt x="537773" y="277466"/>
                    </a:cubicBezTo>
                    <a:cubicBezTo>
                      <a:pt x="579689" y="296357"/>
                      <a:pt x="602402" y="295354"/>
                      <a:pt x="589120" y="248860"/>
                    </a:cubicBezTo>
                    <a:cubicBezTo>
                      <a:pt x="575839" y="202366"/>
                      <a:pt x="508477" y="214900"/>
                      <a:pt x="475265" y="214900"/>
                    </a:cubicBezTo>
                    <a:cubicBezTo>
                      <a:pt x="442053" y="214900"/>
                      <a:pt x="448702" y="199402"/>
                      <a:pt x="448702" y="199402"/>
                    </a:cubicBezTo>
                    <a:cubicBezTo>
                      <a:pt x="448702" y="199402"/>
                      <a:pt x="531198" y="174356"/>
                      <a:pt x="497985" y="116797"/>
                    </a:cubicBezTo>
                    <a:cubicBezTo>
                      <a:pt x="464773" y="59237"/>
                      <a:pt x="391403" y="45745"/>
                      <a:pt x="391403" y="45745"/>
                    </a:cubicBezTo>
                    <a:cubicBezTo>
                      <a:pt x="391403" y="45745"/>
                      <a:pt x="310630" y="38668"/>
                      <a:pt x="286274" y="25386"/>
                    </a:cubicBezTo>
                    <a:cubicBezTo>
                      <a:pt x="261919" y="12104"/>
                      <a:pt x="211807" y="-12411"/>
                      <a:pt x="169746" y="7519"/>
                    </a:cubicBezTo>
                    <a:cubicBezTo>
                      <a:pt x="127684" y="27442"/>
                      <a:pt x="132189" y="47234"/>
                      <a:pt x="45769" y="48862"/>
                    </a:cubicBezTo>
                    <a:cubicBezTo>
                      <a:pt x="-1182" y="49748"/>
                      <a:pt x="-2933" y="82066"/>
                      <a:pt x="3708" y="110846"/>
                    </a:cubicBezTo>
                    <a:cubicBezTo>
                      <a:pt x="8132" y="130042"/>
                      <a:pt x="3729" y="149297"/>
                      <a:pt x="300" y="159999"/>
                    </a:cubicBezTo>
                    <a:close/>
                    <a:moveTo>
                      <a:pt x="392530" y="73725"/>
                    </a:moveTo>
                    <a:cubicBezTo>
                      <a:pt x="413012" y="68530"/>
                      <a:pt x="410367" y="131953"/>
                      <a:pt x="407606" y="151171"/>
                    </a:cubicBezTo>
                    <a:cubicBezTo>
                      <a:pt x="407352" y="152944"/>
                      <a:pt x="400827" y="155189"/>
                      <a:pt x="400268" y="153489"/>
                    </a:cubicBezTo>
                    <a:cubicBezTo>
                      <a:pt x="394099" y="134562"/>
                      <a:pt x="365443" y="80591"/>
                      <a:pt x="392530" y="73725"/>
                    </a:cubicBezTo>
                    <a:close/>
                    <a:moveTo>
                      <a:pt x="248514" y="64280"/>
                    </a:moveTo>
                    <a:cubicBezTo>
                      <a:pt x="276161" y="36633"/>
                      <a:pt x="317256" y="123358"/>
                      <a:pt x="313601" y="129984"/>
                    </a:cubicBezTo>
                    <a:cubicBezTo>
                      <a:pt x="311392" y="133988"/>
                      <a:pt x="308464" y="131837"/>
                      <a:pt x="308290" y="131757"/>
                    </a:cubicBezTo>
                    <a:cubicBezTo>
                      <a:pt x="301606" y="128793"/>
                      <a:pt x="223803" y="88998"/>
                      <a:pt x="248514" y="64280"/>
                    </a:cubicBezTo>
                    <a:close/>
                    <a:moveTo>
                      <a:pt x="160373" y="104787"/>
                    </a:moveTo>
                    <a:cubicBezTo>
                      <a:pt x="159980" y="103217"/>
                      <a:pt x="163541" y="98719"/>
                      <a:pt x="165095" y="98291"/>
                    </a:cubicBezTo>
                    <a:cubicBezTo>
                      <a:pt x="173604" y="95944"/>
                      <a:pt x="209511" y="104823"/>
                      <a:pt x="194021" y="127071"/>
                    </a:cubicBezTo>
                    <a:cubicBezTo>
                      <a:pt x="180143" y="147015"/>
                      <a:pt x="163047" y="115562"/>
                      <a:pt x="160373" y="104787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691B7A9E-60B9-6C49-9E64-5B28BC6676B4}"/>
                  </a:ext>
                </a:extLst>
              </p:cNvPr>
              <p:cNvSpPr/>
              <p:nvPr/>
            </p:nvSpPr>
            <p:spPr>
              <a:xfrm>
                <a:off x="10597673" y="4113613"/>
                <a:ext cx="421388" cy="365469"/>
              </a:xfrm>
              <a:custGeom>
                <a:avLst/>
                <a:gdLst>
                  <a:gd name="connsiteX0" fmla="*/ 47829 w 421388"/>
                  <a:gd name="connsiteY0" fmla="*/ 322805 h 365469"/>
                  <a:gd name="connsiteX1" fmla="*/ 148395 w 421388"/>
                  <a:gd name="connsiteY1" fmla="*/ 314231 h 365469"/>
                  <a:gd name="connsiteX2" fmla="*/ 153873 w 421388"/>
                  <a:gd name="connsiteY2" fmla="*/ 315924 h 365469"/>
                  <a:gd name="connsiteX3" fmla="*/ 156314 w 421388"/>
                  <a:gd name="connsiteY3" fmla="*/ 323938 h 365469"/>
                  <a:gd name="connsiteX4" fmla="*/ 188938 w 421388"/>
                  <a:gd name="connsiteY4" fmla="*/ 364329 h 365469"/>
                  <a:gd name="connsiteX5" fmla="*/ 193588 w 421388"/>
                  <a:gd name="connsiteY5" fmla="*/ 365470 h 365469"/>
                  <a:gd name="connsiteX6" fmla="*/ 202380 w 421388"/>
                  <a:gd name="connsiteY6" fmla="*/ 360267 h 365469"/>
                  <a:gd name="connsiteX7" fmla="*/ 306862 w 421388"/>
                  <a:gd name="connsiteY7" fmla="*/ 327440 h 365469"/>
                  <a:gd name="connsiteX8" fmla="*/ 307152 w 421388"/>
                  <a:gd name="connsiteY8" fmla="*/ 327484 h 365469"/>
                  <a:gd name="connsiteX9" fmla="*/ 331711 w 421388"/>
                  <a:gd name="connsiteY9" fmla="*/ 336639 h 365469"/>
                  <a:gd name="connsiteX10" fmla="*/ 345226 w 421388"/>
                  <a:gd name="connsiteY10" fmla="*/ 336872 h 365469"/>
                  <a:gd name="connsiteX11" fmla="*/ 368330 w 421388"/>
                  <a:gd name="connsiteY11" fmla="*/ 317748 h 365469"/>
                  <a:gd name="connsiteX12" fmla="*/ 413742 w 421388"/>
                  <a:gd name="connsiteY12" fmla="*/ 275694 h 365469"/>
                  <a:gd name="connsiteX13" fmla="*/ 412216 w 421388"/>
                  <a:gd name="connsiteY13" fmla="*/ 227935 h 365469"/>
                  <a:gd name="connsiteX14" fmla="*/ 404514 w 421388"/>
                  <a:gd name="connsiteY14" fmla="*/ 200870 h 365469"/>
                  <a:gd name="connsiteX15" fmla="*/ 404587 w 421388"/>
                  <a:gd name="connsiteY15" fmla="*/ 200609 h 365469"/>
                  <a:gd name="connsiteX16" fmla="*/ 407275 w 421388"/>
                  <a:gd name="connsiteY16" fmla="*/ 192776 h 365469"/>
                  <a:gd name="connsiteX17" fmla="*/ 411490 w 421388"/>
                  <a:gd name="connsiteY17" fmla="*/ 171829 h 365469"/>
                  <a:gd name="connsiteX18" fmla="*/ 402770 w 421388"/>
                  <a:gd name="connsiteY18" fmla="*/ 154783 h 365469"/>
                  <a:gd name="connsiteX19" fmla="*/ 379955 w 421388"/>
                  <a:gd name="connsiteY19" fmla="*/ 154507 h 365469"/>
                  <a:gd name="connsiteX20" fmla="*/ 285501 w 421388"/>
                  <a:gd name="connsiteY20" fmla="*/ 176537 h 365469"/>
                  <a:gd name="connsiteX21" fmla="*/ 240234 w 421388"/>
                  <a:gd name="connsiteY21" fmla="*/ 182371 h 365469"/>
                  <a:gd name="connsiteX22" fmla="*/ 234277 w 421388"/>
                  <a:gd name="connsiteY22" fmla="*/ 175999 h 365469"/>
                  <a:gd name="connsiteX23" fmla="*/ 301921 w 421388"/>
                  <a:gd name="connsiteY23" fmla="*/ 126374 h 365469"/>
                  <a:gd name="connsiteX24" fmla="*/ 351329 w 421388"/>
                  <a:gd name="connsiteY24" fmla="*/ 106393 h 365469"/>
                  <a:gd name="connsiteX25" fmla="*/ 358231 w 421388"/>
                  <a:gd name="connsiteY25" fmla="*/ 98437 h 365469"/>
                  <a:gd name="connsiteX26" fmla="*/ 354816 w 421388"/>
                  <a:gd name="connsiteY26" fmla="*/ 69061 h 365469"/>
                  <a:gd name="connsiteX27" fmla="*/ 335998 w 421388"/>
                  <a:gd name="connsiteY27" fmla="*/ 56760 h 365469"/>
                  <a:gd name="connsiteX28" fmla="*/ 308678 w 421388"/>
                  <a:gd name="connsiteY28" fmla="*/ 77584 h 365469"/>
                  <a:gd name="connsiteX29" fmla="*/ 284338 w 421388"/>
                  <a:gd name="connsiteY29" fmla="*/ 92900 h 365469"/>
                  <a:gd name="connsiteX30" fmla="*/ 229045 w 421388"/>
                  <a:gd name="connsiteY30" fmla="*/ 111479 h 365469"/>
                  <a:gd name="connsiteX31" fmla="*/ 224468 w 421388"/>
                  <a:gd name="connsiteY31" fmla="*/ 110498 h 365469"/>
                  <a:gd name="connsiteX32" fmla="*/ 223233 w 421388"/>
                  <a:gd name="connsiteY32" fmla="*/ 105449 h 365469"/>
                  <a:gd name="connsiteX33" fmla="*/ 242995 w 421388"/>
                  <a:gd name="connsiteY33" fmla="*/ 67020 h 365469"/>
                  <a:gd name="connsiteX34" fmla="*/ 259489 w 421388"/>
                  <a:gd name="connsiteY34" fmla="*/ 40688 h 365469"/>
                  <a:gd name="connsiteX35" fmla="*/ 259852 w 421388"/>
                  <a:gd name="connsiteY35" fmla="*/ 39860 h 365469"/>
                  <a:gd name="connsiteX36" fmla="*/ 260070 w 421388"/>
                  <a:gd name="connsiteY36" fmla="*/ 39243 h 365469"/>
                  <a:gd name="connsiteX37" fmla="*/ 256365 w 421388"/>
                  <a:gd name="connsiteY37" fmla="*/ 20453 h 365469"/>
                  <a:gd name="connsiteX38" fmla="*/ 201944 w 421388"/>
                  <a:gd name="connsiteY38" fmla="*/ 0 h 365469"/>
                  <a:gd name="connsiteX39" fmla="*/ 130150 w 421388"/>
                  <a:gd name="connsiteY39" fmla="*/ 770 h 365469"/>
                  <a:gd name="connsiteX40" fmla="*/ 90697 w 421388"/>
                  <a:gd name="connsiteY40" fmla="*/ 9954 h 365469"/>
                  <a:gd name="connsiteX41" fmla="*/ 85357 w 421388"/>
                  <a:gd name="connsiteY41" fmla="*/ 20075 h 365469"/>
                  <a:gd name="connsiteX42" fmla="*/ 96677 w 421388"/>
                  <a:gd name="connsiteY42" fmla="*/ 48797 h 365469"/>
                  <a:gd name="connsiteX43" fmla="*/ 105824 w 421388"/>
                  <a:gd name="connsiteY43" fmla="*/ 62166 h 365469"/>
                  <a:gd name="connsiteX44" fmla="*/ 125130 w 421388"/>
                  <a:gd name="connsiteY44" fmla="*/ 113913 h 365469"/>
                  <a:gd name="connsiteX45" fmla="*/ 81586 w 421388"/>
                  <a:gd name="connsiteY45" fmla="*/ 113986 h 365469"/>
                  <a:gd name="connsiteX46" fmla="*/ 66408 w 421388"/>
                  <a:gd name="connsiteY46" fmla="*/ 109205 h 365469"/>
                  <a:gd name="connsiteX47" fmla="*/ 34423 w 421388"/>
                  <a:gd name="connsiteY47" fmla="*/ 109764 h 365469"/>
                  <a:gd name="connsiteX48" fmla="*/ 15445 w 421388"/>
                  <a:gd name="connsiteY48" fmla="*/ 145665 h 365469"/>
                  <a:gd name="connsiteX49" fmla="*/ 47829 w 421388"/>
                  <a:gd name="connsiteY49" fmla="*/ 322805 h 365469"/>
                  <a:gd name="connsiteX50" fmla="*/ 260070 w 421388"/>
                  <a:gd name="connsiteY50" fmla="*/ 239670 h 365469"/>
                  <a:gd name="connsiteX51" fmla="*/ 299887 w 421388"/>
                  <a:gd name="connsiteY51" fmla="*/ 213106 h 365469"/>
                  <a:gd name="connsiteX52" fmla="*/ 365860 w 421388"/>
                  <a:gd name="connsiteY52" fmla="*/ 214879 h 365469"/>
                  <a:gd name="connsiteX53" fmla="*/ 324300 w 421388"/>
                  <a:gd name="connsiteY53" fmla="*/ 245431 h 365469"/>
                  <a:gd name="connsiteX54" fmla="*/ 260070 w 421388"/>
                  <a:gd name="connsiteY54" fmla="*/ 239670 h 365469"/>
                  <a:gd name="connsiteX55" fmla="*/ 206594 w 421388"/>
                  <a:gd name="connsiteY55" fmla="*/ 292703 h 365469"/>
                  <a:gd name="connsiteX56" fmla="*/ 236601 w 421388"/>
                  <a:gd name="connsiteY56" fmla="*/ 274204 h 365469"/>
                  <a:gd name="connsiteX57" fmla="*/ 264502 w 421388"/>
                  <a:gd name="connsiteY57" fmla="*/ 286520 h 365469"/>
                  <a:gd name="connsiteX58" fmla="*/ 232169 w 421388"/>
                  <a:gd name="connsiteY58" fmla="*/ 302098 h 365469"/>
                  <a:gd name="connsiteX59" fmla="*/ 206594 w 421388"/>
                  <a:gd name="connsiteY59" fmla="*/ 292703 h 365469"/>
                  <a:gd name="connsiteX60" fmla="*/ 74996 w 421388"/>
                  <a:gd name="connsiteY60" fmla="*/ 149784 h 365469"/>
                  <a:gd name="connsiteX61" fmla="*/ 101116 w 421388"/>
                  <a:gd name="connsiteY61" fmla="*/ 173253 h 365469"/>
                  <a:gd name="connsiteX62" fmla="*/ 102889 w 421388"/>
                  <a:gd name="connsiteY62" fmla="*/ 201146 h 365469"/>
                  <a:gd name="connsiteX63" fmla="*/ 74996 w 421388"/>
                  <a:gd name="connsiteY63" fmla="*/ 185648 h 365469"/>
                  <a:gd name="connsiteX64" fmla="*/ 74996 w 421388"/>
                  <a:gd name="connsiteY64" fmla="*/ 149784 h 365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21388" h="365469">
                    <a:moveTo>
                      <a:pt x="47829" y="322805"/>
                    </a:moveTo>
                    <a:cubicBezTo>
                      <a:pt x="77015" y="337976"/>
                      <a:pt x="122834" y="335346"/>
                      <a:pt x="148395" y="314231"/>
                    </a:cubicBezTo>
                    <a:cubicBezTo>
                      <a:pt x="150298" y="312662"/>
                      <a:pt x="153183" y="313556"/>
                      <a:pt x="153873" y="315924"/>
                    </a:cubicBezTo>
                    <a:cubicBezTo>
                      <a:pt x="154701" y="318772"/>
                      <a:pt x="155442" y="321802"/>
                      <a:pt x="156314" y="323938"/>
                    </a:cubicBezTo>
                    <a:cubicBezTo>
                      <a:pt x="162272" y="339567"/>
                      <a:pt x="169974" y="354375"/>
                      <a:pt x="188938" y="364329"/>
                    </a:cubicBezTo>
                    <a:cubicBezTo>
                      <a:pt x="190464" y="365099"/>
                      <a:pt x="192062" y="365470"/>
                      <a:pt x="193588" y="365470"/>
                    </a:cubicBezTo>
                    <a:cubicBezTo>
                      <a:pt x="197148" y="365470"/>
                      <a:pt x="200563" y="363588"/>
                      <a:pt x="202380" y="360267"/>
                    </a:cubicBezTo>
                    <a:cubicBezTo>
                      <a:pt x="224177" y="320218"/>
                      <a:pt x="259053" y="318990"/>
                      <a:pt x="306862" y="327440"/>
                    </a:cubicBezTo>
                    <a:cubicBezTo>
                      <a:pt x="307007" y="327455"/>
                      <a:pt x="307080" y="327470"/>
                      <a:pt x="307152" y="327484"/>
                    </a:cubicBezTo>
                    <a:cubicBezTo>
                      <a:pt x="318560" y="329170"/>
                      <a:pt x="327279" y="332425"/>
                      <a:pt x="331711" y="336639"/>
                    </a:cubicBezTo>
                    <a:cubicBezTo>
                      <a:pt x="335489" y="340243"/>
                      <a:pt x="341375" y="340345"/>
                      <a:pt x="345226" y="336872"/>
                    </a:cubicBezTo>
                    <a:cubicBezTo>
                      <a:pt x="352564" y="330332"/>
                      <a:pt x="360556" y="323931"/>
                      <a:pt x="368330" y="317748"/>
                    </a:cubicBezTo>
                    <a:cubicBezTo>
                      <a:pt x="384243" y="305084"/>
                      <a:pt x="400664" y="291991"/>
                      <a:pt x="413742" y="275694"/>
                    </a:cubicBezTo>
                    <a:cubicBezTo>
                      <a:pt x="427983" y="259883"/>
                      <a:pt x="419264" y="242176"/>
                      <a:pt x="412216" y="227935"/>
                    </a:cubicBezTo>
                    <a:cubicBezTo>
                      <a:pt x="407348" y="218098"/>
                      <a:pt x="402697" y="208804"/>
                      <a:pt x="404514" y="200870"/>
                    </a:cubicBezTo>
                    <a:cubicBezTo>
                      <a:pt x="404587" y="200783"/>
                      <a:pt x="404587" y="200696"/>
                      <a:pt x="404587" y="200609"/>
                    </a:cubicBezTo>
                    <a:cubicBezTo>
                      <a:pt x="405096" y="198298"/>
                      <a:pt x="406113" y="195617"/>
                      <a:pt x="407275" y="192776"/>
                    </a:cubicBezTo>
                    <a:cubicBezTo>
                      <a:pt x="409673" y="186717"/>
                      <a:pt x="412362" y="179850"/>
                      <a:pt x="411490" y="171829"/>
                    </a:cubicBezTo>
                    <a:cubicBezTo>
                      <a:pt x="411126" y="168813"/>
                      <a:pt x="410109" y="159622"/>
                      <a:pt x="402770" y="154783"/>
                    </a:cubicBezTo>
                    <a:cubicBezTo>
                      <a:pt x="395287" y="149850"/>
                      <a:pt x="386422" y="152538"/>
                      <a:pt x="379955" y="154507"/>
                    </a:cubicBezTo>
                    <a:cubicBezTo>
                      <a:pt x="374071" y="156287"/>
                      <a:pt x="307516" y="174394"/>
                      <a:pt x="285501" y="176537"/>
                    </a:cubicBezTo>
                    <a:cubicBezTo>
                      <a:pt x="270606" y="177983"/>
                      <a:pt x="255275" y="179472"/>
                      <a:pt x="240234" y="182371"/>
                    </a:cubicBezTo>
                    <a:cubicBezTo>
                      <a:pt x="238854" y="182648"/>
                      <a:pt x="233986" y="178390"/>
                      <a:pt x="234277" y="175999"/>
                    </a:cubicBezTo>
                    <a:cubicBezTo>
                      <a:pt x="240089" y="145004"/>
                      <a:pt x="270170" y="135950"/>
                      <a:pt x="301921" y="126374"/>
                    </a:cubicBezTo>
                    <a:cubicBezTo>
                      <a:pt x="319286" y="121143"/>
                      <a:pt x="337233" y="115730"/>
                      <a:pt x="351329" y="106393"/>
                    </a:cubicBezTo>
                    <a:cubicBezTo>
                      <a:pt x="352055" y="105892"/>
                      <a:pt x="357795" y="99454"/>
                      <a:pt x="358231" y="98437"/>
                    </a:cubicBezTo>
                    <a:cubicBezTo>
                      <a:pt x="361791" y="90910"/>
                      <a:pt x="360629" y="81021"/>
                      <a:pt x="354816" y="69061"/>
                    </a:cubicBezTo>
                    <a:cubicBezTo>
                      <a:pt x="354743" y="68909"/>
                      <a:pt x="347042" y="55053"/>
                      <a:pt x="335998" y="56760"/>
                    </a:cubicBezTo>
                    <a:cubicBezTo>
                      <a:pt x="325317" y="58410"/>
                      <a:pt x="311512" y="75579"/>
                      <a:pt x="308678" y="77584"/>
                    </a:cubicBezTo>
                    <a:cubicBezTo>
                      <a:pt x="300541" y="83324"/>
                      <a:pt x="292911" y="88744"/>
                      <a:pt x="284338" y="92900"/>
                    </a:cubicBezTo>
                    <a:cubicBezTo>
                      <a:pt x="267336" y="101162"/>
                      <a:pt x="248736" y="107410"/>
                      <a:pt x="229045" y="111479"/>
                    </a:cubicBezTo>
                    <a:cubicBezTo>
                      <a:pt x="227665" y="111755"/>
                      <a:pt x="225775" y="111813"/>
                      <a:pt x="224468" y="110498"/>
                    </a:cubicBezTo>
                    <a:cubicBezTo>
                      <a:pt x="223305" y="109372"/>
                      <a:pt x="222869" y="107534"/>
                      <a:pt x="223233" y="105449"/>
                    </a:cubicBezTo>
                    <a:cubicBezTo>
                      <a:pt x="225703" y="91375"/>
                      <a:pt x="234059" y="79546"/>
                      <a:pt x="242995" y="67020"/>
                    </a:cubicBezTo>
                    <a:cubicBezTo>
                      <a:pt x="248881" y="58758"/>
                      <a:pt x="254911" y="50221"/>
                      <a:pt x="259489" y="40688"/>
                    </a:cubicBezTo>
                    <a:cubicBezTo>
                      <a:pt x="259634" y="40420"/>
                      <a:pt x="259707" y="40144"/>
                      <a:pt x="259852" y="39860"/>
                    </a:cubicBezTo>
                    <a:lnTo>
                      <a:pt x="260070" y="39243"/>
                    </a:lnTo>
                    <a:cubicBezTo>
                      <a:pt x="262177" y="33532"/>
                      <a:pt x="263558" y="27792"/>
                      <a:pt x="256365" y="20453"/>
                    </a:cubicBezTo>
                    <a:cubicBezTo>
                      <a:pt x="242705" y="6452"/>
                      <a:pt x="218728" y="908"/>
                      <a:pt x="201944" y="0"/>
                    </a:cubicBezTo>
                    <a:cubicBezTo>
                      <a:pt x="201944" y="0"/>
                      <a:pt x="131502" y="719"/>
                      <a:pt x="130150" y="770"/>
                    </a:cubicBezTo>
                    <a:cubicBezTo>
                      <a:pt x="119455" y="1192"/>
                      <a:pt x="101537" y="4381"/>
                      <a:pt x="90697" y="9954"/>
                    </a:cubicBezTo>
                    <a:cubicBezTo>
                      <a:pt x="86977" y="11865"/>
                      <a:pt x="84783" y="15934"/>
                      <a:pt x="85357" y="20075"/>
                    </a:cubicBezTo>
                    <a:cubicBezTo>
                      <a:pt x="86803" y="30574"/>
                      <a:pt x="91881" y="41648"/>
                      <a:pt x="96677" y="48797"/>
                    </a:cubicBezTo>
                    <a:cubicBezTo>
                      <a:pt x="97701" y="50323"/>
                      <a:pt x="103659" y="59122"/>
                      <a:pt x="105824" y="62166"/>
                    </a:cubicBezTo>
                    <a:cubicBezTo>
                      <a:pt x="117711" y="78856"/>
                      <a:pt x="134662" y="98393"/>
                      <a:pt x="125130" y="113913"/>
                    </a:cubicBezTo>
                    <a:cubicBezTo>
                      <a:pt x="117958" y="125553"/>
                      <a:pt x="104037" y="121717"/>
                      <a:pt x="81586" y="113986"/>
                    </a:cubicBezTo>
                    <a:cubicBezTo>
                      <a:pt x="76129" y="112111"/>
                      <a:pt x="70970" y="110331"/>
                      <a:pt x="66408" y="109205"/>
                    </a:cubicBezTo>
                    <a:cubicBezTo>
                      <a:pt x="52413" y="105172"/>
                      <a:pt x="42249" y="105347"/>
                      <a:pt x="34423" y="109764"/>
                    </a:cubicBezTo>
                    <a:cubicBezTo>
                      <a:pt x="23350" y="116013"/>
                      <a:pt x="15445" y="145665"/>
                      <a:pt x="15445" y="145665"/>
                    </a:cubicBezTo>
                    <a:cubicBezTo>
                      <a:pt x="-13117" y="234489"/>
                      <a:pt x="-1920" y="295740"/>
                      <a:pt x="47829" y="322805"/>
                    </a:cubicBezTo>
                    <a:close/>
                    <a:moveTo>
                      <a:pt x="260070" y="239670"/>
                    </a:moveTo>
                    <a:cubicBezTo>
                      <a:pt x="260070" y="230813"/>
                      <a:pt x="278671" y="217974"/>
                      <a:pt x="299887" y="213106"/>
                    </a:cubicBezTo>
                    <a:cubicBezTo>
                      <a:pt x="321175" y="208238"/>
                      <a:pt x="361864" y="207351"/>
                      <a:pt x="365860" y="214879"/>
                    </a:cubicBezTo>
                    <a:cubicBezTo>
                      <a:pt x="368984" y="220750"/>
                      <a:pt x="355688" y="242329"/>
                      <a:pt x="324300" y="245431"/>
                    </a:cubicBezTo>
                    <a:cubicBezTo>
                      <a:pt x="292839" y="248519"/>
                      <a:pt x="260070" y="248519"/>
                      <a:pt x="260070" y="239670"/>
                    </a:cubicBezTo>
                    <a:close/>
                    <a:moveTo>
                      <a:pt x="206594" y="292703"/>
                    </a:moveTo>
                    <a:cubicBezTo>
                      <a:pt x="206957" y="286214"/>
                      <a:pt x="227301" y="275977"/>
                      <a:pt x="236601" y="274204"/>
                    </a:cubicBezTo>
                    <a:cubicBezTo>
                      <a:pt x="245902" y="272431"/>
                      <a:pt x="264502" y="280322"/>
                      <a:pt x="264502" y="286520"/>
                    </a:cubicBezTo>
                    <a:cubicBezTo>
                      <a:pt x="264502" y="292717"/>
                      <a:pt x="246774" y="301211"/>
                      <a:pt x="232169" y="302098"/>
                    </a:cubicBezTo>
                    <a:cubicBezTo>
                      <a:pt x="217565" y="302984"/>
                      <a:pt x="206376" y="297186"/>
                      <a:pt x="206594" y="292703"/>
                    </a:cubicBezTo>
                    <a:close/>
                    <a:moveTo>
                      <a:pt x="74996" y="149784"/>
                    </a:moveTo>
                    <a:cubicBezTo>
                      <a:pt x="82523" y="146246"/>
                      <a:pt x="91823" y="160850"/>
                      <a:pt x="101116" y="173253"/>
                    </a:cubicBezTo>
                    <a:cubicBezTo>
                      <a:pt x="110417" y="185648"/>
                      <a:pt x="109530" y="194949"/>
                      <a:pt x="102889" y="201146"/>
                    </a:cubicBezTo>
                    <a:cubicBezTo>
                      <a:pt x="96248" y="207344"/>
                      <a:pt x="82080" y="195835"/>
                      <a:pt x="74996" y="185648"/>
                    </a:cubicBezTo>
                    <a:cubicBezTo>
                      <a:pt x="67911" y="175462"/>
                      <a:pt x="64780" y="154587"/>
                      <a:pt x="74996" y="14978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567B43E1-7E08-8743-B558-7B5F4424C277}"/>
                  </a:ext>
                </a:extLst>
              </p:cNvPr>
              <p:cNvSpPr/>
              <p:nvPr/>
            </p:nvSpPr>
            <p:spPr>
              <a:xfrm>
                <a:off x="10731223" y="4435305"/>
                <a:ext cx="717485" cy="525995"/>
              </a:xfrm>
              <a:custGeom>
                <a:avLst/>
                <a:gdLst>
                  <a:gd name="connsiteX0" fmla="*/ 13944 w 717485"/>
                  <a:gd name="connsiteY0" fmla="*/ 147534 h 525995"/>
                  <a:gd name="connsiteX1" fmla="*/ 35843 w 717485"/>
                  <a:gd name="connsiteY1" fmla="*/ 157183 h 525995"/>
                  <a:gd name="connsiteX2" fmla="*/ 74206 w 717485"/>
                  <a:gd name="connsiteY2" fmla="*/ 137987 h 525995"/>
                  <a:gd name="connsiteX3" fmla="*/ 100000 w 717485"/>
                  <a:gd name="connsiteY3" fmla="*/ 123055 h 525995"/>
                  <a:gd name="connsiteX4" fmla="*/ 115912 w 717485"/>
                  <a:gd name="connsiteY4" fmla="*/ 122474 h 525995"/>
                  <a:gd name="connsiteX5" fmla="*/ 109155 w 717485"/>
                  <a:gd name="connsiteY5" fmla="*/ 143436 h 525995"/>
                  <a:gd name="connsiteX6" fmla="*/ 97239 w 717485"/>
                  <a:gd name="connsiteY6" fmla="*/ 166236 h 525995"/>
                  <a:gd name="connsiteX7" fmla="*/ 115912 w 717485"/>
                  <a:gd name="connsiteY7" fmla="*/ 212032 h 525995"/>
                  <a:gd name="connsiteX8" fmla="*/ 155656 w 717485"/>
                  <a:gd name="connsiteY8" fmla="*/ 245259 h 525995"/>
                  <a:gd name="connsiteX9" fmla="*/ 174111 w 717485"/>
                  <a:gd name="connsiteY9" fmla="*/ 244402 h 525995"/>
                  <a:gd name="connsiteX10" fmla="*/ 185155 w 717485"/>
                  <a:gd name="connsiteY10" fmla="*/ 222023 h 525995"/>
                  <a:gd name="connsiteX11" fmla="*/ 196054 w 717485"/>
                  <a:gd name="connsiteY11" fmla="*/ 200247 h 525995"/>
                  <a:gd name="connsiteX12" fmla="*/ 231293 w 717485"/>
                  <a:gd name="connsiteY12" fmla="*/ 183841 h 525995"/>
                  <a:gd name="connsiteX13" fmla="*/ 233037 w 717485"/>
                  <a:gd name="connsiteY13" fmla="*/ 185519 h 525995"/>
                  <a:gd name="connsiteX14" fmla="*/ 232601 w 717485"/>
                  <a:gd name="connsiteY14" fmla="*/ 187903 h 525995"/>
                  <a:gd name="connsiteX15" fmla="*/ 280628 w 717485"/>
                  <a:gd name="connsiteY15" fmla="*/ 363597 h 525995"/>
                  <a:gd name="connsiteX16" fmla="*/ 299155 w 717485"/>
                  <a:gd name="connsiteY16" fmla="*/ 372469 h 525995"/>
                  <a:gd name="connsiteX17" fmla="*/ 308165 w 717485"/>
                  <a:gd name="connsiteY17" fmla="*/ 369577 h 525995"/>
                  <a:gd name="connsiteX18" fmla="*/ 308456 w 717485"/>
                  <a:gd name="connsiteY18" fmla="*/ 369337 h 525995"/>
                  <a:gd name="connsiteX19" fmla="*/ 311144 w 717485"/>
                  <a:gd name="connsiteY19" fmla="*/ 365813 h 525995"/>
                  <a:gd name="connsiteX20" fmla="*/ 311289 w 717485"/>
                  <a:gd name="connsiteY20" fmla="*/ 365646 h 525995"/>
                  <a:gd name="connsiteX21" fmla="*/ 317030 w 717485"/>
                  <a:gd name="connsiteY21" fmla="*/ 310114 h 525995"/>
                  <a:gd name="connsiteX22" fmla="*/ 317974 w 717485"/>
                  <a:gd name="connsiteY22" fmla="*/ 265799 h 525995"/>
                  <a:gd name="connsiteX23" fmla="*/ 325022 w 717485"/>
                  <a:gd name="connsiteY23" fmla="*/ 250497 h 525995"/>
                  <a:gd name="connsiteX24" fmla="*/ 328437 w 717485"/>
                  <a:gd name="connsiteY24" fmla="*/ 251965 h 525995"/>
                  <a:gd name="connsiteX25" fmla="*/ 356701 w 717485"/>
                  <a:gd name="connsiteY25" fmla="*/ 310375 h 525995"/>
                  <a:gd name="connsiteX26" fmla="*/ 378498 w 717485"/>
                  <a:gd name="connsiteY26" fmla="*/ 368886 h 525995"/>
                  <a:gd name="connsiteX27" fmla="*/ 378716 w 717485"/>
                  <a:gd name="connsiteY27" fmla="*/ 369148 h 525995"/>
                  <a:gd name="connsiteX28" fmla="*/ 468158 w 717485"/>
                  <a:gd name="connsiteY28" fmla="*/ 444524 h 525995"/>
                  <a:gd name="connsiteX29" fmla="*/ 486322 w 717485"/>
                  <a:gd name="connsiteY29" fmla="*/ 446856 h 525995"/>
                  <a:gd name="connsiteX30" fmla="*/ 479928 w 717485"/>
                  <a:gd name="connsiteY30" fmla="*/ 429614 h 525995"/>
                  <a:gd name="connsiteX31" fmla="*/ 468957 w 717485"/>
                  <a:gd name="connsiteY31" fmla="*/ 413680 h 525995"/>
                  <a:gd name="connsiteX32" fmla="*/ 458930 w 717485"/>
                  <a:gd name="connsiteY32" fmla="*/ 399069 h 525995"/>
                  <a:gd name="connsiteX33" fmla="*/ 456824 w 717485"/>
                  <a:gd name="connsiteY33" fmla="*/ 352313 h 525995"/>
                  <a:gd name="connsiteX34" fmla="*/ 459875 w 717485"/>
                  <a:gd name="connsiteY34" fmla="*/ 352575 h 525995"/>
                  <a:gd name="connsiteX35" fmla="*/ 508120 w 717485"/>
                  <a:gd name="connsiteY35" fmla="*/ 407221 h 525995"/>
                  <a:gd name="connsiteX36" fmla="*/ 598434 w 717485"/>
                  <a:gd name="connsiteY36" fmla="*/ 500201 h 525995"/>
                  <a:gd name="connsiteX37" fmla="*/ 645516 w 717485"/>
                  <a:gd name="connsiteY37" fmla="*/ 525290 h 525995"/>
                  <a:gd name="connsiteX38" fmla="*/ 649222 w 717485"/>
                  <a:gd name="connsiteY38" fmla="*/ 525995 h 525995"/>
                  <a:gd name="connsiteX39" fmla="*/ 657214 w 717485"/>
                  <a:gd name="connsiteY39" fmla="*/ 522108 h 525995"/>
                  <a:gd name="connsiteX40" fmla="*/ 659322 w 717485"/>
                  <a:gd name="connsiteY40" fmla="*/ 516026 h 525995"/>
                  <a:gd name="connsiteX41" fmla="*/ 663681 w 717485"/>
                  <a:gd name="connsiteY41" fmla="*/ 475301 h 525995"/>
                  <a:gd name="connsiteX42" fmla="*/ 666877 w 717485"/>
                  <a:gd name="connsiteY42" fmla="*/ 451673 h 525995"/>
                  <a:gd name="connsiteX43" fmla="*/ 647768 w 717485"/>
                  <a:gd name="connsiteY43" fmla="*/ 362950 h 525995"/>
                  <a:gd name="connsiteX44" fmla="*/ 504341 w 717485"/>
                  <a:gd name="connsiteY44" fmla="*/ 315381 h 525995"/>
                  <a:gd name="connsiteX45" fmla="*/ 502380 w 717485"/>
                  <a:gd name="connsiteY45" fmla="*/ 311792 h 525995"/>
                  <a:gd name="connsiteX46" fmla="*/ 503034 w 717485"/>
                  <a:gd name="connsiteY46" fmla="*/ 310462 h 525995"/>
                  <a:gd name="connsiteX47" fmla="*/ 606934 w 717485"/>
                  <a:gd name="connsiteY47" fmla="*/ 291012 h 525995"/>
                  <a:gd name="connsiteX48" fmla="*/ 654018 w 717485"/>
                  <a:gd name="connsiteY48" fmla="*/ 320416 h 525995"/>
                  <a:gd name="connsiteX49" fmla="*/ 689838 w 717485"/>
                  <a:gd name="connsiteY49" fmla="*/ 346072 h 525995"/>
                  <a:gd name="connsiteX50" fmla="*/ 709383 w 717485"/>
                  <a:gd name="connsiteY50" fmla="*/ 344437 h 525995"/>
                  <a:gd name="connsiteX51" fmla="*/ 707421 w 717485"/>
                  <a:gd name="connsiteY51" fmla="*/ 288374 h 525995"/>
                  <a:gd name="connsiteX52" fmla="*/ 706622 w 717485"/>
                  <a:gd name="connsiteY52" fmla="*/ 286434 h 525995"/>
                  <a:gd name="connsiteX53" fmla="*/ 663100 w 717485"/>
                  <a:gd name="connsiteY53" fmla="*/ 229630 h 525995"/>
                  <a:gd name="connsiteX54" fmla="*/ 658013 w 717485"/>
                  <a:gd name="connsiteY54" fmla="*/ 206823 h 525995"/>
                  <a:gd name="connsiteX55" fmla="*/ 574966 w 717485"/>
                  <a:gd name="connsiteY55" fmla="*/ 133794 h 525995"/>
                  <a:gd name="connsiteX56" fmla="*/ 570896 w 717485"/>
                  <a:gd name="connsiteY56" fmla="*/ 113813 h 525995"/>
                  <a:gd name="connsiteX57" fmla="*/ 487194 w 717485"/>
                  <a:gd name="connsiteY57" fmla="*/ 64290 h 525995"/>
                  <a:gd name="connsiteX58" fmla="*/ 445416 w 717485"/>
                  <a:gd name="connsiteY58" fmla="*/ 45115 h 525995"/>
                  <a:gd name="connsiteX59" fmla="*/ 445126 w 717485"/>
                  <a:gd name="connsiteY59" fmla="*/ 44963 h 525995"/>
                  <a:gd name="connsiteX60" fmla="*/ 409886 w 717485"/>
                  <a:gd name="connsiteY60" fmla="*/ 29537 h 525995"/>
                  <a:gd name="connsiteX61" fmla="*/ 351397 w 717485"/>
                  <a:gd name="connsiteY61" fmla="*/ 26064 h 525995"/>
                  <a:gd name="connsiteX62" fmla="*/ 324876 w 717485"/>
                  <a:gd name="connsiteY62" fmla="*/ 11656 h 525995"/>
                  <a:gd name="connsiteX63" fmla="*/ 320590 w 717485"/>
                  <a:gd name="connsiteY63" fmla="*/ 9956 h 525995"/>
                  <a:gd name="connsiteX64" fmla="*/ 251710 w 717485"/>
                  <a:gd name="connsiteY64" fmla="*/ 11809 h 525995"/>
                  <a:gd name="connsiteX65" fmla="*/ 229258 w 717485"/>
                  <a:gd name="connsiteY65" fmla="*/ 35401 h 525995"/>
                  <a:gd name="connsiteX66" fmla="*/ 191186 w 717485"/>
                  <a:gd name="connsiteY66" fmla="*/ 66033 h 525995"/>
                  <a:gd name="connsiteX67" fmla="*/ 184574 w 717485"/>
                  <a:gd name="connsiteY67" fmla="*/ 64297 h 525995"/>
                  <a:gd name="connsiteX68" fmla="*/ 197725 w 717485"/>
                  <a:gd name="connsiteY68" fmla="*/ 31971 h 525995"/>
                  <a:gd name="connsiteX69" fmla="*/ 202011 w 717485"/>
                  <a:gd name="connsiteY69" fmla="*/ 25200 h 525995"/>
                  <a:gd name="connsiteX70" fmla="*/ 195981 w 717485"/>
                  <a:gd name="connsiteY70" fmla="*/ 14381 h 525995"/>
                  <a:gd name="connsiteX71" fmla="*/ 163431 w 717485"/>
                  <a:gd name="connsiteY71" fmla="*/ 6367 h 525995"/>
                  <a:gd name="connsiteX72" fmla="*/ 157327 w 717485"/>
                  <a:gd name="connsiteY72" fmla="*/ 6476 h 525995"/>
                  <a:gd name="connsiteX73" fmla="*/ 62944 w 717485"/>
                  <a:gd name="connsiteY73" fmla="*/ 59509 h 525995"/>
                  <a:gd name="connsiteX74" fmla="*/ 47250 w 717485"/>
                  <a:gd name="connsiteY74" fmla="*/ 76177 h 525995"/>
                  <a:gd name="connsiteX75" fmla="*/ 12876 w 717485"/>
                  <a:gd name="connsiteY75" fmla="*/ 85622 h 525995"/>
                  <a:gd name="connsiteX76" fmla="*/ 12868 w 717485"/>
                  <a:gd name="connsiteY76" fmla="*/ 85629 h 525995"/>
                  <a:gd name="connsiteX77" fmla="*/ 30 w 717485"/>
                  <a:gd name="connsiteY77" fmla="*/ 112745 h 525995"/>
                  <a:gd name="connsiteX78" fmla="*/ 13944 w 717485"/>
                  <a:gd name="connsiteY78" fmla="*/ 147534 h 525995"/>
                  <a:gd name="connsiteX79" fmla="*/ 303878 w 717485"/>
                  <a:gd name="connsiteY79" fmla="*/ 115237 h 525995"/>
                  <a:gd name="connsiteX80" fmla="*/ 418895 w 717485"/>
                  <a:gd name="connsiteY80" fmla="*/ 121610 h 525995"/>
                  <a:gd name="connsiteX81" fmla="*/ 417952 w 717485"/>
                  <a:gd name="connsiteY81" fmla="*/ 129427 h 525995"/>
                  <a:gd name="connsiteX82" fmla="*/ 298647 w 717485"/>
                  <a:gd name="connsiteY82" fmla="*/ 144889 h 525995"/>
                  <a:gd name="connsiteX83" fmla="*/ 292399 w 717485"/>
                  <a:gd name="connsiteY83" fmla="*/ 134666 h 525995"/>
                  <a:gd name="connsiteX84" fmla="*/ 303878 w 717485"/>
                  <a:gd name="connsiteY84" fmla="*/ 115237 h 525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717485" h="525995">
                    <a:moveTo>
                      <a:pt x="13944" y="147534"/>
                    </a:moveTo>
                    <a:cubicBezTo>
                      <a:pt x="20606" y="153586"/>
                      <a:pt x="30611" y="158164"/>
                      <a:pt x="35843" y="157183"/>
                    </a:cubicBezTo>
                    <a:cubicBezTo>
                      <a:pt x="47904" y="155563"/>
                      <a:pt x="60692" y="147025"/>
                      <a:pt x="74206" y="137987"/>
                    </a:cubicBezTo>
                    <a:cubicBezTo>
                      <a:pt x="84960" y="130859"/>
                      <a:pt x="90773" y="125802"/>
                      <a:pt x="100000" y="123055"/>
                    </a:cubicBezTo>
                    <a:cubicBezTo>
                      <a:pt x="108646" y="120469"/>
                      <a:pt x="112570" y="117693"/>
                      <a:pt x="115912" y="122474"/>
                    </a:cubicBezTo>
                    <a:cubicBezTo>
                      <a:pt x="118164" y="127727"/>
                      <a:pt x="116130" y="133206"/>
                      <a:pt x="109155" y="143436"/>
                    </a:cubicBezTo>
                    <a:cubicBezTo>
                      <a:pt x="104141" y="150724"/>
                      <a:pt x="98982" y="158258"/>
                      <a:pt x="97239" y="166236"/>
                    </a:cubicBezTo>
                    <a:cubicBezTo>
                      <a:pt x="93388" y="184357"/>
                      <a:pt x="110535" y="205871"/>
                      <a:pt x="115912" y="212032"/>
                    </a:cubicBezTo>
                    <a:cubicBezTo>
                      <a:pt x="125721" y="223236"/>
                      <a:pt x="139090" y="238545"/>
                      <a:pt x="155656" y="245259"/>
                    </a:cubicBezTo>
                    <a:cubicBezTo>
                      <a:pt x="162340" y="248005"/>
                      <a:pt x="171640" y="247635"/>
                      <a:pt x="174111" y="244402"/>
                    </a:cubicBezTo>
                    <a:cubicBezTo>
                      <a:pt x="174257" y="244256"/>
                      <a:pt x="182176" y="229470"/>
                      <a:pt x="185155" y="222023"/>
                    </a:cubicBezTo>
                    <a:cubicBezTo>
                      <a:pt x="188424" y="214081"/>
                      <a:pt x="191404" y="206576"/>
                      <a:pt x="196054" y="200247"/>
                    </a:cubicBezTo>
                    <a:cubicBezTo>
                      <a:pt x="205136" y="187808"/>
                      <a:pt x="215090" y="179830"/>
                      <a:pt x="231293" y="183841"/>
                    </a:cubicBezTo>
                    <a:cubicBezTo>
                      <a:pt x="231801" y="184030"/>
                      <a:pt x="232746" y="184902"/>
                      <a:pt x="233037" y="185519"/>
                    </a:cubicBezTo>
                    <a:lnTo>
                      <a:pt x="232601" y="187903"/>
                    </a:lnTo>
                    <a:cubicBezTo>
                      <a:pt x="220394" y="255838"/>
                      <a:pt x="209859" y="314516"/>
                      <a:pt x="280628" y="363597"/>
                    </a:cubicBezTo>
                    <a:cubicBezTo>
                      <a:pt x="285859" y="367295"/>
                      <a:pt x="292108" y="371357"/>
                      <a:pt x="299155" y="372469"/>
                    </a:cubicBezTo>
                    <a:cubicBezTo>
                      <a:pt x="302498" y="373035"/>
                      <a:pt x="305767" y="371982"/>
                      <a:pt x="308165" y="369577"/>
                    </a:cubicBezTo>
                    <a:cubicBezTo>
                      <a:pt x="308310" y="369497"/>
                      <a:pt x="308383" y="369417"/>
                      <a:pt x="308456" y="369337"/>
                    </a:cubicBezTo>
                    <a:cubicBezTo>
                      <a:pt x="309618" y="368087"/>
                      <a:pt x="310563" y="366736"/>
                      <a:pt x="311144" y="365813"/>
                    </a:cubicBezTo>
                    <a:cubicBezTo>
                      <a:pt x="311217" y="365755"/>
                      <a:pt x="311217" y="365704"/>
                      <a:pt x="311289" y="365646"/>
                    </a:cubicBezTo>
                    <a:cubicBezTo>
                      <a:pt x="317102" y="356927"/>
                      <a:pt x="317247" y="339736"/>
                      <a:pt x="317030" y="310114"/>
                    </a:cubicBezTo>
                    <a:cubicBezTo>
                      <a:pt x="316884" y="294717"/>
                      <a:pt x="316739" y="278805"/>
                      <a:pt x="317974" y="265799"/>
                    </a:cubicBezTo>
                    <a:cubicBezTo>
                      <a:pt x="319500" y="250011"/>
                      <a:pt x="324295" y="251319"/>
                      <a:pt x="325022" y="250497"/>
                    </a:cubicBezTo>
                    <a:cubicBezTo>
                      <a:pt x="325530" y="250585"/>
                      <a:pt x="326693" y="250941"/>
                      <a:pt x="328437" y="251965"/>
                    </a:cubicBezTo>
                    <a:cubicBezTo>
                      <a:pt x="347037" y="267739"/>
                      <a:pt x="350815" y="285642"/>
                      <a:pt x="356701" y="310375"/>
                    </a:cubicBezTo>
                    <a:cubicBezTo>
                      <a:pt x="361424" y="330400"/>
                      <a:pt x="366291" y="351100"/>
                      <a:pt x="378498" y="368886"/>
                    </a:cubicBezTo>
                    <a:cubicBezTo>
                      <a:pt x="378571" y="368974"/>
                      <a:pt x="378644" y="369061"/>
                      <a:pt x="378716" y="369148"/>
                    </a:cubicBezTo>
                    <a:cubicBezTo>
                      <a:pt x="394846" y="391178"/>
                      <a:pt x="427906" y="430261"/>
                      <a:pt x="468158" y="444524"/>
                    </a:cubicBezTo>
                    <a:cubicBezTo>
                      <a:pt x="472808" y="446187"/>
                      <a:pt x="483998" y="451513"/>
                      <a:pt x="486322" y="446856"/>
                    </a:cubicBezTo>
                    <a:cubicBezTo>
                      <a:pt x="487921" y="443724"/>
                      <a:pt x="481745" y="432637"/>
                      <a:pt x="479928" y="429614"/>
                    </a:cubicBezTo>
                    <a:cubicBezTo>
                      <a:pt x="476586" y="423947"/>
                      <a:pt x="472735" y="418723"/>
                      <a:pt x="468957" y="413680"/>
                    </a:cubicBezTo>
                    <a:cubicBezTo>
                      <a:pt x="465251" y="408689"/>
                      <a:pt x="461764" y="403980"/>
                      <a:pt x="458930" y="399069"/>
                    </a:cubicBezTo>
                    <a:cubicBezTo>
                      <a:pt x="450066" y="383883"/>
                      <a:pt x="449412" y="368589"/>
                      <a:pt x="456824" y="352313"/>
                    </a:cubicBezTo>
                    <a:cubicBezTo>
                      <a:pt x="457405" y="352139"/>
                      <a:pt x="458713" y="352124"/>
                      <a:pt x="459875" y="352575"/>
                    </a:cubicBezTo>
                    <a:cubicBezTo>
                      <a:pt x="485741" y="366823"/>
                      <a:pt x="496131" y="385554"/>
                      <a:pt x="508120" y="407221"/>
                    </a:cubicBezTo>
                    <a:cubicBezTo>
                      <a:pt x="524178" y="436095"/>
                      <a:pt x="542342" y="468813"/>
                      <a:pt x="598434" y="500201"/>
                    </a:cubicBezTo>
                    <a:cubicBezTo>
                      <a:pt x="613038" y="509342"/>
                      <a:pt x="628805" y="518686"/>
                      <a:pt x="645516" y="525290"/>
                    </a:cubicBezTo>
                    <a:cubicBezTo>
                      <a:pt x="646752" y="525762"/>
                      <a:pt x="647986" y="525995"/>
                      <a:pt x="649222" y="525995"/>
                    </a:cubicBezTo>
                    <a:cubicBezTo>
                      <a:pt x="652201" y="525995"/>
                      <a:pt x="655180" y="524665"/>
                      <a:pt x="657214" y="522108"/>
                    </a:cubicBezTo>
                    <a:cubicBezTo>
                      <a:pt x="658522" y="520386"/>
                      <a:pt x="659249" y="518221"/>
                      <a:pt x="659322" y="516026"/>
                    </a:cubicBezTo>
                    <a:cubicBezTo>
                      <a:pt x="659757" y="502577"/>
                      <a:pt x="661792" y="488714"/>
                      <a:pt x="663681" y="475301"/>
                    </a:cubicBezTo>
                    <a:cubicBezTo>
                      <a:pt x="664844" y="467585"/>
                      <a:pt x="666005" y="459607"/>
                      <a:pt x="666877" y="451673"/>
                    </a:cubicBezTo>
                    <a:cubicBezTo>
                      <a:pt x="673199" y="415300"/>
                      <a:pt x="666806" y="385453"/>
                      <a:pt x="647768" y="362950"/>
                    </a:cubicBezTo>
                    <a:cubicBezTo>
                      <a:pt x="621902" y="332296"/>
                      <a:pt x="573657" y="316311"/>
                      <a:pt x="504341" y="315381"/>
                    </a:cubicBezTo>
                    <a:cubicBezTo>
                      <a:pt x="502525" y="315359"/>
                      <a:pt x="501436" y="313354"/>
                      <a:pt x="502380" y="311792"/>
                    </a:cubicBezTo>
                    <a:cubicBezTo>
                      <a:pt x="502598" y="311371"/>
                      <a:pt x="502816" y="310927"/>
                      <a:pt x="503034" y="310462"/>
                    </a:cubicBezTo>
                    <a:cubicBezTo>
                      <a:pt x="516185" y="278798"/>
                      <a:pt x="571550" y="280142"/>
                      <a:pt x="606934" y="291012"/>
                    </a:cubicBezTo>
                    <a:cubicBezTo>
                      <a:pt x="624736" y="296199"/>
                      <a:pt x="638977" y="307963"/>
                      <a:pt x="654018" y="320416"/>
                    </a:cubicBezTo>
                    <a:cubicBezTo>
                      <a:pt x="665134" y="329593"/>
                      <a:pt x="676541" y="339053"/>
                      <a:pt x="689838" y="346072"/>
                    </a:cubicBezTo>
                    <a:cubicBezTo>
                      <a:pt x="695505" y="349051"/>
                      <a:pt x="704369" y="348368"/>
                      <a:pt x="709383" y="344437"/>
                    </a:cubicBezTo>
                    <a:cubicBezTo>
                      <a:pt x="725440" y="331860"/>
                      <a:pt x="713742" y="303603"/>
                      <a:pt x="707421" y="288374"/>
                    </a:cubicBezTo>
                    <a:lnTo>
                      <a:pt x="706622" y="286434"/>
                    </a:lnTo>
                    <a:cubicBezTo>
                      <a:pt x="688893" y="241800"/>
                      <a:pt x="663173" y="233300"/>
                      <a:pt x="663100" y="229630"/>
                    </a:cubicBezTo>
                    <a:cubicBezTo>
                      <a:pt x="662954" y="222757"/>
                      <a:pt x="661792" y="212563"/>
                      <a:pt x="658013" y="206823"/>
                    </a:cubicBezTo>
                    <a:cubicBezTo>
                      <a:pt x="632365" y="167994"/>
                      <a:pt x="616817" y="150818"/>
                      <a:pt x="574966" y="133794"/>
                    </a:cubicBezTo>
                    <a:cubicBezTo>
                      <a:pt x="574021" y="133402"/>
                      <a:pt x="573004" y="117519"/>
                      <a:pt x="570896" y="113813"/>
                    </a:cubicBezTo>
                    <a:cubicBezTo>
                      <a:pt x="552659" y="80747"/>
                      <a:pt x="520108" y="72914"/>
                      <a:pt x="487194" y="64290"/>
                    </a:cubicBezTo>
                    <a:cubicBezTo>
                      <a:pt x="471428" y="60141"/>
                      <a:pt x="458204" y="51553"/>
                      <a:pt x="445416" y="45115"/>
                    </a:cubicBezTo>
                    <a:cubicBezTo>
                      <a:pt x="445343" y="45064"/>
                      <a:pt x="445270" y="45014"/>
                      <a:pt x="445126" y="44963"/>
                    </a:cubicBezTo>
                    <a:cubicBezTo>
                      <a:pt x="439458" y="42332"/>
                      <a:pt x="409959" y="29574"/>
                      <a:pt x="409886" y="29537"/>
                    </a:cubicBezTo>
                    <a:cubicBezTo>
                      <a:pt x="372685" y="13480"/>
                      <a:pt x="355248" y="26609"/>
                      <a:pt x="351397" y="26064"/>
                    </a:cubicBezTo>
                    <a:cubicBezTo>
                      <a:pt x="345148" y="25170"/>
                      <a:pt x="328509" y="13087"/>
                      <a:pt x="324876" y="11656"/>
                    </a:cubicBezTo>
                    <a:cubicBezTo>
                      <a:pt x="323424" y="11097"/>
                      <a:pt x="322043" y="10523"/>
                      <a:pt x="320590" y="9956"/>
                    </a:cubicBezTo>
                    <a:cubicBezTo>
                      <a:pt x="300100" y="1760"/>
                      <a:pt x="274670" y="-8434"/>
                      <a:pt x="251710" y="11809"/>
                    </a:cubicBezTo>
                    <a:cubicBezTo>
                      <a:pt x="243063" y="19024"/>
                      <a:pt x="236089" y="27350"/>
                      <a:pt x="229258" y="35401"/>
                    </a:cubicBezTo>
                    <a:cubicBezTo>
                      <a:pt x="215744" y="51429"/>
                      <a:pt x="211893" y="64151"/>
                      <a:pt x="191186" y="66033"/>
                    </a:cubicBezTo>
                    <a:cubicBezTo>
                      <a:pt x="189369" y="65852"/>
                      <a:pt x="185300" y="66840"/>
                      <a:pt x="184574" y="64297"/>
                    </a:cubicBezTo>
                    <a:cubicBezTo>
                      <a:pt x="181377" y="53355"/>
                      <a:pt x="191258" y="36687"/>
                      <a:pt x="197725" y="31971"/>
                    </a:cubicBezTo>
                    <a:cubicBezTo>
                      <a:pt x="199978" y="30336"/>
                      <a:pt x="201576" y="27946"/>
                      <a:pt x="202011" y="25200"/>
                    </a:cubicBezTo>
                    <a:cubicBezTo>
                      <a:pt x="202738" y="20499"/>
                      <a:pt x="200122" y="16125"/>
                      <a:pt x="195981" y="14381"/>
                    </a:cubicBezTo>
                    <a:cubicBezTo>
                      <a:pt x="188134" y="11118"/>
                      <a:pt x="171786" y="6054"/>
                      <a:pt x="163431" y="6367"/>
                    </a:cubicBezTo>
                    <a:cubicBezTo>
                      <a:pt x="160960" y="6461"/>
                      <a:pt x="158635" y="6541"/>
                      <a:pt x="157327" y="6476"/>
                    </a:cubicBezTo>
                    <a:cubicBezTo>
                      <a:pt x="108210" y="2523"/>
                      <a:pt x="81618" y="9476"/>
                      <a:pt x="62944" y="59509"/>
                    </a:cubicBezTo>
                    <a:cubicBezTo>
                      <a:pt x="62000" y="62132"/>
                      <a:pt x="60547" y="74309"/>
                      <a:pt x="47250" y="76177"/>
                    </a:cubicBezTo>
                    <a:cubicBezTo>
                      <a:pt x="37005" y="77622"/>
                      <a:pt x="20505" y="79584"/>
                      <a:pt x="12876" y="85622"/>
                    </a:cubicBezTo>
                    <a:cubicBezTo>
                      <a:pt x="12876" y="85622"/>
                      <a:pt x="12868" y="85629"/>
                      <a:pt x="12868" y="85629"/>
                    </a:cubicBezTo>
                    <a:cubicBezTo>
                      <a:pt x="4985" y="91885"/>
                      <a:pt x="422" y="101512"/>
                      <a:pt x="30" y="112745"/>
                    </a:cubicBezTo>
                    <a:cubicBezTo>
                      <a:pt x="-450" y="125904"/>
                      <a:pt x="4891" y="139251"/>
                      <a:pt x="13944" y="147534"/>
                    </a:cubicBezTo>
                    <a:close/>
                    <a:moveTo>
                      <a:pt x="303878" y="115237"/>
                    </a:moveTo>
                    <a:cubicBezTo>
                      <a:pt x="330399" y="100510"/>
                      <a:pt x="387072" y="107972"/>
                      <a:pt x="418895" y="121610"/>
                    </a:cubicBezTo>
                    <a:cubicBezTo>
                      <a:pt x="419696" y="121958"/>
                      <a:pt x="422238" y="127894"/>
                      <a:pt x="417952" y="129427"/>
                    </a:cubicBezTo>
                    <a:cubicBezTo>
                      <a:pt x="386708" y="139614"/>
                      <a:pt x="322043" y="159791"/>
                      <a:pt x="298647" y="144889"/>
                    </a:cubicBezTo>
                    <a:cubicBezTo>
                      <a:pt x="294869" y="142506"/>
                      <a:pt x="292907" y="139353"/>
                      <a:pt x="292399" y="134666"/>
                    </a:cubicBezTo>
                    <a:cubicBezTo>
                      <a:pt x="292180" y="133162"/>
                      <a:pt x="299373" y="118035"/>
                      <a:pt x="303878" y="115237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639CCAD1-10ED-E045-9FC9-E542088F3EFF}"/>
                  </a:ext>
                </a:extLst>
              </p:cNvPr>
              <p:cNvSpPr/>
              <p:nvPr/>
            </p:nvSpPr>
            <p:spPr>
              <a:xfrm>
                <a:off x="10500178" y="4557665"/>
                <a:ext cx="561526" cy="521718"/>
              </a:xfrm>
              <a:custGeom>
                <a:avLst/>
                <a:gdLst>
                  <a:gd name="connsiteX0" fmla="*/ 59333 w 561526"/>
                  <a:gd name="connsiteY0" fmla="*/ 275909 h 521718"/>
                  <a:gd name="connsiteX1" fmla="*/ 66075 w 561526"/>
                  <a:gd name="connsiteY1" fmla="*/ 288283 h 521718"/>
                  <a:gd name="connsiteX2" fmla="*/ 66315 w 561526"/>
                  <a:gd name="connsiteY2" fmla="*/ 288697 h 521718"/>
                  <a:gd name="connsiteX3" fmla="*/ 75775 w 561526"/>
                  <a:gd name="connsiteY3" fmla="*/ 305089 h 521718"/>
                  <a:gd name="connsiteX4" fmla="*/ 191730 w 561526"/>
                  <a:gd name="connsiteY4" fmla="*/ 423827 h 521718"/>
                  <a:gd name="connsiteX5" fmla="*/ 202157 w 561526"/>
                  <a:gd name="connsiteY5" fmla="*/ 420927 h 521718"/>
                  <a:gd name="connsiteX6" fmla="*/ 221273 w 561526"/>
                  <a:gd name="connsiteY6" fmla="*/ 338679 h 521718"/>
                  <a:gd name="connsiteX7" fmla="*/ 240390 w 561526"/>
                  <a:gd name="connsiteY7" fmla="*/ 255849 h 521718"/>
                  <a:gd name="connsiteX8" fmla="*/ 250235 w 561526"/>
                  <a:gd name="connsiteY8" fmla="*/ 250639 h 521718"/>
                  <a:gd name="connsiteX9" fmla="*/ 261657 w 561526"/>
                  <a:gd name="connsiteY9" fmla="*/ 272625 h 521718"/>
                  <a:gd name="connsiteX10" fmla="*/ 265217 w 561526"/>
                  <a:gd name="connsiteY10" fmla="*/ 306135 h 521718"/>
                  <a:gd name="connsiteX11" fmla="*/ 349936 w 561526"/>
                  <a:gd name="connsiteY11" fmla="*/ 457983 h 521718"/>
                  <a:gd name="connsiteX12" fmla="*/ 366647 w 561526"/>
                  <a:gd name="connsiteY12" fmla="*/ 463803 h 521718"/>
                  <a:gd name="connsiteX13" fmla="*/ 363596 w 561526"/>
                  <a:gd name="connsiteY13" fmla="*/ 445646 h 521718"/>
                  <a:gd name="connsiteX14" fmla="*/ 350372 w 561526"/>
                  <a:gd name="connsiteY14" fmla="*/ 412412 h 521718"/>
                  <a:gd name="connsiteX15" fmla="*/ 346739 w 561526"/>
                  <a:gd name="connsiteY15" fmla="*/ 311149 h 521718"/>
                  <a:gd name="connsiteX16" fmla="*/ 349936 w 561526"/>
                  <a:gd name="connsiteY16" fmla="*/ 308787 h 521718"/>
                  <a:gd name="connsiteX17" fmla="*/ 354077 w 561526"/>
                  <a:gd name="connsiteY17" fmla="*/ 310131 h 521718"/>
                  <a:gd name="connsiteX18" fmla="*/ 383940 w 561526"/>
                  <a:gd name="connsiteY18" fmla="*/ 375109 h 521718"/>
                  <a:gd name="connsiteX19" fmla="*/ 491183 w 561526"/>
                  <a:gd name="connsiteY19" fmla="*/ 515928 h 521718"/>
                  <a:gd name="connsiteX20" fmla="*/ 502808 w 561526"/>
                  <a:gd name="connsiteY20" fmla="*/ 521719 h 521718"/>
                  <a:gd name="connsiteX21" fmla="*/ 507967 w 561526"/>
                  <a:gd name="connsiteY21" fmla="*/ 520280 h 521718"/>
                  <a:gd name="connsiteX22" fmla="*/ 512763 w 561526"/>
                  <a:gd name="connsiteY22" fmla="*/ 510914 h 521718"/>
                  <a:gd name="connsiteX23" fmla="*/ 537176 w 561526"/>
                  <a:gd name="connsiteY23" fmla="*/ 423427 h 521718"/>
                  <a:gd name="connsiteX24" fmla="*/ 559554 w 561526"/>
                  <a:gd name="connsiteY24" fmla="*/ 377827 h 521718"/>
                  <a:gd name="connsiteX25" fmla="*/ 559627 w 561526"/>
                  <a:gd name="connsiteY25" fmla="*/ 377529 h 521718"/>
                  <a:gd name="connsiteX26" fmla="*/ 546985 w 561526"/>
                  <a:gd name="connsiteY26" fmla="*/ 331544 h 521718"/>
                  <a:gd name="connsiteX27" fmla="*/ 537830 w 561526"/>
                  <a:gd name="connsiteY27" fmla="*/ 316729 h 521718"/>
                  <a:gd name="connsiteX28" fmla="*/ 535868 w 561526"/>
                  <a:gd name="connsiteY28" fmla="*/ 264226 h 521718"/>
                  <a:gd name="connsiteX29" fmla="*/ 529111 w 561526"/>
                  <a:gd name="connsiteY29" fmla="*/ 253262 h 521718"/>
                  <a:gd name="connsiteX30" fmla="*/ 456525 w 561526"/>
                  <a:gd name="connsiteY30" fmla="*/ 175307 h 521718"/>
                  <a:gd name="connsiteX31" fmla="*/ 452675 w 561526"/>
                  <a:gd name="connsiteY31" fmla="*/ 156976 h 521718"/>
                  <a:gd name="connsiteX32" fmla="*/ 458487 w 561526"/>
                  <a:gd name="connsiteY32" fmla="*/ 82726 h 521718"/>
                  <a:gd name="connsiteX33" fmla="*/ 459650 w 561526"/>
                  <a:gd name="connsiteY33" fmla="*/ 76078 h 521718"/>
                  <a:gd name="connsiteX34" fmla="*/ 458778 w 561526"/>
                  <a:gd name="connsiteY34" fmla="*/ 65281 h 521718"/>
                  <a:gd name="connsiteX35" fmla="*/ 446862 w 561526"/>
                  <a:gd name="connsiteY35" fmla="*/ 64765 h 521718"/>
                  <a:gd name="connsiteX36" fmla="*/ 419542 w 561526"/>
                  <a:gd name="connsiteY36" fmla="*/ 100324 h 521718"/>
                  <a:gd name="connsiteX37" fmla="*/ 403630 w 561526"/>
                  <a:gd name="connsiteY37" fmla="*/ 126394 h 521718"/>
                  <a:gd name="connsiteX38" fmla="*/ 390988 w 561526"/>
                  <a:gd name="connsiteY38" fmla="*/ 128305 h 521718"/>
                  <a:gd name="connsiteX39" fmla="*/ 327630 w 561526"/>
                  <a:gd name="connsiteY39" fmla="*/ 60609 h 521718"/>
                  <a:gd name="connsiteX40" fmla="*/ 339401 w 561526"/>
                  <a:gd name="connsiteY40" fmla="*/ 20102 h 521718"/>
                  <a:gd name="connsiteX41" fmla="*/ 346376 w 561526"/>
                  <a:gd name="connsiteY41" fmla="*/ 1567 h 521718"/>
                  <a:gd name="connsiteX42" fmla="*/ 324724 w 561526"/>
                  <a:gd name="connsiteY42" fmla="*/ 3413 h 521718"/>
                  <a:gd name="connsiteX43" fmla="*/ 308957 w 561526"/>
                  <a:gd name="connsiteY43" fmla="*/ 13839 h 521718"/>
                  <a:gd name="connsiteX44" fmla="*/ 269504 w 561526"/>
                  <a:gd name="connsiteY44" fmla="*/ 34365 h 521718"/>
                  <a:gd name="connsiteX45" fmla="*/ 233080 w 561526"/>
                  <a:gd name="connsiteY45" fmla="*/ 11761 h 521718"/>
                  <a:gd name="connsiteX46" fmla="*/ 228219 w 561526"/>
                  <a:gd name="connsiteY46" fmla="*/ 405 h 521718"/>
                  <a:gd name="connsiteX47" fmla="*/ 216478 w 561526"/>
                  <a:gd name="connsiteY47" fmla="*/ 7685 h 521718"/>
                  <a:gd name="connsiteX48" fmla="*/ 188962 w 561526"/>
                  <a:gd name="connsiteY48" fmla="*/ 51200 h 521718"/>
                  <a:gd name="connsiteX49" fmla="*/ 184995 w 561526"/>
                  <a:gd name="connsiteY49" fmla="*/ 59418 h 521718"/>
                  <a:gd name="connsiteX50" fmla="*/ 180854 w 561526"/>
                  <a:gd name="connsiteY50" fmla="*/ 61263 h 521718"/>
                  <a:gd name="connsiteX51" fmla="*/ 149640 w 561526"/>
                  <a:gd name="connsiteY51" fmla="*/ 44893 h 521718"/>
                  <a:gd name="connsiteX52" fmla="*/ 50498 w 561526"/>
                  <a:gd name="connsiteY52" fmla="*/ 28000 h 521718"/>
                  <a:gd name="connsiteX53" fmla="*/ 49924 w 561526"/>
                  <a:gd name="connsiteY53" fmla="*/ 28284 h 521718"/>
                  <a:gd name="connsiteX54" fmla="*/ 4164 w 561526"/>
                  <a:gd name="connsiteY54" fmla="*/ 82094 h 521718"/>
                  <a:gd name="connsiteX55" fmla="*/ 59333 w 561526"/>
                  <a:gd name="connsiteY55" fmla="*/ 275909 h 521718"/>
                  <a:gd name="connsiteX56" fmla="*/ 423393 w 561526"/>
                  <a:gd name="connsiteY56" fmla="*/ 234422 h 521718"/>
                  <a:gd name="connsiteX57" fmla="*/ 468224 w 561526"/>
                  <a:gd name="connsiteY57" fmla="*/ 252186 h 521718"/>
                  <a:gd name="connsiteX58" fmla="*/ 477887 w 561526"/>
                  <a:gd name="connsiteY58" fmla="*/ 297750 h 521718"/>
                  <a:gd name="connsiteX59" fmla="*/ 435528 w 561526"/>
                  <a:gd name="connsiteY59" fmla="*/ 274485 h 521718"/>
                  <a:gd name="connsiteX60" fmla="*/ 423393 w 561526"/>
                  <a:gd name="connsiteY60" fmla="*/ 234422 h 521718"/>
                  <a:gd name="connsiteX61" fmla="*/ 370135 w 561526"/>
                  <a:gd name="connsiteY61" fmla="*/ 161822 h 521718"/>
                  <a:gd name="connsiteX62" fmla="*/ 391206 w 561526"/>
                  <a:gd name="connsiteY62" fmla="*/ 147327 h 521718"/>
                  <a:gd name="connsiteX63" fmla="*/ 411041 w 561526"/>
                  <a:gd name="connsiteY63" fmla="*/ 148307 h 521718"/>
                  <a:gd name="connsiteX64" fmla="*/ 429715 w 561526"/>
                  <a:gd name="connsiteY64" fmla="*/ 160819 h 521718"/>
                  <a:gd name="connsiteX65" fmla="*/ 413367 w 561526"/>
                  <a:gd name="connsiteY65" fmla="*/ 180357 h 521718"/>
                  <a:gd name="connsiteX66" fmla="*/ 408353 w 561526"/>
                  <a:gd name="connsiteY66" fmla="*/ 182289 h 521718"/>
                  <a:gd name="connsiteX67" fmla="*/ 374785 w 561526"/>
                  <a:gd name="connsiteY67" fmla="*/ 177269 h 521718"/>
                  <a:gd name="connsiteX68" fmla="*/ 370135 w 561526"/>
                  <a:gd name="connsiteY68" fmla="*/ 161822 h 521718"/>
                  <a:gd name="connsiteX69" fmla="*/ 132253 w 561526"/>
                  <a:gd name="connsiteY69" fmla="*/ 240597 h 521718"/>
                  <a:gd name="connsiteX70" fmla="*/ 179749 w 561526"/>
                  <a:gd name="connsiteY70" fmla="*/ 185762 h 521718"/>
                  <a:gd name="connsiteX71" fmla="*/ 164302 w 561526"/>
                  <a:gd name="connsiteY71" fmla="*/ 258748 h 521718"/>
                  <a:gd name="connsiteX72" fmla="*/ 110622 w 561526"/>
                  <a:gd name="connsiteY72" fmla="*/ 311265 h 521718"/>
                  <a:gd name="connsiteX73" fmla="*/ 132253 w 561526"/>
                  <a:gd name="connsiteY73" fmla="*/ 240597 h 52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561526" h="521718">
                    <a:moveTo>
                      <a:pt x="59333" y="275909"/>
                    </a:moveTo>
                    <a:cubicBezTo>
                      <a:pt x="61702" y="280233"/>
                      <a:pt x="63961" y="284367"/>
                      <a:pt x="66075" y="288283"/>
                    </a:cubicBezTo>
                    <a:cubicBezTo>
                      <a:pt x="66148" y="288421"/>
                      <a:pt x="66228" y="288566"/>
                      <a:pt x="66315" y="288697"/>
                    </a:cubicBezTo>
                    <a:cubicBezTo>
                      <a:pt x="68902" y="292991"/>
                      <a:pt x="72084" y="298593"/>
                      <a:pt x="75775" y="305089"/>
                    </a:cubicBezTo>
                    <a:cubicBezTo>
                      <a:pt x="102441" y="352062"/>
                      <a:pt x="146515" y="433258"/>
                      <a:pt x="191730" y="423827"/>
                    </a:cubicBezTo>
                    <a:cubicBezTo>
                      <a:pt x="193852" y="423383"/>
                      <a:pt x="200726" y="422555"/>
                      <a:pt x="202157" y="420927"/>
                    </a:cubicBezTo>
                    <a:cubicBezTo>
                      <a:pt x="219072" y="401724"/>
                      <a:pt x="219530" y="371317"/>
                      <a:pt x="221273" y="338679"/>
                    </a:cubicBezTo>
                    <a:cubicBezTo>
                      <a:pt x="222959" y="307123"/>
                      <a:pt x="224100" y="274304"/>
                      <a:pt x="240390" y="255849"/>
                    </a:cubicBezTo>
                    <a:cubicBezTo>
                      <a:pt x="242983" y="253160"/>
                      <a:pt x="246558" y="249389"/>
                      <a:pt x="250235" y="250639"/>
                    </a:cubicBezTo>
                    <a:cubicBezTo>
                      <a:pt x="255263" y="252339"/>
                      <a:pt x="260203" y="259503"/>
                      <a:pt x="261657" y="272625"/>
                    </a:cubicBezTo>
                    <a:cubicBezTo>
                      <a:pt x="263110" y="284091"/>
                      <a:pt x="264127" y="295295"/>
                      <a:pt x="265217" y="306135"/>
                    </a:cubicBezTo>
                    <a:cubicBezTo>
                      <a:pt x="270957" y="367059"/>
                      <a:pt x="276406" y="424604"/>
                      <a:pt x="349936" y="457983"/>
                    </a:cubicBezTo>
                    <a:cubicBezTo>
                      <a:pt x="353569" y="459633"/>
                      <a:pt x="363668" y="466477"/>
                      <a:pt x="366647" y="463803"/>
                    </a:cubicBezTo>
                    <a:cubicBezTo>
                      <a:pt x="369626" y="461129"/>
                      <a:pt x="364831" y="449438"/>
                      <a:pt x="363596" y="445646"/>
                    </a:cubicBezTo>
                    <a:cubicBezTo>
                      <a:pt x="359672" y="433984"/>
                      <a:pt x="354950" y="423020"/>
                      <a:pt x="350372" y="412412"/>
                    </a:cubicBezTo>
                    <a:cubicBezTo>
                      <a:pt x="334823" y="376323"/>
                      <a:pt x="322544" y="347819"/>
                      <a:pt x="346739" y="311149"/>
                    </a:cubicBezTo>
                    <a:cubicBezTo>
                      <a:pt x="347611" y="309768"/>
                      <a:pt x="348701" y="308969"/>
                      <a:pt x="349936" y="308787"/>
                    </a:cubicBezTo>
                    <a:cubicBezTo>
                      <a:pt x="351171" y="308598"/>
                      <a:pt x="352697" y="309085"/>
                      <a:pt x="354077" y="310131"/>
                    </a:cubicBezTo>
                    <a:cubicBezTo>
                      <a:pt x="377038" y="334385"/>
                      <a:pt x="380234" y="353268"/>
                      <a:pt x="383940" y="375109"/>
                    </a:cubicBezTo>
                    <a:cubicBezTo>
                      <a:pt x="390334" y="412630"/>
                      <a:pt x="393167" y="454030"/>
                      <a:pt x="491183" y="515928"/>
                    </a:cubicBezTo>
                    <a:cubicBezTo>
                      <a:pt x="492854" y="516960"/>
                      <a:pt x="500920" y="521719"/>
                      <a:pt x="502808" y="521719"/>
                    </a:cubicBezTo>
                    <a:cubicBezTo>
                      <a:pt x="504553" y="521719"/>
                      <a:pt x="506369" y="521239"/>
                      <a:pt x="507967" y="520280"/>
                    </a:cubicBezTo>
                    <a:cubicBezTo>
                      <a:pt x="511164" y="518326"/>
                      <a:pt x="513053" y="514700"/>
                      <a:pt x="512763" y="510914"/>
                    </a:cubicBezTo>
                    <a:cubicBezTo>
                      <a:pt x="510583" y="481989"/>
                      <a:pt x="522208" y="450020"/>
                      <a:pt x="537176" y="423427"/>
                    </a:cubicBezTo>
                    <a:cubicBezTo>
                      <a:pt x="545314" y="408844"/>
                      <a:pt x="553814" y="393768"/>
                      <a:pt x="559554" y="377827"/>
                    </a:cubicBezTo>
                    <a:cubicBezTo>
                      <a:pt x="559554" y="377725"/>
                      <a:pt x="559627" y="377623"/>
                      <a:pt x="559627" y="377529"/>
                    </a:cubicBezTo>
                    <a:cubicBezTo>
                      <a:pt x="565876" y="358158"/>
                      <a:pt x="555413" y="343401"/>
                      <a:pt x="546985" y="331544"/>
                    </a:cubicBezTo>
                    <a:cubicBezTo>
                      <a:pt x="543425" y="326443"/>
                      <a:pt x="540010" y="321626"/>
                      <a:pt x="537830" y="316729"/>
                    </a:cubicBezTo>
                    <a:cubicBezTo>
                      <a:pt x="530709" y="300453"/>
                      <a:pt x="533325" y="282034"/>
                      <a:pt x="535868" y="264226"/>
                    </a:cubicBezTo>
                    <a:cubicBezTo>
                      <a:pt x="536594" y="259401"/>
                      <a:pt x="533760" y="254780"/>
                      <a:pt x="529111" y="253262"/>
                    </a:cubicBezTo>
                    <a:cubicBezTo>
                      <a:pt x="498303" y="243148"/>
                      <a:pt x="468441" y="211091"/>
                      <a:pt x="456525" y="175307"/>
                    </a:cubicBezTo>
                    <a:cubicBezTo>
                      <a:pt x="454781" y="169734"/>
                      <a:pt x="453474" y="163515"/>
                      <a:pt x="452675" y="156976"/>
                    </a:cubicBezTo>
                    <a:cubicBezTo>
                      <a:pt x="449696" y="133013"/>
                      <a:pt x="454128" y="107452"/>
                      <a:pt x="458487" y="82726"/>
                    </a:cubicBezTo>
                    <a:lnTo>
                      <a:pt x="459650" y="76078"/>
                    </a:lnTo>
                    <a:cubicBezTo>
                      <a:pt x="460231" y="72656"/>
                      <a:pt x="461321" y="67584"/>
                      <a:pt x="458778" y="65281"/>
                    </a:cubicBezTo>
                    <a:cubicBezTo>
                      <a:pt x="456162" y="62978"/>
                      <a:pt x="450204" y="63763"/>
                      <a:pt x="446862" y="64765"/>
                    </a:cubicBezTo>
                    <a:cubicBezTo>
                      <a:pt x="430659" y="69633"/>
                      <a:pt x="424774" y="85938"/>
                      <a:pt x="419542" y="100324"/>
                    </a:cubicBezTo>
                    <a:cubicBezTo>
                      <a:pt x="415328" y="111840"/>
                      <a:pt x="411405" y="122710"/>
                      <a:pt x="403630" y="126394"/>
                    </a:cubicBezTo>
                    <a:cubicBezTo>
                      <a:pt x="401233" y="127556"/>
                      <a:pt x="393022" y="128966"/>
                      <a:pt x="390988" y="128305"/>
                    </a:cubicBezTo>
                    <a:cubicBezTo>
                      <a:pt x="364468" y="119658"/>
                      <a:pt x="336640" y="89927"/>
                      <a:pt x="327630" y="60609"/>
                    </a:cubicBezTo>
                    <a:cubicBezTo>
                      <a:pt x="323489" y="47771"/>
                      <a:pt x="327703" y="37918"/>
                      <a:pt x="339401" y="20102"/>
                    </a:cubicBezTo>
                    <a:cubicBezTo>
                      <a:pt x="342016" y="16179"/>
                      <a:pt x="349645" y="4946"/>
                      <a:pt x="346376" y="1567"/>
                    </a:cubicBezTo>
                    <a:cubicBezTo>
                      <a:pt x="343106" y="-1811"/>
                      <a:pt x="328720" y="964"/>
                      <a:pt x="324724" y="3413"/>
                    </a:cubicBezTo>
                    <a:cubicBezTo>
                      <a:pt x="319274" y="6697"/>
                      <a:pt x="314043" y="10330"/>
                      <a:pt x="308957" y="13839"/>
                    </a:cubicBezTo>
                    <a:cubicBezTo>
                      <a:pt x="295879" y="22863"/>
                      <a:pt x="283527" y="31386"/>
                      <a:pt x="269504" y="34365"/>
                    </a:cubicBezTo>
                    <a:cubicBezTo>
                      <a:pt x="253446" y="37962"/>
                      <a:pt x="238508" y="28661"/>
                      <a:pt x="233080" y="11761"/>
                    </a:cubicBezTo>
                    <a:cubicBezTo>
                      <a:pt x="232012" y="8441"/>
                      <a:pt x="231605" y="1233"/>
                      <a:pt x="228219" y="405"/>
                    </a:cubicBezTo>
                    <a:cubicBezTo>
                      <a:pt x="224834" y="-424"/>
                      <a:pt x="218955" y="5237"/>
                      <a:pt x="216478" y="7685"/>
                    </a:cubicBezTo>
                    <a:cubicBezTo>
                      <a:pt x="203784" y="20211"/>
                      <a:pt x="196250" y="35964"/>
                      <a:pt x="188962" y="51200"/>
                    </a:cubicBezTo>
                    <a:cubicBezTo>
                      <a:pt x="187661" y="53925"/>
                      <a:pt x="186347" y="56671"/>
                      <a:pt x="184995" y="59418"/>
                    </a:cubicBezTo>
                    <a:cubicBezTo>
                      <a:pt x="184428" y="60311"/>
                      <a:pt x="181943" y="61423"/>
                      <a:pt x="180854" y="61263"/>
                    </a:cubicBezTo>
                    <a:cubicBezTo>
                      <a:pt x="170274" y="56911"/>
                      <a:pt x="159783" y="50800"/>
                      <a:pt x="149640" y="44893"/>
                    </a:cubicBezTo>
                    <a:cubicBezTo>
                      <a:pt x="121608" y="28567"/>
                      <a:pt x="89835" y="10068"/>
                      <a:pt x="50498" y="28000"/>
                    </a:cubicBezTo>
                    <a:cubicBezTo>
                      <a:pt x="50302" y="28087"/>
                      <a:pt x="50113" y="28182"/>
                      <a:pt x="49924" y="28284"/>
                    </a:cubicBezTo>
                    <a:cubicBezTo>
                      <a:pt x="26448" y="40853"/>
                      <a:pt x="11052" y="58960"/>
                      <a:pt x="4164" y="82094"/>
                    </a:cubicBezTo>
                    <a:cubicBezTo>
                      <a:pt x="-13761" y="142306"/>
                      <a:pt x="30226" y="222709"/>
                      <a:pt x="59333" y="275909"/>
                    </a:cubicBezTo>
                    <a:close/>
                    <a:moveTo>
                      <a:pt x="423393" y="234422"/>
                    </a:moveTo>
                    <a:cubicBezTo>
                      <a:pt x="436181" y="233572"/>
                      <a:pt x="456308" y="241128"/>
                      <a:pt x="468224" y="252186"/>
                    </a:cubicBezTo>
                    <a:cubicBezTo>
                      <a:pt x="480139" y="263238"/>
                      <a:pt x="488059" y="291800"/>
                      <a:pt x="477887" y="297750"/>
                    </a:cubicBezTo>
                    <a:cubicBezTo>
                      <a:pt x="467642" y="303701"/>
                      <a:pt x="446571" y="287237"/>
                      <a:pt x="435528" y="274485"/>
                    </a:cubicBezTo>
                    <a:cubicBezTo>
                      <a:pt x="424483" y="261727"/>
                      <a:pt x="406464" y="235555"/>
                      <a:pt x="423393" y="234422"/>
                    </a:cubicBezTo>
                    <a:close/>
                    <a:moveTo>
                      <a:pt x="370135" y="161822"/>
                    </a:moveTo>
                    <a:cubicBezTo>
                      <a:pt x="371080" y="156038"/>
                      <a:pt x="380307" y="151112"/>
                      <a:pt x="391206" y="147327"/>
                    </a:cubicBezTo>
                    <a:cubicBezTo>
                      <a:pt x="393894" y="146382"/>
                      <a:pt x="407554" y="147545"/>
                      <a:pt x="411041" y="148307"/>
                    </a:cubicBezTo>
                    <a:cubicBezTo>
                      <a:pt x="419542" y="150160"/>
                      <a:pt x="429134" y="157012"/>
                      <a:pt x="429715" y="160819"/>
                    </a:cubicBezTo>
                    <a:cubicBezTo>
                      <a:pt x="430441" y="165498"/>
                      <a:pt x="424556" y="175925"/>
                      <a:pt x="413367" y="180357"/>
                    </a:cubicBezTo>
                    <a:cubicBezTo>
                      <a:pt x="413294" y="180393"/>
                      <a:pt x="408426" y="182253"/>
                      <a:pt x="408353" y="182289"/>
                    </a:cubicBezTo>
                    <a:cubicBezTo>
                      <a:pt x="394984" y="188029"/>
                      <a:pt x="381179" y="182311"/>
                      <a:pt x="374785" y="177269"/>
                    </a:cubicBezTo>
                    <a:cubicBezTo>
                      <a:pt x="370208" y="173701"/>
                      <a:pt x="369481" y="165912"/>
                      <a:pt x="370135" y="161822"/>
                    </a:cubicBezTo>
                    <a:close/>
                    <a:moveTo>
                      <a:pt x="132253" y="240597"/>
                    </a:moveTo>
                    <a:cubicBezTo>
                      <a:pt x="158119" y="204915"/>
                      <a:pt x="172956" y="181585"/>
                      <a:pt x="179749" y="185762"/>
                    </a:cubicBezTo>
                    <a:cubicBezTo>
                      <a:pt x="189791" y="191938"/>
                      <a:pt x="188308" y="221438"/>
                      <a:pt x="164302" y="258748"/>
                    </a:cubicBezTo>
                    <a:cubicBezTo>
                      <a:pt x="140296" y="296058"/>
                      <a:pt x="122597" y="322076"/>
                      <a:pt x="110622" y="311265"/>
                    </a:cubicBezTo>
                    <a:cubicBezTo>
                      <a:pt x="101722" y="303222"/>
                      <a:pt x="106386" y="276280"/>
                      <a:pt x="132253" y="240597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2" name="Graphic 153">
              <a:extLst>
                <a:ext uri="{FF2B5EF4-FFF2-40B4-BE49-F238E27FC236}">
                  <a16:creationId xmlns:a16="http://schemas.microsoft.com/office/drawing/2014/main" id="{8FE6508B-257A-0343-9FC8-96C1814A5E9A}"/>
                </a:ext>
              </a:extLst>
            </p:cNvPr>
            <p:cNvGrpSpPr/>
            <p:nvPr/>
          </p:nvGrpSpPr>
          <p:grpSpPr>
            <a:xfrm>
              <a:off x="9673582" y="3654220"/>
              <a:ext cx="1782150" cy="2062941"/>
              <a:chOff x="9673582" y="3654220"/>
              <a:chExt cx="1782150" cy="2062941"/>
            </a:xfrm>
            <a:solidFill>
              <a:srgbClr val="000000"/>
            </a:solidFill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A7A50D07-81F1-AB45-8D95-688B24FC1761}"/>
                  </a:ext>
                </a:extLst>
              </p:cNvPr>
              <p:cNvSpPr/>
              <p:nvPr/>
            </p:nvSpPr>
            <p:spPr>
              <a:xfrm>
                <a:off x="9673582" y="3654220"/>
                <a:ext cx="1782150" cy="2062941"/>
              </a:xfrm>
              <a:custGeom>
                <a:avLst/>
                <a:gdLst>
                  <a:gd name="connsiteX0" fmla="*/ 1769785 w 1782150"/>
                  <a:gd name="connsiteY0" fmla="*/ 1061387 h 2062941"/>
                  <a:gd name="connsiteX1" fmla="*/ 1532556 w 1782150"/>
                  <a:gd name="connsiteY1" fmla="*/ 978673 h 2062941"/>
                  <a:gd name="connsiteX2" fmla="*/ 1462223 w 1782150"/>
                  <a:gd name="connsiteY2" fmla="*/ 976849 h 2062941"/>
                  <a:gd name="connsiteX3" fmla="*/ 1462223 w 1782150"/>
                  <a:gd name="connsiteY3" fmla="*/ 993342 h 2062941"/>
                  <a:gd name="connsiteX4" fmla="*/ 1750748 w 1782150"/>
                  <a:gd name="connsiteY4" fmla="*/ 1059185 h 2062941"/>
                  <a:gd name="connsiteX5" fmla="*/ 1762228 w 1782150"/>
                  <a:gd name="connsiteY5" fmla="*/ 1119891 h 2062941"/>
                  <a:gd name="connsiteX6" fmla="*/ 1735417 w 1782150"/>
                  <a:gd name="connsiteY6" fmla="*/ 1110264 h 2062941"/>
                  <a:gd name="connsiteX7" fmla="*/ 1687100 w 1782150"/>
                  <a:gd name="connsiteY7" fmla="*/ 1072976 h 2062941"/>
                  <a:gd name="connsiteX8" fmla="*/ 1552683 w 1782150"/>
                  <a:gd name="connsiteY8" fmla="*/ 1091540 h 2062941"/>
                  <a:gd name="connsiteX9" fmla="*/ 1550575 w 1782150"/>
                  <a:gd name="connsiteY9" fmla="*/ 1103921 h 2062941"/>
                  <a:gd name="connsiteX10" fmla="*/ 1713619 w 1782150"/>
                  <a:gd name="connsiteY10" fmla="*/ 1175293 h 2062941"/>
                  <a:gd name="connsiteX11" fmla="*/ 1708170 w 1782150"/>
                  <a:gd name="connsiteY11" fmla="*/ 1301514 h 2062941"/>
                  <a:gd name="connsiteX12" fmla="*/ 1590029 w 1782150"/>
                  <a:gd name="connsiteY12" fmla="*/ 1218241 h 2062941"/>
                  <a:gd name="connsiteX13" fmla="*/ 1561110 w 1782150"/>
                  <a:gd name="connsiteY13" fmla="*/ 1170272 h 2062941"/>
                  <a:gd name="connsiteX14" fmla="*/ 1508506 w 1782150"/>
                  <a:gd name="connsiteY14" fmla="*/ 1131444 h 2062941"/>
                  <a:gd name="connsiteX15" fmla="*/ 1511922 w 1782150"/>
                  <a:gd name="connsiteY15" fmla="*/ 1184753 h 2062941"/>
                  <a:gd name="connsiteX16" fmla="*/ 1535680 w 1782150"/>
                  <a:gd name="connsiteY16" fmla="*/ 1220915 h 2062941"/>
                  <a:gd name="connsiteX17" fmla="*/ 1432724 w 1782150"/>
                  <a:gd name="connsiteY17" fmla="*/ 1131865 h 2062941"/>
                  <a:gd name="connsiteX18" fmla="*/ 1388112 w 1782150"/>
                  <a:gd name="connsiteY18" fmla="*/ 1023844 h 2062941"/>
                  <a:gd name="connsiteX19" fmla="*/ 1375978 w 1782150"/>
                  <a:gd name="connsiteY19" fmla="*/ 1025407 h 2062941"/>
                  <a:gd name="connsiteX20" fmla="*/ 1365733 w 1782150"/>
                  <a:gd name="connsiteY20" fmla="*/ 1142618 h 2062941"/>
                  <a:gd name="connsiteX21" fmla="*/ 1363190 w 1782150"/>
                  <a:gd name="connsiteY21" fmla="*/ 1146978 h 2062941"/>
                  <a:gd name="connsiteX22" fmla="*/ 1358612 w 1782150"/>
                  <a:gd name="connsiteY22" fmla="*/ 1148177 h 2062941"/>
                  <a:gd name="connsiteX23" fmla="*/ 1291840 w 1782150"/>
                  <a:gd name="connsiteY23" fmla="*/ 1074058 h 2062941"/>
                  <a:gd name="connsiteX24" fmla="*/ 1298089 w 1782150"/>
                  <a:gd name="connsiteY24" fmla="*/ 969620 h 2062941"/>
                  <a:gd name="connsiteX25" fmla="*/ 1291986 w 1782150"/>
                  <a:gd name="connsiteY25" fmla="*/ 961635 h 2062941"/>
                  <a:gd name="connsiteX26" fmla="*/ 1222670 w 1782150"/>
                  <a:gd name="connsiteY26" fmla="*/ 1023321 h 2062941"/>
                  <a:gd name="connsiteX27" fmla="*/ 1194841 w 1782150"/>
                  <a:gd name="connsiteY27" fmla="*/ 1006261 h 2062941"/>
                  <a:gd name="connsiteX28" fmla="*/ 1163381 w 1782150"/>
                  <a:gd name="connsiteY28" fmla="*/ 951419 h 2062941"/>
                  <a:gd name="connsiteX29" fmla="*/ 1184451 w 1782150"/>
                  <a:gd name="connsiteY29" fmla="*/ 911210 h 2062941"/>
                  <a:gd name="connsiteX30" fmla="*/ 1159167 w 1782150"/>
                  <a:gd name="connsiteY30" fmla="*/ 894985 h 2062941"/>
                  <a:gd name="connsiteX31" fmla="*/ 1090723 w 1782150"/>
                  <a:gd name="connsiteY31" fmla="*/ 930660 h 2062941"/>
                  <a:gd name="connsiteX32" fmla="*/ 1069913 w 1782150"/>
                  <a:gd name="connsiteY32" fmla="*/ 909975 h 2062941"/>
                  <a:gd name="connsiteX33" fmla="*/ 1074244 w 1782150"/>
                  <a:gd name="connsiteY33" fmla="*/ 878238 h 2062941"/>
                  <a:gd name="connsiteX34" fmla="*/ 1137805 w 1782150"/>
                  <a:gd name="connsiteY34" fmla="*/ 870253 h 2062941"/>
                  <a:gd name="connsiteX35" fmla="*/ 1145652 w 1782150"/>
                  <a:gd name="connsiteY35" fmla="*/ 856804 h 2062941"/>
                  <a:gd name="connsiteX36" fmla="*/ 1126834 w 1782150"/>
                  <a:gd name="connsiteY36" fmla="*/ 850010 h 2062941"/>
                  <a:gd name="connsiteX37" fmla="*/ 1222742 w 1782150"/>
                  <a:gd name="connsiteY37" fmla="*/ 797406 h 2062941"/>
                  <a:gd name="connsiteX38" fmla="*/ 1252895 w 1782150"/>
                  <a:gd name="connsiteY38" fmla="*/ 803618 h 2062941"/>
                  <a:gd name="connsiteX39" fmla="*/ 1234803 w 1782150"/>
                  <a:gd name="connsiteY39" fmla="*/ 850424 h 2062941"/>
                  <a:gd name="connsiteX40" fmla="*/ 1243377 w 1782150"/>
                  <a:gd name="connsiteY40" fmla="*/ 856942 h 2062941"/>
                  <a:gd name="connsiteX41" fmla="*/ 1314146 w 1782150"/>
                  <a:gd name="connsiteY41" fmla="*/ 801315 h 2062941"/>
                  <a:gd name="connsiteX42" fmla="*/ 1390509 w 1782150"/>
                  <a:gd name="connsiteY42" fmla="*/ 805405 h 2062941"/>
                  <a:gd name="connsiteX43" fmla="*/ 1357523 w 1782150"/>
                  <a:gd name="connsiteY43" fmla="*/ 825444 h 2062941"/>
                  <a:gd name="connsiteX44" fmla="*/ 1323664 w 1782150"/>
                  <a:gd name="connsiteY44" fmla="*/ 861904 h 2062941"/>
                  <a:gd name="connsiteX45" fmla="*/ 1332674 w 1782150"/>
                  <a:gd name="connsiteY45" fmla="*/ 868807 h 2062941"/>
                  <a:gd name="connsiteX46" fmla="*/ 1363263 w 1782150"/>
                  <a:gd name="connsiteY46" fmla="*/ 841872 h 2062941"/>
                  <a:gd name="connsiteX47" fmla="*/ 1396322 w 1782150"/>
                  <a:gd name="connsiteY47" fmla="*/ 819792 h 2062941"/>
                  <a:gd name="connsiteX48" fmla="*/ 1526380 w 1782150"/>
                  <a:gd name="connsiteY48" fmla="*/ 845687 h 2062941"/>
                  <a:gd name="connsiteX49" fmla="*/ 1627447 w 1782150"/>
                  <a:gd name="connsiteY49" fmla="*/ 905325 h 2062941"/>
                  <a:gd name="connsiteX50" fmla="*/ 1483294 w 1782150"/>
                  <a:gd name="connsiteY50" fmla="*/ 900515 h 2062941"/>
                  <a:gd name="connsiteX51" fmla="*/ 1418338 w 1782150"/>
                  <a:gd name="connsiteY51" fmla="*/ 885307 h 2062941"/>
                  <a:gd name="connsiteX52" fmla="*/ 1352364 w 1782150"/>
                  <a:gd name="connsiteY52" fmla="*/ 892326 h 2062941"/>
                  <a:gd name="connsiteX53" fmla="*/ 1344808 w 1782150"/>
                  <a:gd name="connsiteY53" fmla="*/ 918396 h 2062941"/>
                  <a:gd name="connsiteX54" fmla="*/ 1376269 w 1782150"/>
                  <a:gd name="connsiteY54" fmla="*/ 937774 h 2062941"/>
                  <a:gd name="connsiteX55" fmla="*/ 1531539 w 1782150"/>
                  <a:gd name="connsiteY55" fmla="*/ 904453 h 2062941"/>
                  <a:gd name="connsiteX56" fmla="*/ 1652805 w 1782150"/>
                  <a:gd name="connsiteY56" fmla="*/ 932353 h 2062941"/>
                  <a:gd name="connsiteX57" fmla="*/ 1719869 w 1782150"/>
                  <a:gd name="connsiteY57" fmla="*/ 1001102 h 2062941"/>
                  <a:gd name="connsiteX58" fmla="*/ 1721830 w 1782150"/>
                  <a:gd name="connsiteY58" fmla="*/ 1000281 h 2062941"/>
                  <a:gd name="connsiteX59" fmla="*/ 1637111 w 1782150"/>
                  <a:gd name="connsiteY59" fmla="*/ 909590 h 2062941"/>
                  <a:gd name="connsiteX60" fmla="*/ 1507416 w 1782150"/>
                  <a:gd name="connsiteY60" fmla="*/ 824914 h 2062941"/>
                  <a:gd name="connsiteX61" fmla="*/ 1421316 w 1782150"/>
                  <a:gd name="connsiteY61" fmla="*/ 796519 h 2062941"/>
                  <a:gd name="connsiteX62" fmla="*/ 1308769 w 1782150"/>
                  <a:gd name="connsiteY62" fmla="*/ 784378 h 2062941"/>
                  <a:gd name="connsiteX63" fmla="*/ 1251515 w 1782150"/>
                  <a:gd name="connsiteY63" fmla="*/ 837295 h 2062941"/>
                  <a:gd name="connsiteX64" fmla="*/ 1267136 w 1782150"/>
                  <a:gd name="connsiteY64" fmla="*/ 806132 h 2062941"/>
                  <a:gd name="connsiteX65" fmla="*/ 1267427 w 1782150"/>
                  <a:gd name="connsiteY65" fmla="*/ 802579 h 2062941"/>
                  <a:gd name="connsiteX66" fmla="*/ 1356869 w 1782150"/>
                  <a:gd name="connsiteY66" fmla="*/ 710848 h 2062941"/>
                  <a:gd name="connsiteX67" fmla="*/ 1340666 w 1782150"/>
                  <a:gd name="connsiteY67" fmla="*/ 666592 h 2062941"/>
                  <a:gd name="connsiteX68" fmla="*/ 1343718 w 1782150"/>
                  <a:gd name="connsiteY68" fmla="*/ 654502 h 2062941"/>
                  <a:gd name="connsiteX69" fmla="*/ 1343427 w 1782150"/>
                  <a:gd name="connsiteY69" fmla="*/ 615506 h 2062941"/>
                  <a:gd name="connsiteX70" fmla="*/ 1275056 w 1782150"/>
                  <a:gd name="connsiteY70" fmla="*/ 610362 h 2062941"/>
                  <a:gd name="connsiteX71" fmla="*/ 1176096 w 1782150"/>
                  <a:gd name="connsiteY71" fmla="*/ 626325 h 2062941"/>
                  <a:gd name="connsiteX72" fmla="*/ 1297508 w 1782150"/>
                  <a:gd name="connsiteY72" fmla="*/ 549300 h 2062941"/>
                  <a:gd name="connsiteX73" fmla="*/ 1251515 w 1782150"/>
                  <a:gd name="connsiteY73" fmla="*/ 509077 h 2062941"/>
                  <a:gd name="connsiteX74" fmla="*/ 1209228 w 1782150"/>
                  <a:gd name="connsiteY74" fmla="*/ 536360 h 2062941"/>
                  <a:gd name="connsiteX75" fmla="*/ 1164761 w 1782150"/>
                  <a:gd name="connsiteY75" fmla="*/ 554314 h 2062941"/>
                  <a:gd name="connsiteX76" fmla="*/ 1186122 w 1782150"/>
                  <a:gd name="connsiteY76" fmla="*/ 521828 h 2062941"/>
                  <a:gd name="connsiteX77" fmla="*/ 1068206 w 1782150"/>
                  <a:gd name="connsiteY77" fmla="*/ 450638 h 2062941"/>
                  <a:gd name="connsiteX78" fmla="*/ 1002966 w 1782150"/>
                  <a:gd name="connsiteY78" fmla="*/ 493412 h 2062941"/>
                  <a:gd name="connsiteX79" fmla="*/ 1041642 w 1782150"/>
                  <a:gd name="connsiteY79" fmla="*/ 568482 h 2062941"/>
                  <a:gd name="connsiteX80" fmla="*/ 1021283 w 1782150"/>
                  <a:gd name="connsiteY80" fmla="*/ 565460 h 2062941"/>
                  <a:gd name="connsiteX81" fmla="*/ 937727 w 1782150"/>
                  <a:gd name="connsiteY81" fmla="*/ 573394 h 2062941"/>
                  <a:gd name="connsiteX82" fmla="*/ 917099 w 1782150"/>
                  <a:gd name="connsiteY82" fmla="*/ 644635 h 2062941"/>
                  <a:gd name="connsiteX83" fmla="*/ 969812 w 1782150"/>
                  <a:gd name="connsiteY83" fmla="*/ 790852 h 2062941"/>
                  <a:gd name="connsiteX84" fmla="*/ 1073677 w 1782150"/>
                  <a:gd name="connsiteY84" fmla="*/ 778863 h 2062941"/>
                  <a:gd name="connsiteX85" fmla="*/ 1075668 w 1782150"/>
                  <a:gd name="connsiteY85" fmla="*/ 783731 h 2062941"/>
                  <a:gd name="connsiteX86" fmla="*/ 993383 w 1782150"/>
                  <a:gd name="connsiteY86" fmla="*/ 944843 h 2062941"/>
                  <a:gd name="connsiteX87" fmla="*/ 949461 w 1782150"/>
                  <a:gd name="connsiteY87" fmla="*/ 920248 h 2062941"/>
                  <a:gd name="connsiteX88" fmla="*/ 839536 w 1782150"/>
                  <a:gd name="connsiteY88" fmla="*/ 948948 h 2062941"/>
                  <a:gd name="connsiteX89" fmla="*/ 664089 w 1782150"/>
                  <a:gd name="connsiteY89" fmla="*/ 260252 h 2062941"/>
                  <a:gd name="connsiteX90" fmla="*/ 839464 w 1782150"/>
                  <a:gd name="connsiteY90" fmla="*/ 172380 h 2062941"/>
                  <a:gd name="connsiteX91" fmla="*/ 775183 w 1782150"/>
                  <a:gd name="connsiteY91" fmla="*/ 126525 h 2062941"/>
                  <a:gd name="connsiteX92" fmla="*/ 741681 w 1782150"/>
                  <a:gd name="connsiteY92" fmla="*/ 131284 h 2062941"/>
                  <a:gd name="connsiteX93" fmla="*/ 768753 w 1782150"/>
                  <a:gd name="connsiteY93" fmla="*/ 52487 h 2062941"/>
                  <a:gd name="connsiteX94" fmla="*/ 678962 w 1782150"/>
                  <a:gd name="connsiteY94" fmla="*/ 91780 h 2062941"/>
                  <a:gd name="connsiteX95" fmla="*/ 638695 w 1782150"/>
                  <a:gd name="connsiteY95" fmla="*/ 141108 h 2062941"/>
                  <a:gd name="connsiteX96" fmla="*/ 635680 w 1782150"/>
                  <a:gd name="connsiteY96" fmla="*/ 124818 h 2062941"/>
                  <a:gd name="connsiteX97" fmla="*/ 648148 w 1782150"/>
                  <a:gd name="connsiteY97" fmla="*/ 97745 h 2062941"/>
                  <a:gd name="connsiteX98" fmla="*/ 684368 w 1782150"/>
                  <a:gd name="connsiteY98" fmla="*/ 59418 h 2062941"/>
                  <a:gd name="connsiteX99" fmla="*/ 656155 w 1782150"/>
                  <a:gd name="connsiteY99" fmla="*/ 14530 h 2062941"/>
                  <a:gd name="connsiteX100" fmla="*/ 597629 w 1782150"/>
                  <a:gd name="connsiteY100" fmla="*/ 34613 h 2062941"/>
                  <a:gd name="connsiteX101" fmla="*/ 551811 w 1782150"/>
                  <a:gd name="connsiteY101" fmla="*/ 88547 h 2062941"/>
                  <a:gd name="connsiteX102" fmla="*/ 551440 w 1782150"/>
                  <a:gd name="connsiteY102" fmla="*/ 88467 h 2062941"/>
                  <a:gd name="connsiteX103" fmla="*/ 563603 w 1782150"/>
                  <a:gd name="connsiteY103" fmla="*/ 55851 h 2062941"/>
                  <a:gd name="connsiteX104" fmla="*/ 573419 w 1782150"/>
                  <a:gd name="connsiteY104" fmla="*/ 19471 h 2062941"/>
                  <a:gd name="connsiteX105" fmla="*/ 550263 w 1782150"/>
                  <a:gd name="connsiteY105" fmla="*/ 7010 h 2062941"/>
                  <a:gd name="connsiteX106" fmla="*/ 494963 w 1782150"/>
                  <a:gd name="connsiteY106" fmla="*/ 16804 h 2062941"/>
                  <a:gd name="connsiteX107" fmla="*/ 442897 w 1782150"/>
                  <a:gd name="connsiteY107" fmla="*/ 17197 h 2062941"/>
                  <a:gd name="connsiteX108" fmla="*/ 439605 w 1782150"/>
                  <a:gd name="connsiteY108" fmla="*/ 57108 h 2062941"/>
                  <a:gd name="connsiteX109" fmla="*/ 437847 w 1782150"/>
                  <a:gd name="connsiteY109" fmla="*/ 61889 h 2062941"/>
                  <a:gd name="connsiteX110" fmla="*/ 437621 w 1782150"/>
                  <a:gd name="connsiteY110" fmla="*/ 61751 h 2062941"/>
                  <a:gd name="connsiteX111" fmla="*/ 427239 w 1782150"/>
                  <a:gd name="connsiteY111" fmla="*/ 52312 h 2062941"/>
                  <a:gd name="connsiteX112" fmla="*/ 407846 w 1782150"/>
                  <a:gd name="connsiteY112" fmla="*/ 20292 h 2062941"/>
                  <a:gd name="connsiteX113" fmla="*/ 333989 w 1782150"/>
                  <a:gd name="connsiteY113" fmla="*/ 19849 h 2062941"/>
                  <a:gd name="connsiteX114" fmla="*/ 293003 w 1782150"/>
                  <a:gd name="connsiteY114" fmla="*/ 23700 h 2062941"/>
                  <a:gd name="connsiteX115" fmla="*/ 284197 w 1782150"/>
                  <a:gd name="connsiteY115" fmla="*/ 32506 h 2062941"/>
                  <a:gd name="connsiteX116" fmla="*/ 311262 w 1782150"/>
                  <a:gd name="connsiteY116" fmla="*/ 68668 h 2062941"/>
                  <a:gd name="connsiteX117" fmla="*/ 233700 w 1782150"/>
                  <a:gd name="connsiteY117" fmla="*/ 49682 h 2062941"/>
                  <a:gd name="connsiteX118" fmla="*/ 107093 w 1782150"/>
                  <a:gd name="connsiteY118" fmla="*/ 50089 h 2062941"/>
                  <a:gd name="connsiteX119" fmla="*/ 103002 w 1782150"/>
                  <a:gd name="connsiteY119" fmla="*/ 65587 h 2062941"/>
                  <a:gd name="connsiteX120" fmla="*/ 209926 w 1782150"/>
                  <a:gd name="connsiteY120" fmla="*/ 105222 h 2062941"/>
                  <a:gd name="connsiteX121" fmla="*/ 230575 w 1782150"/>
                  <a:gd name="connsiteY121" fmla="*/ 142045 h 2062941"/>
                  <a:gd name="connsiteX122" fmla="*/ 390408 w 1782150"/>
                  <a:gd name="connsiteY122" fmla="*/ 135171 h 2062941"/>
                  <a:gd name="connsiteX123" fmla="*/ 356985 w 1782150"/>
                  <a:gd name="connsiteY123" fmla="*/ 147465 h 2062941"/>
                  <a:gd name="connsiteX124" fmla="*/ 317918 w 1782150"/>
                  <a:gd name="connsiteY124" fmla="*/ 177357 h 2062941"/>
                  <a:gd name="connsiteX125" fmla="*/ 362340 w 1782150"/>
                  <a:gd name="connsiteY125" fmla="*/ 211361 h 2062941"/>
                  <a:gd name="connsiteX126" fmla="*/ 529301 w 1782150"/>
                  <a:gd name="connsiteY126" fmla="*/ 194678 h 2062941"/>
                  <a:gd name="connsiteX127" fmla="*/ 491868 w 1782150"/>
                  <a:gd name="connsiteY127" fmla="*/ 242756 h 2062941"/>
                  <a:gd name="connsiteX128" fmla="*/ 589157 w 1782150"/>
                  <a:gd name="connsiteY128" fmla="*/ 254723 h 2062941"/>
                  <a:gd name="connsiteX129" fmla="*/ 636407 w 1782150"/>
                  <a:gd name="connsiteY129" fmla="*/ 253866 h 2062941"/>
                  <a:gd name="connsiteX130" fmla="*/ 639131 w 1782150"/>
                  <a:gd name="connsiteY130" fmla="*/ 263238 h 2062941"/>
                  <a:gd name="connsiteX131" fmla="*/ 661524 w 1782150"/>
                  <a:gd name="connsiteY131" fmla="*/ 297286 h 2062941"/>
                  <a:gd name="connsiteX132" fmla="*/ 710605 w 1782150"/>
                  <a:gd name="connsiteY132" fmla="*/ 390252 h 2062941"/>
                  <a:gd name="connsiteX133" fmla="*/ 819846 w 1782150"/>
                  <a:gd name="connsiteY133" fmla="*/ 994076 h 2062941"/>
                  <a:gd name="connsiteX134" fmla="*/ 590981 w 1782150"/>
                  <a:gd name="connsiteY134" fmla="*/ 531368 h 2062941"/>
                  <a:gd name="connsiteX135" fmla="*/ 638666 w 1782150"/>
                  <a:gd name="connsiteY135" fmla="*/ 536600 h 2062941"/>
                  <a:gd name="connsiteX136" fmla="*/ 680234 w 1782150"/>
                  <a:gd name="connsiteY136" fmla="*/ 479069 h 2062941"/>
                  <a:gd name="connsiteX137" fmla="*/ 578317 w 1782150"/>
                  <a:gd name="connsiteY137" fmla="*/ 450863 h 2062941"/>
                  <a:gd name="connsiteX138" fmla="*/ 559825 w 1782150"/>
                  <a:gd name="connsiteY138" fmla="*/ 452861 h 2062941"/>
                  <a:gd name="connsiteX139" fmla="*/ 542053 w 1782150"/>
                  <a:gd name="connsiteY139" fmla="*/ 458710 h 2062941"/>
                  <a:gd name="connsiteX140" fmla="*/ 542765 w 1782150"/>
                  <a:gd name="connsiteY140" fmla="*/ 463964 h 2062941"/>
                  <a:gd name="connsiteX141" fmla="*/ 662004 w 1782150"/>
                  <a:gd name="connsiteY141" fmla="*/ 481169 h 2062941"/>
                  <a:gd name="connsiteX142" fmla="*/ 674385 w 1782150"/>
                  <a:gd name="connsiteY142" fmla="*/ 522497 h 2062941"/>
                  <a:gd name="connsiteX143" fmla="*/ 629555 w 1782150"/>
                  <a:gd name="connsiteY143" fmla="*/ 516226 h 2062941"/>
                  <a:gd name="connsiteX144" fmla="*/ 575127 w 1782150"/>
                  <a:gd name="connsiteY144" fmla="*/ 520361 h 2062941"/>
                  <a:gd name="connsiteX145" fmla="*/ 528095 w 1782150"/>
                  <a:gd name="connsiteY145" fmla="*/ 515187 h 2062941"/>
                  <a:gd name="connsiteX146" fmla="*/ 467992 w 1782150"/>
                  <a:gd name="connsiteY146" fmla="*/ 499319 h 2062941"/>
                  <a:gd name="connsiteX147" fmla="*/ 423889 w 1782150"/>
                  <a:gd name="connsiteY147" fmla="*/ 532407 h 2062941"/>
                  <a:gd name="connsiteX148" fmla="*/ 329513 w 1782150"/>
                  <a:gd name="connsiteY148" fmla="*/ 532313 h 2062941"/>
                  <a:gd name="connsiteX149" fmla="*/ 409510 w 1782150"/>
                  <a:gd name="connsiteY149" fmla="*/ 458819 h 2062941"/>
                  <a:gd name="connsiteX150" fmla="*/ 319654 w 1782150"/>
                  <a:gd name="connsiteY150" fmla="*/ 433513 h 2062941"/>
                  <a:gd name="connsiteX151" fmla="*/ 235116 w 1782150"/>
                  <a:gd name="connsiteY151" fmla="*/ 422519 h 2062941"/>
                  <a:gd name="connsiteX152" fmla="*/ 100561 w 1782150"/>
                  <a:gd name="connsiteY152" fmla="*/ 406077 h 2062941"/>
                  <a:gd name="connsiteX153" fmla="*/ 165815 w 1782150"/>
                  <a:gd name="connsiteY153" fmla="*/ 298587 h 2062941"/>
                  <a:gd name="connsiteX154" fmla="*/ 242455 w 1782150"/>
                  <a:gd name="connsiteY154" fmla="*/ 273759 h 2062941"/>
                  <a:gd name="connsiteX155" fmla="*/ 271409 w 1782150"/>
                  <a:gd name="connsiteY155" fmla="*/ 258007 h 2062941"/>
                  <a:gd name="connsiteX156" fmla="*/ 390234 w 1782150"/>
                  <a:gd name="connsiteY156" fmla="*/ 287383 h 2062941"/>
                  <a:gd name="connsiteX157" fmla="*/ 466953 w 1782150"/>
                  <a:gd name="connsiteY157" fmla="*/ 298681 h 2062941"/>
                  <a:gd name="connsiteX158" fmla="*/ 578070 w 1782150"/>
                  <a:gd name="connsiteY158" fmla="*/ 363899 h 2062941"/>
                  <a:gd name="connsiteX159" fmla="*/ 531735 w 1782150"/>
                  <a:gd name="connsiteY159" fmla="*/ 444484 h 2062941"/>
                  <a:gd name="connsiteX160" fmla="*/ 536124 w 1782150"/>
                  <a:gd name="connsiteY160" fmla="*/ 460389 h 2062941"/>
                  <a:gd name="connsiteX161" fmla="*/ 514334 w 1782150"/>
                  <a:gd name="connsiteY161" fmla="*/ 294888 h 2062941"/>
                  <a:gd name="connsiteX162" fmla="*/ 471597 w 1782150"/>
                  <a:gd name="connsiteY162" fmla="*/ 281861 h 2062941"/>
                  <a:gd name="connsiteX163" fmla="*/ 391200 w 1782150"/>
                  <a:gd name="connsiteY163" fmla="*/ 269131 h 2062941"/>
                  <a:gd name="connsiteX164" fmla="*/ 307491 w 1782150"/>
                  <a:gd name="connsiteY164" fmla="*/ 238913 h 2062941"/>
                  <a:gd name="connsiteX165" fmla="*/ 192691 w 1782150"/>
                  <a:gd name="connsiteY165" fmla="*/ 281723 h 2062941"/>
                  <a:gd name="connsiteX166" fmla="*/ 140516 w 1782150"/>
                  <a:gd name="connsiteY166" fmla="*/ 283757 h 2062941"/>
                  <a:gd name="connsiteX167" fmla="*/ 86458 w 1782150"/>
                  <a:gd name="connsiteY167" fmla="*/ 344608 h 2062941"/>
                  <a:gd name="connsiteX168" fmla="*/ 82927 w 1782150"/>
                  <a:gd name="connsiteY168" fmla="*/ 408700 h 2062941"/>
                  <a:gd name="connsiteX169" fmla="*/ 87606 w 1782150"/>
                  <a:gd name="connsiteY169" fmla="*/ 420202 h 2062941"/>
                  <a:gd name="connsiteX170" fmla="*/ 211248 w 1782150"/>
                  <a:gd name="connsiteY170" fmla="*/ 428150 h 2062941"/>
                  <a:gd name="connsiteX171" fmla="*/ 306212 w 1782150"/>
                  <a:gd name="connsiteY171" fmla="*/ 453566 h 2062941"/>
                  <a:gd name="connsiteX172" fmla="*/ 392014 w 1782150"/>
                  <a:gd name="connsiteY172" fmla="*/ 450115 h 2062941"/>
                  <a:gd name="connsiteX173" fmla="*/ 306815 w 1782150"/>
                  <a:gd name="connsiteY173" fmla="*/ 528113 h 2062941"/>
                  <a:gd name="connsiteX174" fmla="*/ 308559 w 1782150"/>
                  <a:gd name="connsiteY174" fmla="*/ 541657 h 2062941"/>
                  <a:gd name="connsiteX175" fmla="*/ 441342 w 1782150"/>
                  <a:gd name="connsiteY175" fmla="*/ 541759 h 2062941"/>
                  <a:gd name="connsiteX176" fmla="*/ 491417 w 1782150"/>
                  <a:gd name="connsiteY176" fmla="*/ 506316 h 2062941"/>
                  <a:gd name="connsiteX177" fmla="*/ 503588 w 1782150"/>
                  <a:gd name="connsiteY177" fmla="*/ 513247 h 2062941"/>
                  <a:gd name="connsiteX178" fmla="*/ 525603 w 1782150"/>
                  <a:gd name="connsiteY178" fmla="*/ 534391 h 2062941"/>
                  <a:gd name="connsiteX179" fmla="*/ 574604 w 1782150"/>
                  <a:gd name="connsiteY179" fmla="*/ 538787 h 2062941"/>
                  <a:gd name="connsiteX180" fmla="*/ 776920 w 1782150"/>
                  <a:gd name="connsiteY180" fmla="*/ 921498 h 2062941"/>
                  <a:gd name="connsiteX181" fmla="*/ 843707 w 1782150"/>
                  <a:gd name="connsiteY181" fmla="*/ 1325753 h 2062941"/>
                  <a:gd name="connsiteX182" fmla="*/ 723792 w 1782150"/>
                  <a:gd name="connsiteY182" fmla="*/ 1175111 h 2062941"/>
                  <a:gd name="connsiteX183" fmla="*/ 738411 w 1782150"/>
                  <a:gd name="connsiteY183" fmla="*/ 1119441 h 2062941"/>
                  <a:gd name="connsiteX184" fmla="*/ 738549 w 1782150"/>
                  <a:gd name="connsiteY184" fmla="*/ 1118685 h 2062941"/>
                  <a:gd name="connsiteX185" fmla="*/ 780306 w 1782150"/>
                  <a:gd name="connsiteY185" fmla="*/ 987443 h 2062941"/>
                  <a:gd name="connsiteX186" fmla="*/ 723378 w 1782150"/>
                  <a:gd name="connsiteY186" fmla="*/ 958183 h 2062941"/>
                  <a:gd name="connsiteX187" fmla="*/ 686351 w 1782150"/>
                  <a:gd name="connsiteY187" fmla="*/ 993713 h 2062941"/>
                  <a:gd name="connsiteX188" fmla="*/ 685610 w 1782150"/>
                  <a:gd name="connsiteY188" fmla="*/ 993321 h 2062941"/>
                  <a:gd name="connsiteX189" fmla="*/ 694366 w 1782150"/>
                  <a:gd name="connsiteY189" fmla="*/ 962172 h 2062941"/>
                  <a:gd name="connsiteX190" fmla="*/ 625740 w 1782150"/>
                  <a:gd name="connsiteY190" fmla="*/ 894542 h 2062941"/>
                  <a:gd name="connsiteX191" fmla="*/ 570869 w 1782150"/>
                  <a:gd name="connsiteY191" fmla="*/ 883651 h 2062941"/>
                  <a:gd name="connsiteX192" fmla="*/ 577474 w 1782150"/>
                  <a:gd name="connsiteY192" fmla="*/ 994970 h 2062941"/>
                  <a:gd name="connsiteX193" fmla="*/ 576798 w 1782150"/>
                  <a:gd name="connsiteY193" fmla="*/ 994919 h 2062941"/>
                  <a:gd name="connsiteX194" fmla="*/ 539888 w 1782150"/>
                  <a:gd name="connsiteY194" fmla="*/ 887647 h 2062941"/>
                  <a:gd name="connsiteX195" fmla="*/ 501124 w 1782150"/>
                  <a:gd name="connsiteY195" fmla="*/ 887000 h 2062941"/>
                  <a:gd name="connsiteX196" fmla="*/ 481892 w 1782150"/>
                  <a:gd name="connsiteY196" fmla="*/ 887167 h 2062941"/>
                  <a:gd name="connsiteX197" fmla="*/ 462427 w 1782150"/>
                  <a:gd name="connsiteY197" fmla="*/ 880439 h 2062941"/>
                  <a:gd name="connsiteX198" fmla="*/ 428423 w 1782150"/>
                  <a:gd name="connsiteY198" fmla="*/ 907097 h 2062941"/>
                  <a:gd name="connsiteX199" fmla="*/ 458227 w 1782150"/>
                  <a:gd name="connsiteY199" fmla="*/ 956287 h 2062941"/>
                  <a:gd name="connsiteX200" fmla="*/ 463241 w 1782150"/>
                  <a:gd name="connsiteY200" fmla="*/ 981376 h 2062941"/>
                  <a:gd name="connsiteX201" fmla="*/ 463103 w 1782150"/>
                  <a:gd name="connsiteY201" fmla="*/ 981666 h 2062941"/>
                  <a:gd name="connsiteX202" fmla="*/ 462819 w 1782150"/>
                  <a:gd name="connsiteY202" fmla="*/ 981732 h 2062941"/>
                  <a:gd name="connsiteX203" fmla="*/ 427660 w 1782150"/>
                  <a:gd name="connsiteY203" fmla="*/ 934802 h 2062941"/>
                  <a:gd name="connsiteX204" fmla="*/ 347555 w 1782150"/>
                  <a:gd name="connsiteY204" fmla="*/ 934482 h 2062941"/>
                  <a:gd name="connsiteX205" fmla="*/ 255744 w 1782150"/>
                  <a:gd name="connsiteY205" fmla="*/ 936204 h 2062941"/>
                  <a:gd name="connsiteX206" fmla="*/ 264535 w 1782150"/>
                  <a:gd name="connsiteY206" fmla="*/ 958764 h 2062941"/>
                  <a:gd name="connsiteX207" fmla="*/ 264179 w 1782150"/>
                  <a:gd name="connsiteY207" fmla="*/ 959527 h 2062941"/>
                  <a:gd name="connsiteX208" fmla="*/ 160620 w 1782150"/>
                  <a:gd name="connsiteY208" fmla="*/ 984130 h 2062941"/>
                  <a:gd name="connsiteX209" fmla="*/ 126631 w 1782150"/>
                  <a:gd name="connsiteY209" fmla="*/ 999293 h 2062941"/>
                  <a:gd name="connsiteX210" fmla="*/ 146197 w 1782150"/>
                  <a:gd name="connsiteY210" fmla="*/ 1023932 h 2062941"/>
                  <a:gd name="connsiteX211" fmla="*/ 76162 w 1782150"/>
                  <a:gd name="connsiteY211" fmla="*/ 1040265 h 2062941"/>
                  <a:gd name="connsiteX212" fmla="*/ 2342 w 1782150"/>
                  <a:gd name="connsiteY212" fmla="*/ 1094490 h 2062941"/>
                  <a:gd name="connsiteX213" fmla="*/ 5807 w 1782150"/>
                  <a:gd name="connsiteY213" fmla="*/ 1107626 h 2062941"/>
                  <a:gd name="connsiteX214" fmla="*/ 54837 w 1782150"/>
                  <a:gd name="connsiteY214" fmla="*/ 1103964 h 2062941"/>
                  <a:gd name="connsiteX215" fmla="*/ 201730 w 1782150"/>
                  <a:gd name="connsiteY215" fmla="*/ 1072373 h 2062941"/>
                  <a:gd name="connsiteX216" fmla="*/ 118725 w 1782150"/>
                  <a:gd name="connsiteY216" fmla="*/ 1111419 h 2062941"/>
                  <a:gd name="connsiteX217" fmla="*/ 120535 w 1782150"/>
                  <a:gd name="connsiteY217" fmla="*/ 1125435 h 2062941"/>
                  <a:gd name="connsiteX218" fmla="*/ 217627 w 1782150"/>
                  <a:gd name="connsiteY218" fmla="*/ 1128021 h 2062941"/>
                  <a:gd name="connsiteX219" fmla="*/ 365051 w 1782150"/>
                  <a:gd name="connsiteY219" fmla="*/ 1073339 h 2062941"/>
                  <a:gd name="connsiteX220" fmla="*/ 326941 w 1782150"/>
                  <a:gd name="connsiteY220" fmla="*/ 1098355 h 2062941"/>
                  <a:gd name="connsiteX221" fmla="*/ 279401 w 1782150"/>
                  <a:gd name="connsiteY221" fmla="*/ 1131327 h 2062941"/>
                  <a:gd name="connsiteX222" fmla="*/ 282300 w 1782150"/>
                  <a:gd name="connsiteY222" fmla="*/ 1142386 h 2062941"/>
                  <a:gd name="connsiteX223" fmla="*/ 354305 w 1782150"/>
                  <a:gd name="connsiteY223" fmla="*/ 1157056 h 2062941"/>
                  <a:gd name="connsiteX224" fmla="*/ 466685 w 1782150"/>
                  <a:gd name="connsiteY224" fmla="*/ 1121170 h 2062941"/>
                  <a:gd name="connsiteX225" fmla="*/ 506451 w 1782150"/>
                  <a:gd name="connsiteY225" fmla="*/ 1103754 h 2062941"/>
                  <a:gd name="connsiteX226" fmla="*/ 482052 w 1782150"/>
                  <a:gd name="connsiteY226" fmla="*/ 1127244 h 2062941"/>
                  <a:gd name="connsiteX227" fmla="*/ 450337 w 1782150"/>
                  <a:gd name="connsiteY227" fmla="*/ 1168790 h 2062941"/>
                  <a:gd name="connsiteX228" fmla="*/ 599925 w 1782150"/>
                  <a:gd name="connsiteY228" fmla="*/ 1180321 h 2062941"/>
                  <a:gd name="connsiteX229" fmla="*/ 623444 w 1782150"/>
                  <a:gd name="connsiteY229" fmla="*/ 1140148 h 2062941"/>
                  <a:gd name="connsiteX230" fmla="*/ 632222 w 1782150"/>
                  <a:gd name="connsiteY230" fmla="*/ 1175503 h 2062941"/>
                  <a:gd name="connsiteX231" fmla="*/ 703710 w 1782150"/>
                  <a:gd name="connsiteY231" fmla="*/ 1181941 h 2062941"/>
                  <a:gd name="connsiteX232" fmla="*/ 708004 w 1782150"/>
                  <a:gd name="connsiteY232" fmla="*/ 1188044 h 2062941"/>
                  <a:gd name="connsiteX233" fmla="*/ 801783 w 1782150"/>
                  <a:gd name="connsiteY233" fmla="*/ 1284120 h 2062941"/>
                  <a:gd name="connsiteX234" fmla="*/ 839246 w 1782150"/>
                  <a:gd name="connsiteY234" fmla="*/ 1378009 h 2062941"/>
                  <a:gd name="connsiteX235" fmla="*/ 844397 w 1782150"/>
                  <a:gd name="connsiteY235" fmla="*/ 1414265 h 2062941"/>
                  <a:gd name="connsiteX236" fmla="*/ 836674 w 1782150"/>
                  <a:gd name="connsiteY236" fmla="*/ 1570363 h 2062941"/>
                  <a:gd name="connsiteX237" fmla="*/ 660391 w 1782150"/>
                  <a:gd name="connsiteY237" fmla="*/ 1622997 h 2062941"/>
                  <a:gd name="connsiteX238" fmla="*/ 651752 w 1782150"/>
                  <a:gd name="connsiteY238" fmla="*/ 1638364 h 2062941"/>
                  <a:gd name="connsiteX239" fmla="*/ 665107 w 1782150"/>
                  <a:gd name="connsiteY239" fmla="*/ 1718680 h 2062941"/>
                  <a:gd name="connsiteX240" fmla="*/ 750800 w 1782150"/>
                  <a:gd name="connsiteY240" fmla="*/ 2025551 h 2062941"/>
                  <a:gd name="connsiteX241" fmla="*/ 972726 w 1782150"/>
                  <a:gd name="connsiteY241" fmla="*/ 2055378 h 2062941"/>
                  <a:gd name="connsiteX242" fmla="*/ 1104891 w 1782150"/>
                  <a:gd name="connsiteY242" fmla="*/ 1869111 h 2062941"/>
                  <a:gd name="connsiteX243" fmla="*/ 1134754 w 1782150"/>
                  <a:gd name="connsiteY243" fmla="*/ 1672695 h 2062941"/>
                  <a:gd name="connsiteX244" fmla="*/ 1136497 w 1782150"/>
                  <a:gd name="connsiteY244" fmla="*/ 1646625 h 2062941"/>
                  <a:gd name="connsiteX245" fmla="*/ 1136570 w 1782150"/>
                  <a:gd name="connsiteY245" fmla="*/ 1640050 h 2062941"/>
                  <a:gd name="connsiteX246" fmla="*/ 969870 w 1782150"/>
                  <a:gd name="connsiteY246" fmla="*/ 1571846 h 2062941"/>
                  <a:gd name="connsiteX247" fmla="*/ 987832 w 1782150"/>
                  <a:gd name="connsiteY247" fmla="*/ 1331311 h 2062941"/>
                  <a:gd name="connsiteX248" fmla="*/ 1057983 w 1782150"/>
                  <a:gd name="connsiteY248" fmla="*/ 1231116 h 2062941"/>
                  <a:gd name="connsiteX249" fmla="*/ 1073619 w 1782150"/>
                  <a:gd name="connsiteY249" fmla="*/ 1165753 h 2062941"/>
                  <a:gd name="connsiteX250" fmla="*/ 1088543 w 1782150"/>
                  <a:gd name="connsiteY250" fmla="*/ 1272015 h 2062941"/>
                  <a:gd name="connsiteX251" fmla="*/ 1194624 w 1782150"/>
                  <a:gd name="connsiteY251" fmla="*/ 1380326 h 2062941"/>
                  <a:gd name="connsiteX252" fmla="*/ 1182199 w 1782150"/>
                  <a:gd name="connsiteY252" fmla="*/ 1295854 h 2062941"/>
                  <a:gd name="connsiteX253" fmla="*/ 1178929 w 1782150"/>
                  <a:gd name="connsiteY253" fmla="*/ 1232482 h 2062941"/>
                  <a:gd name="connsiteX254" fmla="*/ 1210972 w 1782150"/>
                  <a:gd name="connsiteY254" fmla="*/ 1332416 h 2062941"/>
                  <a:gd name="connsiteX255" fmla="*/ 1340302 w 1782150"/>
                  <a:gd name="connsiteY255" fmla="*/ 1440669 h 2062941"/>
                  <a:gd name="connsiteX256" fmla="*/ 1351928 w 1782150"/>
                  <a:gd name="connsiteY256" fmla="*/ 1429051 h 2062941"/>
                  <a:gd name="connsiteX257" fmla="*/ 1355707 w 1782150"/>
                  <a:gd name="connsiteY257" fmla="*/ 1366848 h 2062941"/>
                  <a:gd name="connsiteX258" fmla="*/ 1397267 w 1782150"/>
                  <a:gd name="connsiteY258" fmla="*/ 1254672 h 2062941"/>
                  <a:gd name="connsiteX259" fmla="*/ 1371764 w 1782150"/>
                  <a:gd name="connsiteY259" fmla="*/ 1212370 h 2062941"/>
                  <a:gd name="connsiteX260" fmla="*/ 1369584 w 1782150"/>
                  <a:gd name="connsiteY260" fmla="*/ 1162352 h 2062941"/>
                  <a:gd name="connsiteX261" fmla="*/ 1386514 w 1782150"/>
                  <a:gd name="connsiteY261" fmla="*/ 1044559 h 2062941"/>
                  <a:gd name="connsiteX262" fmla="*/ 1420444 w 1782150"/>
                  <a:gd name="connsiteY262" fmla="*/ 1142059 h 2062941"/>
                  <a:gd name="connsiteX263" fmla="*/ 1494338 w 1782150"/>
                  <a:gd name="connsiteY263" fmla="*/ 1219948 h 2062941"/>
                  <a:gd name="connsiteX264" fmla="*/ 1548251 w 1782150"/>
                  <a:gd name="connsiteY264" fmla="*/ 1235664 h 2062941"/>
                  <a:gd name="connsiteX265" fmla="*/ 1553627 w 1782150"/>
                  <a:gd name="connsiteY265" fmla="*/ 1226175 h 2062941"/>
                  <a:gd name="connsiteX266" fmla="*/ 1519259 w 1782150"/>
                  <a:gd name="connsiteY266" fmla="*/ 1146680 h 2062941"/>
                  <a:gd name="connsiteX267" fmla="*/ 1577458 w 1782150"/>
                  <a:gd name="connsiteY267" fmla="*/ 1227679 h 2062941"/>
                  <a:gd name="connsiteX268" fmla="*/ 1714274 w 1782150"/>
                  <a:gd name="connsiteY268" fmla="*/ 1319730 h 2062941"/>
                  <a:gd name="connsiteX269" fmla="*/ 1724155 w 1782150"/>
                  <a:gd name="connsiteY269" fmla="*/ 1312210 h 2062941"/>
                  <a:gd name="connsiteX270" fmla="*/ 1728878 w 1782150"/>
                  <a:gd name="connsiteY270" fmla="*/ 1173186 h 2062941"/>
                  <a:gd name="connsiteX271" fmla="*/ 1570483 w 1782150"/>
                  <a:gd name="connsiteY271" fmla="*/ 1090675 h 2062941"/>
                  <a:gd name="connsiteX272" fmla="*/ 1569975 w 1782150"/>
                  <a:gd name="connsiteY272" fmla="*/ 1089019 h 2062941"/>
                  <a:gd name="connsiteX273" fmla="*/ 1684629 w 1782150"/>
                  <a:gd name="connsiteY273" fmla="*/ 1091365 h 2062941"/>
                  <a:gd name="connsiteX274" fmla="*/ 1737016 w 1782150"/>
                  <a:gd name="connsiteY274" fmla="*/ 1131516 h 2062941"/>
                  <a:gd name="connsiteX275" fmla="*/ 1779883 w 1782150"/>
                  <a:gd name="connsiteY275" fmla="*/ 1121584 h 2062941"/>
                  <a:gd name="connsiteX276" fmla="*/ 1769785 w 1782150"/>
                  <a:gd name="connsiteY276" fmla="*/ 1061387 h 2062941"/>
                  <a:gd name="connsiteX277" fmla="*/ 1388693 w 1782150"/>
                  <a:gd name="connsiteY277" fmla="*/ 921702 h 2062941"/>
                  <a:gd name="connsiteX278" fmla="*/ 1360429 w 1782150"/>
                  <a:gd name="connsiteY278" fmla="*/ 917335 h 2062941"/>
                  <a:gd name="connsiteX279" fmla="*/ 1358976 w 1782150"/>
                  <a:gd name="connsiteY279" fmla="*/ 914777 h 2062941"/>
                  <a:gd name="connsiteX280" fmla="*/ 1369076 w 1782150"/>
                  <a:gd name="connsiteY280" fmla="*/ 901859 h 2062941"/>
                  <a:gd name="connsiteX281" fmla="*/ 1471814 w 1782150"/>
                  <a:gd name="connsiteY281" fmla="*/ 903929 h 2062941"/>
                  <a:gd name="connsiteX282" fmla="*/ 1388693 w 1782150"/>
                  <a:gd name="connsiteY282" fmla="*/ 921702 h 2062941"/>
                  <a:gd name="connsiteX283" fmla="*/ 616040 w 1782150"/>
                  <a:gd name="connsiteY283" fmla="*/ 235781 h 2062941"/>
                  <a:gd name="connsiteX284" fmla="*/ 555109 w 1782150"/>
                  <a:gd name="connsiteY284" fmla="*/ 239320 h 2062941"/>
                  <a:gd name="connsiteX285" fmla="*/ 512263 w 1782150"/>
                  <a:gd name="connsiteY285" fmla="*/ 239239 h 2062941"/>
                  <a:gd name="connsiteX286" fmla="*/ 511478 w 1782150"/>
                  <a:gd name="connsiteY286" fmla="*/ 219665 h 2062941"/>
                  <a:gd name="connsiteX287" fmla="*/ 546950 w 1782150"/>
                  <a:gd name="connsiteY287" fmla="*/ 192324 h 2062941"/>
                  <a:gd name="connsiteX288" fmla="*/ 513861 w 1782150"/>
                  <a:gd name="connsiteY288" fmla="*/ 175300 h 2062941"/>
                  <a:gd name="connsiteX289" fmla="*/ 476719 w 1782150"/>
                  <a:gd name="connsiteY289" fmla="*/ 185807 h 2062941"/>
                  <a:gd name="connsiteX290" fmla="*/ 427784 w 1782150"/>
                  <a:gd name="connsiteY290" fmla="*/ 199350 h 2062941"/>
                  <a:gd name="connsiteX291" fmla="*/ 335529 w 1782150"/>
                  <a:gd name="connsiteY291" fmla="*/ 178599 h 2062941"/>
                  <a:gd name="connsiteX292" fmla="*/ 397660 w 1782150"/>
                  <a:gd name="connsiteY292" fmla="*/ 151796 h 2062941"/>
                  <a:gd name="connsiteX293" fmla="*/ 396897 w 1782150"/>
                  <a:gd name="connsiteY293" fmla="*/ 120008 h 2062941"/>
                  <a:gd name="connsiteX294" fmla="*/ 325481 w 1782150"/>
                  <a:gd name="connsiteY294" fmla="*/ 125304 h 2062941"/>
                  <a:gd name="connsiteX295" fmla="*/ 249517 w 1782150"/>
                  <a:gd name="connsiteY295" fmla="*/ 128872 h 2062941"/>
                  <a:gd name="connsiteX296" fmla="*/ 219495 w 1782150"/>
                  <a:gd name="connsiteY296" fmla="*/ 120553 h 2062941"/>
                  <a:gd name="connsiteX297" fmla="*/ 219160 w 1782150"/>
                  <a:gd name="connsiteY297" fmla="*/ 119594 h 2062941"/>
                  <a:gd name="connsiteX298" fmla="*/ 219568 w 1782150"/>
                  <a:gd name="connsiteY298" fmla="*/ 118300 h 2062941"/>
                  <a:gd name="connsiteX299" fmla="*/ 226092 w 1782150"/>
                  <a:gd name="connsiteY299" fmla="*/ 96743 h 2062941"/>
                  <a:gd name="connsiteX300" fmla="*/ 130365 w 1782150"/>
                  <a:gd name="connsiteY300" fmla="*/ 62935 h 2062941"/>
                  <a:gd name="connsiteX301" fmla="*/ 286130 w 1782150"/>
                  <a:gd name="connsiteY301" fmla="*/ 81717 h 2062941"/>
                  <a:gd name="connsiteX302" fmla="*/ 331533 w 1782150"/>
                  <a:gd name="connsiteY302" fmla="*/ 66938 h 2062941"/>
                  <a:gd name="connsiteX303" fmla="*/ 304774 w 1782150"/>
                  <a:gd name="connsiteY303" fmla="*/ 40810 h 2062941"/>
                  <a:gd name="connsiteX304" fmla="*/ 404983 w 1782150"/>
                  <a:gd name="connsiteY304" fmla="*/ 33930 h 2062941"/>
                  <a:gd name="connsiteX305" fmla="*/ 432681 w 1782150"/>
                  <a:gd name="connsiteY305" fmla="*/ 77837 h 2062941"/>
                  <a:gd name="connsiteX306" fmla="*/ 459782 w 1782150"/>
                  <a:gd name="connsiteY306" fmla="*/ 16099 h 2062941"/>
                  <a:gd name="connsiteX307" fmla="*/ 459935 w 1782150"/>
                  <a:gd name="connsiteY307" fmla="*/ 15729 h 2062941"/>
                  <a:gd name="connsiteX308" fmla="*/ 486310 w 1782150"/>
                  <a:gd name="connsiteY308" fmla="*/ 30108 h 2062941"/>
                  <a:gd name="connsiteX309" fmla="*/ 540760 w 1782150"/>
                  <a:gd name="connsiteY309" fmla="*/ 24048 h 2062941"/>
                  <a:gd name="connsiteX310" fmla="*/ 560247 w 1782150"/>
                  <a:gd name="connsiteY310" fmla="*/ 32557 h 2062941"/>
                  <a:gd name="connsiteX311" fmla="*/ 533072 w 1782150"/>
                  <a:gd name="connsiteY311" fmla="*/ 74989 h 2062941"/>
                  <a:gd name="connsiteX312" fmla="*/ 553671 w 1782150"/>
                  <a:gd name="connsiteY312" fmla="*/ 104582 h 2062941"/>
                  <a:gd name="connsiteX313" fmla="*/ 610758 w 1782150"/>
                  <a:gd name="connsiteY313" fmla="*/ 44175 h 2062941"/>
                  <a:gd name="connsiteX314" fmla="*/ 667693 w 1782150"/>
                  <a:gd name="connsiteY314" fmla="*/ 40767 h 2062941"/>
                  <a:gd name="connsiteX315" fmla="*/ 630739 w 1782150"/>
                  <a:gd name="connsiteY315" fmla="*/ 94316 h 2062941"/>
                  <a:gd name="connsiteX316" fmla="*/ 643331 w 1782150"/>
                  <a:gd name="connsiteY316" fmla="*/ 156722 h 2062941"/>
                  <a:gd name="connsiteX317" fmla="*/ 722325 w 1782150"/>
                  <a:gd name="connsiteY317" fmla="*/ 53809 h 2062941"/>
                  <a:gd name="connsiteX318" fmla="*/ 766588 w 1782150"/>
                  <a:gd name="connsiteY318" fmla="*/ 77198 h 2062941"/>
                  <a:gd name="connsiteX319" fmla="*/ 722601 w 1782150"/>
                  <a:gd name="connsiteY319" fmla="*/ 128363 h 2062941"/>
                  <a:gd name="connsiteX320" fmla="*/ 755827 w 1782150"/>
                  <a:gd name="connsiteY320" fmla="*/ 149311 h 2062941"/>
                  <a:gd name="connsiteX321" fmla="*/ 791481 w 1782150"/>
                  <a:gd name="connsiteY321" fmla="*/ 141405 h 2062941"/>
                  <a:gd name="connsiteX322" fmla="*/ 821575 w 1782150"/>
                  <a:gd name="connsiteY322" fmla="*/ 163007 h 2062941"/>
                  <a:gd name="connsiteX323" fmla="*/ 691300 w 1782150"/>
                  <a:gd name="connsiteY323" fmla="*/ 241688 h 2062941"/>
                  <a:gd name="connsiteX324" fmla="*/ 616040 w 1782150"/>
                  <a:gd name="connsiteY324" fmla="*/ 235781 h 2062941"/>
                  <a:gd name="connsiteX325" fmla="*/ 661256 w 1782150"/>
                  <a:gd name="connsiteY325" fmla="*/ 1170766 h 2062941"/>
                  <a:gd name="connsiteX326" fmla="*/ 645285 w 1782150"/>
                  <a:gd name="connsiteY326" fmla="*/ 1165389 h 2062941"/>
                  <a:gd name="connsiteX327" fmla="*/ 644166 w 1782150"/>
                  <a:gd name="connsiteY327" fmla="*/ 1162716 h 2062941"/>
                  <a:gd name="connsiteX328" fmla="*/ 610736 w 1782150"/>
                  <a:gd name="connsiteY328" fmla="*/ 1129402 h 2062941"/>
                  <a:gd name="connsiteX329" fmla="*/ 595587 w 1782150"/>
                  <a:gd name="connsiteY329" fmla="*/ 1160354 h 2062941"/>
                  <a:gd name="connsiteX330" fmla="*/ 466343 w 1782150"/>
                  <a:gd name="connsiteY330" fmla="*/ 1158967 h 2062941"/>
                  <a:gd name="connsiteX331" fmla="*/ 524259 w 1782150"/>
                  <a:gd name="connsiteY331" fmla="*/ 1095609 h 2062941"/>
                  <a:gd name="connsiteX332" fmla="*/ 516237 w 1782150"/>
                  <a:gd name="connsiteY332" fmla="*/ 1087587 h 2062941"/>
                  <a:gd name="connsiteX333" fmla="*/ 421404 w 1782150"/>
                  <a:gd name="connsiteY333" fmla="*/ 1131451 h 2062941"/>
                  <a:gd name="connsiteX334" fmla="*/ 298867 w 1782150"/>
                  <a:gd name="connsiteY334" fmla="*/ 1131494 h 2062941"/>
                  <a:gd name="connsiteX335" fmla="*/ 382670 w 1782150"/>
                  <a:gd name="connsiteY335" fmla="*/ 1066873 h 2062941"/>
                  <a:gd name="connsiteX336" fmla="*/ 376879 w 1782150"/>
                  <a:gd name="connsiteY336" fmla="*/ 1059272 h 2062941"/>
                  <a:gd name="connsiteX337" fmla="*/ 141453 w 1782150"/>
                  <a:gd name="connsiteY337" fmla="*/ 1116977 h 2062941"/>
                  <a:gd name="connsiteX338" fmla="*/ 221565 w 1782150"/>
                  <a:gd name="connsiteY338" fmla="*/ 1070331 h 2062941"/>
                  <a:gd name="connsiteX339" fmla="*/ 215651 w 1782150"/>
                  <a:gd name="connsiteY339" fmla="*/ 1060028 h 2062941"/>
                  <a:gd name="connsiteX340" fmla="*/ 25752 w 1782150"/>
                  <a:gd name="connsiteY340" fmla="*/ 1096640 h 2062941"/>
                  <a:gd name="connsiteX341" fmla="*/ 25541 w 1782150"/>
                  <a:gd name="connsiteY341" fmla="*/ 1095870 h 2062941"/>
                  <a:gd name="connsiteX342" fmla="*/ 83297 w 1782150"/>
                  <a:gd name="connsiteY342" fmla="*/ 1052479 h 2062941"/>
                  <a:gd name="connsiteX343" fmla="*/ 164086 w 1782150"/>
                  <a:gd name="connsiteY343" fmla="*/ 1030260 h 2062941"/>
                  <a:gd name="connsiteX344" fmla="*/ 165416 w 1782150"/>
                  <a:gd name="connsiteY344" fmla="*/ 1020066 h 2062941"/>
                  <a:gd name="connsiteX345" fmla="*/ 143596 w 1782150"/>
                  <a:gd name="connsiteY345" fmla="*/ 1006632 h 2062941"/>
                  <a:gd name="connsiteX346" fmla="*/ 176598 w 1782150"/>
                  <a:gd name="connsiteY346" fmla="*/ 995028 h 2062941"/>
                  <a:gd name="connsiteX347" fmla="*/ 231461 w 1782150"/>
                  <a:gd name="connsiteY347" fmla="*/ 973035 h 2062941"/>
                  <a:gd name="connsiteX348" fmla="*/ 337208 w 1782150"/>
                  <a:gd name="connsiteY348" fmla="*/ 1014413 h 2062941"/>
                  <a:gd name="connsiteX349" fmla="*/ 344416 w 1782150"/>
                  <a:gd name="connsiteY349" fmla="*/ 1007206 h 2062941"/>
                  <a:gd name="connsiteX350" fmla="*/ 272448 w 1782150"/>
                  <a:gd name="connsiteY350" fmla="*/ 946841 h 2062941"/>
                  <a:gd name="connsiteX351" fmla="*/ 339315 w 1782150"/>
                  <a:gd name="connsiteY351" fmla="*/ 949806 h 2062941"/>
                  <a:gd name="connsiteX352" fmla="*/ 379873 w 1782150"/>
                  <a:gd name="connsiteY352" fmla="*/ 940963 h 2062941"/>
                  <a:gd name="connsiteX353" fmla="*/ 415279 w 1782150"/>
                  <a:gd name="connsiteY353" fmla="*/ 942278 h 2062941"/>
                  <a:gd name="connsiteX354" fmla="*/ 441450 w 1782150"/>
                  <a:gd name="connsiteY354" fmla="*/ 986658 h 2062941"/>
                  <a:gd name="connsiteX355" fmla="*/ 478172 w 1782150"/>
                  <a:gd name="connsiteY355" fmla="*/ 982676 h 2062941"/>
                  <a:gd name="connsiteX356" fmla="*/ 448280 w 1782150"/>
                  <a:gd name="connsiteY356" fmla="*/ 912169 h 2062941"/>
                  <a:gd name="connsiteX357" fmla="*/ 441865 w 1782150"/>
                  <a:gd name="connsiteY357" fmla="*/ 894789 h 2062941"/>
                  <a:gd name="connsiteX358" fmla="*/ 474459 w 1782150"/>
                  <a:gd name="connsiteY358" fmla="*/ 899476 h 2062941"/>
                  <a:gd name="connsiteX359" fmla="*/ 513251 w 1782150"/>
                  <a:gd name="connsiteY359" fmla="*/ 898822 h 2062941"/>
                  <a:gd name="connsiteX360" fmla="*/ 570499 w 1782150"/>
                  <a:gd name="connsiteY360" fmla="*/ 1010395 h 2062941"/>
                  <a:gd name="connsiteX361" fmla="*/ 579748 w 1782150"/>
                  <a:gd name="connsiteY361" fmla="*/ 1011587 h 2062941"/>
                  <a:gd name="connsiteX362" fmla="*/ 584216 w 1782150"/>
                  <a:gd name="connsiteY362" fmla="*/ 894157 h 2062941"/>
                  <a:gd name="connsiteX363" fmla="*/ 678701 w 1782150"/>
                  <a:gd name="connsiteY363" fmla="*/ 965413 h 2062941"/>
                  <a:gd name="connsiteX364" fmla="*/ 670156 w 1782150"/>
                  <a:gd name="connsiteY364" fmla="*/ 1009422 h 2062941"/>
                  <a:gd name="connsiteX365" fmla="*/ 681302 w 1782150"/>
                  <a:gd name="connsiteY365" fmla="*/ 1015816 h 2062941"/>
                  <a:gd name="connsiteX366" fmla="*/ 761916 w 1782150"/>
                  <a:gd name="connsiteY366" fmla="*/ 989288 h 2062941"/>
                  <a:gd name="connsiteX367" fmla="*/ 721402 w 1782150"/>
                  <a:gd name="connsiteY367" fmla="*/ 1110315 h 2062941"/>
                  <a:gd name="connsiteX368" fmla="*/ 698863 w 1782150"/>
                  <a:gd name="connsiteY368" fmla="*/ 1114565 h 2062941"/>
                  <a:gd name="connsiteX369" fmla="*/ 697454 w 1782150"/>
                  <a:gd name="connsiteY369" fmla="*/ 1125122 h 2062941"/>
                  <a:gd name="connsiteX370" fmla="*/ 713511 w 1782150"/>
                  <a:gd name="connsiteY370" fmla="*/ 1123945 h 2062941"/>
                  <a:gd name="connsiteX371" fmla="*/ 661256 w 1782150"/>
                  <a:gd name="connsiteY371" fmla="*/ 1170766 h 2062941"/>
                  <a:gd name="connsiteX372" fmla="*/ 294325 w 1782150"/>
                  <a:gd name="connsiteY372" fmla="*/ 974292 h 2062941"/>
                  <a:gd name="connsiteX373" fmla="*/ 326171 w 1782150"/>
                  <a:gd name="connsiteY373" fmla="*/ 996220 h 2062941"/>
                  <a:gd name="connsiteX374" fmla="*/ 325626 w 1782150"/>
                  <a:gd name="connsiteY374" fmla="*/ 996874 h 2062941"/>
                  <a:gd name="connsiteX375" fmla="*/ 294027 w 1782150"/>
                  <a:gd name="connsiteY375" fmla="*/ 974786 h 2062941"/>
                  <a:gd name="connsiteX376" fmla="*/ 294325 w 1782150"/>
                  <a:gd name="connsiteY376" fmla="*/ 974292 h 2062941"/>
                  <a:gd name="connsiteX377" fmla="*/ 1074498 w 1782150"/>
                  <a:gd name="connsiteY377" fmla="*/ 762719 h 2062941"/>
                  <a:gd name="connsiteX378" fmla="*/ 1071694 w 1782150"/>
                  <a:gd name="connsiteY378" fmla="*/ 766293 h 2062941"/>
                  <a:gd name="connsiteX379" fmla="*/ 1039077 w 1782150"/>
                  <a:gd name="connsiteY379" fmla="*/ 783513 h 2062941"/>
                  <a:gd name="connsiteX380" fmla="*/ 943728 w 1782150"/>
                  <a:gd name="connsiteY380" fmla="*/ 748892 h 2062941"/>
                  <a:gd name="connsiteX381" fmla="*/ 954917 w 1782150"/>
                  <a:gd name="connsiteY381" fmla="*/ 578959 h 2062941"/>
                  <a:gd name="connsiteX382" fmla="*/ 1044272 w 1782150"/>
                  <a:gd name="connsiteY382" fmla="*/ 586283 h 2062941"/>
                  <a:gd name="connsiteX383" fmla="*/ 1059530 w 1782150"/>
                  <a:gd name="connsiteY383" fmla="*/ 558368 h 2062941"/>
                  <a:gd name="connsiteX384" fmla="*/ 1020368 w 1782150"/>
                  <a:gd name="connsiteY384" fmla="*/ 475698 h 2062941"/>
                  <a:gd name="connsiteX385" fmla="*/ 1154226 w 1782150"/>
                  <a:gd name="connsiteY385" fmla="*/ 473809 h 2062941"/>
                  <a:gd name="connsiteX386" fmla="*/ 1177985 w 1782150"/>
                  <a:gd name="connsiteY386" fmla="*/ 486124 h 2062941"/>
                  <a:gd name="connsiteX387" fmla="*/ 1150738 w 1782150"/>
                  <a:gd name="connsiteY387" fmla="*/ 541163 h 2062941"/>
                  <a:gd name="connsiteX388" fmla="*/ 1153063 w 1782150"/>
                  <a:gd name="connsiteY388" fmla="*/ 576409 h 2062941"/>
                  <a:gd name="connsiteX389" fmla="*/ 1247518 w 1782150"/>
                  <a:gd name="connsiteY389" fmla="*/ 532989 h 2062941"/>
                  <a:gd name="connsiteX390" fmla="*/ 1268734 w 1782150"/>
                  <a:gd name="connsiteY390" fmla="*/ 525737 h 2062941"/>
                  <a:gd name="connsiteX391" fmla="*/ 1278399 w 1782150"/>
                  <a:gd name="connsiteY391" fmla="*/ 551763 h 2062941"/>
                  <a:gd name="connsiteX392" fmla="*/ 1248609 w 1782150"/>
                  <a:gd name="connsiteY392" fmla="*/ 573445 h 2062941"/>
                  <a:gd name="connsiteX393" fmla="*/ 1152191 w 1782150"/>
                  <a:gd name="connsiteY393" fmla="*/ 638110 h 2062941"/>
                  <a:gd name="connsiteX394" fmla="*/ 1164107 w 1782150"/>
                  <a:gd name="connsiteY394" fmla="*/ 647192 h 2062941"/>
                  <a:gd name="connsiteX395" fmla="*/ 1297652 w 1782150"/>
                  <a:gd name="connsiteY395" fmla="*/ 621522 h 2062941"/>
                  <a:gd name="connsiteX396" fmla="*/ 1329476 w 1782150"/>
                  <a:gd name="connsiteY396" fmla="*/ 635269 h 2062941"/>
                  <a:gd name="connsiteX397" fmla="*/ 1322066 w 1782150"/>
                  <a:gd name="connsiteY397" fmla="*/ 663373 h 2062941"/>
                  <a:gd name="connsiteX398" fmla="*/ 1338051 w 1782150"/>
                  <a:gd name="connsiteY398" fmla="*/ 707906 h 2062941"/>
                  <a:gd name="connsiteX399" fmla="*/ 1307171 w 1782150"/>
                  <a:gd name="connsiteY399" fmla="*/ 756383 h 2062941"/>
                  <a:gd name="connsiteX400" fmla="*/ 1261251 w 1782150"/>
                  <a:gd name="connsiteY400" fmla="*/ 793533 h 2062941"/>
                  <a:gd name="connsiteX401" fmla="*/ 1201018 w 1782150"/>
                  <a:gd name="connsiteY401" fmla="*/ 778253 h 2062941"/>
                  <a:gd name="connsiteX402" fmla="*/ 1118986 w 1782150"/>
                  <a:gd name="connsiteY402" fmla="*/ 820744 h 2062941"/>
                  <a:gd name="connsiteX403" fmla="*/ 1081495 w 1782150"/>
                  <a:gd name="connsiteY403" fmla="*/ 769185 h 2062941"/>
                  <a:gd name="connsiteX404" fmla="*/ 1074498 w 1782150"/>
                  <a:gd name="connsiteY404" fmla="*/ 762719 h 2062941"/>
                  <a:gd name="connsiteX405" fmla="*/ 1066026 w 1782150"/>
                  <a:gd name="connsiteY405" fmla="*/ 827232 h 2062941"/>
                  <a:gd name="connsiteX406" fmla="*/ 1080042 w 1782150"/>
                  <a:gd name="connsiteY406" fmla="*/ 793540 h 2062941"/>
                  <a:gd name="connsiteX407" fmla="*/ 1115063 w 1782150"/>
                  <a:gd name="connsiteY407" fmla="*/ 828314 h 2062941"/>
                  <a:gd name="connsiteX408" fmla="*/ 1106344 w 1782150"/>
                  <a:gd name="connsiteY408" fmla="*/ 848760 h 2062941"/>
                  <a:gd name="connsiteX409" fmla="*/ 1051771 w 1782150"/>
                  <a:gd name="connsiteY409" fmla="*/ 891599 h 2062941"/>
                  <a:gd name="connsiteX410" fmla="*/ 1039092 w 1782150"/>
                  <a:gd name="connsiteY410" fmla="*/ 900122 h 2062941"/>
                  <a:gd name="connsiteX411" fmla="*/ 1066026 w 1782150"/>
                  <a:gd name="connsiteY411" fmla="*/ 827232 h 2062941"/>
                  <a:gd name="connsiteX412" fmla="*/ 841302 w 1782150"/>
                  <a:gd name="connsiteY412" fmla="*/ 1111928 h 2062941"/>
                  <a:gd name="connsiteX413" fmla="*/ 905343 w 1782150"/>
                  <a:gd name="connsiteY413" fmla="*/ 1233681 h 2062941"/>
                  <a:gd name="connsiteX414" fmla="*/ 863594 w 1782150"/>
                  <a:gd name="connsiteY414" fmla="*/ 1320086 h 2062941"/>
                  <a:gd name="connsiteX415" fmla="*/ 841302 w 1782150"/>
                  <a:gd name="connsiteY415" fmla="*/ 1111928 h 2062941"/>
                  <a:gd name="connsiteX416" fmla="*/ 840256 w 1782150"/>
                  <a:gd name="connsiteY416" fmla="*/ 1680368 h 2062941"/>
                  <a:gd name="connsiteX417" fmla="*/ 840764 w 1782150"/>
                  <a:gd name="connsiteY417" fmla="*/ 1681930 h 2062941"/>
                  <a:gd name="connsiteX418" fmla="*/ 739784 w 1782150"/>
                  <a:gd name="connsiteY418" fmla="*/ 1664724 h 2062941"/>
                  <a:gd name="connsiteX419" fmla="*/ 788749 w 1782150"/>
                  <a:gd name="connsiteY419" fmla="*/ 1649292 h 2062941"/>
                  <a:gd name="connsiteX420" fmla="*/ 838061 w 1782150"/>
                  <a:gd name="connsiteY420" fmla="*/ 1638567 h 2062941"/>
                  <a:gd name="connsiteX421" fmla="*/ 840256 w 1782150"/>
                  <a:gd name="connsiteY421" fmla="*/ 1680368 h 2062941"/>
                  <a:gd name="connsiteX422" fmla="*/ 673978 w 1782150"/>
                  <a:gd name="connsiteY422" fmla="*/ 1625642 h 2062941"/>
                  <a:gd name="connsiteX423" fmla="*/ 689905 w 1782150"/>
                  <a:gd name="connsiteY423" fmla="*/ 1621340 h 2062941"/>
                  <a:gd name="connsiteX424" fmla="*/ 836856 w 1782150"/>
                  <a:gd name="connsiteY424" fmla="*/ 1585295 h 2062941"/>
                  <a:gd name="connsiteX425" fmla="*/ 837967 w 1782150"/>
                  <a:gd name="connsiteY425" fmla="*/ 1634833 h 2062941"/>
                  <a:gd name="connsiteX426" fmla="*/ 738745 w 1782150"/>
                  <a:gd name="connsiteY426" fmla="*/ 1652917 h 2062941"/>
                  <a:gd name="connsiteX427" fmla="*/ 717544 w 1782150"/>
                  <a:gd name="connsiteY427" fmla="*/ 1656550 h 2062941"/>
                  <a:gd name="connsiteX428" fmla="*/ 677240 w 1782150"/>
                  <a:gd name="connsiteY428" fmla="*/ 1633075 h 2062941"/>
                  <a:gd name="connsiteX429" fmla="*/ 673978 w 1782150"/>
                  <a:gd name="connsiteY429" fmla="*/ 1625642 h 2062941"/>
                  <a:gd name="connsiteX430" fmla="*/ 1068380 w 1782150"/>
                  <a:gd name="connsiteY430" fmla="*/ 1928335 h 2062941"/>
                  <a:gd name="connsiteX431" fmla="*/ 891952 w 1782150"/>
                  <a:gd name="connsiteY431" fmla="*/ 2035658 h 2062941"/>
                  <a:gd name="connsiteX432" fmla="*/ 786947 w 1782150"/>
                  <a:gd name="connsiteY432" fmla="*/ 2017232 h 2062941"/>
                  <a:gd name="connsiteX433" fmla="*/ 703666 w 1782150"/>
                  <a:gd name="connsiteY433" fmla="*/ 1811821 h 2062941"/>
                  <a:gd name="connsiteX434" fmla="*/ 1086654 w 1782150"/>
                  <a:gd name="connsiteY434" fmla="*/ 1811588 h 2062941"/>
                  <a:gd name="connsiteX435" fmla="*/ 1068380 w 1782150"/>
                  <a:gd name="connsiteY435" fmla="*/ 1928335 h 2062941"/>
                  <a:gd name="connsiteX436" fmla="*/ 1089051 w 1782150"/>
                  <a:gd name="connsiteY436" fmla="*/ 1793831 h 2062941"/>
                  <a:gd name="connsiteX437" fmla="*/ 700462 w 1782150"/>
                  <a:gd name="connsiteY437" fmla="*/ 1786041 h 2062941"/>
                  <a:gd name="connsiteX438" fmla="*/ 682494 w 1782150"/>
                  <a:gd name="connsiteY438" fmla="*/ 1660699 h 2062941"/>
                  <a:gd name="connsiteX439" fmla="*/ 1112012 w 1782150"/>
                  <a:gd name="connsiteY439" fmla="*/ 1654058 h 2062941"/>
                  <a:gd name="connsiteX440" fmla="*/ 1089051 w 1782150"/>
                  <a:gd name="connsiteY440" fmla="*/ 1793831 h 2062941"/>
                  <a:gd name="connsiteX441" fmla="*/ 1047985 w 1782150"/>
                  <a:gd name="connsiteY441" fmla="*/ 1603772 h 2062941"/>
                  <a:gd name="connsiteX442" fmla="*/ 1114845 w 1782150"/>
                  <a:gd name="connsiteY442" fmla="*/ 1636337 h 2062941"/>
                  <a:gd name="connsiteX443" fmla="*/ 856764 w 1782150"/>
                  <a:gd name="connsiteY443" fmla="*/ 1682518 h 2062941"/>
                  <a:gd name="connsiteX444" fmla="*/ 857912 w 1782150"/>
                  <a:gd name="connsiteY444" fmla="*/ 1635865 h 2062941"/>
                  <a:gd name="connsiteX445" fmla="*/ 938017 w 1782150"/>
                  <a:gd name="connsiteY445" fmla="*/ 1631433 h 2062941"/>
                  <a:gd name="connsiteX446" fmla="*/ 960120 w 1782150"/>
                  <a:gd name="connsiteY446" fmla="*/ 1632311 h 2062941"/>
                  <a:gd name="connsiteX447" fmla="*/ 1063701 w 1782150"/>
                  <a:gd name="connsiteY447" fmla="*/ 1653048 h 2062941"/>
                  <a:gd name="connsiteX448" fmla="*/ 1065743 w 1782150"/>
                  <a:gd name="connsiteY448" fmla="*/ 1645637 h 2062941"/>
                  <a:gd name="connsiteX449" fmla="*/ 962154 w 1782150"/>
                  <a:gd name="connsiteY449" fmla="*/ 1622329 h 2062941"/>
                  <a:gd name="connsiteX450" fmla="*/ 968076 w 1782150"/>
                  <a:gd name="connsiteY450" fmla="*/ 1587191 h 2062941"/>
                  <a:gd name="connsiteX451" fmla="*/ 1047985 w 1782150"/>
                  <a:gd name="connsiteY451" fmla="*/ 1603772 h 2062941"/>
                  <a:gd name="connsiteX452" fmla="*/ 857222 w 1782150"/>
                  <a:gd name="connsiteY452" fmla="*/ 1583449 h 2062941"/>
                  <a:gd name="connsiteX453" fmla="*/ 947441 w 1782150"/>
                  <a:gd name="connsiteY453" fmla="*/ 1584772 h 2062941"/>
                  <a:gd name="connsiteX454" fmla="*/ 942631 w 1782150"/>
                  <a:gd name="connsiteY454" fmla="*/ 1613660 h 2062941"/>
                  <a:gd name="connsiteX455" fmla="*/ 940517 w 1782150"/>
                  <a:gd name="connsiteY455" fmla="*/ 1621747 h 2062941"/>
                  <a:gd name="connsiteX456" fmla="*/ 857825 w 1782150"/>
                  <a:gd name="connsiteY456" fmla="*/ 1630953 h 2062941"/>
                  <a:gd name="connsiteX457" fmla="*/ 857222 w 1782150"/>
                  <a:gd name="connsiteY457" fmla="*/ 1583449 h 2062941"/>
                  <a:gd name="connsiteX458" fmla="*/ 968940 w 1782150"/>
                  <a:gd name="connsiteY458" fmla="*/ 1340750 h 2062941"/>
                  <a:gd name="connsiteX459" fmla="*/ 949337 w 1782150"/>
                  <a:gd name="connsiteY459" fmla="*/ 1569492 h 2062941"/>
                  <a:gd name="connsiteX460" fmla="*/ 857163 w 1782150"/>
                  <a:gd name="connsiteY460" fmla="*/ 1568467 h 2062941"/>
                  <a:gd name="connsiteX461" fmla="*/ 912158 w 1782150"/>
                  <a:gd name="connsiteY461" fmla="*/ 1244921 h 2062941"/>
                  <a:gd name="connsiteX462" fmla="*/ 973787 w 1782150"/>
                  <a:gd name="connsiteY462" fmla="*/ 1321851 h 2062941"/>
                  <a:gd name="connsiteX463" fmla="*/ 968940 w 1782150"/>
                  <a:gd name="connsiteY463" fmla="*/ 1340750 h 2062941"/>
                  <a:gd name="connsiteX464" fmla="*/ 1377213 w 1782150"/>
                  <a:gd name="connsiteY464" fmla="*/ 1254047 h 2062941"/>
                  <a:gd name="connsiteX465" fmla="*/ 1330639 w 1782150"/>
                  <a:gd name="connsiteY465" fmla="*/ 1415878 h 2062941"/>
                  <a:gd name="connsiteX466" fmla="*/ 1227174 w 1782150"/>
                  <a:gd name="connsiteY466" fmla="*/ 1322941 h 2062941"/>
                  <a:gd name="connsiteX467" fmla="*/ 1213151 w 1782150"/>
                  <a:gd name="connsiteY467" fmla="*/ 1266769 h 2062941"/>
                  <a:gd name="connsiteX468" fmla="*/ 1183652 w 1782150"/>
                  <a:gd name="connsiteY468" fmla="*/ 1210583 h 2062941"/>
                  <a:gd name="connsiteX469" fmla="*/ 1169048 w 1782150"/>
                  <a:gd name="connsiteY469" fmla="*/ 1212465 h 2062941"/>
                  <a:gd name="connsiteX470" fmla="*/ 1186995 w 1782150"/>
                  <a:gd name="connsiteY470" fmla="*/ 1359539 h 2062941"/>
                  <a:gd name="connsiteX471" fmla="*/ 1111067 w 1782150"/>
                  <a:gd name="connsiteY471" fmla="*/ 1287528 h 2062941"/>
                  <a:gd name="connsiteX472" fmla="*/ 1068809 w 1782150"/>
                  <a:gd name="connsiteY472" fmla="*/ 1147574 h 2062941"/>
                  <a:gd name="connsiteX473" fmla="*/ 1047077 w 1782150"/>
                  <a:gd name="connsiteY473" fmla="*/ 1182457 h 2062941"/>
                  <a:gd name="connsiteX474" fmla="*/ 1037203 w 1782150"/>
                  <a:gd name="connsiteY474" fmla="*/ 1273606 h 2062941"/>
                  <a:gd name="connsiteX475" fmla="*/ 1025984 w 1782150"/>
                  <a:gd name="connsiteY475" fmla="*/ 1313590 h 2062941"/>
                  <a:gd name="connsiteX476" fmla="*/ 908220 w 1782150"/>
                  <a:gd name="connsiteY476" fmla="*/ 1205075 h 2062941"/>
                  <a:gd name="connsiteX477" fmla="*/ 835489 w 1782150"/>
                  <a:gd name="connsiteY477" fmla="*/ 1020408 h 2062941"/>
                  <a:gd name="connsiteX478" fmla="*/ 914200 w 1782150"/>
                  <a:gd name="connsiteY478" fmla="*/ 932528 h 2062941"/>
                  <a:gd name="connsiteX479" fmla="*/ 1006570 w 1782150"/>
                  <a:gd name="connsiteY479" fmla="*/ 972250 h 2062941"/>
                  <a:gd name="connsiteX480" fmla="*/ 1053115 w 1782150"/>
                  <a:gd name="connsiteY480" fmla="*/ 913084 h 2062941"/>
                  <a:gd name="connsiteX481" fmla="*/ 1138168 w 1782150"/>
                  <a:gd name="connsiteY481" fmla="*/ 926039 h 2062941"/>
                  <a:gd name="connsiteX482" fmla="*/ 1166432 w 1782150"/>
                  <a:gd name="connsiteY482" fmla="*/ 909604 h 2062941"/>
                  <a:gd name="connsiteX483" fmla="*/ 1147105 w 1782150"/>
                  <a:gd name="connsiteY483" fmla="*/ 947968 h 2062941"/>
                  <a:gd name="connsiteX484" fmla="*/ 1191281 w 1782150"/>
                  <a:gd name="connsiteY484" fmla="*/ 1025886 h 2062941"/>
                  <a:gd name="connsiteX485" fmla="*/ 1255511 w 1782150"/>
                  <a:gd name="connsiteY485" fmla="*/ 996445 h 2062941"/>
                  <a:gd name="connsiteX486" fmla="*/ 1280432 w 1782150"/>
                  <a:gd name="connsiteY486" fmla="*/ 976391 h 2062941"/>
                  <a:gd name="connsiteX487" fmla="*/ 1273676 w 1782150"/>
                  <a:gd name="connsiteY487" fmla="*/ 1069939 h 2062941"/>
                  <a:gd name="connsiteX488" fmla="*/ 1355125 w 1782150"/>
                  <a:gd name="connsiteY488" fmla="*/ 1164009 h 2062941"/>
                  <a:gd name="connsiteX489" fmla="*/ 1377213 w 1782150"/>
                  <a:gd name="connsiteY489" fmla="*/ 1254047 h 2062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</a:cxnLst>
                <a:rect l="l" t="t" r="r" b="b"/>
                <a:pathLst>
                  <a:path w="1782150" h="2062941">
                    <a:moveTo>
                      <a:pt x="1769785" y="1061387"/>
                    </a:moveTo>
                    <a:cubicBezTo>
                      <a:pt x="1731567" y="971436"/>
                      <a:pt x="1613933" y="982168"/>
                      <a:pt x="1532556" y="978673"/>
                    </a:cubicBezTo>
                    <a:cubicBezTo>
                      <a:pt x="1509088" y="978433"/>
                      <a:pt x="1485618" y="976849"/>
                      <a:pt x="1462223" y="976849"/>
                    </a:cubicBezTo>
                    <a:cubicBezTo>
                      <a:pt x="1451615" y="976849"/>
                      <a:pt x="1451542" y="993342"/>
                      <a:pt x="1462223" y="993342"/>
                    </a:cubicBezTo>
                    <a:cubicBezTo>
                      <a:pt x="1542219" y="1000412"/>
                      <a:pt x="1709478" y="976348"/>
                      <a:pt x="1750748" y="1059185"/>
                    </a:cubicBezTo>
                    <a:cubicBezTo>
                      <a:pt x="1758377" y="1076572"/>
                      <a:pt x="1771964" y="1101262"/>
                      <a:pt x="1762228" y="1119891"/>
                    </a:cubicBezTo>
                    <a:cubicBezTo>
                      <a:pt x="1754236" y="1128007"/>
                      <a:pt x="1742174" y="1114500"/>
                      <a:pt x="1735417" y="1110264"/>
                    </a:cubicBezTo>
                    <a:cubicBezTo>
                      <a:pt x="1719141" y="1098261"/>
                      <a:pt x="1704465" y="1083497"/>
                      <a:pt x="1687100" y="1072976"/>
                    </a:cubicBezTo>
                    <a:cubicBezTo>
                      <a:pt x="1653967" y="1052486"/>
                      <a:pt x="1569393" y="1048577"/>
                      <a:pt x="1552683" y="1091540"/>
                    </a:cubicBezTo>
                    <a:cubicBezTo>
                      <a:pt x="1544036" y="1090385"/>
                      <a:pt x="1541202" y="1103441"/>
                      <a:pt x="1550575" y="1103921"/>
                    </a:cubicBezTo>
                    <a:cubicBezTo>
                      <a:pt x="1609501" y="1103797"/>
                      <a:pt x="1691241" y="1110162"/>
                      <a:pt x="1713619" y="1175293"/>
                    </a:cubicBezTo>
                    <a:cubicBezTo>
                      <a:pt x="1725027" y="1216948"/>
                      <a:pt x="1707953" y="1259496"/>
                      <a:pt x="1708170" y="1301514"/>
                    </a:cubicBezTo>
                    <a:cubicBezTo>
                      <a:pt x="1668935" y="1285493"/>
                      <a:pt x="1614805" y="1252928"/>
                      <a:pt x="1590029" y="1218241"/>
                    </a:cubicBezTo>
                    <a:cubicBezTo>
                      <a:pt x="1579638" y="1202692"/>
                      <a:pt x="1571210" y="1185959"/>
                      <a:pt x="1561110" y="1170272"/>
                    </a:cubicBezTo>
                    <a:cubicBezTo>
                      <a:pt x="1555444" y="1159570"/>
                      <a:pt x="1520349" y="1115197"/>
                      <a:pt x="1508506" y="1131444"/>
                    </a:cubicBezTo>
                    <a:cubicBezTo>
                      <a:pt x="1499860" y="1149746"/>
                      <a:pt x="1501386" y="1167613"/>
                      <a:pt x="1511922" y="1184753"/>
                    </a:cubicBezTo>
                    <a:cubicBezTo>
                      <a:pt x="1519405" y="1196945"/>
                      <a:pt x="1529941" y="1207771"/>
                      <a:pt x="1535680" y="1220915"/>
                    </a:cubicBezTo>
                    <a:cubicBezTo>
                      <a:pt x="1498552" y="1215051"/>
                      <a:pt x="1448563" y="1165041"/>
                      <a:pt x="1432724" y="1131865"/>
                    </a:cubicBezTo>
                    <a:cubicBezTo>
                      <a:pt x="1417683" y="1096183"/>
                      <a:pt x="1419791" y="1050619"/>
                      <a:pt x="1388112" y="1023844"/>
                    </a:cubicBezTo>
                    <a:cubicBezTo>
                      <a:pt x="1384625" y="1021040"/>
                      <a:pt x="1378231" y="1020459"/>
                      <a:pt x="1375978" y="1025407"/>
                    </a:cubicBezTo>
                    <a:cubicBezTo>
                      <a:pt x="1361228" y="1062251"/>
                      <a:pt x="1377649" y="1105534"/>
                      <a:pt x="1365733" y="1142618"/>
                    </a:cubicBezTo>
                    <a:cubicBezTo>
                      <a:pt x="1365370" y="1143963"/>
                      <a:pt x="1364062" y="1146251"/>
                      <a:pt x="1363190" y="1146978"/>
                    </a:cubicBezTo>
                    <a:cubicBezTo>
                      <a:pt x="1362245" y="1147850"/>
                      <a:pt x="1360139" y="1148525"/>
                      <a:pt x="1358612" y="1148177"/>
                    </a:cubicBezTo>
                    <a:cubicBezTo>
                      <a:pt x="1331511" y="1140025"/>
                      <a:pt x="1298380" y="1101581"/>
                      <a:pt x="1291840" y="1074058"/>
                    </a:cubicBezTo>
                    <a:cubicBezTo>
                      <a:pt x="1282831" y="1040105"/>
                      <a:pt x="1293584" y="1003478"/>
                      <a:pt x="1298089" y="969620"/>
                    </a:cubicBezTo>
                    <a:cubicBezTo>
                      <a:pt x="1298524" y="966139"/>
                      <a:pt x="1295182" y="962456"/>
                      <a:pt x="1291986" y="961635"/>
                    </a:cubicBezTo>
                    <a:cubicBezTo>
                      <a:pt x="1237783" y="949406"/>
                      <a:pt x="1242360" y="1010025"/>
                      <a:pt x="1222670" y="1023321"/>
                    </a:cubicBezTo>
                    <a:cubicBezTo>
                      <a:pt x="1212352" y="1023496"/>
                      <a:pt x="1202834" y="1013396"/>
                      <a:pt x="1194841" y="1006261"/>
                    </a:cubicBezTo>
                    <a:cubicBezTo>
                      <a:pt x="1180019" y="992318"/>
                      <a:pt x="1162291" y="972831"/>
                      <a:pt x="1163381" y="951419"/>
                    </a:cubicBezTo>
                    <a:cubicBezTo>
                      <a:pt x="1167522" y="936858"/>
                      <a:pt x="1179656" y="925531"/>
                      <a:pt x="1184451" y="911210"/>
                    </a:cubicBezTo>
                    <a:cubicBezTo>
                      <a:pt x="1189174" y="896177"/>
                      <a:pt x="1170864" y="888744"/>
                      <a:pt x="1159167" y="894985"/>
                    </a:cubicBezTo>
                    <a:cubicBezTo>
                      <a:pt x="1135407" y="904271"/>
                      <a:pt x="1116589" y="926853"/>
                      <a:pt x="1090723" y="930660"/>
                    </a:cubicBezTo>
                    <a:cubicBezTo>
                      <a:pt x="1078276" y="931808"/>
                      <a:pt x="1073350" y="920314"/>
                      <a:pt x="1069913" y="909975"/>
                    </a:cubicBezTo>
                    <a:cubicBezTo>
                      <a:pt x="1066382" y="898829"/>
                      <a:pt x="1066055" y="887422"/>
                      <a:pt x="1074244" y="878238"/>
                    </a:cubicBezTo>
                    <a:cubicBezTo>
                      <a:pt x="1088979" y="861759"/>
                      <a:pt x="1119277" y="860051"/>
                      <a:pt x="1137805" y="870253"/>
                    </a:cubicBezTo>
                    <a:cubicBezTo>
                      <a:pt x="1146597" y="875092"/>
                      <a:pt x="1154444" y="861643"/>
                      <a:pt x="1145652" y="856804"/>
                    </a:cubicBezTo>
                    <a:cubicBezTo>
                      <a:pt x="1139767" y="853570"/>
                      <a:pt x="1133445" y="851347"/>
                      <a:pt x="1126834" y="850010"/>
                    </a:cubicBezTo>
                    <a:cubicBezTo>
                      <a:pt x="1146887" y="797696"/>
                      <a:pt x="1169992" y="792182"/>
                      <a:pt x="1222742" y="797406"/>
                    </a:cubicBezTo>
                    <a:cubicBezTo>
                      <a:pt x="1232478" y="798575"/>
                      <a:pt x="1245775" y="795546"/>
                      <a:pt x="1252895" y="803618"/>
                    </a:cubicBezTo>
                    <a:cubicBezTo>
                      <a:pt x="1238218" y="813122"/>
                      <a:pt x="1231389" y="833895"/>
                      <a:pt x="1234803" y="850424"/>
                    </a:cubicBezTo>
                    <a:cubicBezTo>
                      <a:pt x="1235603" y="853992"/>
                      <a:pt x="1239672" y="857203"/>
                      <a:pt x="1243377" y="856942"/>
                    </a:cubicBezTo>
                    <a:cubicBezTo>
                      <a:pt x="1277454" y="854558"/>
                      <a:pt x="1291114" y="821063"/>
                      <a:pt x="1314146" y="801315"/>
                    </a:cubicBezTo>
                    <a:cubicBezTo>
                      <a:pt x="1339359" y="778239"/>
                      <a:pt x="1363626" y="797239"/>
                      <a:pt x="1390509" y="805405"/>
                    </a:cubicBezTo>
                    <a:cubicBezTo>
                      <a:pt x="1378666" y="810593"/>
                      <a:pt x="1367767" y="817437"/>
                      <a:pt x="1357523" y="825444"/>
                    </a:cubicBezTo>
                    <a:cubicBezTo>
                      <a:pt x="1345171" y="836285"/>
                      <a:pt x="1330276" y="846392"/>
                      <a:pt x="1323664" y="861904"/>
                    </a:cubicBezTo>
                    <a:cubicBezTo>
                      <a:pt x="1321702" y="867477"/>
                      <a:pt x="1328315" y="870747"/>
                      <a:pt x="1332674" y="868807"/>
                    </a:cubicBezTo>
                    <a:cubicBezTo>
                      <a:pt x="1344808" y="862427"/>
                      <a:pt x="1352509" y="850235"/>
                      <a:pt x="1363263" y="841872"/>
                    </a:cubicBezTo>
                    <a:cubicBezTo>
                      <a:pt x="1373217" y="833103"/>
                      <a:pt x="1384261" y="825444"/>
                      <a:pt x="1396322" y="819792"/>
                    </a:cubicBezTo>
                    <a:cubicBezTo>
                      <a:pt x="1456919" y="791971"/>
                      <a:pt x="1473993" y="830966"/>
                      <a:pt x="1526380" y="845687"/>
                    </a:cubicBezTo>
                    <a:cubicBezTo>
                      <a:pt x="1563581" y="857102"/>
                      <a:pt x="1611826" y="864113"/>
                      <a:pt x="1627447" y="905325"/>
                    </a:cubicBezTo>
                    <a:cubicBezTo>
                      <a:pt x="1581673" y="885976"/>
                      <a:pt x="1530158" y="884166"/>
                      <a:pt x="1483294" y="900515"/>
                    </a:cubicBezTo>
                    <a:cubicBezTo>
                      <a:pt x="1462949" y="892377"/>
                      <a:pt x="1440135" y="888897"/>
                      <a:pt x="1418338" y="885307"/>
                    </a:cubicBezTo>
                    <a:cubicBezTo>
                      <a:pt x="1398212" y="882525"/>
                      <a:pt x="1369584" y="878136"/>
                      <a:pt x="1352364" y="892326"/>
                    </a:cubicBezTo>
                    <a:cubicBezTo>
                      <a:pt x="1346261" y="897361"/>
                      <a:pt x="1339431" y="910905"/>
                      <a:pt x="1344808" y="918396"/>
                    </a:cubicBezTo>
                    <a:cubicBezTo>
                      <a:pt x="1341320" y="932506"/>
                      <a:pt x="1366096" y="937047"/>
                      <a:pt x="1376269" y="937774"/>
                    </a:cubicBezTo>
                    <a:cubicBezTo>
                      <a:pt x="1430326" y="942228"/>
                      <a:pt x="1479443" y="913201"/>
                      <a:pt x="1531539" y="904453"/>
                    </a:cubicBezTo>
                    <a:cubicBezTo>
                      <a:pt x="1573390" y="900072"/>
                      <a:pt x="1616912" y="910570"/>
                      <a:pt x="1652805" y="932353"/>
                    </a:cubicBezTo>
                    <a:cubicBezTo>
                      <a:pt x="1680197" y="949152"/>
                      <a:pt x="1703375" y="973558"/>
                      <a:pt x="1719869" y="1001102"/>
                    </a:cubicBezTo>
                    <a:cubicBezTo>
                      <a:pt x="1720450" y="1002120"/>
                      <a:pt x="1722193" y="1001458"/>
                      <a:pt x="1721830" y="1000281"/>
                    </a:cubicBezTo>
                    <a:cubicBezTo>
                      <a:pt x="1708897" y="958416"/>
                      <a:pt x="1675910" y="927899"/>
                      <a:pt x="1637111" y="909590"/>
                    </a:cubicBezTo>
                    <a:cubicBezTo>
                      <a:pt x="1626430" y="848659"/>
                      <a:pt x="1553191" y="846115"/>
                      <a:pt x="1507416" y="824914"/>
                    </a:cubicBezTo>
                    <a:cubicBezTo>
                      <a:pt x="1478281" y="808072"/>
                      <a:pt x="1457064" y="790721"/>
                      <a:pt x="1421316" y="796519"/>
                    </a:cubicBezTo>
                    <a:cubicBezTo>
                      <a:pt x="1381427" y="795306"/>
                      <a:pt x="1348077" y="755838"/>
                      <a:pt x="1308769" y="784378"/>
                    </a:cubicBezTo>
                    <a:cubicBezTo>
                      <a:pt x="1286682" y="798641"/>
                      <a:pt x="1275565" y="826055"/>
                      <a:pt x="1251515" y="837295"/>
                    </a:cubicBezTo>
                    <a:cubicBezTo>
                      <a:pt x="1252823" y="825641"/>
                      <a:pt x="1262268" y="817190"/>
                      <a:pt x="1267136" y="806132"/>
                    </a:cubicBezTo>
                    <a:cubicBezTo>
                      <a:pt x="1267644" y="804962"/>
                      <a:pt x="1267717" y="803698"/>
                      <a:pt x="1267427" y="802579"/>
                    </a:cubicBezTo>
                    <a:cubicBezTo>
                      <a:pt x="1295473" y="783361"/>
                      <a:pt x="1360574" y="749931"/>
                      <a:pt x="1356869" y="710848"/>
                    </a:cubicBezTo>
                    <a:cubicBezTo>
                      <a:pt x="1354253" y="695299"/>
                      <a:pt x="1344226" y="681872"/>
                      <a:pt x="1340666" y="666592"/>
                    </a:cubicBezTo>
                    <a:cubicBezTo>
                      <a:pt x="1340012" y="663243"/>
                      <a:pt x="1342192" y="658462"/>
                      <a:pt x="1343718" y="654502"/>
                    </a:cubicBezTo>
                    <a:cubicBezTo>
                      <a:pt x="1348586" y="641409"/>
                      <a:pt x="1349603" y="628439"/>
                      <a:pt x="1343427" y="615506"/>
                    </a:cubicBezTo>
                    <a:cubicBezTo>
                      <a:pt x="1329404" y="586203"/>
                      <a:pt x="1297652" y="601818"/>
                      <a:pt x="1275056" y="610362"/>
                    </a:cubicBezTo>
                    <a:cubicBezTo>
                      <a:pt x="1243813" y="622169"/>
                      <a:pt x="1209228" y="622038"/>
                      <a:pt x="1176096" y="626325"/>
                    </a:cubicBezTo>
                    <a:cubicBezTo>
                      <a:pt x="1203706" y="590803"/>
                      <a:pt x="1293875" y="602936"/>
                      <a:pt x="1297508" y="549300"/>
                    </a:cubicBezTo>
                    <a:cubicBezTo>
                      <a:pt x="1297289" y="523768"/>
                      <a:pt x="1279851" y="496747"/>
                      <a:pt x="1251515" y="509077"/>
                    </a:cubicBezTo>
                    <a:cubicBezTo>
                      <a:pt x="1235966" y="515434"/>
                      <a:pt x="1223832" y="528164"/>
                      <a:pt x="1209228" y="536360"/>
                    </a:cubicBezTo>
                    <a:cubicBezTo>
                      <a:pt x="1195205" y="544229"/>
                      <a:pt x="1180237" y="550034"/>
                      <a:pt x="1164761" y="554314"/>
                    </a:cubicBezTo>
                    <a:cubicBezTo>
                      <a:pt x="1170428" y="542732"/>
                      <a:pt x="1179075" y="532364"/>
                      <a:pt x="1186122" y="521828"/>
                    </a:cubicBezTo>
                    <a:cubicBezTo>
                      <a:pt x="1236475" y="447506"/>
                      <a:pt x="1113174" y="448073"/>
                      <a:pt x="1068206" y="450638"/>
                    </a:cubicBezTo>
                    <a:cubicBezTo>
                      <a:pt x="1040538" y="450144"/>
                      <a:pt x="987635" y="451888"/>
                      <a:pt x="1002966" y="493412"/>
                    </a:cubicBezTo>
                    <a:cubicBezTo>
                      <a:pt x="1009593" y="515115"/>
                      <a:pt x="1045994" y="548501"/>
                      <a:pt x="1041642" y="568482"/>
                    </a:cubicBezTo>
                    <a:cubicBezTo>
                      <a:pt x="1035771" y="570240"/>
                      <a:pt x="1028244" y="567116"/>
                      <a:pt x="1021283" y="565460"/>
                    </a:cubicBezTo>
                    <a:cubicBezTo>
                      <a:pt x="994683" y="557053"/>
                      <a:pt x="954881" y="541940"/>
                      <a:pt x="937727" y="573394"/>
                    </a:cubicBezTo>
                    <a:cubicBezTo>
                      <a:pt x="927634" y="595838"/>
                      <a:pt x="922090" y="620600"/>
                      <a:pt x="917099" y="644635"/>
                    </a:cubicBezTo>
                    <a:cubicBezTo>
                      <a:pt x="907421" y="698387"/>
                      <a:pt x="912870" y="766010"/>
                      <a:pt x="969812" y="790852"/>
                    </a:cubicBezTo>
                    <a:cubicBezTo>
                      <a:pt x="1001128" y="804512"/>
                      <a:pt x="1047564" y="803938"/>
                      <a:pt x="1073677" y="778863"/>
                    </a:cubicBezTo>
                    <a:cubicBezTo>
                      <a:pt x="1074287" y="780505"/>
                      <a:pt x="1074970" y="782126"/>
                      <a:pt x="1075668" y="783731"/>
                    </a:cubicBezTo>
                    <a:cubicBezTo>
                      <a:pt x="1041751" y="807069"/>
                      <a:pt x="1025686" y="905630"/>
                      <a:pt x="993383" y="944843"/>
                    </a:cubicBezTo>
                    <a:cubicBezTo>
                      <a:pt x="978793" y="936560"/>
                      <a:pt x="965060" y="926628"/>
                      <a:pt x="949461" y="920248"/>
                    </a:cubicBezTo>
                    <a:cubicBezTo>
                      <a:pt x="911737" y="904758"/>
                      <a:pt x="865701" y="918490"/>
                      <a:pt x="839536" y="948948"/>
                    </a:cubicBezTo>
                    <a:cubicBezTo>
                      <a:pt x="830687" y="711887"/>
                      <a:pt x="795985" y="462728"/>
                      <a:pt x="664089" y="260252"/>
                    </a:cubicBezTo>
                    <a:cubicBezTo>
                      <a:pt x="730477" y="262708"/>
                      <a:pt x="815683" y="242589"/>
                      <a:pt x="839464" y="172380"/>
                    </a:cubicBezTo>
                    <a:cubicBezTo>
                      <a:pt x="850246" y="131989"/>
                      <a:pt x="808235" y="114558"/>
                      <a:pt x="775183" y="126525"/>
                    </a:cubicBezTo>
                    <a:cubicBezTo>
                      <a:pt x="764009" y="129657"/>
                      <a:pt x="752550" y="133994"/>
                      <a:pt x="741681" y="131284"/>
                    </a:cubicBezTo>
                    <a:cubicBezTo>
                      <a:pt x="772023" y="106733"/>
                      <a:pt x="800948" y="93633"/>
                      <a:pt x="768753" y="52487"/>
                    </a:cubicBezTo>
                    <a:cubicBezTo>
                      <a:pt x="730753" y="10890"/>
                      <a:pt x="692876" y="52174"/>
                      <a:pt x="678962" y="91780"/>
                    </a:cubicBezTo>
                    <a:cubicBezTo>
                      <a:pt x="670795" y="109618"/>
                      <a:pt x="659824" y="136661"/>
                      <a:pt x="638695" y="141108"/>
                    </a:cubicBezTo>
                    <a:cubicBezTo>
                      <a:pt x="633515" y="139967"/>
                      <a:pt x="635070" y="128523"/>
                      <a:pt x="635680" y="124818"/>
                    </a:cubicBezTo>
                    <a:cubicBezTo>
                      <a:pt x="637337" y="114813"/>
                      <a:pt x="641028" y="105062"/>
                      <a:pt x="648148" y="97745"/>
                    </a:cubicBezTo>
                    <a:cubicBezTo>
                      <a:pt x="660130" y="85437"/>
                      <a:pt x="677655" y="75984"/>
                      <a:pt x="684368" y="59418"/>
                    </a:cubicBezTo>
                    <a:cubicBezTo>
                      <a:pt x="692470" y="39423"/>
                      <a:pt x="674523" y="19987"/>
                      <a:pt x="656155" y="14530"/>
                    </a:cubicBezTo>
                    <a:cubicBezTo>
                      <a:pt x="634844" y="8201"/>
                      <a:pt x="612691" y="20226"/>
                      <a:pt x="597629" y="34613"/>
                    </a:cubicBezTo>
                    <a:cubicBezTo>
                      <a:pt x="580395" y="50409"/>
                      <a:pt x="573172" y="77445"/>
                      <a:pt x="551811" y="88547"/>
                    </a:cubicBezTo>
                    <a:cubicBezTo>
                      <a:pt x="551680" y="88518"/>
                      <a:pt x="551571" y="88496"/>
                      <a:pt x="551440" y="88467"/>
                    </a:cubicBezTo>
                    <a:cubicBezTo>
                      <a:pt x="542627" y="77699"/>
                      <a:pt x="557006" y="64068"/>
                      <a:pt x="563603" y="55851"/>
                    </a:cubicBezTo>
                    <a:cubicBezTo>
                      <a:pt x="571559" y="45868"/>
                      <a:pt x="581993" y="32302"/>
                      <a:pt x="573419" y="19471"/>
                    </a:cubicBezTo>
                    <a:cubicBezTo>
                      <a:pt x="568486" y="12089"/>
                      <a:pt x="558939" y="7540"/>
                      <a:pt x="550263" y="7010"/>
                    </a:cubicBezTo>
                    <a:cubicBezTo>
                      <a:pt x="531052" y="4678"/>
                      <a:pt x="512234" y="27994"/>
                      <a:pt x="494963" y="16804"/>
                    </a:cubicBezTo>
                    <a:cubicBezTo>
                      <a:pt x="478179" y="6843"/>
                      <a:pt x="448891" y="-15630"/>
                      <a:pt x="442897" y="17197"/>
                    </a:cubicBezTo>
                    <a:cubicBezTo>
                      <a:pt x="440550" y="30333"/>
                      <a:pt x="442708" y="44138"/>
                      <a:pt x="439605" y="57108"/>
                    </a:cubicBezTo>
                    <a:cubicBezTo>
                      <a:pt x="439038" y="59491"/>
                      <a:pt x="438334" y="60755"/>
                      <a:pt x="437847" y="61889"/>
                    </a:cubicBezTo>
                    <a:cubicBezTo>
                      <a:pt x="437781" y="62041"/>
                      <a:pt x="437752" y="61794"/>
                      <a:pt x="437621" y="61751"/>
                    </a:cubicBezTo>
                    <a:cubicBezTo>
                      <a:pt x="432172" y="59890"/>
                      <a:pt x="428946" y="58001"/>
                      <a:pt x="427239" y="52312"/>
                    </a:cubicBezTo>
                    <a:cubicBezTo>
                      <a:pt x="424747" y="39357"/>
                      <a:pt x="421971" y="25203"/>
                      <a:pt x="407846" y="20292"/>
                    </a:cubicBezTo>
                    <a:cubicBezTo>
                      <a:pt x="384182" y="12670"/>
                      <a:pt x="358177" y="16775"/>
                      <a:pt x="333989" y="19849"/>
                    </a:cubicBezTo>
                    <a:cubicBezTo>
                      <a:pt x="320388" y="21810"/>
                      <a:pt x="306771" y="23641"/>
                      <a:pt x="293003" y="23700"/>
                    </a:cubicBezTo>
                    <a:cubicBezTo>
                      <a:pt x="288375" y="23721"/>
                      <a:pt x="284015" y="27717"/>
                      <a:pt x="284197" y="32506"/>
                    </a:cubicBezTo>
                    <a:cubicBezTo>
                      <a:pt x="284880" y="50583"/>
                      <a:pt x="298917" y="58684"/>
                      <a:pt x="311262" y="68668"/>
                    </a:cubicBezTo>
                    <a:cubicBezTo>
                      <a:pt x="283841" y="69002"/>
                      <a:pt x="259239" y="57435"/>
                      <a:pt x="233700" y="49682"/>
                    </a:cubicBezTo>
                    <a:cubicBezTo>
                      <a:pt x="192590" y="36269"/>
                      <a:pt x="147970" y="35303"/>
                      <a:pt x="107093" y="50089"/>
                    </a:cubicBezTo>
                    <a:cubicBezTo>
                      <a:pt x="101048" y="52276"/>
                      <a:pt x="97327" y="60653"/>
                      <a:pt x="103002" y="65587"/>
                    </a:cubicBezTo>
                    <a:cubicBezTo>
                      <a:pt x="133446" y="90726"/>
                      <a:pt x="175319" y="88634"/>
                      <a:pt x="209926" y="105222"/>
                    </a:cubicBezTo>
                    <a:cubicBezTo>
                      <a:pt x="194355" y="124120"/>
                      <a:pt x="211074" y="138979"/>
                      <a:pt x="230575" y="142045"/>
                    </a:cubicBezTo>
                    <a:cubicBezTo>
                      <a:pt x="284255" y="151389"/>
                      <a:pt x="336794" y="133922"/>
                      <a:pt x="390408" y="135171"/>
                    </a:cubicBezTo>
                    <a:cubicBezTo>
                      <a:pt x="388359" y="146448"/>
                      <a:pt x="366249" y="145576"/>
                      <a:pt x="356985" y="147465"/>
                    </a:cubicBezTo>
                    <a:cubicBezTo>
                      <a:pt x="339540" y="149674"/>
                      <a:pt x="317271" y="155007"/>
                      <a:pt x="317918" y="177357"/>
                    </a:cubicBezTo>
                    <a:cubicBezTo>
                      <a:pt x="318535" y="198725"/>
                      <a:pt x="345382" y="207415"/>
                      <a:pt x="362340" y="211361"/>
                    </a:cubicBezTo>
                    <a:cubicBezTo>
                      <a:pt x="447481" y="233252"/>
                      <a:pt x="503748" y="175155"/>
                      <a:pt x="529301" y="194678"/>
                    </a:cubicBezTo>
                    <a:cubicBezTo>
                      <a:pt x="508478" y="202416"/>
                      <a:pt x="477147" y="215103"/>
                      <a:pt x="491868" y="242756"/>
                    </a:cubicBezTo>
                    <a:cubicBezTo>
                      <a:pt x="509698" y="270141"/>
                      <a:pt x="561111" y="253807"/>
                      <a:pt x="589157" y="254723"/>
                    </a:cubicBezTo>
                    <a:cubicBezTo>
                      <a:pt x="604836" y="254040"/>
                      <a:pt x="620632" y="253589"/>
                      <a:pt x="636407" y="253866"/>
                    </a:cubicBezTo>
                    <a:cubicBezTo>
                      <a:pt x="635694" y="256910"/>
                      <a:pt x="636341" y="260289"/>
                      <a:pt x="639131" y="263238"/>
                    </a:cubicBezTo>
                    <a:cubicBezTo>
                      <a:pt x="648555" y="273200"/>
                      <a:pt x="654528" y="285624"/>
                      <a:pt x="661524" y="297286"/>
                    </a:cubicBezTo>
                    <a:cubicBezTo>
                      <a:pt x="680379" y="326880"/>
                      <a:pt x="696625" y="358064"/>
                      <a:pt x="710605" y="390252"/>
                    </a:cubicBezTo>
                    <a:cubicBezTo>
                      <a:pt x="789708" y="580042"/>
                      <a:pt x="819345" y="789900"/>
                      <a:pt x="819846" y="994076"/>
                    </a:cubicBezTo>
                    <a:cubicBezTo>
                      <a:pt x="781105" y="824231"/>
                      <a:pt x="695674" y="669150"/>
                      <a:pt x="590981" y="531368"/>
                    </a:cubicBezTo>
                    <a:cubicBezTo>
                      <a:pt x="607111" y="524241"/>
                      <a:pt x="623589" y="530010"/>
                      <a:pt x="638666" y="536600"/>
                    </a:cubicBezTo>
                    <a:cubicBezTo>
                      <a:pt x="686947" y="558223"/>
                      <a:pt x="707066" y="517905"/>
                      <a:pt x="680234" y="479069"/>
                    </a:cubicBezTo>
                    <a:cubicBezTo>
                      <a:pt x="657528" y="447790"/>
                      <a:pt x="613243" y="448473"/>
                      <a:pt x="578317" y="450863"/>
                    </a:cubicBezTo>
                    <a:cubicBezTo>
                      <a:pt x="572228" y="451401"/>
                      <a:pt x="565819" y="451662"/>
                      <a:pt x="559825" y="452861"/>
                    </a:cubicBezTo>
                    <a:cubicBezTo>
                      <a:pt x="553853" y="454053"/>
                      <a:pt x="547851" y="456727"/>
                      <a:pt x="542053" y="458710"/>
                    </a:cubicBezTo>
                    <a:cubicBezTo>
                      <a:pt x="539117" y="459713"/>
                      <a:pt x="539772" y="463680"/>
                      <a:pt x="542765" y="463964"/>
                    </a:cubicBezTo>
                    <a:cubicBezTo>
                      <a:pt x="581346" y="469507"/>
                      <a:pt x="629206" y="453632"/>
                      <a:pt x="662004" y="481169"/>
                    </a:cubicBezTo>
                    <a:cubicBezTo>
                      <a:pt x="670439" y="489459"/>
                      <a:pt x="682327" y="510835"/>
                      <a:pt x="674385" y="522497"/>
                    </a:cubicBezTo>
                    <a:cubicBezTo>
                      <a:pt x="664373" y="535176"/>
                      <a:pt x="641790" y="519307"/>
                      <a:pt x="629555" y="516226"/>
                    </a:cubicBezTo>
                    <a:cubicBezTo>
                      <a:pt x="610722" y="509658"/>
                      <a:pt x="593102" y="512114"/>
                      <a:pt x="575127" y="520361"/>
                    </a:cubicBezTo>
                    <a:cubicBezTo>
                      <a:pt x="555916" y="531964"/>
                      <a:pt x="544560" y="530329"/>
                      <a:pt x="528095" y="515187"/>
                    </a:cubicBezTo>
                    <a:cubicBezTo>
                      <a:pt x="506988" y="490970"/>
                      <a:pt x="499693" y="478045"/>
                      <a:pt x="467992" y="499319"/>
                    </a:cubicBezTo>
                    <a:cubicBezTo>
                      <a:pt x="452153" y="508837"/>
                      <a:pt x="439954" y="523311"/>
                      <a:pt x="423889" y="532407"/>
                    </a:cubicBezTo>
                    <a:cubicBezTo>
                      <a:pt x="400849" y="543248"/>
                      <a:pt x="353643" y="540254"/>
                      <a:pt x="329513" y="532313"/>
                    </a:cubicBezTo>
                    <a:cubicBezTo>
                      <a:pt x="353425" y="514991"/>
                      <a:pt x="405267" y="489793"/>
                      <a:pt x="409510" y="458819"/>
                    </a:cubicBezTo>
                    <a:cubicBezTo>
                      <a:pt x="410832" y="410378"/>
                      <a:pt x="349058" y="423900"/>
                      <a:pt x="319654" y="433513"/>
                    </a:cubicBezTo>
                    <a:cubicBezTo>
                      <a:pt x="285904" y="443968"/>
                      <a:pt x="264899" y="441846"/>
                      <a:pt x="235116" y="422519"/>
                    </a:cubicBezTo>
                    <a:cubicBezTo>
                      <a:pt x="190984" y="391727"/>
                      <a:pt x="149184" y="408337"/>
                      <a:pt x="100561" y="406077"/>
                    </a:cubicBezTo>
                    <a:cubicBezTo>
                      <a:pt x="117505" y="346664"/>
                      <a:pt x="58696" y="295259"/>
                      <a:pt x="165815" y="298587"/>
                    </a:cubicBezTo>
                    <a:cubicBezTo>
                      <a:pt x="194878" y="301529"/>
                      <a:pt x="219749" y="291248"/>
                      <a:pt x="242455" y="273759"/>
                    </a:cubicBezTo>
                    <a:cubicBezTo>
                      <a:pt x="251457" y="267257"/>
                      <a:pt x="260576" y="260993"/>
                      <a:pt x="271409" y="258007"/>
                    </a:cubicBezTo>
                    <a:cubicBezTo>
                      <a:pt x="315723" y="246600"/>
                      <a:pt x="351486" y="271274"/>
                      <a:pt x="390234" y="287383"/>
                    </a:cubicBezTo>
                    <a:cubicBezTo>
                      <a:pt x="415003" y="296189"/>
                      <a:pt x="441465" y="293740"/>
                      <a:pt x="466953" y="298681"/>
                    </a:cubicBezTo>
                    <a:cubicBezTo>
                      <a:pt x="509240" y="307385"/>
                      <a:pt x="552690" y="327802"/>
                      <a:pt x="578070" y="363899"/>
                    </a:cubicBezTo>
                    <a:cubicBezTo>
                      <a:pt x="607692" y="407603"/>
                      <a:pt x="569576" y="430744"/>
                      <a:pt x="531735" y="444484"/>
                    </a:cubicBezTo>
                    <a:cubicBezTo>
                      <a:pt x="522035" y="448407"/>
                      <a:pt x="526235" y="464341"/>
                      <a:pt x="536124" y="460389"/>
                    </a:cubicBezTo>
                    <a:cubicBezTo>
                      <a:pt x="654658" y="421183"/>
                      <a:pt x="602083" y="331181"/>
                      <a:pt x="514334" y="294888"/>
                    </a:cubicBezTo>
                    <a:cubicBezTo>
                      <a:pt x="500558" y="289126"/>
                      <a:pt x="486259" y="284709"/>
                      <a:pt x="471597" y="281861"/>
                    </a:cubicBezTo>
                    <a:cubicBezTo>
                      <a:pt x="444902" y="276593"/>
                      <a:pt x="416776" y="279674"/>
                      <a:pt x="391200" y="269131"/>
                    </a:cubicBezTo>
                    <a:cubicBezTo>
                      <a:pt x="363961" y="257012"/>
                      <a:pt x="338211" y="240170"/>
                      <a:pt x="307491" y="238913"/>
                    </a:cubicBezTo>
                    <a:cubicBezTo>
                      <a:pt x="247875" y="230978"/>
                      <a:pt x="239221" y="267533"/>
                      <a:pt x="192691" y="281723"/>
                    </a:cubicBezTo>
                    <a:cubicBezTo>
                      <a:pt x="175617" y="285479"/>
                      <a:pt x="157787" y="281744"/>
                      <a:pt x="140516" y="283757"/>
                    </a:cubicBezTo>
                    <a:cubicBezTo>
                      <a:pt x="104121" y="287049"/>
                      <a:pt x="80732" y="305743"/>
                      <a:pt x="86458" y="344608"/>
                    </a:cubicBezTo>
                    <a:cubicBezTo>
                      <a:pt x="88623" y="366042"/>
                      <a:pt x="93433" y="388610"/>
                      <a:pt x="82927" y="408700"/>
                    </a:cubicBezTo>
                    <a:cubicBezTo>
                      <a:pt x="80790" y="412791"/>
                      <a:pt x="82375" y="419264"/>
                      <a:pt x="87606" y="420202"/>
                    </a:cubicBezTo>
                    <a:cubicBezTo>
                      <a:pt x="128142" y="427438"/>
                      <a:pt x="173008" y="409172"/>
                      <a:pt x="211248" y="428150"/>
                    </a:cubicBezTo>
                    <a:cubicBezTo>
                      <a:pt x="243421" y="445966"/>
                      <a:pt x="267420" y="462823"/>
                      <a:pt x="306212" y="453566"/>
                    </a:cubicBezTo>
                    <a:cubicBezTo>
                      <a:pt x="326222" y="450718"/>
                      <a:pt x="379720" y="427707"/>
                      <a:pt x="392014" y="450115"/>
                    </a:cubicBezTo>
                    <a:cubicBezTo>
                      <a:pt x="399759" y="479084"/>
                      <a:pt x="325139" y="509150"/>
                      <a:pt x="306815" y="528113"/>
                    </a:cubicBezTo>
                    <a:cubicBezTo>
                      <a:pt x="302507" y="531753"/>
                      <a:pt x="304091" y="539034"/>
                      <a:pt x="308559" y="541657"/>
                    </a:cubicBezTo>
                    <a:cubicBezTo>
                      <a:pt x="339620" y="559582"/>
                      <a:pt x="411908" y="563738"/>
                      <a:pt x="441342" y="541759"/>
                    </a:cubicBezTo>
                    <a:cubicBezTo>
                      <a:pt x="457719" y="530024"/>
                      <a:pt x="471836" y="512848"/>
                      <a:pt x="491417" y="506316"/>
                    </a:cubicBezTo>
                    <a:cubicBezTo>
                      <a:pt x="497470" y="504528"/>
                      <a:pt x="499621" y="508408"/>
                      <a:pt x="503588" y="513247"/>
                    </a:cubicBezTo>
                    <a:cubicBezTo>
                      <a:pt x="510149" y="521247"/>
                      <a:pt x="516986" y="528535"/>
                      <a:pt x="525603" y="534391"/>
                    </a:cubicBezTo>
                    <a:cubicBezTo>
                      <a:pt x="539953" y="545261"/>
                      <a:pt x="558721" y="548399"/>
                      <a:pt x="574604" y="538787"/>
                    </a:cubicBezTo>
                    <a:cubicBezTo>
                      <a:pt x="656090" y="657851"/>
                      <a:pt x="734822" y="781683"/>
                      <a:pt x="776920" y="921498"/>
                    </a:cubicBezTo>
                    <a:cubicBezTo>
                      <a:pt x="815785" y="1052639"/>
                      <a:pt x="833934" y="1189585"/>
                      <a:pt x="843707" y="1325753"/>
                    </a:cubicBezTo>
                    <a:cubicBezTo>
                      <a:pt x="821169" y="1264495"/>
                      <a:pt x="777487" y="1211782"/>
                      <a:pt x="723792" y="1175111"/>
                    </a:cubicBezTo>
                    <a:cubicBezTo>
                      <a:pt x="749339" y="1165099"/>
                      <a:pt x="764481" y="1138629"/>
                      <a:pt x="738411" y="1119441"/>
                    </a:cubicBezTo>
                    <a:cubicBezTo>
                      <a:pt x="738120" y="1119230"/>
                      <a:pt x="738201" y="1118779"/>
                      <a:pt x="738549" y="1118685"/>
                    </a:cubicBezTo>
                    <a:cubicBezTo>
                      <a:pt x="806237" y="1100150"/>
                      <a:pt x="823901" y="1040883"/>
                      <a:pt x="780306" y="987443"/>
                    </a:cubicBezTo>
                    <a:cubicBezTo>
                      <a:pt x="767700" y="971175"/>
                      <a:pt x="745895" y="952160"/>
                      <a:pt x="723378" y="958183"/>
                    </a:cubicBezTo>
                    <a:cubicBezTo>
                      <a:pt x="705831" y="963160"/>
                      <a:pt x="698624" y="982037"/>
                      <a:pt x="686351" y="993713"/>
                    </a:cubicBezTo>
                    <a:cubicBezTo>
                      <a:pt x="686054" y="993997"/>
                      <a:pt x="685538" y="993728"/>
                      <a:pt x="685610" y="993321"/>
                    </a:cubicBezTo>
                    <a:cubicBezTo>
                      <a:pt x="687376" y="982727"/>
                      <a:pt x="693312" y="972969"/>
                      <a:pt x="694366" y="962172"/>
                    </a:cubicBezTo>
                    <a:cubicBezTo>
                      <a:pt x="695834" y="929294"/>
                      <a:pt x="650488" y="908180"/>
                      <a:pt x="625740" y="894542"/>
                    </a:cubicBezTo>
                    <a:cubicBezTo>
                      <a:pt x="616433" y="890393"/>
                      <a:pt x="574836" y="868538"/>
                      <a:pt x="570869" y="883651"/>
                    </a:cubicBezTo>
                    <a:cubicBezTo>
                      <a:pt x="558096" y="918105"/>
                      <a:pt x="606588" y="967745"/>
                      <a:pt x="577474" y="994970"/>
                    </a:cubicBezTo>
                    <a:cubicBezTo>
                      <a:pt x="577285" y="995152"/>
                      <a:pt x="576965" y="995123"/>
                      <a:pt x="576798" y="994919"/>
                    </a:cubicBezTo>
                    <a:cubicBezTo>
                      <a:pt x="551360" y="961743"/>
                      <a:pt x="600768" y="901147"/>
                      <a:pt x="539888" y="887647"/>
                    </a:cubicBezTo>
                    <a:cubicBezTo>
                      <a:pt x="526889" y="884857"/>
                      <a:pt x="514174" y="884741"/>
                      <a:pt x="501124" y="887000"/>
                    </a:cubicBezTo>
                    <a:cubicBezTo>
                      <a:pt x="494672" y="888119"/>
                      <a:pt x="488351" y="888439"/>
                      <a:pt x="481892" y="887167"/>
                    </a:cubicBezTo>
                    <a:cubicBezTo>
                      <a:pt x="475171" y="885845"/>
                      <a:pt x="468937" y="882459"/>
                      <a:pt x="462427" y="880439"/>
                    </a:cubicBezTo>
                    <a:cubicBezTo>
                      <a:pt x="444088" y="874736"/>
                      <a:pt x="418229" y="884537"/>
                      <a:pt x="428423" y="907097"/>
                    </a:cubicBezTo>
                    <a:cubicBezTo>
                      <a:pt x="437055" y="924216"/>
                      <a:pt x="451579" y="937984"/>
                      <a:pt x="458227" y="956287"/>
                    </a:cubicBezTo>
                    <a:cubicBezTo>
                      <a:pt x="461286" y="963894"/>
                      <a:pt x="465006" y="973071"/>
                      <a:pt x="463241" y="981376"/>
                    </a:cubicBezTo>
                    <a:cubicBezTo>
                      <a:pt x="463234" y="981398"/>
                      <a:pt x="463197" y="981587"/>
                      <a:pt x="463103" y="981666"/>
                    </a:cubicBezTo>
                    <a:cubicBezTo>
                      <a:pt x="462994" y="981753"/>
                      <a:pt x="462826" y="981732"/>
                      <a:pt x="462819" y="981732"/>
                    </a:cubicBezTo>
                    <a:cubicBezTo>
                      <a:pt x="442569" y="979000"/>
                      <a:pt x="442337" y="946551"/>
                      <a:pt x="427660" y="934802"/>
                    </a:cubicBezTo>
                    <a:cubicBezTo>
                      <a:pt x="405485" y="914203"/>
                      <a:pt x="372730" y="929556"/>
                      <a:pt x="347555" y="934482"/>
                    </a:cubicBezTo>
                    <a:cubicBezTo>
                      <a:pt x="317111" y="940440"/>
                      <a:pt x="285715" y="925182"/>
                      <a:pt x="255744" y="936204"/>
                    </a:cubicBezTo>
                    <a:cubicBezTo>
                      <a:pt x="243247" y="942620"/>
                      <a:pt x="256500" y="953293"/>
                      <a:pt x="264535" y="958764"/>
                    </a:cubicBezTo>
                    <a:cubicBezTo>
                      <a:pt x="264935" y="959041"/>
                      <a:pt x="264644" y="959658"/>
                      <a:pt x="264179" y="959527"/>
                    </a:cubicBezTo>
                    <a:cubicBezTo>
                      <a:pt x="228047" y="949334"/>
                      <a:pt x="194195" y="973725"/>
                      <a:pt x="160620" y="984130"/>
                    </a:cubicBezTo>
                    <a:cubicBezTo>
                      <a:pt x="150673" y="987101"/>
                      <a:pt x="132095" y="988939"/>
                      <a:pt x="126631" y="999293"/>
                    </a:cubicBezTo>
                    <a:cubicBezTo>
                      <a:pt x="120585" y="1010744"/>
                      <a:pt x="134136" y="1018613"/>
                      <a:pt x="146197" y="1023932"/>
                    </a:cubicBezTo>
                    <a:cubicBezTo>
                      <a:pt x="122758" y="1029250"/>
                      <a:pt x="98098" y="1028822"/>
                      <a:pt x="76162" y="1040265"/>
                    </a:cubicBezTo>
                    <a:cubicBezTo>
                      <a:pt x="48988" y="1054448"/>
                      <a:pt x="25774" y="1075025"/>
                      <a:pt x="2342" y="1094490"/>
                    </a:cubicBezTo>
                    <a:cubicBezTo>
                      <a:pt x="-2214" y="1098275"/>
                      <a:pt x="380" y="1106340"/>
                      <a:pt x="5807" y="1107626"/>
                    </a:cubicBezTo>
                    <a:cubicBezTo>
                      <a:pt x="22998" y="1111702"/>
                      <a:pt x="37973" y="1106180"/>
                      <a:pt x="54837" y="1103964"/>
                    </a:cubicBezTo>
                    <a:cubicBezTo>
                      <a:pt x="104455" y="1096771"/>
                      <a:pt x="150891" y="1072104"/>
                      <a:pt x="201730" y="1072373"/>
                    </a:cubicBezTo>
                    <a:cubicBezTo>
                      <a:pt x="176634" y="1090893"/>
                      <a:pt x="142012" y="1089803"/>
                      <a:pt x="118725" y="1111419"/>
                    </a:cubicBezTo>
                    <a:cubicBezTo>
                      <a:pt x="114162" y="1115532"/>
                      <a:pt x="116073" y="1122347"/>
                      <a:pt x="120535" y="1125435"/>
                    </a:cubicBezTo>
                    <a:cubicBezTo>
                      <a:pt x="150317" y="1146055"/>
                      <a:pt x="185803" y="1140497"/>
                      <a:pt x="217627" y="1128021"/>
                    </a:cubicBezTo>
                    <a:cubicBezTo>
                      <a:pt x="266461" y="1110177"/>
                      <a:pt x="310993" y="1071733"/>
                      <a:pt x="365051" y="1073339"/>
                    </a:cubicBezTo>
                    <a:cubicBezTo>
                      <a:pt x="358788" y="1087020"/>
                      <a:pt x="339606" y="1093240"/>
                      <a:pt x="326941" y="1098355"/>
                    </a:cubicBezTo>
                    <a:cubicBezTo>
                      <a:pt x="309206" y="1105512"/>
                      <a:pt x="288513" y="1113061"/>
                      <a:pt x="279401" y="1131327"/>
                    </a:cubicBezTo>
                    <a:cubicBezTo>
                      <a:pt x="277636" y="1134866"/>
                      <a:pt x="278086" y="1140562"/>
                      <a:pt x="282300" y="1142386"/>
                    </a:cubicBezTo>
                    <a:cubicBezTo>
                      <a:pt x="305144" y="1152260"/>
                      <a:pt x="329492" y="1156474"/>
                      <a:pt x="354305" y="1157056"/>
                    </a:cubicBezTo>
                    <a:cubicBezTo>
                      <a:pt x="402963" y="1159802"/>
                      <a:pt x="428445" y="1150676"/>
                      <a:pt x="466685" y="1121170"/>
                    </a:cubicBezTo>
                    <a:cubicBezTo>
                      <a:pt x="479051" y="1112669"/>
                      <a:pt x="491832" y="1105265"/>
                      <a:pt x="506451" y="1103754"/>
                    </a:cubicBezTo>
                    <a:cubicBezTo>
                      <a:pt x="502149" y="1114028"/>
                      <a:pt x="490858" y="1121243"/>
                      <a:pt x="482052" y="1127244"/>
                    </a:cubicBezTo>
                    <a:cubicBezTo>
                      <a:pt x="472911" y="1133820"/>
                      <a:pt x="434809" y="1156394"/>
                      <a:pt x="450337" y="1168790"/>
                    </a:cubicBezTo>
                    <a:cubicBezTo>
                      <a:pt x="485764" y="1188080"/>
                      <a:pt x="565725" y="1206993"/>
                      <a:pt x="599925" y="1180321"/>
                    </a:cubicBezTo>
                    <a:cubicBezTo>
                      <a:pt x="609937" y="1168616"/>
                      <a:pt x="618547" y="1154803"/>
                      <a:pt x="623444" y="1140148"/>
                    </a:cubicBezTo>
                    <a:cubicBezTo>
                      <a:pt x="637191" y="1157383"/>
                      <a:pt x="622056" y="1163689"/>
                      <a:pt x="632222" y="1175503"/>
                    </a:cubicBezTo>
                    <a:cubicBezTo>
                      <a:pt x="651497" y="1192593"/>
                      <a:pt x="680786" y="1186576"/>
                      <a:pt x="703710" y="1181941"/>
                    </a:cubicBezTo>
                    <a:cubicBezTo>
                      <a:pt x="704182" y="1184237"/>
                      <a:pt x="705519" y="1186424"/>
                      <a:pt x="708004" y="1188044"/>
                    </a:cubicBezTo>
                    <a:cubicBezTo>
                      <a:pt x="745757" y="1212668"/>
                      <a:pt x="778148" y="1245728"/>
                      <a:pt x="801783" y="1284120"/>
                    </a:cubicBezTo>
                    <a:cubicBezTo>
                      <a:pt x="819766" y="1313031"/>
                      <a:pt x="831188" y="1345080"/>
                      <a:pt x="839246" y="1378009"/>
                    </a:cubicBezTo>
                    <a:cubicBezTo>
                      <a:pt x="842356" y="1389743"/>
                      <a:pt x="844158" y="1402182"/>
                      <a:pt x="844397" y="1414265"/>
                    </a:cubicBezTo>
                    <a:cubicBezTo>
                      <a:pt x="837604" y="1465925"/>
                      <a:pt x="836202" y="1518282"/>
                      <a:pt x="836674" y="1570363"/>
                    </a:cubicBezTo>
                    <a:cubicBezTo>
                      <a:pt x="792759" y="1574955"/>
                      <a:pt x="692695" y="1595278"/>
                      <a:pt x="660391" y="1622997"/>
                    </a:cubicBezTo>
                    <a:cubicBezTo>
                      <a:pt x="654629" y="1625090"/>
                      <a:pt x="650022" y="1630691"/>
                      <a:pt x="651752" y="1638364"/>
                    </a:cubicBezTo>
                    <a:cubicBezTo>
                      <a:pt x="657710" y="1664812"/>
                      <a:pt x="661277" y="1691869"/>
                      <a:pt x="665107" y="1718680"/>
                    </a:cubicBezTo>
                    <a:cubicBezTo>
                      <a:pt x="686177" y="1813702"/>
                      <a:pt x="668652" y="1961932"/>
                      <a:pt x="750800" y="2025551"/>
                    </a:cubicBezTo>
                    <a:cubicBezTo>
                      <a:pt x="813954" y="2070861"/>
                      <a:pt x="899392" y="2066879"/>
                      <a:pt x="972726" y="2055378"/>
                    </a:cubicBezTo>
                    <a:cubicBezTo>
                      <a:pt x="1070618" y="2033333"/>
                      <a:pt x="1095518" y="1959309"/>
                      <a:pt x="1104891" y="1869111"/>
                    </a:cubicBezTo>
                    <a:cubicBezTo>
                      <a:pt x="1113755" y="1805310"/>
                      <a:pt x="1122765" y="1736823"/>
                      <a:pt x="1134754" y="1672695"/>
                    </a:cubicBezTo>
                    <a:cubicBezTo>
                      <a:pt x="1135553" y="1664390"/>
                      <a:pt x="1141220" y="1654131"/>
                      <a:pt x="1136497" y="1646625"/>
                    </a:cubicBezTo>
                    <a:cubicBezTo>
                      <a:pt x="1137660" y="1644729"/>
                      <a:pt x="1138023" y="1642317"/>
                      <a:pt x="1136570" y="1640050"/>
                    </a:cubicBezTo>
                    <a:cubicBezTo>
                      <a:pt x="1100531" y="1589342"/>
                      <a:pt x="1026841" y="1582148"/>
                      <a:pt x="969870" y="1571846"/>
                    </a:cubicBezTo>
                    <a:cubicBezTo>
                      <a:pt x="978582" y="1491864"/>
                      <a:pt x="974208" y="1410799"/>
                      <a:pt x="987832" y="1331311"/>
                    </a:cubicBezTo>
                    <a:cubicBezTo>
                      <a:pt x="1056065" y="1363724"/>
                      <a:pt x="1055055" y="1274936"/>
                      <a:pt x="1057983" y="1231116"/>
                    </a:cubicBezTo>
                    <a:cubicBezTo>
                      <a:pt x="1058550" y="1208759"/>
                      <a:pt x="1059988" y="1184455"/>
                      <a:pt x="1073619" y="1165753"/>
                    </a:cubicBezTo>
                    <a:cubicBezTo>
                      <a:pt x="1085055" y="1199909"/>
                      <a:pt x="1080115" y="1237248"/>
                      <a:pt x="1088543" y="1272015"/>
                    </a:cubicBezTo>
                    <a:cubicBezTo>
                      <a:pt x="1100459" y="1325201"/>
                      <a:pt x="1142673" y="1365788"/>
                      <a:pt x="1194624" y="1380326"/>
                    </a:cubicBezTo>
                    <a:cubicBezTo>
                      <a:pt x="1224123" y="1383175"/>
                      <a:pt x="1187358" y="1308460"/>
                      <a:pt x="1182199" y="1295854"/>
                    </a:cubicBezTo>
                    <a:cubicBezTo>
                      <a:pt x="1173117" y="1276222"/>
                      <a:pt x="1168249" y="1252281"/>
                      <a:pt x="1178929" y="1232482"/>
                    </a:cubicBezTo>
                    <a:cubicBezTo>
                      <a:pt x="1200218" y="1261189"/>
                      <a:pt x="1195713" y="1300889"/>
                      <a:pt x="1210972" y="1332416"/>
                    </a:cubicBezTo>
                    <a:cubicBezTo>
                      <a:pt x="1233496" y="1373889"/>
                      <a:pt x="1296345" y="1423587"/>
                      <a:pt x="1340302" y="1440669"/>
                    </a:cubicBezTo>
                    <a:cubicBezTo>
                      <a:pt x="1347424" y="1443212"/>
                      <a:pt x="1353527" y="1435561"/>
                      <a:pt x="1351928" y="1429051"/>
                    </a:cubicBezTo>
                    <a:cubicBezTo>
                      <a:pt x="1346769" y="1407857"/>
                      <a:pt x="1347568" y="1387156"/>
                      <a:pt x="1355707" y="1366848"/>
                    </a:cubicBezTo>
                    <a:cubicBezTo>
                      <a:pt x="1368058" y="1332045"/>
                      <a:pt x="1407875" y="1293100"/>
                      <a:pt x="1397267" y="1254672"/>
                    </a:cubicBezTo>
                    <a:cubicBezTo>
                      <a:pt x="1391672" y="1238934"/>
                      <a:pt x="1377794" y="1227977"/>
                      <a:pt x="1371764" y="1212370"/>
                    </a:cubicBezTo>
                    <a:cubicBezTo>
                      <a:pt x="1366315" y="1196342"/>
                      <a:pt x="1370383" y="1178926"/>
                      <a:pt x="1369584" y="1162352"/>
                    </a:cubicBezTo>
                    <a:cubicBezTo>
                      <a:pt x="1398139" y="1145910"/>
                      <a:pt x="1380773" y="1074829"/>
                      <a:pt x="1386514" y="1044559"/>
                    </a:cubicBezTo>
                    <a:cubicBezTo>
                      <a:pt x="1406785" y="1073070"/>
                      <a:pt x="1405477" y="1111027"/>
                      <a:pt x="1420444" y="1142059"/>
                    </a:cubicBezTo>
                    <a:cubicBezTo>
                      <a:pt x="1437447" y="1173651"/>
                      <a:pt x="1464984" y="1199720"/>
                      <a:pt x="1494338" y="1219948"/>
                    </a:cubicBezTo>
                    <a:cubicBezTo>
                      <a:pt x="1510322" y="1230309"/>
                      <a:pt x="1528778" y="1238512"/>
                      <a:pt x="1548251" y="1235664"/>
                    </a:cubicBezTo>
                    <a:cubicBezTo>
                      <a:pt x="1552464" y="1235039"/>
                      <a:pt x="1554426" y="1229830"/>
                      <a:pt x="1553627" y="1226175"/>
                    </a:cubicBezTo>
                    <a:cubicBezTo>
                      <a:pt x="1548613" y="1197359"/>
                      <a:pt x="1512284" y="1177465"/>
                      <a:pt x="1519259" y="1146680"/>
                    </a:cubicBezTo>
                    <a:cubicBezTo>
                      <a:pt x="1546942" y="1166458"/>
                      <a:pt x="1558495" y="1200665"/>
                      <a:pt x="1577458" y="1227679"/>
                    </a:cubicBezTo>
                    <a:cubicBezTo>
                      <a:pt x="1603906" y="1264771"/>
                      <a:pt x="1670606" y="1306949"/>
                      <a:pt x="1714274" y="1319730"/>
                    </a:cubicBezTo>
                    <a:cubicBezTo>
                      <a:pt x="1718851" y="1320914"/>
                      <a:pt x="1724518" y="1317390"/>
                      <a:pt x="1724155" y="1312210"/>
                    </a:cubicBezTo>
                    <a:cubicBezTo>
                      <a:pt x="1720668" y="1265810"/>
                      <a:pt x="1741375" y="1219236"/>
                      <a:pt x="1728878" y="1173186"/>
                    </a:cubicBezTo>
                    <a:cubicBezTo>
                      <a:pt x="1709406" y="1107212"/>
                      <a:pt x="1631589" y="1089338"/>
                      <a:pt x="1570483" y="1090675"/>
                    </a:cubicBezTo>
                    <a:cubicBezTo>
                      <a:pt x="1569612" y="1090697"/>
                      <a:pt x="1569248" y="1089571"/>
                      <a:pt x="1569975" y="1089019"/>
                    </a:cubicBezTo>
                    <a:cubicBezTo>
                      <a:pt x="1598675" y="1066734"/>
                      <a:pt x="1656220" y="1071719"/>
                      <a:pt x="1684629" y="1091365"/>
                    </a:cubicBezTo>
                    <a:cubicBezTo>
                      <a:pt x="1702503" y="1104182"/>
                      <a:pt x="1718342" y="1119768"/>
                      <a:pt x="1737016" y="1131516"/>
                    </a:cubicBezTo>
                    <a:cubicBezTo>
                      <a:pt x="1753000" y="1143607"/>
                      <a:pt x="1772400" y="1141652"/>
                      <a:pt x="1779883" y="1121584"/>
                    </a:cubicBezTo>
                    <a:cubicBezTo>
                      <a:pt x="1786496" y="1102366"/>
                      <a:pt x="1777268" y="1079006"/>
                      <a:pt x="1769785" y="1061387"/>
                    </a:cubicBezTo>
                    <a:close/>
                    <a:moveTo>
                      <a:pt x="1388693" y="921702"/>
                    </a:moveTo>
                    <a:cubicBezTo>
                      <a:pt x="1379102" y="922080"/>
                      <a:pt x="1369438" y="920285"/>
                      <a:pt x="1360429" y="917335"/>
                    </a:cubicBezTo>
                    <a:cubicBezTo>
                      <a:pt x="1359340" y="916986"/>
                      <a:pt x="1358758" y="915867"/>
                      <a:pt x="1358976" y="914777"/>
                    </a:cubicBezTo>
                    <a:cubicBezTo>
                      <a:pt x="1360502" y="908006"/>
                      <a:pt x="1361156" y="904111"/>
                      <a:pt x="1369076" y="901859"/>
                    </a:cubicBezTo>
                    <a:cubicBezTo>
                      <a:pt x="1402644" y="893074"/>
                      <a:pt x="1437810" y="906908"/>
                      <a:pt x="1471814" y="903929"/>
                    </a:cubicBezTo>
                    <a:cubicBezTo>
                      <a:pt x="1444640" y="911842"/>
                      <a:pt x="1417248" y="921011"/>
                      <a:pt x="1388693" y="921702"/>
                    </a:cubicBezTo>
                    <a:close/>
                    <a:moveTo>
                      <a:pt x="616040" y="235781"/>
                    </a:moveTo>
                    <a:cubicBezTo>
                      <a:pt x="595769" y="236333"/>
                      <a:pt x="575265" y="237009"/>
                      <a:pt x="555109" y="239320"/>
                    </a:cubicBezTo>
                    <a:cubicBezTo>
                      <a:pt x="541777" y="240845"/>
                      <a:pt x="525204" y="244333"/>
                      <a:pt x="512263" y="239239"/>
                    </a:cubicBezTo>
                    <a:cubicBezTo>
                      <a:pt x="501902" y="235091"/>
                      <a:pt x="501495" y="224650"/>
                      <a:pt x="511478" y="219665"/>
                    </a:cubicBezTo>
                    <a:cubicBezTo>
                      <a:pt x="519827" y="212879"/>
                      <a:pt x="553591" y="206507"/>
                      <a:pt x="546950" y="192324"/>
                    </a:cubicBezTo>
                    <a:cubicBezTo>
                      <a:pt x="539016" y="181077"/>
                      <a:pt x="527863" y="174589"/>
                      <a:pt x="513861" y="175300"/>
                    </a:cubicBezTo>
                    <a:cubicBezTo>
                      <a:pt x="500826" y="175962"/>
                      <a:pt x="488765" y="181302"/>
                      <a:pt x="476719" y="185807"/>
                    </a:cubicBezTo>
                    <a:cubicBezTo>
                      <a:pt x="460945" y="191699"/>
                      <a:pt x="444422" y="196691"/>
                      <a:pt x="427784" y="199350"/>
                    </a:cubicBezTo>
                    <a:cubicBezTo>
                      <a:pt x="406160" y="203383"/>
                      <a:pt x="348252" y="196408"/>
                      <a:pt x="335529" y="178599"/>
                    </a:cubicBezTo>
                    <a:cubicBezTo>
                      <a:pt x="328475" y="157688"/>
                      <a:pt x="387015" y="165041"/>
                      <a:pt x="397660" y="151796"/>
                    </a:cubicBezTo>
                    <a:cubicBezTo>
                      <a:pt x="406764" y="146455"/>
                      <a:pt x="409939" y="120952"/>
                      <a:pt x="396897" y="120008"/>
                    </a:cubicBezTo>
                    <a:cubicBezTo>
                      <a:pt x="372970" y="120138"/>
                      <a:pt x="349211" y="122340"/>
                      <a:pt x="325481" y="125304"/>
                    </a:cubicBezTo>
                    <a:cubicBezTo>
                      <a:pt x="300327" y="129199"/>
                      <a:pt x="274918" y="131974"/>
                      <a:pt x="249517" y="128872"/>
                    </a:cubicBezTo>
                    <a:cubicBezTo>
                      <a:pt x="239628" y="127499"/>
                      <a:pt x="226891" y="127324"/>
                      <a:pt x="219495" y="120553"/>
                    </a:cubicBezTo>
                    <a:cubicBezTo>
                      <a:pt x="219466" y="120524"/>
                      <a:pt x="219139" y="120167"/>
                      <a:pt x="219160" y="119594"/>
                    </a:cubicBezTo>
                    <a:cubicBezTo>
                      <a:pt x="219182" y="119063"/>
                      <a:pt x="219553" y="118329"/>
                      <a:pt x="219568" y="118300"/>
                    </a:cubicBezTo>
                    <a:cubicBezTo>
                      <a:pt x="222670" y="110889"/>
                      <a:pt x="236569" y="104960"/>
                      <a:pt x="226092" y="96743"/>
                    </a:cubicBezTo>
                    <a:cubicBezTo>
                      <a:pt x="196520" y="79828"/>
                      <a:pt x="159509" y="79988"/>
                      <a:pt x="130365" y="62935"/>
                    </a:cubicBezTo>
                    <a:cubicBezTo>
                      <a:pt x="186007" y="48708"/>
                      <a:pt x="232849" y="69016"/>
                      <a:pt x="286130" y="81717"/>
                    </a:cubicBezTo>
                    <a:cubicBezTo>
                      <a:pt x="296302" y="84725"/>
                      <a:pt x="343849" y="87014"/>
                      <a:pt x="331533" y="66938"/>
                    </a:cubicBezTo>
                    <a:cubicBezTo>
                      <a:pt x="323250" y="57515"/>
                      <a:pt x="312127" y="51186"/>
                      <a:pt x="304774" y="40810"/>
                    </a:cubicBezTo>
                    <a:cubicBezTo>
                      <a:pt x="330901" y="40992"/>
                      <a:pt x="385475" y="22435"/>
                      <a:pt x="404983" y="33930"/>
                    </a:cubicBezTo>
                    <a:cubicBezTo>
                      <a:pt x="416660" y="43477"/>
                      <a:pt x="405579" y="70469"/>
                      <a:pt x="432681" y="77837"/>
                    </a:cubicBezTo>
                    <a:cubicBezTo>
                      <a:pt x="466692" y="82458"/>
                      <a:pt x="452887" y="34250"/>
                      <a:pt x="459782" y="16099"/>
                    </a:cubicBezTo>
                    <a:cubicBezTo>
                      <a:pt x="459840" y="15947"/>
                      <a:pt x="459891" y="15838"/>
                      <a:pt x="459935" y="15729"/>
                    </a:cubicBezTo>
                    <a:cubicBezTo>
                      <a:pt x="469424" y="18802"/>
                      <a:pt x="477634" y="25305"/>
                      <a:pt x="486310" y="30108"/>
                    </a:cubicBezTo>
                    <a:cubicBezTo>
                      <a:pt x="505099" y="42649"/>
                      <a:pt x="522580" y="30653"/>
                      <a:pt x="540760" y="24048"/>
                    </a:cubicBezTo>
                    <a:cubicBezTo>
                      <a:pt x="546979" y="21680"/>
                      <a:pt x="563429" y="22551"/>
                      <a:pt x="560247" y="32557"/>
                    </a:cubicBezTo>
                    <a:cubicBezTo>
                      <a:pt x="553031" y="47611"/>
                      <a:pt x="536923" y="58074"/>
                      <a:pt x="533072" y="74989"/>
                    </a:cubicBezTo>
                    <a:cubicBezTo>
                      <a:pt x="530028" y="88002"/>
                      <a:pt x="538209" y="106333"/>
                      <a:pt x="553671" y="104582"/>
                    </a:cubicBezTo>
                    <a:cubicBezTo>
                      <a:pt x="581426" y="98341"/>
                      <a:pt x="591794" y="60755"/>
                      <a:pt x="610758" y="44175"/>
                    </a:cubicBezTo>
                    <a:cubicBezTo>
                      <a:pt x="626264" y="30093"/>
                      <a:pt x="652675" y="19849"/>
                      <a:pt x="667693" y="40767"/>
                    </a:cubicBezTo>
                    <a:cubicBezTo>
                      <a:pt x="681374" y="61518"/>
                      <a:pt x="639509" y="78215"/>
                      <a:pt x="630739" y="94316"/>
                    </a:cubicBezTo>
                    <a:cubicBezTo>
                      <a:pt x="617777" y="111870"/>
                      <a:pt x="609799" y="159628"/>
                      <a:pt x="643331" y="156722"/>
                    </a:cubicBezTo>
                    <a:cubicBezTo>
                      <a:pt x="693131" y="145496"/>
                      <a:pt x="685567" y="78019"/>
                      <a:pt x="722325" y="53809"/>
                    </a:cubicBezTo>
                    <a:cubicBezTo>
                      <a:pt x="741216" y="42649"/>
                      <a:pt x="760056" y="59193"/>
                      <a:pt x="766588" y="77198"/>
                    </a:cubicBezTo>
                    <a:cubicBezTo>
                      <a:pt x="774399" y="98806"/>
                      <a:pt x="732925" y="111601"/>
                      <a:pt x="722601" y="128363"/>
                    </a:cubicBezTo>
                    <a:cubicBezTo>
                      <a:pt x="711128" y="143636"/>
                      <a:pt x="745226" y="151817"/>
                      <a:pt x="755827" y="149311"/>
                    </a:cubicBezTo>
                    <a:cubicBezTo>
                      <a:pt x="767976" y="147836"/>
                      <a:pt x="779390" y="143026"/>
                      <a:pt x="791481" y="141405"/>
                    </a:cubicBezTo>
                    <a:cubicBezTo>
                      <a:pt x="806448" y="139400"/>
                      <a:pt x="823842" y="146201"/>
                      <a:pt x="821575" y="163007"/>
                    </a:cubicBezTo>
                    <a:cubicBezTo>
                      <a:pt x="807196" y="218568"/>
                      <a:pt x="741673" y="236108"/>
                      <a:pt x="691300" y="241688"/>
                    </a:cubicBezTo>
                    <a:cubicBezTo>
                      <a:pt x="666741" y="235476"/>
                      <a:pt x="641267" y="235403"/>
                      <a:pt x="616040" y="235781"/>
                    </a:cubicBezTo>
                    <a:close/>
                    <a:moveTo>
                      <a:pt x="661256" y="1170766"/>
                    </a:moveTo>
                    <a:cubicBezTo>
                      <a:pt x="655545" y="1170694"/>
                      <a:pt x="650357" y="1167765"/>
                      <a:pt x="645285" y="1165389"/>
                    </a:cubicBezTo>
                    <a:cubicBezTo>
                      <a:pt x="644283" y="1164917"/>
                      <a:pt x="643840" y="1163776"/>
                      <a:pt x="644166" y="1162716"/>
                    </a:cubicBezTo>
                    <a:cubicBezTo>
                      <a:pt x="649550" y="1145118"/>
                      <a:pt x="624607" y="1100746"/>
                      <a:pt x="610736" y="1129402"/>
                    </a:cubicBezTo>
                    <a:cubicBezTo>
                      <a:pt x="607823" y="1140693"/>
                      <a:pt x="602432" y="1150901"/>
                      <a:pt x="595587" y="1160354"/>
                    </a:cubicBezTo>
                    <a:cubicBezTo>
                      <a:pt x="578513" y="1192331"/>
                      <a:pt x="493227" y="1172481"/>
                      <a:pt x="466343" y="1158967"/>
                    </a:cubicBezTo>
                    <a:cubicBezTo>
                      <a:pt x="486237" y="1138448"/>
                      <a:pt x="522973" y="1128908"/>
                      <a:pt x="524259" y="1095609"/>
                    </a:cubicBezTo>
                    <a:cubicBezTo>
                      <a:pt x="524382" y="1091017"/>
                      <a:pt x="520466" y="1087943"/>
                      <a:pt x="516237" y="1087587"/>
                    </a:cubicBezTo>
                    <a:cubicBezTo>
                      <a:pt x="478121" y="1084390"/>
                      <a:pt x="452705" y="1115786"/>
                      <a:pt x="421404" y="1131451"/>
                    </a:cubicBezTo>
                    <a:cubicBezTo>
                      <a:pt x="386368" y="1146687"/>
                      <a:pt x="334796" y="1142575"/>
                      <a:pt x="298867" y="1131494"/>
                    </a:cubicBezTo>
                    <a:cubicBezTo>
                      <a:pt x="324522" y="1106696"/>
                      <a:pt x="376908" y="1109704"/>
                      <a:pt x="382670" y="1066873"/>
                    </a:cubicBezTo>
                    <a:cubicBezTo>
                      <a:pt x="383099" y="1063654"/>
                      <a:pt x="379931" y="1059934"/>
                      <a:pt x="376879" y="1059272"/>
                    </a:cubicBezTo>
                    <a:cubicBezTo>
                      <a:pt x="294434" y="1041348"/>
                      <a:pt x="220824" y="1146549"/>
                      <a:pt x="141453" y="1116977"/>
                    </a:cubicBezTo>
                    <a:cubicBezTo>
                      <a:pt x="168380" y="1101501"/>
                      <a:pt x="206118" y="1100455"/>
                      <a:pt x="221565" y="1070331"/>
                    </a:cubicBezTo>
                    <a:cubicBezTo>
                      <a:pt x="224051" y="1065492"/>
                      <a:pt x="220926" y="1060450"/>
                      <a:pt x="215651" y="1060028"/>
                    </a:cubicBezTo>
                    <a:cubicBezTo>
                      <a:pt x="150542" y="1052675"/>
                      <a:pt x="80754" y="1105396"/>
                      <a:pt x="25752" y="1096640"/>
                    </a:cubicBezTo>
                    <a:cubicBezTo>
                      <a:pt x="25382" y="1096582"/>
                      <a:pt x="25258" y="1096103"/>
                      <a:pt x="25541" y="1095870"/>
                    </a:cubicBezTo>
                    <a:cubicBezTo>
                      <a:pt x="44156" y="1080539"/>
                      <a:pt x="62285" y="1064402"/>
                      <a:pt x="83297" y="1052479"/>
                    </a:cubicBezTo>
                    <a:cubicBezTo>
                      <a:pt x="108139" y="1038390"/>
                      <a:pt x="138089" y="1041159"/>
                      <a:pt x="164086" y="1030260"/>
                    </a:cubicBezTo>
                    <a:cubicBezTo>
                      <a:pt x="167944" y="1028640"/>
                      <a:pt x="170305" y="1022326"/>
                      <a:pt x="165416" y="1020066"/>
                    </a:cubicBezTo>
                    <a:cubicBezTo>
                      <a:pt x="157692" y="1016484"/>
                      <a:pt x="149976" y="1012386"/>
                      <a:pt x="143596" y="1006632"/>
                    </a:cubicBezTo>
                    <a:cubicBezTo>
                      <a:pt x="154320" y="1002112"/>
                      <a:pt x="165714" y="999206"/>
                      <a:pt x="176598" y="995028"/>
                    </a:cubicBezTo>
                    <a:cubicBezTo>
                      <a:pt x="194987" y="987973"/>
                      <a:pt x="212076" y="977336"/>
                      <a:pt x="231461" y="973035"/>
                    </a:cubicBezTo>
                    <a:cubicBezTo>
                      <a:pt x="276655" y="961351"/>
                      <a:pt x="297145" y="1009124"/>
                      <a:pt x="337208" y="1014413"/>
                    </a:cubicBezTo>
                    <a:cubicBezTo>
                      <a:pt x="340863" y="1014806"/>
                      <a:pt x="344721" y="1010781"/>
                      <a:pt x="344416" y="1007206"/>
                    </a:cubicBezTo>
                    <a:cubicBezTo>
                      <a:pt x="341161" y="969351"/>
                      <a:pt x="298423" y="965536"/>
                      <a:pt x="272448" y="946841"/>
                    </a:cubicBezTo>
                    <a:cubicBezTo>
                      <a:pt x="294420" y="943891"/>
                      <a:pt x="317212" y="951986"/>
                      <a:pt x="339315" y="949806"/>
                    </a:cubicBezTo>
                    <a:cubicBezTo>
                      <a:pt x="353157" y="948440"/>
                      <a:pt x="366387" y="944102"/>
                      <a:pt x="379873" y="940963"/>
                    </a:cubicBezTo>
                    <a:cubicBezTo>
                      <a:pt x="391128" y="938340"/>
                      <a:pt x="404896" y="935470"/>
                      <a:pt x="415279" y="942278"/>
                    </a:cubicBezTo>
                    <a:cubicBezTo>
                      <a:pt x="430152" y="952029"/>
                      <a:pt x="430232" y="973783"/>
                      <a:pt x="441450" y="986658"/>
                    </a:cubicBezTo>
                    <a:cubicBezTo>
                      <a:pt x="451608" y="998312"/>
                      <a:pt x="474917" y="1002112"/>
                      <a:pt x="478172" y="982676"/>
                    </a:cubicBezTo>
                    <a:cubicBezTo>
                      <a:pt x="480613" y="956330"/>
                      <a:pt x="462507" y="932702"/>
                      <a:pt x="448280" y="912169"/>
                    </a:cubicBezTo>
                    <a:cubicBezTo>
                      <a:pt x="445686" y="908529"/>
                      <a:pt x="436582" y="898466"/>
                      <a:pt x="441865" y="894789"/>
                    </a:cubicBezTo>
                    <a:cubicBezTo>
                      <a:pt x="451579" y="888017"/>
                      <a:pt x="464991" y="896591"/>
                      <a:pt x="474459" y="899476"/>
                    </a:cubicBezTo>
                    <a:cubicBezTo>
                      <a:pt x="487872" y="903559"/>
                      <a:pt x="499824" y="900042"/>
                      <a:pt x="513251" y="898822"/>
                    </a:cubicBezTo>
                    <a:cubicBezTo>
                      <a:pt x="603311" y="894586"/>
                      <a:pt x="524985" y="972301"/>
                      <a:pt x="570499" y="1010395"/>
                    </a:cubicBezTo>
                    <a:cubicBezTo>
                      <a:pt x="573230" y="1012764"/>
                      <a:pt x="576522" y="1013200"/>
                      <a:pt x="579748" y="1011587"/>
                    </a:cubicBezTo>
                    <a:cubicBezTo>
                      <a:pt x="626816" y="985539"/>
                      <a:pt x="584783" y="932622"/>
                      <a:pt x="584216" y="894157"/>
                    </a:cubicBezTo>
                    <a:cubicBezTo>
                      <a:pt x="606268" y="899062"/>
                      <a:pt x="688815" y="937352"/>
                      <a:pt x="678701" y="965413"/>
                    </a:cubicBezTo>
                    <a:cubicBezTo>
                      <a:pt x="674770" y="980584"/>
                      <a:pt x="668427" y="993168"/>
                      <a:pt x="670156" y="1009422"/>
                    </a:cubicBezTo>
                    <a:cubicBezTo>
                      <a:pt x="670759" y="1015060"/>
                      <a:pt x="675969" y="1018577"/>
                      <a:pt x="681302" y="1015816"/>
                    </a:cubicBezTo>
                    <a:cubicBezTo>
                      <a:pt x="714645" y="997622"/>
                      <a:pt x="718532" y="945737"/>
                      <a:pt x="761916" y="989288"/>
                    </a:cubicBezTo>
                    <a:cubicBezTo>
                      <a:pt x="811963" y="1044283"/>
                      <a:pt x="790463" y="1092586"/>
                      <a:pt x="721402" y="1110315"/>
                    </a:cubicBezTo>
                    <a:cubicBezTo>
                      <a:pt x="712777" y="1107074"/>
                      <a:pt x="698667" y="1099910"/>
                      <a:pt x="698863" y="1114565"/>
                    </a:cubicBezTo>
                    <a:cubicBezTo>
                      <a:pt x="691685" y="1114035"/>
                      <a:pt x="689672" y="1124992"/>
                      <a:pt x="697454" y="1125122"/>
                    </a:cubicBezTo>
                    <a:cubicBezTo>
                      <a:pt x="702591" y="1125035"/>
                      <a:pt x="707989" y="1124650"/>
                      <a:pt x="713511" y="1123945"/>
                    </a:cubicBezTo>
                    <a:cubicBezTo>
                      <a:pt x="776644" y="1149579"/>
                      <a:pt x="687601" y="1174392"/>
                      <a:pt x="661256" y="1170766"/>
                    </a:cubicBezTo>
                    <a:close/>
                    <a:moveTo>
                      <a:pt x="294325" y="974292"/>
                    </a:moveTo>
                    <a:cubicBezTo>
                      <a:pt x="305645" y="979705"/>
                      <a:pt x="319102" y="985503"/>
                      <a:pt x="326171" y="996220"/>
                    </a:cubicBezTo>
                    <a:cubicBezTo>
                      <a:pt x="326404" y="996576"/>
                      <a:pt x="326019" y="997041"/>
                      <a:pt x="325626" y="996874"/>
                    </a:cubicBezTo>
                    <a:cubicBezTo>
                      <a:pt x="314074" y="991969"/>
                      <a:pt x="304033" y="982531"/>
                      <a:pt x="294027" y="974786"/>
                    </a:cubicBezTo>
                    <a:cubicBezTo>
                      <a:pt x="293751" y="974575"/>
                      <a:pt x="294013" y="974146"/>
                      <a:pt x="294325" y="974292"/>
                    </a:cubicBezTo>
                    <a:close/>
                    <a:moveTo>
                      <a:pt x="1074498" y="762719"/>
                    </a:moveTo>
                    <a:cubicBezTo>
                      <a:pt x="1072791" y="763075"/>
                      <a:pt x="1071708" y="764571"/>
                      <a:pt x="1071694" y="766293"/>
                    </a:cubicBezTo>
                    <a:cubicBezTo>
                      <a:pt x="1064151" y="775674"/>
                      <a:pt x="1050935" y="780825"/>
                      <a:pt x="1039077" y="783513"/>
                    </a:cubicBezTo>
                    <a:cubicBezTo>
                      <a:pt x="1004172" y="791971"/>
                      <a:pt x="962924" y="781072"/>
                      <a:pt x="943728" y="748892"/>
                    </a:cubicBezTo>
                    <a:cubicBezTo>
                      <a:pt x="914941" y="698642"/>
                      <a:pt x="934152" y="629093"/>
                      <a:pt x="954917" y="578959"/>
                    </a:cubicBezTo>
                    <a:cubicBezTo>
                      <a:pt x="976366" y="556610"/>
                      <a:pt x="1017868" y="592299"/>
                      <a:pt x="1044272" y="586283"/>
                    </a:cubicBezTo>
                    <a:cubicBezTo>
                      <a:pt x="1057525" y="583559"/>
                      <a:pt x="1061637" y="570393"/>
                      <a:pt x="1059530" y="558368"/>
                    </a:cubicBezTo>
                    <a:cubicBezTo>
                      <a:pt x="1058935" y="536593"/>
                      <a:pt x="1007471" y="486415"/>
                      <a:pt x="1020368" y="475698"/>
                    </a:cubicBezTo>
                    <a:cubicBezTo>
                      <a:pt x="1038467" y="464363"/>
                      <a:pt x="1131484" y="466979"/>
                      <a:pt x="1154226" y="473809"/>
                    </a:cubicBezTo>
                    <a:cubicBezTo>
                      <a:pt x="1162073" y="475937"/>
                      <a:pt x="1172826" y="479280"/>
                      <a:pt x="1177985" y="486124"/>
                    </a:cubicBezTo>
                    <a:cubicBezTo>
                      <a:pt x="1186486" y="500525"/>
                      <a:pt x="1156987" y="527539"/>
                      <a:pt x="1150738" y="541163"/>
                    </a:cubicBezTo>
                    <a:cubicBezTo>
                      <a:pt x="1145216" y="550826"/>
                      <a:pt x="1131992" y="577855"/>
                      <a:pt x="1153063" y="576409"/>
                    </a:cubicBezTo>
                    <a:cubicBezTo>
                      <a:pt x="1187721" y="569913"/>
                      <a:pt x="1219763" y="554583"/>
                      <a:pt x="1247518" y="532989"/>
                    </a:cubicBezTo>
                    <a:cubicBezTo>
                      <a:pt x="1253259" y="528934"/>
                      <a:pt x="1263503" y="522613"/>
                      <a:pt x="1268734" y="525737"/>
                    </a:cubicBezTo>
                    <a:cubicBezTo>
                      <a:pt x="1276146" y="531296"/>
                      <a:pt x="1278471" y="543335"/>
                      <a:pt x="1278399" y="551763"/>
                    </a:cubicBezTo>
                    <a:cubicBezTo>
                      <a:pt x="1275638" y="564624"/>
                      <a:pt x="1259362" y="569165"/>
                      <a:pt x="1248609" y="573445"/>
                    </a:cubicBezTo>
                    <a:cubicBezTo>
                      <a:pt x="1212861" y="586654"/>
                      <a:pt x="1159167" y="592517"/>
                      <a:pt x="1152191" y="638110"/>
                    </a:cubicBezTo>
                    <a:cubicBezTo>
                      <a:pt x="1151319" y="644664"/>
                      <a:pt x="1158876" y="648217"/>
                      <a:pt x="1164107" y="647192"/>
                    </a:cubicBezTo>
                    <a:cubicBezTo>
                      <a:pt x="1208792" y="638895"/>
                      <a:pt x="1255657" y="640973"/>
                      <a:pt x="1297652" y="621522"/>
                    </a:cubicBezTo>
                    <a:cubicBezTo>
                      <a:pt x="1314728" y="614417"/>
                      <a:pt x="1328823" y="611401"/>
                      <a:pt x="1329476" y="635269"/>
                    </a:cubicBezTo>
                    <a:cubicBezTo>
                      <a:pt x="1329186" y="645136"/>
                      <a:pt x="1322792" y="653579"/>
                      <a:pt x="1322066" y="663373"/>
                    </a:cubicBezTo>
                    <a:cubicBezTo>
                      <a:pt x="1322574" y="679358"/>
                      <a:pt x="1333255" y="693018"/>
                      <a:pt x="1338051" y="707906"/>
                    </a:cubicBezTo>
                    <a:cubicBezTo>
                      <a:pt x="1346842" y="727022"/>
                      <a:pt x="1319305" y="745085"/>
                      <a:pt x="1307171" y="756383"/>
                    </a:cubicBezTo>
                    <a:cubicBezTo>
                      <a:pt x="1292131" y="769069"/>
                      <a:pt x="1276073" y="780607"/>
                      <a:pt x="1261251" y="793533"/>
                    </a:cubicBezTo>
                    <a:cubicBezTo>
                      <a:pt x="1246211" y="778427"/>
                      <a:pt x="1220780" y="780469"/>
                      <a:pt x="1201018" y="778253"/>
                    </a:cubicBezTo>
                    <a:cubicBezTo>
                      <a:pt x="1166796" y="774729"/>
                      <a:pt x="1134099" y="788723"/>
                      <a:pt x="1118986" y="820744"/>
                    </a:cubicBezTo>
                    <a:cubicBezTo>
                      <a:pt x="1097698" y="813064"/>
                      <a:pt x="1088179" y="789319"/>
                      <a:pt x="1081495" y="769185"/>
                    </a:cubicBezTo>
                    <a:cubicBezTo>
                      <a:pt x="1084910" y="764317"/>
                      <a:pt x="1078451" y="759340"/>
                      <a:pt x="1074498" y="762719"/>
                    </a:cubicBezTo>
                    <a:close/>
                    <a:moveTo>
                      <a:pt x="1066026" y="827232"/>
                    </a:moveTo>
                    <a:cubicBezTo>
                      <a:pt x="1070509" y="815563"/>
                      <a:pt x="1075399" y="805420"/>
                      <a:pt x="1080042" y="793540"/>
                    </a:cubicBezTo>
                    <a:cubicBezTo>
                      <a:pt x="1087308" y="808261"/>
                      <a:pt x="1098715" y="824100"/>
                      <a:pt x="1115063" y="828314"/>
                    </a:cubicBezTo>
                    <a:cubicBezTo>
                      <a:pt x="1111793" y="835021"/>
                      <a:pt x="1108960" y="841923"/>
                      <a:pt x="1106344" y="848760"/>
                    </a:cubicBezTo>
                    <a:cubicBezTo>
                      <a:pt x="1081568" y="849770"/>
                      <a:pt x="1054147" y="866394"/>
                      <a:pt x="1051771" y="891599"/>
                    </a:cubicBezTo>
                    <a:cubicBezTo>
                      <a:pt x="1047280" y="894143"/>
                      <a:pt x="1043037" y="896962"/>
                      <a:pt x="1039092" y="900122"/>
                    </a:cubicBezTo>
                    <a:cubicBezTo>
                      <a:pt x="1048705" y="875971"/>
                      <a:pt x="1056188" y="851245"/>
                      <a:pt x="1066026" y="827232"/>
                    </a:cubicBezTo>
                    <a:close/>
                    <a:moveTo>
                      <a:pt x="841302" y="1111928"/>
                    </a:moveTo>
                    <a:cubicBezTo>
                      <a:pt x="859568" y="1154011"/>
                      <a:pt x="882114" y="1194177"/>
                      <a:pt x="905343" y="1233681"/>
                    </a:cubicBezTo>
                    <a:cubicBezTo>
                      <a:pt x="883494" y="1257324"/>
                      <a:pt x="872952" y="1290310"/>
                      <a:pt x="863594" y="1320086"/>
                    </a:cubicBezTo>
                    <a:cubicBezTo>
                      <a:pt x="861334" y="1250269"/>
                      <a:pt x="851946" y="1180887"/>
                      <a:pt x="841302" y="1111928"/>
                    </a:cubicBezTo>
                    <a:close/>
                    <a:moveTo>
                      <a:pt x="840256" y="1680368"/>
                    </a:moveTo>
                    <a:cubicBezTo>
                      <a:pt x="840372" y="1680927"/>
                      <a:pt x="840547" y="1681443"/>
                      <a:pt x="840764" y="1681930"/>
                    </a:cubicBezTo>
                    <a:cubicBezTo>
                      <a:pt x="806426" y="1680121"/>
                      <a:pt x="772430" y="1674962"/>
                      <a:pt x="739784" y="1664724"/>
                    </a:cubicBezTo>
                    <a:cubicBezTo>
                      <a:pt x="755341" y="1657567"/>
                      <a:pt x="772066" y="1653099"/>
                      <a:pt x="788749" y="1649292"/>
                    </a:cubicBezTo>
                    <a:cubicBezTo>
                      <a:pt x="804908" y="1644337"/>
                      <a:pt x="821256" y="1641023"/>
                      <a:pt x="838061" y="1638567"/>
                    </a:cubicBezTo>
                    <a:cubicBezTo>
                      <a:pt x="838243" y="1652387"/>
                      <a:pt x="837509" y="1666948"/>
                      <a:pt x="840256" y="1680368"/>
                    </a:cubicBezTo>
                    <a:close/>
                    <a:moveTo>
                      <a:pt x="673978" y="1625642"/>
                    </a:moveTo>
                    <a:cubicBezTo>
                      <a:pt x="679326" y="1624414"/>
                      <a:pt x="684659" y="1623207"/>
                      <a:pt x="689905" y="1621340"/>
                    </a:cubicBezTo>
                    <a:cubicBezTo>
                      <a:pt x="737532" y="1604484"/>
                      <a:pt x="786503" y="1590708"/>
                      <a:pt x="836856" y="1585295"/>
                    </a:cubicBezTo>
                    <a:cubicBezTo>
                      <a:pt x="837110" y="1601810"/>
                      <a:pt x="837517" y="1618325"/>
                      <a:pt x="837967" y="1634833"/>
                    </a:cubicBezTo>
                    <a:cubicBezTo>
                      <a:pt x="805133" y="1642157"/>
                      <a:pt x="771754" y="1646851"/>
                      <a:pt x="738745" y="1652917"/>
                    </a:cubicBezTo>
                    <a:cubicBezTo>
                      <a:pt x="732439" y="1650963"/>
                      <a:pt x="722339" y="1650927"/>
                      <a:pt x="717544" y="1656550"/>
                    </a:cubicBezTo>
                    <a:cubicBezTo>
                      <a:pt x="703223" y="1650484"/>
                      <a:pt x="689440" y="1642709"/>
                      <a:pt x="677240" y="1633075"/>
                    </a:cubicBezTo>
                    <a:cubicBezTo>
                      <a:pt x="676804" y="1630328"/>
                      <a:pt x="675678" y="1627342"/>
                      <a:pt x="673978" y="1625642"/>
                    </a:cubicBezTo>
                    <a:close/>
                    <a:moveTo>
                      <a:pt x="1068380" y="1928335"/>
                    </a:moveTo>
                    <a:cubicBezTo>
                      <a:pt x="1049598" y="2018104"/>
                      <a:pt x="973387" y="2038419"/>
                      <a:pt x="891952" y="2035658"/>
                    </a:cubicBezTo>
                    <a:cubicBezTo>
                      <a:pt x="855710" y="2035658"/>
                      <a:pt x="820028" y="2033871"/>
                      <a:pt x="786947" y="2017232"/>
                    </a:cubicBezTo>
                    <a:cubicBezTo>
                      <a:pt x="710256" y="1980874"/>
                      <a:pt x="715117" y="1884028"/>
                      <a:pt x="703666" y="1811821"/>
                    </a:cubicBezTo>
                    <a:cubicBezTo>
                      <a:pt x="820398" y="1873696"/>
                      <a:pt x="970750" y="1876922"/>
                      <a:pt x="1086654" y="1811588"/>
                    </a:cubicBezTo>
                    <a:cubicBezTo>
                      <a:pt x="1080914" y="1850598"/>
                      <a:pt x="1077913" y="1890081"/>
                      <a:pt x="1068380" y="1928335"/>
                    </a:cubicBezTo>
                    <a:close/>
                    <a:moveTo>
                      <a:pt x="1089051" y="1793831"/>
                    </a:moveTo>
                    <a:cubicBezTo>
                      <a:pt x="967059" y="1854347"/>
                      <a:pt x="819890" y="1850823"/>
                      <a:pt x="700462" y="1786041"/>
                    </a:cubicBezTo>
                    <a:cubicBezTo>
                      <a:pt x="695245" y="1744154"/>
                      <a:pt x="689781" y="1702231"/>
                      <a:pt x="682494" y="1660699"/>
                    </a:cubicBezTo>
                    <a:cubicBezTo>
                      <a:pt x="796988" y="1725358"/>
                      <a:pt x="995489" y="1708653"/>
                      <a:pt x="1112012" y="1654058"/>
                    </a:cubicBezTo>
                    <a:cubicBezTo>
                      <a:pt x="1101912" y="1700051"/>
                      <a:pt x="1095373" y="1747031"/>
                      <a:pt x="1089051" y="1793831"/>
                    </a:cubicBezTo>
                    <a:close/>
                    <a:moveTo>
                      <a:pt x="1047985" y="1603772"/>
                    </a:moveTo>
                    <a:cubicBezTo>
                      <a:pt x="1072253" y="1610587"/>
                      <a:pt x="1096027" y="1619843"/>
                      <a:pt x="1114845" y="1636337"/>
                    </a:cubicBezTo>
                    <a:cubicBezTo>
                      <a:pt x="1032938" y="1668917"/>
                      <a:pt x="944971" y="1683783"/>
                      <a:pt x="856764" y="1682518"/>
                    </a:cubicBezTo>
                    <a:cubicBezTo>
                      <a:pt x="860651" y="1667551"/>
                      <a:pt x="857643" y="1651225"/>
                      <a:pt x="857912" y="1635865"/>
                    </a:cubicBezTo>
                    <a:cubicBezTo>
                      <a:pt x="884614" y="1632682"/>
                      <a:pt x="911228" y="1630946"/>
                      <a:pt x="938017" y="1631433"/>
                    </a:cubicBezTo>
                    <a:cubicBezTo>
                      <a:pt x="932800" y="1657749"/>
                      <a:pt x="957228" y="1655388"/>
                      <a:pt x="960120" y="1632311"/>
                    </a:cubicBezTo>
                    <a:cubicBezTo>
                      <a:pt x="995540" y="1634005"/>
                      <a:pt x="1029988" y="1642477"/>
                      <a:pt x="1063701" y="1653048"/>
                    </a:cubicBezTo>
                    <a:cubicBezTo>
                      <a:pt x="1068569" y="1654538"/>
                      <a:pt x="1070153" y="1647490"/>
                      <a:pt x="1065743" y="1645637"/>
                    </a:cubicBezTo>
                    <a:cubicBezTo>
                      <a:pt x="1033621" y="1632145"/>
                      <a:pt x="997844" y="1624421"/>
                      <a:pt x="962154" y="1622329"/>
                    </a:cubicBezTo>
                    <a:cubicBezTo>
                      <a:pt x="964712" y="1610718"/>
                      <a:pt x="966601" y="1598983"/>
                      <a:pt x="968076" y="1587191"/>
                    </a:cubicBezTo>
                    <a:cubicBezTo>
                      <a:pt x="995032" y="1590839"/>
                      <a:pt x="1021741" y="1596397"/>
                      <a:pt x="1047985" y="1603772"/>
                    </a:cubicBezTo>
                    <a:close/>
                    <a:moveTo>
                      <a:pt x="857222" y="1583449"/>
                    </a:moveTo>
                    <a:cubicBezTo>
                      <a:pt x="887331" y="1581335"/>
                      <a:pt x="917499" y="1581836"/>
                      <a:pt x="947441" y="1584772"/>
                    </a:cubicBezTo>
                    <a:cubicBezTo>
                      <a:pt x="946118" y="1594442"/>
                      <a:pt x="944527" y="1604091"/>
                      <a:pt x="942631" y="1613660"/>
                    </a:cubicBezTo>
                    <a:cubicBezTo>
                      <a:pt x="942129" y="1616175"/>
                      <a:pt x="941338" y="1618913"/>
                      <a:pt x="940517" y="1621747"/>
                    </a:cubicBezTo>
                    <a:cubicBezTo>
                      <a:pt x="912500" y="1621805"/>
                      <a:pt x="885289" y="1626063"/>
                      <a:pt x="857825" y="1630953"/>
                    </a:cubicBezTo>
                    <a:cubicBezTo>
                      <a:pt x="857541" y="1615121"/>
                      <a:pt x="857316" y="1599289"/>
                      <a:pt x="857222" y="1583449"/>
                    </a:cubicBezTo>
                    <a:close/>
                    <a:moveTo>
                      <a:pt x="968940" y="1340750"/>
                    </a:moveTo>
                    <a:cubicBezTo>
                      <a:pt x="956094" y="1416314"/>
                      <a:pt x="957650" y="1493433"/>
                      <a:pt x="949337" y="1569492"/>
                    </a:cubicBezTo>
                    <a:cubicBezTo>
                      <a:pt x="918654" y="1566549"/>
                      <a:pt x="887825" y="1566237"/>
                      <a:pt x="857163" y="1568467"/>
                    </a:cubicBezTo>
                    <a:cubicBezTo>
                      <a:pt x="857454" y="1458964"/>
                      <a:pt x="861436" y="1344397"/>
                      <a:pt x="912158" y="1244921"/>
                    </a:cubicBezTo>
                    <a:cubicBezTo>
                      <a:pt x="929633" y="1272756"/>
                      <a:pt x="948160" y="1300773"/>
                      <a:pt x="973787" y="1321851"/>
                    </a:cubicBezTo>
                    <a:cubicBezTo>
                      <a:pt x="971476" y="1327925"/>
                      <a:pt x="970190" y="1334443"/>
                      <a:pt x="968940" y="1340750"/>
                    </a:cubicBezTo>
                    <a:close/>
                    <a:moveTo>
                      <a:pt x="1377213" y="1254047"/>
                    </a:moveTo>
                    <a:cubicBezTo>
                      <a:pt x="1398212" y="1291248"/>
                      <a:pt x="1319160" y="1349098"/>
                      <a:pt x="1330639" y="1415878"/>
                    </a:cubicBezTo>
                    <a:cubicBezTo>
                      <a:pt x="1294674" y="1395367"/>
                      <a:pt x="1247083" y="1359568"/>
                      <a:pt x="1227174" y="1322941"/>
                    </a:cubicBezTo>
                    <a:cubicBezTo>
                      <a:pt x="1219182" y="1305547"/>
                      <a:pt x="1217366" y="1285253"/>
                      <a:pt x="1213151" y="1266769"/>
                    </a:cubicBezTo>
                    <a:cubicBezTo>
                      <a:pt x="1208356" y="1245916"/>
                      <a:pt x="1200799" y="1224511"/>
                      <a:pt x="1183652" y="1210583"/>
                    </a:cubicBezTo>
                    <a:cubicBezTo>
                      <a:pt x="1178857" y="1206659"/>
                      <a:pt x="1172681" y="1207117"/>
                      <a:pt x="1169048" y="1212465"/>
                    </a:cubicBezTo>
                    <a:cubicBezTo>
                      <a:pt x="1132646" y="1265418"/>
                      <a:pt x="1175079" y="1308330"/>
                      <a:pt x="1186995" y="1359539"/>
                    </a:cubicBezTo>
                    <a:cubicBezTo>
                      <a:pt x="1152700" y="1347100"/>
                      <a:pt x="1124436" y="1322374"/>
                      <a:pt x="1111067" y="1287528"/>
                    </a:cubicBezTo>
                    <a:cubicBezTo>
                      <a:pt x="1094719" y="1263667"/>
                      <a:pt x="1107579" y="1132468"/>
                      <a:pt x="1068809" y="1147574"/>
                    </a:cubicBezTo>
                    <a:cubicBezTo>
                      <a:pt x="1056675" y="1152812"/>
                      <a:pt x="1051008" y="1171260"/>
                      <a:pt x="1047077" y="1182457"/>
                    </a:cubicBezTo>
                    <a:cubicBezTo>
                      <a:pt x="1038648" y="1211912"/>
                      <a:pt x="1041809" y="1243468"/>
                      <a:pt x="1037203" y="1273606"/>
                    </a:cubicBezTo>
                    <a:cubicBezTo>
                      <a:pt x="1035560" y="1286837"/>
                      <a:pt x="1033591" y="1302255"/>
                      <a:pt x="1025984" y="1313590"/>
                    </a:cubicBezTo>
                    <a:cubicBezTo>
                      <a:pt x="989837" y="1350144"/>
                      <a:pt x="922890" y="1231719"/>
                      <a:pt x="908220" y="1205075"/>
                    </a:cubicBezTo>
                    <a:cubicBezTo>
                      <a:pt x="877217" y="1147167"/>
                      <a:pt x="838352" y="1087834"/>
                      <a:pt x="835489" y="1020408"/>
                    </a:cubicBezTo>
                    <a:cubicBezTo>
                      <a:pt x="832728" y="972090"/>
                      <a:pt x="864749" y="933211"/>
                      <a:pt x="914200" y="932528"/>
                    </a:cubicBezTo>
                    <a:cubicBezTo>
                      <a:pt x="949606" y="932382"/>
                      <a:pt x="974659" y="961213"/>
                      <a:pt x="1006570" y="972250"/>
                    </a:cubicBezTo>
                    <a:cubicBezTo>
                      <a:pt x="1022940" y="977859"/>
                      <a:pt x="1023942" y="933378"/>
                      <a:pt x="1053115" y="913084"/>
                    </a:cubicBezTo>
                    <a:cubicBezTo>
                      <a:pt x="1066455" y="962717"/>
                      <a:pt x="1106199" y="950118"/>
                      <a:pt x="1138168" y="926039"/>
                    </a:cubicBezTo>
                    <a:cubicBezTo>
                      <a:pt x="1147105" y="920307"/>
                      <a:pt x="1156405" y="912917"/>
                      <a:pt x="1166432" y="909604"/>
                    </a:cubicBezTo>
                    <a:cubicBezTo>
                      <a:pt x="1160402" y="923119"/>
                      <a:pt x="1150302" y="933559"/>
                      <a:pt x="1147105" y="947968"/>
                    </a:cubicBezTo>
                    <a:cubicBezTo>
                      <a:pt x="1143036" y="979763"/>
                      <a:pt x="1169411" y="1006435"/>
                      <a:pt x="1191281" y="1025886"/>
                    </a:cubicBezTo>
                    <a:cubicBezTo>
                      <a:pt x="1228918" y="1057412"/>
                      <a:pt x="1243522" y="1033079"/>
                      <a:pt x="1255511" y="996445"/>
                    </a:cubicBezTo>
                    <a:cubicBezTo>
                      <a:pt x="1261323" y="983497"/>
                      <a:pt x="1268081" y="975650"/>
                      <a:pt x="1280432" y="976391"/>
                    </a:cubicBezTo>
                    <a:cubicBezTo>
                      <a:pt x="1275419" y="1007249"/>
                      <a:pt x="1268299" y="1038819"/>
                      <a:pt x="1273676" y="1069939"/>
                    </a:cubicBezTo>
                    <a:cubicBezTo>
                      <a:pt x="1281304" y="1109944"/>
                      <a:pt x="1315817" y="1152079"/>
                      <a:pt x="1355125" y="1164009"/>
                    </a:cubicBezTo>
                    <a:cubicBezTo>
                      <a:pt x="1348876" y="1209100"/>
                      <a:pt x="1350984" y="1217623"/>
                      <a:pt x="1377213" y="12540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A6D1D9A2-4548-9147-9B5B-1DE070EB46D6}"/>
                  </a:ext>
                </a:extLst>
              </p:cNvPr>
              <p:cNvSpPr/>
              <p:nvPr/>
            </p:nvSpPr>
            <p:spPr>
              <a:xfrm>
                <a:off x="10864891" y="4697508"/>
                <a:ext cx="69335" cy="49738"/>
              </a:xfrm>
              <a:custGeom>
                <a:avLst/>
                <a:gdLst>
                  <a:gd name="connsiteX0" fmla="*/ 68126 w 69335"/>
                  <a:gd name="connsiteY0" fmla="*/ 19087 h 49738"/>
                  <a:gd name="connsiteX1" fmla="*/ 46183 w 69335"/>
                  <a:gd name="connsiteY1" fmla="*/ 5594 h 49738"/>
                  <a:gd name="connsiteX2" fmla="*/ 43277 w 69335"/>
                  <a:gd name="connsiteY2" fmla="*/ 28 h 49738"/>
                  <a:gd name="connsiteX3" fmla="*/ 2298 w 69335"/>
                  <a:gd name="connsiteY3" fmla="*/ 18215 h 49738"/>
                  <a:gd name="connsiteX4" fmla="*/ 9128 w 69335"/>
                  <a:gd name="connsiteY4" fmla="*/ 43093 h 49738"/>
                  <a:gd name="connsiteX5" fmla="*/ 42696 w 69335"/>
                  <a:gd name="connsiteY5" fmla="*/ 48113 h 49738"/>
                  <a:gd name="connsiteX6" fmla="*/ 68126 w 69335"/>
                  <a:gd name="connsiteY6" fmla="*/ 19087 h 49738"/>
                  <a:gd name="connsiteX7" fmla="*/ 60424 w 69335"/>
                  <a:gd name="connsiteY7" fmla="*/ 26541 h 49738"/>
                  <a:gd name="connsiteX8" fmla="*/ 24604 w 69335"/>
                  <a:gd name="connsiteY8" fmla="*/ 39395 h 49738"/>
                  <a:gd name="connsiteX9" fmla="*/ 10145 w 69335"/>
                  <a:gd name="connsiteY9" fmla="*/ 25568 h 49738"/>
                  <a:gd name="connsiteX10" fmla="*/ 32233 w 69335"/>
                  <a:gd name="connsiteY10" fmla="*/ 10658 h 49738"/>
                  <a:gd name="connsiteX11" fmla="*/ 49671 w 69335"/>
                  <a:gd name="connsiteY11" fmla="*/ 13645 h 49738"/>
                  <a:gd name="connsiteX12" fmla="*/ 60424 w 69335"/>
                  <a:gd name="connsiteY12" fmla="*/ 26541 h 49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335" h="49738">
                    <a:moveTo>
                      <a:pt x="68126" y="19087"/>
                    </a:moveTo>
                    <a:cubicBezTo>
                      <a:pt x="64421" y="10746"/>
                      <a:pt x="55556" y="6524"/>
                      <a:pt x="46183" y="5594"/>
                    </a:cubicBezTo>
                    <a:cubicBezTo>
                      <a:pt x="47564" y="3400"/>
                      <a:pt x="46547" y="145"/>
                      <a:pt x="43277" y="28"/>
                    </a:cubicBezTo>
                    <a:cubicBezTo>
                      <a:pt x="29326" y="-451"/>
                      <a:pt x="9709" y="5107"/>
                      <a:pt x="2298" y="18215"/>
                    </a:cubicBezTo>
                    <a:cubicBezTo>
                      <a:pt x="-2861" y="27253"/>
                      <a:pt x="1208" y="37309"/>
                      <a:pt x="9128" y="43093"/>
                    </a:cubicBezTo>
                    <a:cubicBezTo>
                      <a:pt x="18573" y="50053"/>
                      <a:pt x="31579" y="51216"/>
                      <a:pt x="42696" y="48113"/>
                    </a:cubicBezTo>
                    <a:cubicBezTo>
                      <a:pt x="54030" y="44960"/>
                      <a:pt x="74519" y="33778"/>
                      <a:pt x="68126" y="19087"/>
                    </a:cubicBezTo>
                    <a:close/>
                    <a:moveTo>
                      <a:pt x="60424" y="26541"/>
                    </a:moveTo>
                    <a:cubicBezTo>
                      <a:pt x="53594" y="37258"/>
                      <a:pt x="36665" y="41858"/>
                      <a:pt x="24604" y="39395"/>
                    </a:cubicBezTo>
                    <a:cubicBezTo>
                      <a:pt x="18646" y="38021"/>
                      <a:pt x="8692" y="33269"/>
                      <a:pt x="10145" y="25568"/>
                    </a:cubicBezTo>
                    <a:cubicBezTo>
                      <a:pt x="11743" y="17277"/>
                      <a:pt x="22569" y="13361"/>
                      <a:pt x="32233" y="10658"/>
                    </a:cubicBezTo>
                    <a:cubicBezTo>
                      <a:pt x="38191" y="10527"/>
                      <a:pt x="44294" y="11617"/>
                      <a:pt x="49671" y="13645"/>
                    </a:cubicBezTo>
                    <a:cubicBezTo>
                      <a:pt x="54539" y="15490"/>
                      <a:pt x="63403" y="19995"/>
                      <a:pt x="60424" y="265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9472E65F-2B8F-714C-9D38-4439906053B7}"/>
                  </a:ext>
                </a:extLst>
              </p:cNvPr>
              <p:cNvSpPr/>
              <p:nvPr/>
            </p:nvSpPr>
            <p:spPr>
              <a:xfrm>
                <a:off x="10909719" y="4786907"/>
                <a:ext cx="78692" cy="74860"/>
              </a:xfrm>
              <a:custGeom>
                <a:avLst/>
                <a:gdLst>
                  <a:gd name="connsiteX0" fmla="*/ 21409 w 78692"/>
                  <a:gd name="connsiteY0" fmla="*/ 3095 h 74860"/>
                  <a:gd name="connsiteX1" fmla="*/ 3680 w 78692"/>
                  <a:gd name="connsiteY1" fmla="*/ 2150 h 74860"/>
                  <a:gd name="connsiteX2" fmla="*/ 49527 w 78692"/>
                  <a:gd name="connsiteY2" fmla="*/ 71052 h 74860"/>
                  <a:gd name="connsiteX3" fmla="*/ 76192 w 78692"/>
                  <a:gd name="connsiteY3" fmla="*/ 66315 h 74860"/>
                  <a:gd name="connsiteX4" fmla="*/ 21409 w 78692"/>
                  <a:gd name="connsiteY4" fmla="*/ 3095 h 74860"/>
                  <a:gd name="connsiteX5" fmla="*/ 67619 w 78692"/>
                  <a:gd name="connsiteY5" fmla="*/ 61098 h 74860"/>
                  <a:gd name="connsiteX6" fmla="*/ 11091 w 78692"/>
                  <a:gd name="connsiteY6" fmla="*/ 10470 h 74860"/>
                  <a:gd name="connsiteX7" fmla="*/ 18211 w 78692"/>
                  <a:gd name="connsiteY7" fmla="*/ 8915 h 74860"/>
                  <a:gd name="connsiteX8" fmla="*/ 67619 w 78692"/>
                  <a:gd name="connsiteY8" fmla="*/ 61098 h 7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692" h="74860">
                    <a:moveTo>
                      <a:pt x="21409" y="3095"/>
                    </a:moveTo>
                    <a:cubicBezTo>
                      <a:pt x="17122" y="-1860"/>
                      <a:pt x="9056" y="152"/>
                      <a:pt x="3680" y="2150"/>
                    </a:cubicBezTo>
                    <a:cubicBezTo>
                      <a:pt x="-14049" y="10172"/>
                      <a:pt x="37393" y="67753"/>
                      <a:pt x="49527" y="71052"/>
                    </a:cubicBezTo>
                    <a:cubicBezTo>
                      <a:pt x="58900" y="76203"/>
                      <a:pt x="70743" y="77446"/>
                      <a:pt x="76192" y="66315"/>
                    </a:cubicBezTo>
                    <a:cubicBezTo>
                      <a:pt x="88980" y="36576"/>
                      <a:pt x="49963" y="2063"/>
                      <a:pt x="21409" y="3095"/>
                    </a:cubicBezTo>
                    <a:close/>
                    <a:moveTo>
                      <a:pt x="67619" y="61098"/>
                    </a:moveTo>
                    <a:cubicBezTo>
                      <a:pt x="57010" y="80025"/>
                      <a:pt x="12907" y="21870"/>
                      <a:pt x="11091" y="10470"/>
                    </a:cubicBezTo>
                    <a:cubicBezTo>
                      <a:pt x="13489" y="9903"/>
                      <a:pt x="15886" y="9605"/>
                      <a:pt x="18211" y="8915"/>
                    </a:cubicBezTo>
                    <a:cubicBezTo>
                      <a:pt x="39646" y="11952"/>
                      <a:pt x="75902" y="36089"/>
                      <a:pt x="67619" y="610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191F07E5-4E7A-974C-9E4B-8509495CA67D}"/>
                  </a:ext>
                </a:extLst>
              </p:cNvPr>
              <p:cNvSpPr/>
              <p:nvPr/>
            </p:nvSpPr>
            <p:spPr>
              <a:xfrm>
                <a:off x="10602290" y="4735349"/>
                <a:ext cx="88053" cy="141120"/>
              </a:xfrm>
              <a:custGeom>
                <a:avLst/>
                <a:gdLst>
                  <a:gd name="connsiteX0" fmla="*/ 80710 w 88053"/>
                  <a:gd name="connsiteY0" fmla="*/ 7882 h 141120"/>
                  <a:gd name="connsiteX1" fmla="*/ 82817 w 88053"/>
                  <a:gd name="connsiteY1" fmla="*/ 5848 h 141120"/>
                  <a:gd name="connsiteX2" fmla="*/ 79496 w 88053"/>
                  <a:gd name="connsiteY2" fmla="*/ 144 h 141120"/>
                  <a:gd name="connsiteX3" fmla="*/ 58818 w 88053"/>
                  <a:gd name="connsiteY3" fmla="*/ 17648 h 141120"/>
                  <a:gd name="connsiteX4" fmla="*/ 9163 w 88053"/>
                  <a:gd name="connsiteY4" fmla="*/ 91715 h 141120"/>
                  <a:gd name="connsiteX5" fmla="*/ 14533 w 88053"/>
                  <a:gd name="connsiteY5" fmla="*/ 140890 h 141120"/>
                  <a:gd name="connsiteX6" fmla="*/ 32937 w 88053"/>
                  <a:gd name="connsiteY6" fmla="*/ 130631 h 141120"/>
                  <a:gd name="connsiteX7" fmla="*/ 80710 w 88053"/>
                  <a:gd name="connsiteY7" fmla="*/ 7882 h 141120"/>
                  <a:gd name="connsiteX8" fmla="*/ 69949 w 88053"/>
                  <a:gd name="connsiteY8" fmla="*/ 54347 h 141120"/>
                  <a:gd name="connsiteX9" fmla="*/ 18878 w 88053"/>
                  <a:gd name="connsiteY9" fmla="*/ 130071 h 141120"/>
                  <a:gd name="connsiteX10" fmla="*/ 18144 w 88053"/>
                  <a:gd name="connsiteY10" fmla="*/ 130682 h 141120"/>
                  <a:gd name="connsiteX11" fmla="*/ 17395 w 88053"/>
                  <a:gd name="connsiteY11" fmla="*/ 130863 h 141120"/>
                  <a:gd name="connsiteX12" fmla="*/ 76401 w 88053"/>
                  <a:gd name="connsiteY12" fmla="*/ 12053 h 141120"/>
                  <a:gd name="connsiteX13" fmla="*/ 69949 w 88053"/>
                  <a:gd name="connsiteY13" fmla="*/ 54347 h 14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8053" h="141120">
                    <a:moveTo>
                      <a:pt x="80710" y="7882"/>
                    </a:moveTo>
                    <a:cubicBezTo>
                      <a:pt x="81415" y="7207"/>
                      <a:pt x="82105" y="6509"/>
                      <a:pt x="82817" y="5848"/>
                    </a:cubicBezTo>
                    <a:cubicBezTo>
                      <a:pt x="85302" y="3545"/>
                      <a:pt x="82723" y="-851"/>
                      <a:pt x="79496" y="144"/>
                    </a:cubicBezTo>
                    <a:cubicBezTo>
                      <a:pt x="70843" y="2825"/>
                      <a:pt x="64515" y="11057"/>
                      <a:pt x="58818" y="17648"/>
                    </a:cubicBezTo>
                    <a:cubicBezTo>
                      <a:pt x="39643" y="40361"/>
                      <a:pt x="22148" y="64904"/>
                      <a:pt x="9163" y="91715"/>
                    </a:cubicBezTo>
                    <a:cubicBezTo>
                      <a:pt x="1425" y="106487"/>
                      <a:pt x="-9117" y="135579"/>
                      <a:pt x="14533" y="140890"/>
                    </a:cubicBezTo>
                    <a:cubicBezTo>
                      <a:pt x="22773" y="142387"/>
                      <a:pt x="27924" y="136298"/>
                      <a:pt x="32937" y="130631"/>
                    </a:cubicBezTo>
                    <a:cubicBezTo>
                      <a:pt x="50441" y="111689"/>
                      <a:pt x="108320" y="28910"/>
                      <a:pt x="80710" y="7882"/>
                    </a:cubicBezTo>
                    <a:close/>
                    <a:moveTo>
                      <a:pt x="69949" y="54347"/>
                    </a:moveTo>
                    <a:cubicBezTo>
                      <a:pt x="56689" y="81536"/>
                      <a:pt x="40407" y="108623"/>
                      <a:pt x="18878" y="130071"/>
                    </a:cubicBezTo>
                    <a:cubicBezTo>
                      <a:pt x="18870" y="130079"/>
                      <a:pt x="18500" y="130493"/>
                      <a:pt x="18144" y="130682"/>
                    </a:cubicBezTo>
                    <a:cubicBezTo>
                      <a:pt x="17773" y="130878"/>
                      <a:pt x="17410" y="130863"/>
                      <a:pt x="17395" y="130863"/>
                    </a:cubicBezTo>
                    <a:cubicBezTo>
                      <a:pt x="-18221" y="129258"/>
                      <a:pt x="63860" y="21339"/>
                      <a:pt x="76401" y="12053"/>
                    </a:cubicBezTo>
                    <a:cubicBezTo>
                      <a:pt x="86021" y="21687"/>
                      <a:pt x="74454" y="44749"/>
                      <a:pt x="69949" y="543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8F4C58D3-AE51-5844-8F59-E0E6CCB6AA4F}"/>
                  </a:ext>
                </a:extLst>
              </p:cNvPr>
              <p:cNvSpPr/>
              <p:nvPr/>
            </p:nvSpPr>
            <p:spPr>
              <a:xfrm>
                <a:off x="10163409" y="3759221"/>
                <a:ext cx="49933" cy="44813"/>
              </a:xfrm>
              <a:custGeom>
                <a:avLst/>
                <a:gdLst>
                  <a:gd name="connsiteX0" fmla="*/ 40405 w 49933"/>
                  <a:gd name="connsiteY0" fmla="*/ 13561 h 44813"/>
                  <a:gd name="connsiteX1" fmla="*/ 36539 w 49933"/>
                  <a:gd name="connsiteY1" fmla="*/ 11055 h 44813"/>
                  <a:gd name="connsiteX2" fmla="*/ 784 w 49933"/>
                  <a:gd name="connsiteY2" fmla="*/ 12718 h 44813"/>
                  <a:gd name="connsiteX3" fmla="*/ 18208 w 49933"/>
                  <a:gd name="connsiteY3" fmla="*/ 43576 h 44813"/>
                  <a:gd name="connsiteX4" fmla="*/ 47053 w 49933"/>
                  <a:gd name="connsiteY4" fmla="*/ 38650 h 44813"/>
                  <a:gd name="connsiteX5" fmla="*/ 40405 w 49933"/>
                  <a:gd name="connsiteY5" fmla="*/ 13561 h 44813"/>
                  <a:gd name="connsiteX6" fmla="*/ 20453 w 49933"/>
                  <a:gd name="connsiteY6" fmla="*/ 31486 h 44813"/>
                  <a:gd name="connsiteX7" fmla="*/ 12976 w 49933"/>
                  <a:gd name="connsiteY7" fmla="*/ 12878 h 44813"/>
                  <a:gd name="connsiteX8" fmla="*/ 13587 w 49933"/>
                  <a:gd name="connsiteY8" fmla="*/ 12130 h 44813"/>
                  <a:gd name="connsiteX9" fmla="*/ 14357 w 49933"/>
                  <a:gd name="connsiteY9" fmla="*/ 11520 h 44813"/>
                  <a:gd name="connsiteX10" fmla="*/ 20824 w 49933"/>
                  <a:gd name="connsiteY10" fmla="*/ 10524 h 44813"/>
                  <a:gd name="connsiteX11" fmla="*/ 38152 w 49933"/>
                  <a:gd name="connsiteY11" fmla="*/ 29902 h 44813"/>
                  <a:gd name="connsiteX12" fmla="*/ 20453 w 49933"/>
                  <a:gd name="connsiteY12" fmla="*/ 31486 h 4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933" h="44813">
                    <a:moveTo>
                      <a:pt x="40405" y="13561"/>
                    </a:moveTo>
                    <a:cubicBezTo>
                      <a:pt x="39330" y="12704"/>
                      <a:pt x="38000" y="11832"/>
                      <a:pt x="36539" y="11055"/>
                    </a:cubicBezTo>
                    <a:cubicBezTo>
                      <a:pt x="39351" y="497"/>
                      <a:pt x="4970" y="-8054"/>
                      <a:pt x="784" y="12718"/>
                    </a:cubicBezTo>
                    <a:cubicBezTo>
                      <a:pt x="-2682" y="25630"/>
                      <a:pt x="5739" y="39609"/>
                      <a:pt x="18208" y="43576"/>
                    </a:cubicBezTo>
                    <a:cubicBezTo>
                      <a:pt x="27697" y="46599"/>
                      <a:pt x="38806" y="43751"/>
                      <a:pt x="47053" y="38650"/>
                    </a:cubicBezTo>
                    <a:cubicBezTo>
                      <a:pt x="54384" y="33731"/>
                      <a:pt x="46072" y="17565"/>
                      <a:pt x="40405" y="13561"/>
                    </a:cubicBezTo>
                    <a:close/>
                    <a:moveTo>
                      <a:pt x="20453" y="31486"/>
                    </a:moveTo>
                    <a:cubicBezTo>
                      <a:pt x="13565" y="28529"/>
                      <a:pt x="9183" y="19309"/>
                      <a:pt x="12976" y="12878"/>
                    </a:cubicBezTo>
                    <a:cubicBezTo>
                      <a:pt x="13005" y="12827"/>
                      <a:pt x="13267" y="12450"/>
                      <a:pt x="13587" y="12130"/>
                    </a:cubicBezTo>
                    <a:cubicBezTo>
                      <a:pt x="13906" y="11810"/>
                      <a:pt x="14299" y="11556"/>
                      <a:pt x="14357" y="11520"/>
                    </a:cubicBezTo>
                    <a:cubicBezTo>
                      <a:pt x="16195" y="10364"/>
                      <a:pt x="18251" y="10205"/>
                      <a:pt x="20824" y="10524"/>
                    </a:cubicBezTo>
                    <a:cubicBezTo>
                      <a:pt x="18527" y="16351"/>
                      <a:pt x="37753" y="14382"/>
                      <a:pt x="38152" y="29902"/>
                    </a:cubicBezTo>
                    <a:cubicBezTo>
                      <a:pt x="32994" y="32409"/>
                      <a:pt x="25582" y="33913"/>
                      <a:pt x="20453" y="314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37B0B202-9881-6A41-A4CD-84E696DC1FFE}"/>
                  </a:ext>
                </a:extLst>
              </p:cNvPr>
              <p:cNvSpPr/>
              <p:nvPr/>
            </p:nvSpPr>
            <p:spPr>
              <a:xfrm>
                <a:off x="10141461" y="3970561"/>
                <a:ext cx="38788" cy="91119"/>
              </a:xfrm>
              <a:custGeom>
                <a:avLst/>
                <a:gdLst>
                  <a:gd name="connsiteX0" fmla="*/ 26779 w 38788"/>
                  <a:gd name="connsiteY0" fmla="*/ 89693 h 91119"/>
                  <a:gd name="connsiteX1" fmla="*/ 38536 w 38788"/>
                  <a:gd name="connsiteY1" fmla="*/ 48357 h 91119"/>
                  <a:gd name="connsiteX2" fmla="*/ 28640 w 38788"/>
                  <a:gd name="connsiteY2" fmla="*/ 5402 h 91119"/>
                  <a:gd name="connsiteX3" fmla="*/ 1821 w 38788"/>
                  <a:gd name="connsiteY3" fmla="*/ 8984 h 91119"/>
                  <a:gd name="connsiteX4" fmla="*/ 5542 w 38788"/>
                  <a:gd name="connsiteY4" fmla="*/ 48110 h 91119"/>
                  <a:gd name="connsiteX5" fmla="*/ 17051 w 38788"/>
                  <a:gd name="connsiteY5" fmla="*/ 86590 h 91119"/>
                  <a:gd name="connsiteX6" fmla="*/ 26482 w 38788"/>
                  <a:gd name="connsiteY6" fmla="*/ 86583 h 91119"/>
                  <a:gd name="connsiteX7" fmla="*/ 26721 w 38788"/>
                  <a:gd name="connsiteY7" fmla="*/ 86605 h 91119"/>
                  <a:gd name="connsiteX8" fmla="*/ 26779 w 38788"/>
                  <a:gd name="connsiteY8" fmla="*/ 89693 h 91119"/>
                  <a:gd name="connsiteX9" fmla="*/ 19863 w 38788"/>
                  <a:gd name="connsiteY9" fmla="*/ 59133 h 91119"/>
                  <a:gd name="connsiteX10" fmla="*/ 20618 w 38788"/>
                  <a:gd name="connsiteY10" fmla="*/ 11760 h 91119"/>
                  <a:gd name="connsiteX11" fmla="*/ 27259 w 38788"/>
                  <a:gd name="connsiteY11" fmla="*/ 78917 h 91119"/>
                  <a:gd name="connsiteX12" fmla="*/ 26409 w 38788"/>
                  <a:gd name="connsiteY12" fmla="*/ 78947 h 91119"/>
                  <a:gd name="connsiteX13" fmla="*/ 19863 w 38788"/>
                  <a:gd name="connsiteY13" fmla="*/ 59133 h 9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788" h="91119">
                    <a:moveTo>
                      <a:pt x="26779" y="89693"/>
                    </a:moveTo>
                    <a:cubicBezTo>
                      <a:pt x="33435" y="99887"/>
                      <a:pt x="38957" y="52245"/>
                      <a:pt x="38536" y="48357"/>
                    </a:cubicBezTo>
                    <a:cubicBezTo>
                      <a:pt x="39219" y="34654"/>
                      <a:pt x="39262" y="15807"/>
                      <a:pt x="28640" y="5402"/>
                    </a:cubicBezTo>
                    <a:cubicBezTo>
                      <a:pt x="20771" y="-2300"/>
                      <a:pt x="6145" y="-2329"/>
                      <a:pt x="1821" y="8984"/>
                    </a:cubicBezTo>
                    <a:cubicBezTo>
                      <a:pt x="-2734" y="20893"/>
                      <a:pt x="2301" y="36492"/>
                      <a:pt x="5542" y="48110"/>
                    </a:cubicBezTo>
                    <a:cubicBezTo>
                      <a:pt x="9073" y="60767"/>
                      <a:pt x="15053" y="73577"/>
                      <a:pt x="17051" y="86590"/>
                    </a:cubicBezTo>
                    <a:cubicBezTo>
                      <a:pt x="17872" y="91945"/>
                      <a:pt x="24891" y="90739"/>
                      <a:pt x="26482" y="86583"/>
                    </a:cubicBezTo>
                    <a:cubicBezTo>
                      <a:pt x="26598" y="86278"/>
                      <a:pt x="26736" y="86365"/>
                      <a:pt x="26721" y="86605"/>
                    </a:cubicBezTo>
                    <a:cubicBezTo>
                      <a:pt x="26671" y="87673"/>
                      <a:pt x="26467" y="88959"/>
                      <a:pt x="26779" y="89693"/>
                    </a:cubicBezTo>
                    <a:close/>
                    <a:moveTo>
                      <a:pt x="19863" y="59133"/>
                    </a:moveTo>
                    <a:cubicBezTo>
                      <a:pt x="17298" y="52143"/>
                      <a:pt x="13" y="-91"/>
                      <a:pt x="20618" y="11760"/>
                    </a:cubicBezTo>
                    <a:cubicBezTo>
                      <a:pt x="34060" y="22796"/>
                      <a:pt x="29039" y="59147"/>
                      <a:pt x="27259" y="78917"/>
                    </a:cubicBezTo>
                    <a:cubicBezTo>
                      <a:pt x="27215" y="79426"/>
                      <a:pt x="26496" y="79441"/>
                      <a:pt x="26409" y="78947"/>
                    </a:cubicBezTo>
                    <a:cubicBezTo>
                      <a:pt x="25181" y="72175"/>
                      <a:pt x="21766" y="65054"/>
                      <a:pt x="19863" y="591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EDAE8489-E070-A54F-9405-D64BBC7457C5}"/>
                  </a:ext>
                </a:extLst>
              </p:cNvPr>
              <p:cNvSpPr/>
              <p:nvPr/>
            </p:nvSpPr>
            <p:spPr>
              <a:xfrm>
                <a:off x="10004094" y="3955949"/>
                <a:ext cx="78341" cy="83187"/>
              </a:xfrm>
              <a:custGeom>
                <a:avLst/>
                <a:gdLst>
                  <a:gd name="connsiteX0" fmla="*/ 24171 w 78341"/>
                  <a:gd name="connsiteY0" fmla="*/ 9624 h 83187"/>
                  <a:gd name="connsiteX1" fmla="*/ 72169 w 78341"/>
                  <a:gd name="connsiteY1" fmla="*/ 75568 h 83187"/>
                  <a:gd name="connsiteX2" fmla="*/ 78272 w 78341"/>
                  <a:gd name="connsiteY2" fmla="*/ 75568 h 83187"/>
                  <a:gd name="connsiteX3" fmla="*/ 62607 w 78341"/>
                  <a:gd name="connsiteY3" fmla="*/ 35504 h 83187"/>
                  <a:gd name="connsiteX4" fmla="*/ 28595 w 78341"/>
                  <a:gd name="connsiteY4" fmla="*/ 1653 h 83187"/>
                  <a:gd name="connsiteX5" fmla="*/ 150 w 78341"/>
                  <a:gd name="connsiteY5" fmla="*/ 15952 h 83187"/>
                  <a:gd name="connsiteX6" fmla="*/ 48271 w 78341"/>
                  <a:gd name="connsiteY6" fmla="*/ 70140 h 83187"/>
                  <a:gd name="connsiteX7" fmla="*/ 67744 w 78341"/>
                  <a:gd name="connsiteY7" fmla="*/ 83030 h 83187"/>
                  <a:gd name="connsiteX8" fmla="*/ 71631 w 78341"/>
                  <a:gd name="connsiteY8" fmla="*/ 79143 h 83187"/>
                  <a:gd name="connsiteX9" fmla="*/ 43992 w 78341"/>
                  <a:gd name="connsiteY9" fmla="*/ 54715 h 83187"/>
                  <a:gd name="connsiteX10" fmla="*/ 11572 w 78341"/>
                  <a:gd name="connsiteY10" fmla="*/ 25790 h 83187"/>
                  <a:gd name="connsiteX11" fmla="*/ 24171 w 78341"/>
                  <a:gd name="connsiteY11" fmla="*/ 9624 h 83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341" h="83187">
                    <a:moveTo>
                      <a:pt x="24171" y="9624"/>
                    </a:moveTo>
                    <a:cubicBezTo>
                      <a:pt x="43004" y="15698"/>
                      <a:pt x="69509" y="56306"/>
                      <a:pt x="72169" y="75568"/>
                    </a:cubicBezTo>
                    <a:cubicBezTo>
                      <a:pt x="72634" y="79411"/>
                      <a:pt x="77989" y="79571"/>
                      <a:pt x="78272" y="75568"/>
                    </a:cubicBezTo>
                    <a:cubicBezTo>
                      <a:pt x="79253" y="61843"/>
                      <a:pt x="69713" y="46505"/>
                      <a:pt x="62607" y="35504"/>
                    </a:cubicBezTo>
                    <a:cubicBezTo>
                      <a:pt x="54266" y="22600"/>
                      <a:pt x="43302" y="7684"/>
                      <a:pt x="28595" y="1653"/>
                    </a:cubicBezTo>
                    <a:cubicBezTo>
                      <a:pt x="16919" y="-3135"/>
                      <a:pt x="2621" y="2736"/>
                      <a:pt x="150" y="15952"/>
                    </a:cubicBezTo>
                    <a:cubicBezTo>
                      <a:pt x="-2575" y="39515"/>
                      <a:pt x="32526" y="57207"/>
                      <a:pt x="48271" y="70140"/>
                    </a:cubicBezTo>
                    <a:cubicBezTo>
                      <a:pt x="54375" y="74529"/>
                      <a:pt x="60529" y="80603"/>
                      <a:pt x="67744" y="83030"/>
                    </a:cubicBezTo>
                    <a:cubicBezTo>
                      <a:pt x="70171" y="83844"/>
                      <a:pt x="72096" y="81351"/>
                      <a:pt x="71631" y="79143"/>
                    </a:cubicBezTo>
                    <a:cubicBezTo>
                      <a:pt x="67337" y="67438"/>
                      <a:pt x="53132" y="62279"/>
                      <a:pt x="43992" y="54715"/>
                    </a:cubicBezTo>
                    <a:cubicBezTo>
                      <a:pt x="32701" y="46781"/>
                      <a:pt x="18678" y="38040"/>
                      <a:pt x="11572" y="25790"/>
                    </a:cubicBezTo>
                    <a:cubicBezTo>
                      <a:pt x="6261" y="16628"/>
                      <a:pt x="13584" y="6121"/>
                      <a:pt x="24171" y="96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26E91652-CAEC-5449-A39B-78C79C1F3D37}"/>
                  </a:ext>
                </a:extLst>
              </p:cNvPr>
              <p:cNvSpPr/>
              <p:nvPr/>
            </p:nvSpPr>
            <p:spPr>
              <a:xfrm>
                <a:off x="9920147" y="3996363"/>
                <a:ext cx="45717" cy="41533"/>
              </a:xfrm>
              <a:custGeom>
                <a:avLst/>
                <a:gdLst>
                  <a:gd name="connsiteX0" fmla="*/ 13604 w 45717"/>
                  <a:gd name="connsiteY0" fmla="*/ 17469 h 41533"/>
                  <a:gd name="connsiteX1" fmla="*/ 9048 w 45717"/>
                  <a:gd name="connsiteY1" fmla="*/ 9302 h 41533"/>
                  <a:gd name="connsiteX2" fmla="*/ 111 w 45717"/>
                  <a:gd name="connsiteY2" fmla="*/ 13073 h 41533"/>
                  <a:gd name="connsiteX3" fmla="*/ 17506 w 45717"/>
                  <a:gd name="connsiteY3" fmla="*/ 38395 h 41533"/>
                  <a:gd name="connsiteX4" fmla="*/ 39020 w 45717"/>
                  <a:gd name="connsiteY4" fmla="*/ 7101 h 41533"/>
                  <a:gd name="connsiteX5" fmla="*/ 8881 w 45717"/>
                  <a:gd name="connsiteY5" fmla="*/ 424 h 41533"/>
                  <a:gd name="connsiteX6" fmla="*/ 8881 w 45717"/>
                  <a:gd name="connsiteY6" fmla="*/ 3584 h 41533"/>
                  <a:gd name="connsiteX7" fmla="*/ 30395 w 45717"/>
                  <a:gd name="connsiteY7" fmla="*/ 10785 h 41533"/>
                  <a:gd name="connsiteX8" fmla="*/ 36280 w 45717"/>
                  <a:gd name="connsiteY8" fmla="*/ 19467 h 41533"/>
                  <a:gd name="connsiteX9" fmla="*/ 36397 w 45717"/>
                  <a:gd name="connsiteY9" fmla="*/ 20470 h 41533"/>
                  <a:gd name="connsiteX10" fmla="*/ 29908 w 45717"/>
                  <a:gd name="connsiteY10" fmla="*/ 30853 h 41533"/>
                  <a:gd name="connsiteX11" fmla="*/ 28746 w 45717"/>
                  <a:gd name="connsiteY11" fmla="*/ 30991 h 41533"/>
                  <a:gd name="connsiteX12" fmla="*/ 18087 w 45717"/>
                  <a:gd name="connsiteY12" fmla="*/ 24357 h 41533"/>
                  <a:gd name="connsiteX13" fmla="*/ 13604 w 45717"/>
                  <a:gd name="connsiteY13" fmla="*/ 17469 h 41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717" h="41533">
                    <a:moveTo>
                      <a:pt x="13604" y="17469"/>
                    </a:moveTo>
                    <a:cubicBezTo>
                      <a:pt x="12100" y="14701"/>
                      <a:pt x="10785" y="11940"/>
                      <a:pt x="9048" y="9302"/>
                    </a:cubicBezTo>
                    <a:cubicBezTo>
                      <a:pt x="5946" y="4580"/>
                      <a:pt x="-957" y="7617"/>
                      <a:pt x="111" y="13073"/>
                    </a:cubicBezTo>
                    <a:cubicBezTo>
                      <a:pt x="2494" y="23079"/>
                      <a:pt x="8918" y="32655"/>
                      <a:pt x="17506" y="38395"/>
                    </a:cubicBezTo>
                    <a:cubicBezTo>
                      <a:pt x="38184" y="51074"/>
                      <a:pt x="55811" y="22236"/>
                      <a:pt x="39020" y="7101"/>
                    </a:cubicBezTo>
                    <a:cubicBezTo>
                      <a:pt x="30911" y="-78"/>
                      <a:pt x="19104" y="-659"/>
                      <a:pt x="8881" y="424"/>
                    </a:cubicBezTo>
                    <a:cubicBezTo>
                      <a:pt x="6847" y="642"/>
                      <a:pt x="6854" y="3359"/>
                      <a:pt x="8881" y="3584"/>
                    </a:cubicBezTo>
                    <a:cubicBezTo>
                      <a:pt x="16401" y="4485"/>
                      <a:pt x="24154" y="6302"/>
                      <a:pt x="30395" y="10785"/>
                    </a:cubicBezTo>
                    <a:cubicBezTo>
                      <a:pt x="32960" y="12877"/>
                      <a:pt x="35699" y="15936"/>
                      <a:pt x="36280" y="19467"/>
                    </a:cubicBezTo>
                    <a:cubicBezTo>
                      <a:pt x="36288" y="19518"/>
                      <a:pt x="36397" y="20441"/>
                      <a:pt x="36397" y="20470"/>
                    </a:cubicBezTo>
                    <a:cubicBezTo>
                      <a:pt x="36789" y="24837"/>
                      <a:pt x="34246" y="29705"/>
                      <a:pt x="29908" y="30853"/>
                    </a:cubicBezTo>
                    <a:cubicBezTo>
                      <a:pt x="29545" y="30947"/>
                      <a:pt x="28826" y="30991"/>
                      <a:pt x="28746" y="30991"/>
                    </a:cubicBezTo>
                    <a:cubicBezTo>
                      <a:pt x="24270" y="31114"/>
                      <a:pt x="20841" y="27489"/>
                      <a:pt x="18087" y="24357"/>
                    </a:cubicBezTo>
                    <a:cubicBezTo>
                      <a:pt x="16351" y="22388"/>
                      <a:pt x="14745" y="19569"/>
                      <a:pt x="13604" y="174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88D07320-B4D3-884E-BE52-AF663A9FACE4}"/>
                  </a:ext>
                </a:extLst>
              </p:cNvPr>
              <p:cNvSpPr/>
              <p:nvPr/>
            </p:nvSpPr>
            <p:spPr>
              <a:xfrm>
                <a:off x="10850391" y="4317847"/>
                <a:ext cx="117347" cy="49648"/>
              </a:xfrm>
              <a:custGeom>
                <a:avLst/>
                <a:gdLst>
                  <a:gd name="connsiteX0" fmla="*/ 2193 w 117347"/>
                  <a:gd name="connsiteY0" fmla="*/ 42833 h 49648"/>
                  <a:gd name="connsiteX1" fmla="*/ 113506 w 117347"/>
                  <a:gd name="connsiteY1" fmla="*/ 25126 h 49648"/>
                  <a:gd name="connsiteX2" fmla="*/ 63589 w 117347"/>
                  <a:gd name="connsiteY2" fmla="*/ 2341 h 49648"/>
                  <a:gd name="connsiteX3" fmla="*/ 35398 w 117347"/>
                  <a:gd name="connsiteY3" fmla="*/ 7805 h 49648"/>
                  <a:gd name="connsiteX4" fmla="*/ 19559 w 117347"/>
                  <a:gd name="connsiteY4" fmla="*/ 15724 h 49648"/>
                  <a:gd name="connsiteX5" fmla="*/ 2193 w 117347"/>
                  <a:gd name="connsiteY5" fmla="*/ 42833 h 49648"/>
                  <a:gd name="connsiteX6" fmla="*/ 29876 w 117347"/>
                  <a:gd name="connsiteY6" fmla="*/ 20861 h 49648"/>
                  <a:gd name="connsiteX7" fmla="*/ 91998 w 117347"/>
                  <a:gd name="connsiteY7" fmla="*/ 10631 h 49648"/>
                  <a:gd name="connsiteX8" fmla="*/ 105440 w 117347"/>
                  <a:gd name="connsiteY8" fmla="*/ 12804 h 49648"/>
                  <a:gd name="connsiteX9" fmla="*/ 106603 w 117347"/>
                  <a:gd name="connsiteY9" fmla="*/ 16327 h 49648"/>
                  <a:gd name="connsiteX10" fmla="*/ 11566 w 117347"/>
                  <a:gd name="connsiteY10" fmla="*/ 35437 h 49648"/>
                  <a:gd name="connsiteX11" fmla="*/ 29876 w 117347"/>
                  <a:gd name="connsiteY11" fmla="*/ 20861 h 49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347" h="49648">
                    <a:moveTo>
                      <a:pt x="2193" y="42833"/>
                    </a:moveTo>
                    <a:cubicBezTo>
                      <a:pt x="28350" y="55650"/>
                      <a:pt x="95995" y="50738"/>
                      <a:pt x="113506" y="25126"/>
                    </a:cubicBezTo>
                    <a:cubicBezTo>
                      <a:pt x="131670" y="-5550"/>
                      <a:pt x="80446" y="-878"/>
                      <a:pt x="63589" y="2341"/>
                    </a:cubicBezTo>
                    <a:cubicBezTo>
                      <a:pt x="53998" y="4077"/>
                      <a:pt x="44843" y="3532"/>
                      <a:pt x="35398" y="7805"/>
                    </a:cubicBezTo>
                    <a:cubicBezTo>
                      <a:pt x="33073" y="8938"/>
                      <a:pt x="14545" y="12120"/>
                      <a:pt x="19559" y="15724"/>
                    </a:cubicBezTo>
                    <a:cubicBezTo>
                      <a:pt x="13819" y="18820"/>
                      <a:pt x="-6671" y="36483"/>
                      <a:pt x="2193" y="42833"/>
                    </a:cubicBezTo>
                    <a:close/>
                    <a:moveTo>
                      <a:pt x="29876" y="20861"/>
                    </a:moveTo>
                    <a:cubicBezTo>
                      <a:pt x="49203" y="11285"/>
                      <a:pt x="70782" y="10014"/>
                      <a:pt x="91998" y="10631"/>
                    </a:cubicBezTo>
                    <a:cubicBezTo>
                      <a:pt x="96358" y="10791"/>
                      <a:pt x="101299" y="10987"/>
                      <a:pt x="105440" y="12804"/>
                    </a:cubicBezTo>
                    <a:cubicBezTo>
                      <a:pt x="108128" y="13988"/>
                      <a:pt x="107766" y="13792"/>
                      <a:pt x="106603" y="16327"/>
                    </a:cubicBezTo>
                    <a:cubicBezTo>
                      <a:pt x="94324" y="40893"/>
                      <a:pt x="35108" y="41453"/>
                      <a:pt x="11566" y="35437"/>
                    </a:cubicBezTo>
                    <a:cubicBezTo>
                      <a:pt x="15635" y="28846"/>
                      <a:pt x="23264" y="24167"/>
                      <a:pt x="29876" y="2086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E0AF5A3-E985-504E-AA85-D7682E26ECC2}"/>
                  </a:ext>
                </a:extLst>
              </p:cNvPr>
              <p:cNvSpPr/>
              <p:nvPr/>
            </p:nvSpPr>
            <p:spPr>
              <a:xfrm>
                <a:off x="10659307" y="4259698"/>
                <a:ext cx="51172" cy="62380"/>
              </a:xfrm>
              <a:custGeom>
                <a:avLst/>
                <a:gdLst>
                  <a:gd name="connsiteX0" fmla="*/ 29812 w 51172"/>
                  <a:gd name="connsiteY0" fmla="*/ 10741 h 62380"/>
                  <a:gd name="connsiteX1" fmla="*/ 11429 w 51172"/>
                  <a:gd name="connsiteY1" fmla="*/ 140 h 62380"/>
                  <a:gd name="connsiteX2" fmla="*/ 35973 w 51172"/>
                  <a:gd name="connsiteY2" fmla="*/ 62350 h 62380"/>
                  <a:gd name="connsiteX3" fmla="*/ 48223 w 51172"/>
                  <a:gd name="connsiteY3" fmla="*/ 34892 h 62380"/>
                  <a:gd name="connsiteX4" fmla="*/ 29812 w 51172"/>
                  <a:gd name="connsiteY4" fmla="*/ 10741 h 62380"/>
                  <a:gd name="connsiteX5" fmla="*/ 37179 w 51172"/>
                  <a:gd name="connsiteY5" fmla="*/ 52214 h 62380"/>
                  <a:gd name="connsiteX6" fmla="*/ 17525 w 51172"/>
                  <a:gd name="connsiteY6" fmla="*/ 9055 h 62380"/>
                  <a:gd name="connsiteX7" fmla="*/ 37179 w 51172"/>
                  <a:gd name="connsiteY7" fmla="*/ 52214 h 62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172" h="62380">
                    <a:moveTo>
                      <a:pt x="29812" y="10741"/>
                    </a:moveTo>
                    <a:cubicBezTo>
                      <a:pt x="35261" y="4114"/>
                      <a:pt x="15876" y="-914"/>
                      <a:pt x="11429" y="140"/>
                    </a:cubicBezTo>
                    <a:cubicBezTo>
                      <a:pt x="-17416" y="6527"/>
                      <a:pt x="14938" y="63912"/>
                      <a:pt x="35973" y="62350"/>
                    </a:cubicBezTo>
                    <a:cubicBezTo>
                      <a:pt x="52023" y="62335"/>
                      <a:pt x="53978" y="46336"/>
                      <a:pt x="48223" y="34892"/>
                    </a:cubicBezTo>
                    <a:cubicBezTo>
                      <a:pt x="44154" y="26805"/>
                      <a:pt x="37578" y="17796"/>
                      <a:pt x="29812" y="10741"/>
                    </a:cubicBezTo>
                    <a:close/>
                    <a:moveTo>
                      <a:pt x="37179" y="52214"/>
                    </a:moveTo>
                    <a:cubicBezTo>
                      <a:pt x="25219" y="56152"/>
                      <a:pt x="-4018" y="6032"/>
                      <a:pt x="17525" y="9055"/>
                    </a:cubicBezTo>
                    <a:cubicBezTo>
                      <a:pt x="29506" y="21857"/>
                      <a:pt x="51485" y="49954"/>
                      <a:pt x="37179" y="522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1A216D36-40D3-AE44-932F-EF65DE1597F4}"/>
                  </a:ext>
                </a:extLst>
              </p:cNvPr>
              <p:cNvSpPr/>
              <p:nvPr/>
            </p:nvSpPr>
            <p:spPr>
              <a:xfrm>
                <a:off x="10797309" y="4381948"/>
                <a:ext cx="68967" cy="37498"/>
              </a:xfrm>
              <a:custGeom>
                <a:avLst/>
                <a:gdLst>
                  <a:gd name="connsiteX0" fmla="*/ 2307 w 68967"/>
                  <a:gd name="connsiteY0" fmla="*/ 29432 h 37498"/>
                  <a:gd name="connsiteX1" fmla="*/ 68499 w 68967"/>
                  <a:gd name="connsiteY1" fmla="*/ 18839 h 37498"/>
                  <a:gd name="connsiteX2" fmla="*/ 41325 w 68967"/>
                  <a:gd name="connsiteY2" fmla="*/ 2789 h 37498"/>
                  <a:gd name="connsiteX3" fmla="*/ 23814 w 68967"/>
                  <a:gd name="connsiteY3" fmla="*/ 4896 h 37498"/>
                  <a:gd name="connsiteX4" fmla="*/ 7902 w 68967"/>
                  <a:gd name="connsiteY4" fmla="*/ 15206 h 37498"/>
                  <a:gd name="connsiteX5" fmla="*/ 2307 w 68967"/>
                  <a:gd name="connsiteY5" fmla="*/ 29432 h 37498"/>
                  <a:gd name="connsiteX6" fmla="*/ 58109 w 68967"/>
                  <a:gd name="connsiteY6" fmla="*/ 17248 h 37498"/>
                  <a:gd name="connsiteX7" fmla="*/ 12625 w 68967"/>
                  <a:gd name="connsiteY7" fmla="*/ 23961 h 37498"/>
                  <a:gd name="connsiteX8" fmla="*/ 30789 w 68967"/>
                  <a:gd name="connsiteY8" fmla="*/ 11900 h 37498"/>
                  <a:gd name="connsiteX9" fmla="*/ 58109 w 68967"/>
                  <a:gd name="connsiteY9" fmla="*/ 17248 h 37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967" h="37498">
                    <a:moveTo>
                      <a:pt x="2307" y="29432"/>
                    </a:moveTo>
                    <a:cubicBezTo>
                      <a:pt x="22652" y="41573"/>
                      <a:pt x="55348" y="41501"/>
                      <a:pt x="68499" y="18839"/>
                    </a:cubicBezTo>
                    <a:cubicBezTo>
                      <a:pt x="72640" y="9335"/>
                      <a:pt x="48155" y="2527"/>
                      <a:pt x="41325" y="2789"/>
                    </a:cubicBezTo>
                    <a:cubicBezTo>
                      <a:pt x="39218" y="-3969"/>
                      <a:pt x="28319" y="3501"/>
                      <a:pt x="23814" y="4896"/>
                    </a:cubicBezTo>
                    <a:cubicBezTo>
                      <a:pt x="21561" y="4932"/>
                      <a:pt x="-381" y="14574"/>
                      <a:pt x="7902" y="15206"/>
                    </a:cubicBezTo>
                    <a:cubicBezTo>
                      <a:pt x="4269" y="18672"/>
                      <a:pt x="-4014" y="24804"/>
                      <a:pt x="2307" y="29432"/>
                    </a:cubicBezTo>
                    <a:close/>
                    <a:moveTo>
                      <a:pt x="58109" y="17248"/>
                    </a:moveTo>
                    <a:cubicBezTo>
                      <a:pt x="47500" y="30050"/>
                      <a:pt x="27519" y="30326"/>
                      <a:pt x="12625" y="23961"/>
                    </a:cubicBezTo>
                    <a:cubicBezTo>
                      <a:pt x="18074" y="19137"/>
                      <a:pt x="24468" y="15635"/>
                      <a:pt x="30789" y="11900"/>
                    </a:cubicBezTo>
                    <a:cubicBezTo>
                      <a:pt x="40453" y="10767"/>
                      <a:pt x="49826" y="11122"/>
                      <a:pt x="58109" y="172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45" name="Graphic 153">
                <a:extLst>
                  <a:ext uri="{FF2B5EF4-FFF2-40B4-BE49-F238E27FC236}">
                    <a16:creationId xmlns:a16="http://schemas.microsoft.com/office/drawing/2014/main" id="{4B6C58BB-3388-8646-8AEE-A77211495E9A}"/>
                  </a:ext>
                </a:extLst>
              </p:cNvPr>
              <p:cNvGrpSpPr/>
              <p:nvPr/>
            </p:nvGrpSpPr>
            <p:grpSpPr>
              <a:xfrm>
                <a:off x="10378504" y="5374274"/>
                <a:ext cx="348120" cy="62279"/>
                <a:chOff x="10378504" y="5374274"/>
                <a:chExt cx="348120" cy="62279"/>
              </a:xfrm>
              <a:solidFill>
                <a:srgbClr val="000000"/>
              </a:solidFill>
            </p:grpSpPr>
            <p:sp>
              <p:nvSpPr>
                <p:cNvPr id="146" name="Freeform 145">
                  <a:extLst>
                    <a:ext uri="{FF2B5EF4-FFF2-40B4-BE49-F238E27FC236}">
                      <a16:creationId xmlns:a16="http://schemas.microsoft.com/office/drawing/2014/main" id="{BB058E08-4F61-804C-91DF-2C5F3535D562}"/>
                    </a:ext>
                  </a:extLst>
                </p:cNvPr>
                <p:cNvSpPr/>
                <p:nvPr/>
              </p:nvSpPr>
              <p:spPr>
                <a:xfrm>
                  <a:off x="10692623" y="5392852"/>
                  <a:ext cx="34000" cy="33804"/>
                </a:xfrm>
                <a:custGeom>
                  <a:avLst/>
                  <a:gdLst>
                    <a:gd name="connsiteX0" fmla="*/ 16999 w 34000"/>
                    <a:gd name="connsiteY0" fmla="*/ 0 h 33804"/>
                    <a:gd name="connsiteX1" fmla="*/ 1370 w 34000"/>
                    <a:gd name="connsiteY1" fmla="*/ 22350 h 33804"/>
                    <a:gd name="connsiteX2" fmla="*/ 33100 w 34000"/>
                    <a:gd name="connsiteY2" fmla="*/ 21136 h 33804"/>
                    <a:gd name="connsiteX3" fmla="*/ 16999 w 34000"/>
                    <a:gd name="connsiteY3" fmla="*/ 0 h 33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000" h="33804">
                      <a:moveTo>
                        <a:pt x="16999" y="0"/>
                      </a:moveTo>
                      <a:cubicBezTo>
                        <a:pt x="6413" y="-29"/>
                        <a:pt x="-3760" y="11872"/>
                        <a:pt x="1370" y="22350"/>
                      </a:cubicBezTo>
                      <a:cubicBezTo>
                        <a:pt x="7539" y="38349"/>
                        <a:pt x="27956" y="37259"/>
                        <a:pt x="33100" y="21136"/>
                      </a:cubicBezTo>
                      <a:cubicBezTo>
                        <a:pt x="37110" y="10818"/>
                        <a:pt x="27011" y="0"/>
                        <a:pt x="1699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2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47" name="Freeform 146">
                  <a:extLst>
                    <a:ext uri="{FF2B5EF4-FFF2-40B4-BE49-F238E27FC236}">
                      <a16:creationId xmlns:a16="http://schemas.microsoft.com/office/drawing/2014/main" id="{F32EC859-589E-BC4E-9E1B-06F79CBA63A9}"/>
                    </a:ext>
                  </a:extLst>
                </p:cNvPr>
                <p:cNvSpPr/>
                <p:nvPr/>
              </p:nvSpPr>
              <p:spPr>
                <a:xfrm>
                  <a:off x="10582409" y="5406548"/>
                  <a:ext cx="29432" cy="30005"/>
                </a:xfrm>
                <a:custGeom>
                  <a:avLst/>
                  <a:gdLst>
                    <a:gd name="connsiteX0" fmla="*/ 23487 w 29432"/>
                    <a:gd name="connsiteY0" fmla="*/ 3509 h 30005"/>
                    <a:gd name="connsiteX1" fmla="*/ 4334 w 29432"/>
                    <a:gd name="connsiteY1" fmla="*/ 25597 h 30005"/>
                    <a:gd name="connsiteX2" fmla="*/ 23487 w 29432"/>
                    <a:gd name="connsiteY2" fmla="*/ 3509 h 30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432" h="30005">
                      <a:moveTo>
                        <a:pt x="23487" y="3509"/>
                      </a:moveTo>
                      <a:cubicBezTo>
                        <a:pt x="9834" y="-8566"/>
                        <a:pt x="-8461" y="13427"/>
                        <a:pt x="4334" y="25597"/>
                      </a:cubicBezTo>
                      <a:cubicBezTo>
                        <a:pt x="19295" y="39780"/>
                        <a:pt x="39668" y="16312"/>
                        <a:pt x="23487" y="350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2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48" name="Freeform 147">
                  <a:extLst>
                    <a:ext uri="{FF2B5EF4-FFF2-40B4-BE49-F238E27FC236}">
                      <a16:creationId xmlns:a16="http://schemas.microsoft.com/office/drawing/2014/main" id="{67D0CB2C-86E2-0244-81FE-D3791356D25F}"/>
                    </a:ext>
                  </a:extLst>
                </p:cNvPr>
                <p:cNvSpPr/>
                <p:nvPr/>
              </p:nvSpPr>
              <p:spPr>
                <a:xfrm>
                  <a:off x="10458148" y="5402646"/>
                  <a:ext cx="33326" cy="33369"/>
                </a:xfrm>
                <a:custGeom>
                  <a:avLst/>
                  <a:gdLst>
                    <a:gd name="connsiteX0" fmla="*/ 28399 w 33326"/>
                    <a:gd name="connsiteY0" fmla="*/ 4949 h 33369"/>
                    <a:gd name="connsiteX1" fmla="*/ 4931 w 33326"/>
                    <a:gd name="connsiteY1" fmla="*/ 28417 h 33369"/>
                    <a:gd name="connsiteX2" fmla="*/ 28399 w 33326"/>
                    <a:gd name="connsiteY2" fmla="*/ 4949 h 33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326" h="33369">
                      <a:moveTo>
                        <a:pt x="28399" y="4949"/>
                      </a:moveTo>
                      <a:cubicBezTo>
                        <a:pt x="12545" y="-10157"/>
                        <a:pt x="-10095" y="12687"/>
                        <a:pt x="4931" y="28417"/>
                      </a:cubicBezTo>
                      <a:cubicBezTo>
                        <a:pt x="20778" y="43530"/>
                        <a:pt x="43418" y="20686"/>
                        <a:pt x="28399" y="49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2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49" name="Freeform 148">
                  <a:extLst>
                    <a:ext uri="{FF2B5EF4-FFF2-40B4-BE49-F238E27FC236}">
                      <a16:creationId xmlns:a16="http://schemas.microsoft.com/office/drawing/2014/main" id="{90C165DA-4F75-834F-88B2-AD41F3459968}"/>
                    </a:ext>
                  </a:extLst>
                </p:cNvPr>
                <p:cNvSpPr/>
                <p:nvPr/>
              </p:nvSpPr>
              <p:spPr>
                <a:xfrm>
                  <a:off x="10378504" y="5374274"/>
                  <a:ext cx="28396" cy="26510"/>
                </a:xfrm>
                <a:custGeom>
                  <a:avLst/>
                  <a:gdLst>
                    <a:gd name="connsiteX0" fmla="*/ 24516 w 28396"/>
                    <a:gd name="connsiteY0" fmla="*/ 4148 h 26510"/>
                    <a:gd name="connsiteX1" fmla="*/ 3924 w 28396"/>
                    <a:gd name="connsiteY1" fmla="*/ 22480 h 26510"/>
                    <a:gd name="connsiteX2" fmla="*/ 24516 w 28396"/>
                    <a:gd name="connsiteY2" fmla="*/ 4148 h 26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396" h="26510">
                      <a:moveTo>
                        <a:pt x="24516" y="4148"/>
                      </a:moveTo>
                      <a:cubicBezTo>
                        <a:pt x="11902" y="-7797"/>
                        <a:pt x="-8645" y="8464"/>
                        <a:pt x="3924" y="22480"/>
                      </a:cubicBezTo>
                      <a:cubicBezTo>
                        <a:pt x="16487" y="34207"/>
                        <a:pt x="36991" y="17968"/>
                        <a:pt x="24516" y="414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2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50" name="Graphic 153" descr="illustration of a window">
            <a:extLst>
              <a:ext uri="{FF2B5EF4-FFF2-40B4-BE49-F238E27FC236}">
                <a16:creationId xmlns:a16="http://schemas.microsoft.com/office/drawing/2014/main" id="{9F5F1D99-7580-034E-ADA9-E28821FA976B}"/>
              </a:ext>
            </a:extLst>
          </p:cNvPr>
          <p:cNvGrpSpPr/>
          <p:nvPr/>
        </p:nvGrpSpPr>
        <p:grpSpPr>
          <a:xfrm>
            <a:off x="2766529" y="1732320"/>
            <a:ext cx="2020081" cy="2067149"/>
            <a:chOff x="4942748" y="1958264"/>
            <a:chExt cx="2020081" cy="2067149"/>
          </a:xfrm>
        </p:grpSpPr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86ECFF61-B5BB-854F-B8BB-8B17098F8A8B}"/>
                </a:ext>
              </a:extLst>
            </p:cNvPr>
            <p:cNvSpPr/>
            <p:nvPr/>
          </p:nvSpPr>
          <p:spPr>
            <a:xfrm>
              <a:off x="4954330" y="1969846"/>
              <a:ext cx="1996918" cy="2043986"/>
            </a:xfrm>
            <a:custGeom>
              <a:avLst/>
              <a:gdLst>
                <a:gd name="connsiteX0" fmla="*/ 1996919 w 1996918"/>
                <a:gd name="connsiteY0" fmla="*/ 2043986 h 2043986"/>
                <a:gd name="connsiteX1" fmla="*/ 0 w 1996918"/>
                <a:gd name="connsiteY1" fmla="*/ 2043986 h 2043986"/>
                <a:gd name="connsiteX2" fmla="*/ 0 w 1996918"/>
                <a:gd name="connsiteY2" fmla="*/ 998459 h 2043986"/>
                <a:gd name="connsiteX3" fmla="*/ 998459 w 1996918"/>
                <a:gd name="connsiteY3" fmla="*/ 0 h 2043986"/>
                <a:gd name="connsiteX4" fmla="*/ 998459 w 1996918"/>
                <a:gd name="connsiteY4" fmla="*/ 0 h 2043986"/>
                <a:gd name="connsiteX5" fmla="*/ 1996919 w 1996918"/>
                <a:gd name="connsiteY5" fmla="*/ 998459 h 2043986"/>
                <a:gd name="connsiteX6" fmla="*/ 1996919 w 1996918"/>
                <a:gd name="connsiteY6" fmla="*/ 2043986 h 204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6918" h="2043986">
                  <a:moveTo>
                    <a:pt x="1996919" y="2043986"/>
                  </a:moveTo>
                  <a:lnTo>
                    <a:pt x="0" y="2043986"/>
                  </a:lnTo>
                  <a:lnTo>
                    <a:pt x="0" y="998459"/>
                  </a:lnTo>
                  <a:cubicBezTo>
                    <a:pt x="0" y="447028"/>
                    <a:pt x="447028" y="0"/>
                    <a:pt x="998459" y="0"/>
                  </a:cubicBezTo>
                  <a:lnTo>
                    <a:pt x="998459" y="0"/>
                  </a:lnTo>
                  <a:cubicBezTo>
                    <a:pt x="1549890" y="0"/>
                    <a:pt x="1996919" y="447028"/>
                    <a:pt x="1996919" y="998459"/>
                  </a:cubicBezTo>
                  <a:lnTo>
                    <a:pt x="1996919" y="2043986"/>
                  </a:lnTo>
                  <a:close/>
                </a:path>
              </a:pathLst>
            </a:custGeom>
            <a:solidFill>
              <a:srgbClr val="F2F2F2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52" name="Graphic 153">
              <a:extLst>
                <a:ext uri="{FF2B5EF4-FFF2-40B4-BE49-F238E27FC236}">
                  <a16:creationId xmlns:a16="http://schemas.microsoft.com/office/drawing/2014/main" id="{E7A8AA48-90FB-B246-8576-DE1900BFBDE9}"/>
                </a:ext>
              </a:extLst>
            </p:cNvPr>
            <p:cNvGrpSpPr/>
            <p:nvPr/>
          </p:nvGrpSpPr>
          <p:grpSpPr>
            <a:xfrm>
              <a:off x="5060265" y="2116106"/>
              <a:ext cx="1785040" cy="1786943"/>
              <a:chOff x="5060265" y="2116106"/>
              <a:chExt cx="1785040" cy="1786943"/>
            </a:xfrm>
            <a:solidFill>
              <a:srgbClr val="FFFFFF"/>
            </a:solidFill>
          </p:grpSpPr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F99D12DB-5CC0-AC4A-9D3D-18F15FF2177E}"/>
                  </a:ext>
                </a:extLst>
              </p:cNvPr>
              <p:cNvSpPr/>
              <p:nvPr/>
            </p:nvSpPr>
            <p:spPr>
              <a:xfrm>
                <a:off x="5060265" y="2116106"/>
                <a:ext cx="845688" cy="889130"/>
              </a:xfrm>
              <a:custGeom>
                <a:avLst/>
                <a:gdLst>
                  <a:gd name="connsiteX0" fmla="*/ 845688 w 845688"/>
                  <a:gd name="connsiteY0" fmla="*/ 881611 h 889130"/>
                  <a:gd name="connsiteX1" fmla="*/ 838168 w 845688"/>
                  <a:gd name="connsiteY1" fmla="*/ 889131 h 889130"/>
                  <a:gd name="connsiteX2" fmla="*/ 0 w 845688"/>
                  <a:gd name="connsiteY2" fmla="*/ 889131 h 889130"/>
                  <a:gd name="connsiteX3" fmla="*/ 0 w 845688"/>
                  <a:gd name="connsiteY3" fmla="*/ 889131 h 889130"/>
                  <a:gd name="connsiteX4" fmla="*/ 845688 w 845688"/>
                  <a:gd name="connsiteY4" fmla="*/ 0 h 889130"/>
                  <a:gd name="connsiteX5" fmla="*/ 845688 w 845688"/>
                  <a:gd name="connsiteY5" fmla="*/ 0 h 889130"/>
                  <a:gd name="connsiteX6" fmla="*/ 845688 w 845688"/>
                  <a:gd name="connsiteY6" fmla="*/ 881611 h 88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5688" h="889130">
                    <a:moveTo>
                      <a:pt x="845688" y="881611"/>
                    </a:moveTo>
                    <a:cubicBezTo>
                      <a:pt x="845688" y="885759"/>
                      <a:pt x="842324" y="889131"/>
                      <a:pt x="838168" y="889131"/>
                    </a:cubicBezTo>
                    <a:lnTo>
                      <a:pt x="0" y="889131"/>
                    </a:lnTo>
                    <a:lnTo>
                      <a:pt x="0" y="889131"/>
                    </a:lnTo>
                    <a:cubicBezTo>
                      <a:pt x="0" y="422070"/>
                      <a:pt x="378628" y="0"/>
                      <a:pt x="845688" y="0"/>
                    </a:cubicBezTo>
                    <a:lnTo>
                      <a:pt x="845688" y="0"/>
                    </a:lnTo>
                    <a:lnTo>
                      <a:pt x="845688" y="881611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82697BF9-B3B8-B741-B640-732846AA7E79}"/>
                  </a:ext>
                </a:extLst>
              </p:cNvPr>
              <p:cNvSpPr/>
              <p:nvPr/>
            </p:nvSpPr>
            <p:spPr>
              <a:xfrm>
                <a:off x="5999617" y="2116106"/>
                <a:ext cx="845688" cy="889130"/>
              </a:xfrm>
              <a:custGeom>
                <a:avLst/>
                <a:gdLst>
                  <a:gd name="connsiteX0" fmla="*/ 845688 w 845688"/>
                  <a:gd name="connsiteY0" fmla="*/ 889131 h 889130"/>
                  <a:gd name="connsiteX1" fmla="*/ 7520 w 845688"/>
                  <a:gd name="connsiteY1" fmla="*/ 889131 h 889130"/>
                  <a:gd name="connsiteX2" fmla="*/ 0 w 845688"/>
                  <a:gd name="connsiteY2" fmla="*/ 881611 h 889130"/>
                  <a:gd name="connsiteX3" fmla="*/ 0 w 845688"/>
                  <a:gd name="connsiteY3" fmla="*/ 0 h 889130"/>
                  <a:gd name="connsiteX4" fmla="*/ 0 w 845688"/>
                  <a:gd name="connsiteY4" fmla="*/ 0 h 889130"/>
                  <a:gd name="connsiteX5" fmla="*/ 845688 w 845688"/>
                  <a:gd name="connsiteY5" fmla="*/ 889131 h 889130"/>
                  <a:gd name="connsiteX6" fmla="*/ 845688 w 845688"/>
                  <a:gd name="connsiteY6" fmla="*/ 889131 h 88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5688" h="889130">
                    <a:moveTo>
                      <a:pt x="845688" y="889131"/>
                    </a:moveTo>
                    <a:lnTo>
                      <a:pt x="7520" y="889131"/>
                    </a:lnTo>
                    <a:cubicBezTo>
                      <a:pt x="3364" y="889131"/>
                      <a:pt x="0" y="885767"/>
                      <a:pt x="0" y="881611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467060" y="0"/>
                      <a:pt x="845688" y="422070"/>
                      <a:pt x="845688" y="889131"/>
                    </a:cubicBezTo>
                    <a:lnTo>
                      <a:pt x="845688" y="889131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3C5E722D-E7DB-DD4F-B46D-544D7F854C52}"/>
                  </a:ext>
                </a:extLst>
              </p:cNvPr>
              <p:cNvSpPr/>
              <p:nvPr/>
            </p:nvSpPr>
            <p:spPr>
              <a:xfrm>
                <a:off x="5060265" y="3100804"/>
                <a:ext cx="845688" cy="802246"/>
              </a:xfrm>
              <a:custGeom>
                <a:avLst/>
                <a:gdLst>
                  <a:gd name="connsiteX0" fmla="*/ 838168 w 845688"/>
                  <a:gd name="connsiteY0" fmla="*/ 802246 h 802246"/>
                  <a:gd name="connsiteX1" fmla="*/ 7520 w 845688"/>
                  <a:gd name="connsiteY1" fmla="*/ 802246 h 802246"/>
                  <a:gd name="connsiteX2" fmla="*/ 0 w 845688"/>
                  <a:gd name="connsiteY2" fmla="*/ 794726 h 802246"/>
                  <a:gd name="connsiteX3" fmla="*/ 0 w 845688"/>
                  <a:gd name="connsiteY3" fmla="*/ 7520 h 802246"/>
                  <a:gd name="connsiteX4" fmla="*/ 7520 w 845688"/>
                  <a:gd name="connsiteY4" fmla="*/ 0 h 802246"/>
                  <a:gd name="connsiteX5" fmla="*/ 838168 w 845688"/>
                  <a:gd name="connsiteY5" fmla="*/ 0 h 802246"/>
                  <a:gd name="connsiteX6" fmla="*/ 845688 w 845688"/>
                  <a:gd name="connsiteY6" fmla="*/ 7520 h 802246"/>
                  <a:gd name="connsiteX7" fmla="*/ 845688 w 845688"/>
                  <a:gd name="connsiteY7" fmla="*/ 794726 h 802246"/>
                  <a:gd name="connsiteX8" fmla="*/ 838168 w 845688"/>
                  <a:gd name="connsiteY8" fmla="*/ 802246 h 802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5688" h="802246">
                    <a:moveTo>
                      <a:pt x="838168" y="802246"/>
                    </a:moveTo>
                    <a:lnTo>
                      <a:pt x="7520" y="802246"/>
                    </a:lnTo>
                    <a:cubicBezTo>
                      <a:pt x="3371" y="802246"/>
                      <a:pt x="0" y="798882"/>
                      <a:pt x="0" y="794726"/>
                    </a:cubicBezTo>
                    <a:lnTo>
                      <a:pt x="0" y="7520"/>
                    </a:lnTo>
                    <a:cubicBezTo>
                      <a:pt x="0" y="3371"/>
                      <a:pt x="3364" y="0"/>
                      <a:pt x="7520" y="0"/>
                    </a:cubicBezTo>
                    <a:lnTo>
                      <a:pt x="838168" y="0"/>
                    </a:lnTo>
                    <a:cubicBezTo>
                      <a:pt x="842324" y="0"/>
                      <a:pt x="845688" y="3364"/>
                      <a:pt x="845688" y="7520"/>
                    </a:cubicBezTo>
                    <a:lnTo>
                      <a:pt x="845688" y="794726"/>
                    </a:lnTo>
                    <a:cubicBezTo>
                      <a:pt x="845688" y="798882"/>
                      <a:pt x="842324" y="802246"/>
                      <a:pt x="838168" y="802246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825C2B52-EE35-F443-AEC7-9418A9EBFBBE}"/>
                  </a:ext>
                </a:extLst>
              </p:cNvPr>
              <p:cNvSpPr/>
              <p:nvPr/>
            </p:nvSpPr>
            <p:spPr>
              <a:xfrm>
                <a:off x="5999617" y="3100804"/>
                <a:ext cx="845688" cy="802246"/>
              </a:xfrm>
              <a:custGeom>
                <a:avLst/>
                <a:gdLst>
                  <a:gd name="connsiteX0" fmla="*/ 838168 w 845688"/>
                  <a:gd name="connsiteY0" fmla="*/ 802246 h 802246"/>
                  <a:gd name="connsiteX1" fmla="*/ 7520 w 845688"/>
                  <a:gd name="connsiteY1" fmla="*/ 802246 h 802246"/>
                  <a:gd name="connsiteX2" fmla="*/ 0 w 845688"/>
                  <a:gd name="connsiteY2" fmla="*/ 794726 h 802246"/>
                  <a:gd name="connsiteX3" fmla="*/ 0 w 845688"/>
                  <a:gd name="connsiteY3" fmla="*/ 7520 h 802246"/>
                  <a:gd name="connsiteX4" fmla="*/ 7520 w 845688"/>
                  <a:gd name="connsiteY4" fmla="*/ 0 h 802246"/>
                  <a:gd name="connsiteX5" fmla="*/ 838168 w 845688"/>
                  <a:gd name="connsiteY5" fmla="*/ 0 h 802246"/>
                  <a:gd name="connsiteX6" fmla="*/ 845688 w 845688"/>
                  <a:gd name="connsiteY6" fmla="*/ 7520 h 802246"/>
                  <a:gd name="connsiteX7" fmla="*/ 845688 w 845688"/>
                  <a:gd name="connsiteY7" fmla="*/ 794726 h 802246"/>
                  <a:gd name="connsiteX8" fmla="*/ 838168 w 845688"/>
                  <a:gd name="connsiteY8" fmla="*/ 802246 h 802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5688" h="802246">
                    <a:moveTo>
                      <a:pt x="838168" y="802246"/>
                    </a:moveTo>
                    <a:lnTo>
                      <a:pt x="7520" y="802246"/>
                    </a:lnTo>
                    <a:cubicBezTo>
                      <a:pt x="3364" y="802246"/>
                      <a:pt x="0" y="798882"/>
                      <a:pt x="0" y="794726"/>
                    </a:cubicBezTo>
                    <a:lnTo>
                      <a:pt x="0" y="7520"/>
                    </a:lnTo>
                    <a:cubicBezTo>
                      <a:pt x="0" y="3371"/>
                      <a:pt x="3364" y="0"/>
                      <a:pt x="7520" y="0"/>
                    </a:cubicBezTo>
                    <a:lnTo>
                      <a:pt x="838168" y="0"/>
                    </a:lnTo>
                    <a:cubicBezTo>
                      <a:pt x="842317" y="0"/>
                      <a:pt x="845688" y="3364"/>
                      <a:pt x="845688" y="7520"/>
                    </a:cubicBezTo>
                    <a:lnTo>
                      <a:pt x="845688" y="794726"/>
                    </a:lnTo>
                    <a:cubicBezTo>
                      <a:pt x="845688" y="798882"/>
                      <a:pt x="842324" y="802246"/>
                      <a:pt x="838168" y="802246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58" name="Graphic 153">
              <a:extLst>
                <a:ext uri="{FF2B5EF4-FFF2-40B4-BE49-F238E27FC236}">
                  <a16:creationId xmlns:a16="http://schemas.microsoft.com/office/drawing/2014/main" id="{D0B93163-6E6F-B542-B04A-1173B662EDCE}"/>
                </a:ext>
              </a:extLst>
            </p:cNvPr>
            <p:cNvGrpSpPr/>
            <p:nvPr/>
          </p:nvGrpSpPr>
          <p:grpSpPr>
            <a:xfrm>
              <a:off x="4942748" y="1958264"/>
              <a:ext cx="2020081" cy="2067149"/>
              <a:chOff x="4942748" y="1958264"/>
              <a:chExt cx="2020081" cy="2067149"/>
            </a:xfrm>
            <a:solidFill>
              <a:srgbClr val="000000"/>
            </a:solidFill>
          </p:grpSpPr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C3D12944-FF13-EC44-A6AB-00603238CFC5}"/>
                  </a:ext>
                </a:extLst>
              </p:cNvPr>
              <p:cNvSpPr/>
              <p:nvPr/>
            </p:nvSpPr>
            <p:spPr>
              <a:xfrm>
                <a:off x="5048684" y="2104518"/>
                <a:ext cx="868859" cy="912301"/>
              </a:xfrm>
              <a:custGeom>
                <a:avLst/>
                <a:gdLst>
                  <a:gd name="connsiteX0" fmla="*/ 857270 w 868859"/>
                  <a:gd name="connsiteY0" fmla="*/ 0 h 912301"/>
                  <a:gd name="connsiteX1" fmla="*/ 523225 w 868859"/>
                  <a:gd name="connsiteY1" fmla="*/ 74322 h 912301"/>
                  <a:gd name="connsiteX2" fmla="*/ 250816 w 868859"/>
                  <a:gd name="connsiteY2" fmla="*/ 273100 h 912301"/>
                  <a:gd name="connsiteX3" fmla="*/ 67310 w 868859"/>
                  <a:gd name="connsiteY3" fmla="*/ 560390 h 912301"/>
                  <a:gd name="connsiteX4" fmla="*/ 0 w 868859"/>
                  <a:gd name="connsiteY4" fmla="*/ 900720 h 912301"/>
                  <a:gd name="connsiteX5" fmla="*/ 11582 w 868859"/>
                  <a:gd name="connsiteY5" fmla="*/ 912301 h 912301"/>
                  <a:gd name="connsiteX6" fmla="*/ 857270 w 868859"/>
                  <a:gd name="connsiteY6" fmla="*/ 912301 h 912301"/>
                  <a:gd name="connsiteX7" fmla="*/ 865466 w 868859"/>
                  <a:gd name="connsiteY7" fmla="*/ 908908 h 912301"/>
                  <a:gd name="connsiteX8" fmla="*/ 868859 w 868859"/>
                  <a:gd name="connsiteY8" fmla="*/ 900720 h 912301"/>
                  <a:gd name="connsiteX9" fmla="*/ 868859 w 868859"/>
                  <a:gd name="connsiteY9" fmla="*/ 11589 h 912301"/>
                  <a:gd name="connsiteX10" fmla="*/ 857270 w 868859"/>
                  <a:gd name="connsiteY10" fmla="*/ 0 h 912301"/>
                  <a:gd name="connsiteX11" fmla="*/ 845689 w 868859"/>
                  <a:gd name="connsiteY11" fmla="*/ 889131 h 912301"/>
                  <a:gd name="connsiteX12" fmla="*/ 23251 w 868859"/>
                  <a:gd name="connsiteY12" fmla="*/ 889131 h 912301"/>
                  <a:gd name="connsiteX13" fmla="*/ 845689 w 868859"/>
                  <a:gd name="connsiteY13" fmla="*/ 23258 h 912301"/>
                  <a:gd name="connsiteX14" fmla="*/ 845689 w 868859"/>
                  <a:gd name="connsiteY14" fmla="*/ 889131 h 912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8859" h="912301">
                    <a:moveTo>
                      <a:pt x="857270" y="0"/>
                    </a:moveTo>
                    <a:cubicBezTo>
                      <a:pt x="742071" y="0"/>
                      <a:pt x="629683" y="25002"/>
                      <a:pt x="523225" y="74322"/>
                    </a:cubicBezTo>
                    <a:cubicBezTo>
                      <a:pt x="421722" y="121339"/>
                      <a:pt x="330071" y="188213"/>
                      <a:pt x="250816" y="273100"/>
                    </a:cubicBezTo>
                    <a:cubicBezTo>
                      <a:pt x="172432" y="357049"/>
                      <a:pt x="110687" y="453706"/>
                      <a:pt x="67310" y="560390"/>
                    </a:cubicBezTo>
                    <a:cubicBezTo>
                      <a:pt x="22648" y="670241"/>
                      <a:pt x="0" y="784743"/>
                      <a:pt x="0" y="900720"/>
                    </a:cubicBezTo>
                    <a:cubicBezTo>
                      <a:pt x="0" y="907121"/>
                      <a:pt x="5188" y="912301"/>
                      <a:pt x="11582" y="912301"/>
                    </a:cubicBezTo>
                    <a:lnTo>
                      <a:pt x="857270" y="912301"/>
                    </a:lnTo>
                    <a:cubicBezTo>
                      <a:pt x="860344" y="912301"/>
                      <a:pt x="863286" y="911081"/>
                      <a:pt x="865466" y="908908"/>
                    </a:cubicBezTo>
                    <a:cubicBezTo>
                      <a:pt x="867638" y="906736"/>
                      <a:pt x="868859" y="903786"/>
                      <a:pt x="868859" y="900720"/>
                    </a:cubicBezTo>
                    <a:lnTo>
                      <a:pt x="868859" y="11589"/>
                    </a:lnTo>
                    <a:cubicBezTo>
                      <a:pt x="868852" y="5188"/>
                      <a:pt x="863664" y="0"/>
                      <a:pt x="857270" y="0"/>
                    </a:cubicBezTo>
                    <a:close/>
                    <a:moveTo>
                      <a:pt x="845689" y="889131"/>
                    </a:moveTo>
                    <a:lnTo>
                      <a:pt x="23251" y="889131"/>
                    </a:lnTo>
                    <a:cubicBezTo>
                      <a:pt x="29332" y="422579"/>
                      <a:pt x="402300" y="29993"/>
                      <a:pt x="845689" y="23258"/>
                    </a:cubicBezTo>
                    <a:lnTo>
                      <a:pt x="845689" y="889131"/>
                    </a:ln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89BFE68B-239F-C343-AFC3-24242571A84B}"/>
                  </a:ext>
                </a:extLst>
              </p:cNvPr>
              <p:cNvSpPr/>
              <p:nvPr/>
            </p:nvSpPr>
            <p:spPr>
              <a:xfrm>
                <a:off x="5988043" y="2104518"/>
                <a:ext cx="868851" cy="912294"/>
              </a:xfrm>
              <a:custGeom>
                <a:avLst/>
                <a:gdLst>
                  <a:gd name="connsiteX0" fmla="*/ 345627 w 868851"/>
                  <a:gd name="connsiteY0" fmla="*/ 74322 h 912294"/>
                  <a:gd name="connsiteX1" fmla="*/ 11582 w 868851"/>
                  <a:gd name="connsiteY1" fmla="*/ 0 h 912294"/>
                  <a:gd name="connsiteX2" fmla="*/ 0 w 868851"/>
                  <a:gd name="connsiteY2" fmla="*/ 11582 h 912294"/>
                  <a:gd name="connsiteX3" fmla="*/ 0 w 868851"/>
                  <a:gd name="connsiteY3" fmla="*/ 900712 h 912294"/>
                  <a:gd name="connsiteX4" fmla="*/ 11582 w 868851"/>
                  <a:gd name="connsiteY4" fmla="*/ 912294 h 912294"/>
                  <a:gd name="connsiteX5" fmla="*/ 857270 w 868851"/>
                  <a:gd name="connsiteY5" fmla="*/ 912294 h 912294"/>
                  <a:gd name="connsiteX6" fmla="*/ 868852 w 868851"/>
                  <a:gd name="connsiteY6" fmla="*/ 900705 h 912294"/>
                  <a:gd name="connsiteX7" fmla="*/ 801542 w 868851"/>
                  <a:gd name="connsiteY7" fmla="*/ 560375 h 912294"/>
                  <a:gd name="connsiteX8" fmla="*/ 618036 w 868851"/>
                  <a:gd name="connsiteY8" fmla="*/ 273085 h 912294"/>
                  <a:gd name="connsiteX9" fmla="*/ 345627 w 868851"/>
                  <a:gd name="connsiteY9" fmla="*/ 74322 h 912294"/>
                  <a:gd name="connsiteX10" fmla="*/ 845601 w 868851"/>
                  <a:gd name="connsiteY10" fmla="*/ 889131 h 912294"/>
                  <a:gd name="connsiteX11" fmla="*/ 23163 w 868851"/>
                  <a:gd name="connsiteY11" fmla="*/ 889131 h 912294"/>
                  <a:gd name="connsiteX12" fmla="*/ 23163 w 868851"/>
                  <a:gd name="connsiteY12" fmla="*/ 23258 h 912294"/>
                  <a:gd name="connsiteX13" fmla="*/ 845601 w 868851"/>
                  <a:gd name="connsiteY13" fmla="*/ 889131 h 91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8851" h="912294">
                    <a:moveTo>
                      <a:pt x="345627" y="74322"/>
                    </a:moveTo>
                    <a:cubicBezTo>
                      <a:pt x="239168" y="25009"/>
                      <a:pt x="126774" y="0"/>
                      <a:pt x="11582" y="0"/>
                    </a:cubicBezTo>
                    <a:cubicBezTo>
                      <a:pt x="5181" y="0"/>
                      <a:pt x="0" y="5188"/>
                      <a:pt x="0" y="11582"/>
                    </a:cubicBezTo>
                    <a:lnTo>
                      <a:pt x="0" y="900712"/>
                    </a:lnTo>
                    <a:cubicBezTo>
                      <a:pt x="0" y="907114"/>
                      <a:pt x="5188" y="912294"/>
                      <a:pt x="11582" y="912294"/>
                    </a:cubicBezTo>
                    <a:lnTo>
                      <a:pt x="857270" y="912294"/>
                    </a:lnTo>
                    <a:cubicBezTo>
                      <a:pt x="863671" y="912294"/>
                      <a:pt x="868852" y="907106"/>
                      <a:pt x="868852" y="900705"/>
                    </a:cubicBezTo>
                    <a:cubicBezTo>
                      <a:pt x="868852" y="784728"/>
                      <a:pt x="846204" y="670227"/>
                      <a:pt x="801542" y="560375"/>
                    </a:cubicBezTo>
                    <a:cubicBezTo>
                      <a:pt x="758165" y="453698"/>
                      <a:pt x="696427" y="357034"/>
                      <a:pt x="618036" y="273085"/>
                    </a:cubicBezTo>
                    <a:cubicBezTo>
                      <a:pt x="538781" y="188221"/>
                      <a:pt x="447130" y="121339"/>
                      <a:pt x="345627" y="74322"/>
                    </a:cubicBezTo>
                    <a:close/>
                    <a:moveTo>
                      <a:pt x="845601" y="889131"/>
                    </a:moveTo>
                    <a:lnTo>
                      <a:pt x="23163" y="889131"/>
                    </a:lnTo>
                    <a:lnTo>
                      <a:pt x="23163" y="23258"/>
                    </a:lnTo>
                    <a:cubicBezTo>
                      <a:pt x="466559" y="29993"/>
                      <a:pt x="839527" y="422579"/>
                      <a:pt x="845601" y="8891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A49B824C-0F34-6A40-B91D-12E4BD755845}"/>
                  </a:ext>
                </a:extLst>
              </p:cNvPr>
              <p:cNvSpPr/>
              <p:nvPr/>
            </p:nvSpPr>
            <p:spPr>
              <a:xfrm>
                <a:off x="5048684" y="3089223"/>
                <a:ext cx="868851" cy="825409"/>
              </a:xfrm>
              <a:custGeom>
                <a:avLst/>
                <a:gdLst>
                  <a:gd name="connsiteX0" fmla="*/ 857270 w 868851"/>
                  <a:gd name="connsiteY0" fmla="*/ 0 h 825409"/>
                  <a:gd name="connsiteX1" fmla="*/ 11582 w 868851"/>
                  <a:gd name="connsiteY1" fmla="*/ 0 h 825409"/>
                  <a:gd name="connsiteX2" fmla="*/ 0 w 868851"/>
                  <a:gd name="connsiteY2" fmla="*/ 11582 h 825409"/>
                  <a:gd name="connsiteX3" fmla="*/ 0 w 868851"/>
                  <a:gd name="connsiteY3" fmla="*/ 813828 h 825409"/>
                  <a:gd name="connsiteX4" fmla="*/ 11582 w 868851"/>
                  <a:gd name="connsiteY4" fmla="*/ 825410 h 825409"/>
                  <a:gd name="connsiteX5" fmla="*/ 857270 w 868851"/>
                  <a:gd name="connsiteY5" fmla="*/ 825410 h 825409"/>
                  <a:gd name="connsiteX6" fmla="*/ 868852 w 868851"/>
                  <a:gd name="connsiteY6" fmla="*/ 813828 h 825409"/>
                  <a:gd name="connsiteX7" fmla="*/ 868852 w 868851"/>
                  <a:gd name="connsiteY7" fmla="*/ 11589 h 825409"/>
                  <a:gd name="connsiteX8" fmla="*/ 857270 w 868851"/>
                  <a:gd name="connsiteY8" fmla="*/ 0 h 825409"/>
                  <a:gd name="connsiteX9" fmla="*/ 845689 w 868851"/>
                  <a:gd name="connsiteY9" fmla="*/ 802246 h 825409"/>
                  <a:gd name="connsiteX10" fmla="*/ 23171 w 868851"/>
                  <a:gd name="connsiteY10" fmla="*/ 802246 h 825409"/>
                  <a:gd name="connsiteX11" fmla="*/ 23171 w 868851"/>
                  <a:gd name="connsiteY11" fmla="*/ 23171 h 825409"/>
                  <a:gd name="connsiteX12" fmla="*/ 845689 w 868851"/>
                  <a:gd name="connsiteY12" fmla="*/ 23171 h 825409"/>
                  <a:gd name="connsiteX13" fmla="*/ 845689 w 868851"/>
                  <a:gd name="connsiteY13" fmla="*/ 802246 h 825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8851" h="825409">
                    <a:moveTo>
                      <a:pt x="857270" y="0"/>
                    </a:moveTo>
                    <a:lnTo>
                      <a:pt x="11582" y="0"/>
                    </a:lnTo>
                    <a:cubicBezTo>
                      <a:pt x="5181" y="0"/>
                      <a:pt x="0" y="5188"/>
                      <a:pt x="0" y="11582"/>
                    </a:cubicBezTo>
                    <a:lnTo>
                      <a:pt x="0" y="813828"/>
                    </a:lnTo>
                    <a:cubicBezTo>
                      <a:pt x="0" y="820229"/>
                      <a:pt x="5188" y="825410"/>
                      <a:pt x="11582" y="825410"/>
                    </a:cubicBezTo>
                    <a:lnTo>
                      <a:pt x="857270" y="825410"/>
                    </a:lnTo>
                    <a:cubicBezTo>
                      <a:pt x="863671" y="825410"/>
                      <a:pt x="868852" y="820222"/>
                      <a:pt x="868852" y="813828"/>
                    </a:cubicBezTo>
                    <a:lnTo>
                      <a:pt x="868852" y="11589"/>
                    </a:lnTo>
                    <a:cubicBezTo>
                      <a:pt x="868852" y="5188"/>
                      <a:pt x="863664" y="0"/>
                      <a:pt x="857270" y="0"/>
                    </a:cubicBezTo>
                    <a:close/>
                    <a:moveTo>
                      <a:pt x="845689" y="802246"/>
                    </a:moveTo>
                    <a:lnTo>
                      <a:pt x="23171" y="802246"/>
                    </a:lnTo>
                    <a:lnTo>
                      <a:pt x="23171" y="23171"/>
                    </a:lnTo>
                    <a:lnTo>
                      <a:pt x="845689" y="23171"/>
                    </a:lnTo>
                    <a:lnTo>
                      <a:pt x="845689" y="802246"/>
                    </a:ln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16F77B8B-A72B-7F46-AE8A-44974296F5F0}"/>
                  </a:ext>
                </a:extLst>
              </p:cNvPr>
              <p:cNvSpPr/>
              <p:nvPr/>
            </p:nvSpPr>
            <p:spPr>
              <a:xfrm>
                <a:off x="5988043" y="3089223"/>
                <a:ext cx="868851" cy="825409"/>
              </a:xfrm>
              <a:custGeom>
                <a:avLst/>
                <a:gdLst>
                  <a:gd name="connsiteX0" fmla="*/ 857263 w 868851"/>
                  <a:gd name="connsiteY0" fmla="*/ 0 h 825409"/>
                  <a:gd name="connsiteX1" fmla="*/ 11582 w 868851"/>
                  <a:gd name="connsiteY1" fmla="*/ 0 h 825409"/>
                  <a:gd name="connsiteX2" fmla="*/ 0 w 868851"/>
                  <a:gd name="connsiteY2" fmla="*/ 11582 h 825409"/>
                  <a:gd name="connsiteX3" fmla="*/ 0 w 868851"/>
                  <a:gd name="connsiteY3" fmla="*/ 813828 h 825409"/>
                  <a:gd name="connsiteX4" fmla="*/ 11582 w 868851"/>
                  <a:gd name="connsiteY4" fmla="*/ 825410 h 825409"/>
                  <a:gd name="connsiteX5" fmla="*/ 857270 w 868851"/>
                  <a:gd name="connsiteY5" fmla="*/ 825410 h 825409"/>
                  <a:gd name="connsiteX6" fmla="*/ 868852 w 868851"/>
                  <a:gd name="connsiteY6" fmla="*/ 813828 h 825409"/>
                  <a:gd name="connsiteX7" fmla="*/ 868852 w 868851"/>
                  <a:gd name="connsiteY7" fmla="*/ 11589 h 825409"/>
                  <a:gd name="connsiteX8" fmla="*/ 857263 w 868851"/>
                  <a:gd name="connsiteY8" fmla="*/ 0 h 825409"/>
                  <a:gd name="connsiteX9" fmla="*/ 845681 w 868851"/>
                  <a:gd name="connsiteY9" fmla="*/ 802246 h 825409"/>
                  <a:gd name="connsiteX10" fmla="*/ 23163 w 868851"/>
                  <a:gd name="connsiteY10" fmla="*/ 802246 h 825409"/>
                  <a:gd name="connsiteX11" fmla="*/ 23163 w 868851"/>
                  <a:gd name="connsiteY11" fmla="*/ 23171 h 825409"/>
                  <a:gd name="connsiteX12" fmla="*/ 845681 w 868851"/>
                  <a:gd name="connsiteY12" fmla="*/ 23171 h 825409"/>
                  <a:gd name="connsiteX13" fmla="*/ 845681 w 868851"/>
                  <a:gd name="connsiteY13" fmla="*/ 802246 h 825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8851" h="825409">
                    <a:moveTo>
                      <a:pt x="857263" y="0"/>
                    </a:moveTo>
                    <a:lnTo>
                      <a:pt x="11582" y="0"/>
                    </a:lnTo>
                    <a:cubicBezTo>
                      <a:pt x="5181" y="0"/>
                      <a:pt x="0" y="5188"/>
                      <a:pt x="0" y="11582"/>
                    </a:cubicBezTo>
                    <a:lnTo>
                      <a:pt x="0" y="813828"/>
                    </a:lnTo>
                    <a:cubicBezTo>
                      <a:pt x="0" y="820229"/>
                      <a:pt x="5188" y="825410"/>
                      <a:pt x="11582" y="825410"/>
                    </a:cubicBezTo>
                    <a:lnTo>
                      <a:pt x="857270" y="825410"/>
                    </a:lnTo>
                    <a:cubicBezTo>
                      <a:pt x="863671" y="825410"/>
                      <a:pt x="868852" y="820222"/>
                      <a:pt x="868852" y="813828"/>
                    </a:cubicBezTo>
                    <a:lnTo>
                      <a:pt x="868852" y="11589"/>
                    </a:lnTo>
                    <a:cubicBezTo>
                      <a:pt x="868852" y="5188"/>
                      <a:pt x="863664" y="0"/>
                      <a:pt x="857263" y="0"/>
                    </a:cubicBezTo>
                    <a:close/>
                    <a:moveTo>
                      <a:pt x="845681" y="802246"/>
                    </a:moveTo>
                    <a:lnTo>
                      <a:pt x="23163" y="802246"/>
                    </a:lnTo>
                    <a:lnTo>
                      <a:pt x="23163" y="23171"/>
                    </a:lnTo>
                    <a:lnTo>
                      <a:pt x="845681" y="23171"/>
                    </a:lnTo>
                    <a:lnTo>
                      <a:pt x="845681" y="802246"/>
                    </a:ln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19A4C26E-46CC-BC49-A6E2-91A082CB4605}"/>
                  </a:ext>
                </a:extLst>
              </p:cNvPr>
              <p:cNvSpPr/>
              <p:nvPr/>
            </p:nvSpPr>
            <p:spPr>
              <a:xfrm>
                <a:off x="4942748" y="1958264"/>
                <a:ext cx="2020081" cy="2067149"/>
              </a:xfrm>
              <a:custGeom>
                <a:avLst/>
                <a:gdLst>
                  <a:gd name="connsiteX0" fmla="*/ 1940703 w 2020081"/>
                  <a:gd name="connsiteY0" fmla="*/ 616881 h 2067149"/>
                  <a:gd name="connsiteX1" fmla="*/ 1724247 w 2020081"/>
                  <a:gd name="connsiteY1" fmla="*/ 295827 h 2067149"/>
                  <a:gd name="connsiteX2" fmla="*/ 1403201 w 2020081"/>
                  <a:gd name="connsiteY2" fmla="*/ 79379 h 2067149"/>
                  <a:gd name="connsiteX3" fmla="*/ 1010041 w 2020081"/>
                  <a:gd name="connsiteY3" fmla="*/ 0 h 2067149"/>
                  <a:gd name="connsiteX4" fmla="*/ 616881 w 2020081"/>
                  <a:gd name="connsiteY4" fmla="*/ 79379 h 2067149"/>
                  <a:gd name="connsiteX5" fmla="*/ 295834 w 2020081"/>
                  <a:gd name="connsiteY5" fmla="*/ 295834 h 2067149"/>
                  <a:gd name="connsiteX6" fmla="*/ 79379 w 2020081"/>
                  <a:gd name="connsiteY6" fmla="*/ 616888 h 2067149"/>
                  <a:gd name="connsiteX7" fmla="*/ 0 w 2020081"/>
                  <a:gd name="connsiteY7" fmla="*/ 1010048 h 2067149"/>
                  <a:gd name="connsiteX8" fmla="*/ 0 w 2020081"/>
                  <a:gd name="connsiteY8" fmla="*/ 2055568 h 2067149"/>
                  <a:gd name="connsiteX9" fmla="*/ 11582 w 2020081"/>
                  <a:gd name="connsiteY9" fmla="*/ 2067150 h 2067149"/>
                  <a:gd name="connsiteX10" fmla="*/ 2008500 w 2020081"/>
                  <a:gd name="connsiteY10" fmla="*/ 2067150 h 2067149"/>
                  <a:gd name="connsiteX11" fmla="*/ 2020082 w 2020081"/>
                  <a:gd name="connsiteY11" fmla="*/ 2055568 h 2067149"/>
                  <a:gd name="connsiteX12" fmla="*/ 2020082 w 2020081"/>
                  <a:gd name="connsiteY12" fmla="*/ 1010041 h 2067149"/>
                  <a:gd name="connsiteX13" fmla="*/ 1940703 w 2020081"/>
                  <a:gd name="connsiteY13" fmla="*/ 616881 h 2067149"/>
                  <a:gd name="connsiteX14" fmla="*/ 1996911 w 2020081"/>
                  <a:gd name="connsiteY14" fmla="*/ 2043979 h 2067149"/>
                  <a:gd name="connsiteX15" fmla="*/ 23163 w 2020081"/>
                  <a:gd name="connsiteY15" fmla="*/ 2043979 h 2067149"/>
                  <a:gd name="connsiteX16" fmla="*/ 23163 w 2020081"/>
                  <a:gd name="connsiteY16" fmla="*/ 1010041 h 2067149"/>
                  <a:gd name="connsiteX17" fmla="*/ 1010041 w 2020081"/>
                  <a:gd name="connsiteY17" fmla="*/ 23171 h 2067149"/>
                  <a:gd name="connsiteX18" fmla="*/ 1996911 w 2020081"/>
                  <a:gd name="connsiteY18" fmla="*/ 1010041 h 2067149"/>
                  <a:gd name="connsiteX19" fmla="*/ 1996911 w 2020081"/>
                  <a:gd name="connsiteY19" fmla="*/ 2043979 h 2067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20081" h="2067149">
                    <a:moveTo>
                      <a:pt x="1940703" y="616881"/>
                    </a:moveTo>
                    <a:cubicBezTo>
                      <a:pt x="1889828" y="496603"/>
                      <a:pt x="1817003" y="388590"/>
                      <a:pt x="1724247" y="295827"/>
                    </a:cubicBezTo>
                    <a:cubicBezTo>
                      <a:pt x="1631492" y="203079"/>
                      <a:pt x="1523472" y="130254"/>
                      <a:pt x="1403201" y="79379"/>
                    </a:cubicBezTo>
                    <a:cubicBezTo>
                      <a:pt x="1278672" y="26709"/>
                      <a:pt x="1146391" y="0"/>
                      <a:pt x="1010041" y="0"/>
                    </a:cubicBezTo>
                    <a:cubicBezTo>
                      <a:pt x="873691" y="0"/>
                      <a:pt x="741417" y="26709"/>
                      <a:pt x="616881" y="79379"/>
                    </a:cubicBezTo>
                    <a:cubicBezTo>
                      <a:pt x="496603" y="130254"/>
                      <a:pt x="388590" y="203079"/>
                      <a:pt x="295834" y="295834"/>
                    </a:cubicBezTo>
                    <a:cubicBezTo>
                      <a:pt x="203079" y="388590"/>
                      <a:pt x="130254" y="496610"/>
                      <a:pt x="79379" y="616888"/>
                    </a:cubicBezTo>
                    <a:cubicBezTo>
                      <a:pt x="26709" y="741417"/>
                      <a:pt x="0" y="873698"/>
                      <a:pt x="0" y="1010048"/>
                    </a:cubicBezTo>
                    <a:lnTo>
                      <a:pt x="0" y="2055568"/>
                    </a:lnTo>
                    <a:cubicBezTo>
                      <a:pt x="0" y="2061969"/>
                      <a:pt x="5188" y="2067150"/>
                      <a:pt x="11582" y="2067150"/>
                    </a:cubicBezTo>
                    <a:lnTo>
                      <a:pt x="2008500" y="2067150"/>
                    </a:lnTo>
                    <a:cubicBezTo>
                      <a:pt x="2014901" y="2067150"/>
                      <a:pt x="2020082" y="2061962"/>
                      <a:pt x="2020082" y="2055568"/>
                    </a:cubicBezTo>
                    <a:lnTo>
                      <a:pt x="2020082" y="1010041"/>
                    </a:lnTo>
                    <a:cubicBezTo>
                      <a:pt x="2020082" y="873691"/>
                      <a:pt x="1993380" y="741417"/>
                      <a:pt x="1940703" y="616881"/>
                    </a:cubicBezTo>
                    <a:close/>
                    <a:moveTo>
                      <a:pt x="1996911" y="2043979"/>
                    </a:moveTo>
                    <a:lnTo>
                      <a:pt x="23163" y="2043979"/>
                    </a:lnTo>
                    <a:lnTo>
                      <a:pt x="23163" y="1010041"/>
                    </a:lnTo>
                    <a:cubicBezTo>
                      <a:pt x="23163" y="465876"/>
                      <a:pt x="465876" y="23171"/>
                      <a:pt x="1010041" y="23171"/>
                    </a:cubicBezTo>
                    <a:cubicBezTo>
                      <a:pt x="1554206" y="23171"/>
                      <a:pt x="1996911" y="465883"/>
                      <a:pt x="1996911" y="1010041"/>
                    </a:cubicBezTo>
                    <a:lnTo>
                      <a:pt x="1996911" y="2043979"/>
                    </a:ln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64" name="Graphic 153" descr="illustration of a desk">
            <a:extLst>
              <a:ext uri="{FF2B5EF4-FFF2-40B4-BE49-F238E27FC236}">
                <a16:creationId xmlns:a16="http://schemas.microsoft.com/office/drawing/2014/main" id="{E75F983D-21F3-F247-A505-52C610C2D358}"/>
              </a:ext>
            </a:extLst>
          </p:cNvPr>
          <p:cNvGrpSpPr/>
          <p:nvPr/>
        </p:nvGrpSpPr>
        <p:grpSpPr>
          <a:xfrm>
            <a:off x="4879763" y="3952972"/>
            <a:ext cx="2496507" cy="1768125"/>
            <a:chOff x="7056908" y="4178192"/>
            <a:chExt cx="2496507" cy="1768125"/>
          </a:xfrm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08B7F955-3B28-2447-8C61-DA7E1918F4AB}"/>
                </a:ext>
              </a:extLst>
            </p:cNvPr>
            <p:cNvSpPr/>
            <p:nvPr/>
          </p:nvSpPr>
          <p:spPr>
            <a:xfrm>
              <a:off x="7069957" y="4191219"/>
              <a:ext cx="2470445" cy="402568"/>
            </a:xfrm>
            <a:custGeom>
              <a:avLst/>
              <a:gdLst>
                <a:gd name="connsiteX0" fmla="*/ 2224265 w 2470445"/>
                <a:gd name="connsiteY0" fmla="*/ 0 h 402568"/>
                <a:gd name="connsiteX1" fmla="*/ 289615 w 2470445"/>
                <a:gd name="connsiteY1" fmla="*/ 0 h 402568"/>
                <a:gd name="connsiteX2" fmla="*/ 0 w 2470445"/>
                <a:gd name="connsiteY2" fmla="*/ 308448 h 402568"/>
                <a:gd name="connsiteX3" fmla="*/ 0 w 2470445"/>
                <a:gd name="connsiteY3" fmla="*/ 402569 h 402568"/>
                <a:gd name="connsiteX4" fmla="*/ 2470445 w 2470445"/>
                <a:gd name="connsiteY4" fmla="*/ 402569 h 402568"/>
                <a:gd name="connsiteX5" fmla="*/ 2470445 w 2470445"/>
                <a:gd name="connsiteY5" fmla="*/ 308448 h 40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0445" h="402568">
                  <a:moveTo>
                    <a:pt x="2224265" y="0"/>
                  </a:moveTo>
                  <a:lnTo>
                    <a:pt x="289615" y="0"/>
                  </a:lnTo>
                  <a:lnTo>
                    <a:pt x="0" y="308448"/>
                  </a:lnTo>
                  <a:lnTo>
                    <a:pt x="0" y="402569"/>
                  </a:lnTo>
                  <a:lnTo>
                    <a:pt x="2470445" y="402569"/>
                  </a:lnTo>
                  <a:lnTo>
                    <a:pt x="2470445" y="30844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73CF2C05-AD85-054C-B566-56F255B85A45}"/>
                </a:ext>
              </a:extLst>
            </p:cNvPr>
            <p:cNvSpPr/>
            <p:nvPr/>
          </p:nvSpPr>
          <p:spPr>
            <a:xfrm>
              <a:off x="7056908" y="4178192"/>
              <a:ext cx="2496507" cy="1768125"/>
            </a:xfrm>
            <a:custGeom>
              <a:avLst/>
              <a:gdLst>
                <a:gd name="connsiteX0" fmla="*/ 2496442 w 2496507"/>
                <a:gd name="connsiteY0" fmla="*/ 320051 h 1768125"/>
                <a:gd name="connsiteX1" fmla="*/ 2496413 w 2496507"/>
                <a:gd name="connsiteY1" fmla="*/ 319870 h 1768125"/>
                <a:gd name="connsiteX2" fmla="*/ 2496144 w 2496507"/>
                <a:gd name="connsiteY2" fmla="*/ 318416 h 1768125"/>
                <a:gd name="connsiteX3" fmla="*/ 2496050 w 2496507"/>
                <a:gd name="connsiteY3" fmla="*/ 318060 h 1768125"/>
                <a:gd name="connsiteX4" fmla="*/ 2495563 w 2496507"/>
                <a:gd name="connsiteY4" fmla="*/ 316585 h 1768125"/>
                <a:gd name="connsiteX5" fmla="*/ 2495534 w 2496507"/>
                <a:gd name="connsiteY5" fmla="*/ 316498 h 1768125"/>
                <a:gd name="connsiteX6" fmla="*/ 2494793 w 2496507"/>
                <a:gd name="connsiteY6" fmla="*/ 315001 h 1768125"/>
                <a:gd name="connsiteX7" fmla="*/ 2494611 w 2496507"/>
                <a:gd name="connsiteY7" fmla="*/ 314704 h 1768125"/>
                <a:gd name="connsiteX8" fmla="*/ 2493790 w 2496507"/>
                <a:gd name="connsiteY8" fmla="*/ 313505 h 1768125"/>
                <a:gd name="connsiteX9" fmla="*/ 2493681 w 2496507"/>
                <a:gd name="connsiteY9" fmla="*/ 313345 h 1768125"/>
                <a:gd name="connsiteX10" fmla="*/ 2247509 w 2496507"/>
                <a:gd name="connsiteY10" fmla="*/ 4904 h 1768125"/>
                <a:gd name="connsiteX11" fmla="*/ 2237322 w 2496507"/>
                <a:gd name="connsiteY11" fmla="*/ 0 h 1768125"/>
                <a:gd name="connsiteX12" fmla="*/ 302664 w 2496507"/>
                <a:gd name="connsiteY12" fmla="*/ 0 h 1768125"/>
                <a:gd name="connsiteX13" fmla="*/ 293161 w 2496507"/>
                <a:gd name="connsiteY13" fmla="*/ 4112 h 1768125"/>
                <a:gd name="connsiteX14" fmla="*/ 3538 w 2496507"/>
                <a:gd name="connsiteY14" fmla="*/ 312553 h 1768125"/>
                <a:gd name="connsiteX15" fmla="*/ 3393 w 2496507"/>
                <a:gd name="connsiteY15" fmla="*/ 312735 h 1768125"/>
                <a:gd name="connsiteX16" fmla="*/ 2434 w 2496507"/>
                <a:gd name="connsiteY16" fmla="*/ 313919 h 1768125"/>
                <a:gd name="connsiteX17" fmla="*/ 2296 w 2496507"/>
                <a:gd name="connsiteY17" fmla="*/ 314100 h 1768125"/>
                <a:gd name="connsiteX18" fmla="*/ 1439 w 2496507"/>
                <a:gd name="connsiteY18" fmla="*/ 315561 h 1768125"/>
                <a:gd name="connsiteX19" fmla="*/ 1286 w 2496507"/>
                <a:gd name="connsiteY19" fmla="*/ 315873 h 1768125"/>
                <a:gd name="connsiteX20" fmla="*/ 698 w 2496507"/>
                <a:gd name="connsiteY20" fmla="*/ 317305 h 1768125"/>
                <a:gd name="connsiteX21" fmla="*/ 639 w 2496507"/>
                <a:gd name="connsiteY21" fmla="*/ 317465 h 1768125"/>
                <a:gd name="connsiteX22" fmla="*/ 232 w 2496507"/>
                <a:gd name="connsiteY22" fmla="*/ 319114 h 1768125"/>
                <a:gd name="connsiteX23" fmla="*/ 174 w 2496507"/>
                <a:gd name="connsiteY23" fmla="*/ 319470 h 1768125"/>
                <a:gd name="connsiteX24" fmla="*/ 36 w 2496507"/>
                <a:gd name="connsiteY24" fmla="*/ 320821 h 1768125"/>
                <a:gd name="connsiteX25" fmla="*/ 14 w 2496507"/>
                <a:gd name="connsiteY25" fmla="*/ 321243 h 1768125"/>
                <a:gd name="connsiteX26" fmla="*/ 0 w 2496507"/>
                <a:gd name="connsiteY26" fmla="*/ 321475 h 1768125"/>
                <a:gd name="connsiteX27" fmla="*/ 0 w 2496507"/>
                <a:gd name="connsiteY27" fmla="*/ 415604 h 1768125"/>
                <a:gd name="connsiteX28" fmla="*/ 13035 w 2496507"/>
                <a:gd name="connsiteY28" fmla="*/ 428639 h 1768125"/>
                <a:gd name="connsiteX29" fmla="*/ 57923 w 2496507"/>
                <a:gd name="connsiteY29" fmla="*/ 428639 h 1768125"/>
                <a:gd name="connsiteX30" fmla="*/ 57923 w 2496507"/>
                <a:gd name="connsiteY30" fmla="*/ 1768125 h 1768125"/>
                <a:gd name="connsiteX31" fmla="*/ 175215 w 2496507"/>
                <a:gd name="connsiteY31" fmla="*/ 1768125 h 1768125"/>
                <a:gd name="connsiteX32" fmla="*/ 175215 w 2496507"/>
                <a:gd name="connsiteY32" fmla="*/ 428631 h 1768125"/>
                <a:gd name="connsiteX33" fmla="*/ 271392 w 2496507"/>
                <a:gd name="connsiteY33" fmla="*/ 428631 h 1768125"/>
                <a:gd name="connsiteX34" fmla="*/ 271392 w 2496507"/>
                <a:gd name="connsiteY34" fmla="*/ 1462570 h 1768125"/>
                <a:gd name="connsiteX35" fmla="*/ 367650 w 2496507"/>
                <a:gd name="connsiteY35" fmla="*/ 1462570 h 1768125"/>
                <a:gd name="connsiteX36" fmla="*/ 367650 w 2496507"/>
                <a:gd name="connsiteY36" fmla="*/ 428631 h 1768125"/>
                <a:gd name="connsiteX37" fmla="*/ 2128851 w 2496507"/>
                <a:gd name="connsiteY37" fmla="*/ 428631 h 1768125"/>
                <a:gd name="connsiteX38" fmla="*/ 2128851 w 2496507"/>
                <a:gd name="connsiteY38" fmla="*/ 1462570 h 1768125"/>
                <a:gd name="connsiteX39" fmla="*/ 2225108 w 2496507"/>
                <a:gd name="connsiteY39" fmla="*/ 1462570 h 1768125"/>
                <a:gd name="connsiteX40" fmla="*/ 2225108 w 2496507"/>
                <a:gd name="connsiteY40" fmla="*/ 428631 h 1768125"/>
                <a:gd name="connsiteX41" fmla="*/ 2321286 w 2496507"/>
                <a:gd name="connsiteY41" fmla="*/ 428631 h 1768125"/>
                <a:gd name="connsiteX42" fmla="*/ 2321286 w 2496507"/>
                <a:gd name="connsiteY42" fmla="*/ 1768118 h 1768125"/>
                <a:gd name="connsiteX43" fmla="*/ 2438577 w 2496507"/>
                <a:gd name="connsiteY43" fmla="*/ 1768118 h 1768125"/>
                <a:gd name="connsiteX44" fmla="*/ 2438577 w 2496507"/>
                <a:gd name="connsiteY44" fmla="*/ 428631 h 1768125"/>
                <a:gd name="connsiteX45" fmla="*/ 2483465 w 2496507"/>
                <a:gd name="connsiteY45" fmla="*/ 428631 h 1768125"/>
                <a:gd name="connsiteX46" fmla="*/ 2496500 w 2496507"/>
                <a:gd name="connsiteY46" fmla="*/ 415596 h 1768125"/>
                <a:gd name="connsiteX47" fmla="*/ 2496500 w 2496507"/>
                <a:gd name="connsiteY47" fmla="*/ 321468 h 1768125"/>
                <a:gd name="connsiteX48" fmla="*/ 2496442 w 2496507"/>
                <a:gd name="connsiteY48" fmla="*/ 320051 h 1768125"/>
                <a:gd name="connsiteX49" fmla="*/ 308310 w 2496507"/>
                <a:gd name="connsiteY49" fmla="*/ 26062 h 1768125"/>
                <a:gd name="connsiteX50" fmla="*/ 2231044 w 2496507"/>
                <a:gd name="connsiteY50" fmla="*/ 26062 h 1768125"/>
                <a:gd name="connsiteX51" fmla="*/ 2456415 w 2496507"/>
                <a:gd name="connsiteY51" fmla="*/ 308440 h 1768125"/>
                <a:gd name="connsiteX52" fmla="*/ 43159 w 2496507"/>
                <a:gd name="connsiteY52" fmla="*/ 308440 h 1768125"/>
                <a:gd name="connsiteX53" fmla="*/ 308310 w 2496507"/>
                <a:gd name="connsiteY53" fmla="*/ 26062 h 1768125"/>
                <a:gd name="connsiteX54" fmla="*/ 2470460 w 2496507"/>
                <a:gd name="connsiteY54" fmla="*/ 402569 h 1768125"/>
                <a:gd name="connsiteX55" fmla="*/ 26077 w 2496507"/>
                <a:gd name="connsiteY55" fmla="*/ 402569 h 1768125"/>
                <a:gd name="connsiteX56" fmla="*/ 26077 w 2496507"/>
                <a:gd name="connsiteY56" fmla="*/ 334510 h 1768125"/>
                <a:gd name="connsiteX57" fmla="*/ 2470460 w 2496507"/>
                <a:gd name="connsiteY57" fmla="*/ 334510 h 1768125"/>
                <a:gd name="connsiteX58" fmla="*/ 2470460 w 2496507"/>
                <a:gd name="connsiteY58" fmla="*/ 402569 h 176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496507" h="1768125">
                  <a:moveTo>
                    <a:pt x="2496442" y="320051"/>
                  </a:moveTo>
                  <a:cubicBezTo>
                    <a:pt x="2496435" y="319986"/>
                    <a:pt x="2496420" y="319928"/>
                    <a:pt x="2496413" y="319870"/>
                  </a:cubicBezTo>
                  <a:cubicBezTo>
                    <a:pt x="2496355" y="319376"/>
                    <a:pt x="2496261" y="318889"/>
                    <a:pt x="2496144" y="318416"/>
                  </a:cubicBezTo>
                  <a:cubicBezTo>
                    <a:pt x="2496115" y="318300"/>
                    <a:pt x="2496086" y="318177"/>
                    <a:pt x="2496050" y="318060"/>
                  </a:cubicBezTo>
                  <a:cubicBezTo>
                    <a:pt x="2495912" y="317559"/>
                    <a:pt x="2495752" y="317065"/>
                    <a:pt x="2495563" y="316585"/>
                  </a:cubicBezTo>
                  <a:cubicBezTo>
                    <a:pt x="2495549" y="316556"/>
                    <a:pt x="2495542" y="316527"/>
                    <a:pt x="2495534" y="316498"/>
                  </a:cubicBezTo>
                  <a:cubicBezTo>
                    <a:pt x="2495323" y="315982"/>
                    <a:pt x="2495069" y="315488"/>
                    <a:pt x="2494793" y="315001"/>
                  </a:cubicBezTo>
                  <a:cubicBezTo>
                    <a:pt x="2494735" y="314900"/>
                    <a:pt x="2494670" y="314798"/>
                    <a:pt x="2494611" y="314704"/>
                  </a:cubicBezTo>
                  <a:cubicBezTo>
                    <a:pt x="2494357" y="314289"/>
                    <a:pt x="2494081" y="313890"/>
                    <a:pt x="2493790" y="313505"/>
                  </a:cubicBezTo>
                  <a:cubicBezTo>
                    <a:pt x="2493747" y="313454"/>
                    <a:pt x="2493718" y="313396"/>
                    <a:pt x="2493681" y="313345"/>
                  </a:cubicBezTo>
                  <a:lnTo>
                    <a:pt x="2247509" y="4904"/>
                  </a:lnTo>
                  <a:cubicBezTo>
                    <a:pt x="2245038" y="1809"/>
                    <a:pt x="2241289" y="0"/>
                    <a:pt x="2237322" y="0"/>
                  </a:cubicBezTo>
                  <a:lnTo>
                    <a:pt x="302664" y="0"/>
                  </a:lnTo>
                  <a:cubicBezTo>
                    <a:pt x="299068" y="0"/>
                    <a:pt x="295624" y="1489"/>
                    <a:pt x="293161" y="4112"/>
                  </a:cubicBezTo>
                  <a:lnTo>
                    <a:pt x="3538" y="312553"/>
                  </a:lnTo>
                  <a:cubicBezTo>
                    <a:pt x="3487" y="312611"/>
                    <a:pt x="3444" y="312676"/>
                    <a:pt x="3393" y="312735"/>
                  </a:cubicBezTo>
                  <a:cubicBezTo>
                    <a:pt x="3052" y="313112"/>
                    <a:pt x="2732" y="313505"/>
                    <a:pt x="2434" y="313919"/>
                  </a:cubicBezTo>
                  <a:cubicBezTo>
                    <a:pt x="2390" y="313977"/>
                    <a:pt x="2340" y="314035"/>
                    <a:pt x="2296" y="314100"/>
                  </a:cubicBezTo>
                  <a:cubicBezTo>
                    <a:pt x="1976" y="314565"/>
                    <a:pt x="1693" y="315052"/>
                    <a:pt x="1439" y="315561"/>
                  </a:cubicBezTo>
                  <a:cubicBezTo>
                    <a:pt x="1388" y="315663"/>
                    <a:pt x="1337" y="315764"/>
                    <a:pt x="1286" y="315873"/>
                  </a:cubicBezTo>
                  <a:cubicBezTo>
                    <a:pt x="1061" y="316338"/>
                    <a:pt x="865" y="316818"/>
                    <a:pt x="698" y="317305"/>
                  </a:cubicBezTo>
                  <a:cubicBezTo>
                    <a:pt x="676" y="317363"/>
                    <a:pt x="654" y="317414"/>
                    <a:pt x="639" y="317465"/>
                  </a:cubicBezTo>
                  <a:cubicBezTo>
                    <a:pt x="465" y="318002"/>
                    <a:pt x="334" y="318547"/>
                    <a:pt x="232" y="319114"/>
                  </a:cubicBezTo>
                  <a:cubicBezTo>
                    <a:pt x="211" y="319230"/>
                    <a:pt x="196" y="319354"/>
                    <a:pt x="174" y="319470"/>
                  </a:cubicBezTo>
                  <a:cubicBezTo>
                    <a:pt x="102" y="319913"/>
                    <a:pt x="58" y="320364"/>
                    <a:pt x="36" y="320821"/>
                  </a:cubicBezTo>
                  <a:cubicBezTo>
                    <a:pt x="29" y="320959"/>
                    <a:pt x="14" y="321105"/>
                    <a:pt x="14" y="321243"/>
                  </a:cubicBezTo>
                  <a:cubicBezTo>
                    <a:pt x="14" y="321323"/>
                    <a:pt x="0" y="321395"/>
                    <a:pt x="0" y="321475"/>
                  </a:cubicBezTo>
                  <a:lnTo>
                    <a:pt x="0" y="415604"/>
                  </a:lnTo>
                  <a:cubicBezTo>
                    <a:pt x="0" y="422804"/>
                    <a:pt x="5835" y="428639"/>
                    <a:pt x="13035" y="428639"/>
                  </a:cubicBezTo>
                  <a:lnTo>
                    <a:pt x="57923" y="428639"/>
                  </a:lnTo>
                  <a:lnTo>
                    <a:pt x="57923" y="1768125"/>
                  </a:lnTo>
                  <a:lnTo>
                    <a:pt x="175215" y="1768125"/>
                  </a:lnTo>
                  <a:lnTo>
                    <a:pt x="175215" y="428631"/>
                  </a:lnTo>
                  <a:lnTo>
                    <a:pt x="271392" y="428631"/>
                  </a:lnTo>
                  <a:lnTo>
                    <a:pt x="271392" y="1462570"/>
                  </a:lnTo>
                  <a:lnTo>
                    <a:pt x="367650" y="1462570"/>
                  </a:lnTo>
                  <a:lnTo>
                    <a:pt x="367650" y="428631"/>
                  </a:lnTo>
                  <a:lnTo>
                    <a:pt x="2128851" y="428631"/>
                  </a:lnTo>
                  <a:lnTo>
                    <a:pt x="2128851" y="1462570"/>
                  </a:lnTo>
                  <a:lnTo>
                    <a:pt x="2225108" y="1462570"/>
                  </a:lnTo>
                  <a:lnTo>
                    <a:pt x="2225108" y="428631"/>
                  </a:lnTo>
                  <a:lnTo>
                    <a:pt x="2321286" y="428631"/>
                  </a:lnTo>
                  <a:lnTo>
                    <a:pt x="2321286" y="1768118"/>
                  </a:lnTo>
                  <a:lnTo>
                    <a:pt x="2438577" y="1768118"/>
                  </a:lnTo>
                  <a:lnTo>
                    <a:pt x="2438577" y="428631"/>
                  </a:lnTo>
                  <a:lnTo>
                    <a:pt x="2483465" y="428631"/>
                  </a:lnTo>
                  <a:cubicBezTo>
                    <a:pt x="2490666" y="428631"/>
                    <a:pt x="2496500" y="422797"/>
                    <a:pt x="2496500" y="415596"/>
                  </a:cubicBezTo>
                  <a:lnTo>
                    <a:pt x="2496500" y="321468"/>
                  </a:lnTo>
                  <a:cubicBezTo>
                    <a:pt x="2496522" y="320988"/>
                    <a:pt x="2496493" y="320516"/>
                    <a:pt x="2496442" y="320051"/>
                  </a:cubicBezTo>
                  <a:close/>
                  <a:moveTo>
                    <a:pt x="308310" y="26062"/>
                  </a:moveTo>
                  <a:lnTo>
                    <a:pt x="2231044" y="26062"/>
                  </a:lnTo>
                  <a:lnTo>
                    <a:pt x="2456415" y="308440"/>
                  </a:lnTo>
                  <a:lnTo>
                    <a:pt x="43159" y="308440"/>
                  </a:lnTo>
                  <a:lnTo>
                    <a:pt x="308310" y="26062"/>
                  </a:lnTo>
                  <a:close/>
                  <a:moveTo>
                    <a:pt x="2470460" y="402569"/>
                  </a:moveTo>
                  <a:lnTo>
                    <a:pt x="26077" y="402569"/>
                  </a:lnTo>
                  <a:lnTo>
                    <a:pt x="26077" y="334510"/>
                  </a:lnTo>
                  <a:lnTo>
                    <a:pt x="2470460" y="334510"/>
                  </a:lnTo>
                  <a:lnTo>
                    <a:pt x="2470460" y="402569"/>
                  </a:lnTo>
                  <a:close/>
                </a:path>
              </a:pathLst>
            </a:custGeom>
            <a:solidFill>
              <a:srgbClr val="000000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8" name="Graphic 153" descr="illustration of a shelf with books">
            <a:extLst>
              <a:ext uri="{FF2B5EF4-FFF2-40B4-BE49-F238E27FC236}">
                <a16:creationId xmlns:a16="http://schemas.microsoft.com/office/drawing/2014/main" id="{ADEF9165-4B9A-D740-8534-D02A3C292F91}"/>
              </a:ext>
            </a:extLst>
          </p:cNvPr>
          <p:cNvGrpSpPr/>
          <p:nvPr/>
        </p:nvGrpSpPr>
        <p:grpSpPr>
          <a:xfrm>
            <a:off x="7362131" y="2219290"/>
            <a:ext cx="1609535" cy="817762"/>
            <a:chOff x="9539276" y="2444510"/>
            <a:chExt cx="1609535" cy="817762"/>
          </a:xfrm>
        </p:grpSpPr>
        <p:grpSp>
          <p:nvGrpSpPr>
            <p:cNvPr id="170" name="Graphic 153">
              <a:extLst>
                <a:ext uri="{FF2B5EF4-FFF2-40B4-BE49-F238E27FC236}">
                  <a16:creationId xmlns:a16="http://schemas.microsoft.com/office/drawing/2014/main" id="{CD127422-8CD2-DA42-BBFE-ECFB217A3280}"/>
                </a:ext>
              </a:extLst>
            </p:cNvPr>
            <p:cNvGrpSpPr/>
            <p:nvPr/>
          </p:nvGrpSpPr>
          <p:grpSpPr>
            <a:xfrm>
              <a:off x="9539276" y="2985685"/>
              <a:ext cx="1609535" cy="276587"/>
              <a:chOff x="9539276" y="2985685"/>
              <a:chExt cx="1609535" cy="276587"/>
            </a:xfrm>
          </p:grpSpPr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3C7A4043-221B-5D40-929D-880793E61EA3}"/>
                  </a:ext>
                </a:extLst>
              </p:cNvPr>
              <p:cNvSpPr/>
              <p:nvPr/>
            </p:nvSpPr>
            <p:spPr>
              <a:xfrm>
                <a:off x="9550138" y="2996547"/>
                <a:ext cx="1587846" cy="254862"/>
              </a:xfrm>
              <a:custGeom>
                <a:avLst/>
                <a:gdLst>
                  <a:gd name="connsiteX0" fmla="*/ 1587847 w 1587846"/>
                  <a:gd name="connsiteY0" fmla="*/ 0 h 254862"/>
                  <a:gd name="connsiteX1" fmla="*/ 173769 w 1587846"/>
                  <a:gd name="connsiteY1" fmla="*/ 0 h 254862"/>
                  <a:gd name="connsiteX2" fmla="*/ 0 w 1587846"/>
                  <a:gd name="connsiteY2" fmla="*/ 154943 h 254862"/>
                  <a:gd name="connsiteX3" fmla="*/ 0 w 1587846"/>
                  <a:gd name="connsiteY3" fmla="*/ 254862 h 254862"/>
                  <a:gd name="connsiteX4" fmla="*/ 1587120 w 1587846"/>
                  <a:gd name="connsiteY4" fmla="*/ 254862 h 254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7846" h="254862">
                    <a:moveTo>
                      <a:pt x="1587847" y="0"/>
                    </a:moveTo>
                    <a:lnTo>
                      <a:pt x="173769" y="0"/>
                    </a:lnTo>
                    <a:lnTo>
                      <a:pt x="0" y="154943"/>
                    </a:lnTo>
                    <a:lnTo>
                      <a:pt x="0" y="254862"/>
                    </a:lnTo>
                    <a:lnTo>
                      <a:pt x="1587120" y="254862"/>
                    </a:lnTo>
                    <a:close/>
                  </a:path>
                </a:pathLst>
              </a:custGeom>
              <a:solidFill>
                <a:srgbClr val="FFFFFF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66D4C39B-97B0-C742-99E4-C80144350C2E}"/>
                  </a:ext>
                </a:extLst>
              </p:cNvPr>
              <p:cNvSpPr/>
              <p:nvPr/>
            </p:nvSpPr>
            <p:spPr>
              <a:xfrm>
                <a:off x="9539276" y="2985685"/>
                <a:ext cx="1609535" cy="276587"/>
              </a:xfrm>
              <a:custGeom>
                <a:avLst/>
                <a:gdLst>
                  <a:gd name="connsiteX0" fmla="*/ 1609535 w 1609535"/>
                  <a:gd name="connsiteY0" fmla="*/ 10862 h 276587"/>
                  <a:gd name="connsiteX1" fmla="*/ 1598709 w 1609535"/>
                  <a:gd name="connsiteY1" fmla="*/ 0 h 276587"/>
                  <a:gd name="connsiteX2" fmla="*/ 184631 w 1609535"/>
                  <a:gd name="connsiteY2" fmla="*/ 0 h 276587"/>
                  <a:gd name="connsiteX3" fmla="*/ 177402 w 1609535"/>
                  <a:gd name="connsiteY3" fmla="*/ 2754 h 276587"/>
                  <a:gd name="connsiteX4" fmla="*/ 3633 w 1609535"/>
                  <a:gd name="connsiteY4" fmla="*/ 157697 h 276587"/>
                  <a:gd name="connsiteX5" fmla="*/ 414 w 1609535"/>
                  <a:gd name="connsiteY5" fmla="*/ 168661 h 276587"/>
                  <a:gd name="connsiteX6" fmla="*/ 0 w 1609535"/>
                  <a:gd name="connsiteY6" fmla="*/ 171596 h 276587"/>
                  <a:gd name="connsiteX7" fmla="*/ 0 w 1609535"/>
                  <a:gd name="connsiteY7" fmla="*/ 265725 h 276587"/>
                  <a:gd name="connsiteX8" fmla="*/ 10862 w 1609535"/>
                  <a:gd name="connsiteY8" fmla="*/ 276587 h 276587"/>
                  <a:gd name="connsiteX9" fmla="*/ 1597983 w 1609535"/>
                  <a:gd name="connsiteY9" fmla="*/ 276587 h 276587"/>
                  <a:gd name="connsiteX10" fmla="*/ 1608809 w 1609535"/>
                  <a:gd name="connsiteY10" fmla="*/ 265725 h 276587"/>
                  <a:gd name="connsiteX11" fmla="*/ 1608809 w 1609535"/>
                  <a:gd name="connsiteY11" fmla="*/ 171596 h 276587"/>
                  <a:gd name="connsiteX12" fmla="*/ 1608736 w 1609535"/>
                  <a:gd name="connsiteY12" fmla="*/ 170027 h 276587"/>
                  <a:gd name="connsiteX13" fmla="*/ 1609535 w 1609535"/>
                  <a:gd name="connsiteY13" fmla="*/ 165806 h 276587"/>
                  <a:gd name="connsiteX14" fmla="*/ 1609535 w 1609535"/>
                  <a:gd name="connsiteY14" fmla="*/ 10862 h 276587"/>
                  <a:gd name="connsiteX15" fmla="*/ 188773 w 1609535"/>
                  <a:gd name="connsiteY15" fmla="*/ 21725 h 276587"/>
                  <a:gd name="connsiteX16" fmla="*/ 1587811 w 1609535"/>
                  <a:gd name="connsiteY16" fmla="*/ 21725 h 276587"/>
                  <a:gd name="connsiteX17" fmla="*/ 1587811 w 1609535"/>
                  <a:gd name="connsiteY17" fmla="*/ 154950 h 276587"/>
                  <a:gd name="connsiteX18" fmla="*/ 39366 w 1609535"/>
                  <a:gd name="connsiteY18" fmla="*/ 154950 h 276587"/>
                  <a:gd name="connsiteX19" fmla="*/ 188773 w 1609535"/>
                  <a:gd name="connsiteY19" fmla="*/ 21725 h 276587"/>
                  <a:gd name="connsiteX20" fmla="*/ 1587084 w 1609535"/>
                  <a:gd name="connsiteY20" fmla="*/ 254862 h 276587"/>
                  <a:gd name="connsiteX21" fmla="*/ 21725 w 1609535"/>
                  <a:gd name="connsiteY21" fmla="*/ 254862 h 276587"/>
                  <a:gd name="connsiteX22" fmla="*/ 21725 w 1609535"/>
                  <a:gd name="connsiteY22" fmla="*/ 182459 h 276587"/>
                  <a:gd name="connsiteX23" fmla="*/ 1587084 w 1609535"/>
                  <a:gd name="connsiteY23" fmla="*/ 182459 h 276587"/>
                  <a:gd name="connsiteX24" fmla="*/ 1587084 w 1609535"/>
                  <a:gd name="connsiteY24" fmla="*/ 254862 h 27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09535" h="276587">
                    <a:moveTo>
                      <a:pt x="1609535" y="10862"/>
                    </a:moveTo>
                    <a:cubicBezTo>
                      <a:pt x="1609535" y="4861"/>
                      <a:pt x="1604667" y="0"/>
                      <a:pt x="1598709" y="0"/>
                    </a:cubicBezTo>
                    <a:lnTo>
                      <a:pt x="184631" y="0"/>
                    </a:lnTo>
                    <a:cubicBezTo>
                      <a:pt x="181965" y="0"/>
                      <a:pt x="179393" y="981"/>
                      <a:pt x="177402" y="2754"/>
                    </a:cubicBezTo>
                    <a:lnTo>
                      <a:pt x="3633" y="157697"/>
                    </a:lnTo>
                    <a:cubicBezTo>
                      <a:pt x="538" y="160458"/>
                      <a:pt x="-668" y="164716"/>
                      <a:pt x="414" y="168661"/>
                    </a:cubicBezTo>
                    <a:cubicBezTo>
                      <a:pt x="153" y="169598"/>
                      <a:pt x="0" y="170579"/>
                      <a:pt x="0" y="171596"/>
                    </a:cubicBezTo>
                    <a:lnTo>
                      <a:pt x="0" y="265725"/>
                    </a:lnTo>
                    <a:cubicBezTo>
                      <a:pt x="0" y="271726"/>
                      <a:pt x="4861" y="276587"/>
                      <a:pt x="10862" y="276587"/>
                    </a:cubicBezTo>
                    <a:lnTo>
                      <a:pt x="1597983" y="276587"/>
                    </a:lnTo>
                    <a:cubicBezTo>
                      <a:pt x="1603940" y="276587"/>
                      <a:pt x="1608809" y="271726"/>
                      <a:pt x="1608809" y="265725"/>
                    </a:cubicBezTo>
                    <a:lnTo>
                      <a:pt x="1608809" y="171596"/>
                    </a:lnTo>
                    <a:cubicBezTo>
                      <a:pt x="1608809" y="171059"/>
                      <a:pt x="1608809" y="170536"/>
                      <a:pt x="1608736" y="170027"/>
                    </a:cubicBezTo>
                    <a:cubicBezTo>
                      <a:pt x="1609244" y="168726"/>
                      <a:pt x="1609535" y="167302"/>
                      <a:pt x="1609535" y="165806"/>
                    </a:cubicBezTo>
                    <a:lnTo>
                      <a:pt x="1609535" y="10862"/>
                    </a:lnTo>
                    <a:close/>
                    <a:moveTo>
                      <a:pt x="188773" y="21725"/>
                    </a:moveTo>
                    <a:lnTo>
                      <a:pt x="1587811" y="21725"/>
                    </a:lnTo>
                    <a:lnTo>
                      <a:pt x="1587811" y="154950"/>
                    </a:lnTo>
                    <a:lnTo>
                      <a:pt x="39366" y="154950"/>
                    </a:lnTo>
                    <a:lnTo>
                      <a:pt x="188773" y="21725"/>
                    </a:lnTo>
                    <a:close/>
                    <a:moveTo>
                      <a:pt x="1587084" y="254862"/>
                    </a:moveTo>
                    <a:lnTo>
                      <a:pt x="21725" y="254862"/>
                    </a:lnTo>
                    <a:lnTo>
                      <a:pt x="21725" y="182459"/>
                    </a:lnTo>
                    <a:lnTo>
                      <a:pt x="1587084" y="182459"/>
                    </a:lnTo>
                    <a:lnTo>
                      <a:pt x="1587084" y="254862"/>
                    </a:ln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1" name="Graphic 153">
              <a:extLst>
                <a:ext uri="{FF2B5EF4-FFF2-40B4-BE49-F238E27FC236}">
                  <a16:creationId xmlns:a16="http://schemas.microsoft.com/office/drawing/2014/main" id="{906CDADD-1879-7B48-BE89-13414A388BCC}"/>
                </a:ext>
              </a:extLst>
            </p:cNvPr>
            <p:cNvGrpSpPr/>
            <p:nvPr/>
          </p:nvGrpSpPr>
          <p:grpSpPr>
            <a:xfrm>
              <a:off x="9875944" y="2444510"/>
              <a:ext cx="1110706" cy="651968"/>
              <a:chOff x="9875944" y="2444510"/>
              <a:chExt cx="1110706" cy="651968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654C2905-FC42-B44F-B4E1-535B8DEC7070}"/>
                  </a:ext>
                </a:extLst>
              </p:cNvPr>
              <p:cNvSpPr/>
              <p:nvPr/>
            </p:nvSpPr>
            <p:spPr>
              <a:xfrm>
                <a:off x="9888994" y="2653347"/>
                <a:ext cx="112954" cy="430084"/>
              </a:xfrm>
              <a:custGeom>
                <a:avLst/>
                <a:gdLst>
                  <a:gd name="connsiteX0" fmla="*/ 43442 w 112954"/>
                  <a:gd name="connsiteY0" fmla="*/ 0 h 430084"/>
                  <a:gd name="connsiteX1" fmla="*/ 0 w 112954"/>
                  <a:gd name="connsiteY1" fmla="*/ 53505 h 430084"/>
                  <a:gd name="connsiteX2" fmla="*/ 0 w 112954"/>
                  <a:gd name="connsiteY2" fmla="*/ 430085 h 430084"/>
                  <a:gd name="connsiteX3" fmla="*/ 112954 w 112954"/>
                  <a:gd name="connsiteY3" fmla="*/ 430085 h 430084"/>
                  <a:gd name="connsiteX4" fmla="*/ 112954 w 112954"/>
                  <a:gd name="connsiteY4" fmla="*/ 0 h 43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954" h="430084">
                    <a:moveTo>
                      <a:pt x="43442" y="0"/>
                    </a:moveTo>
                    <a:lnTo>
                      <a:pt x="0" y="53505"/>
                    </a:lnTo>
                    <a:lnTo>
                      <a:pt x="0" y="430085"/>
                    </a:lnTo>
                    <a:lnTo>
                      <a:pt x="112954" y="430085"/>
                    </a:lnTo>
                    <a:lnTo>
                      <a:pt x="112954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4D52BE9C-5FC9-F74D-AC54-7BD83916F36A}"/>
                  </a:ext>
                </a:extLst>
              </p:cNvPr>
              <p:cNvSpPr/>
              <p:nvPr/>
            </p:nvSpPr>
            <p:spPr>
              <a:xfrm>
                <a:off x="10001948" y="2478125"/>
                <a:ext cx="170869" cy="605306"/>
              </a:xfrm>
              <a:custGeom>
                <a:avLst/>
                <a:gdLst>
                  <a:gd name="connsiteX0" fmla="*/ 57923 w 170869"/>
                  <a:gd name="connsiteY0" fmla="*/ 0 h 605306"/>
                  <a:gd name="connsiteX1" fmla="*/ 0 w 170869"/>
                  <a:gd name="connsiteY1" fmla="*/ 75303 h 605306"/>
                  <a:gd name="connsiteX2" fmla="*/ 0 w 170869"/>
                  <a:gd name="connsiteY2" fmla="*/ 605307 h 605306"/>
                  <a:gd name="connsiteX3" fmla="*/ 112947 w 170869"/>
                  <a:gd name="connsiteY3" fmla="*/ 605307 h 605306"/>
                  <a:gd name="connsiteX4" fmla="*/ 112947 w 170869"/>
                  <a:gd name="connsiteY4" fmla="*/ 75303 h 605306"/>
                  <a:gd name="connsiteX5" fmla="*/ 170870 w 170869"/>
                  <a:gd name="connsiteY5" fmla="*/ 0 h 60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869" h="605306">
                    <a:moveTo>
                      <a:pt x="57923" y="0"/>
                    </a:moveTo>
                    <a:lnTo>
                      <a:pt x="0" y="75303"/>
                    </a:lnTo>
                    <a:lnTo>
                      <a:pt x="0" y="605307"/>
                    </a:lnTo>
                    <a:lnTo>
                      <a:pt x="112947" y="605307"/>
                    </a:lnTo>
                    <a:lnTo>
                      <a:pt x="112947" y="75303"/>
                    </a:lnTo>
                    <a:lnTo>
                      <a:pt x="170870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5727063D-CAB9-F244-80FD-EF6F4B048FE9}"/>
                  </a:ext>
                </a:extLst>
              </p:cNvPr>
              <p:cNvSpPr/>
              <p:nvPr/>
            </p:nvSpPr>
            <p:spPr>
              <a:xfrm>
                <a:off x="10114895" y="2478125"/>
                <a:ext cx="170877" cy="605306"/>
              </a:xfrm>
              <a:custGeom>
                <a:avLst/>
                <a:gdLst>
                  <a:gd name="connsiteX0" fmla="*/ 57923 w 170877"/>
                  <a:gd name="connsiteY0" fmla="*/ 0 h 605306"/>
                  <a:gd name="connsiteX1" fmla="*/ 0 w 170877"/>
                  <a:gd name="connsiteY1" fmla="*/ 75303 h 605306"/>
                  <a:gd name="connsiteX2" fmla="*/ 0 w 170877"/>
                  <a:gd name="connsiteY2" fmla="*/ 605307 h 605306"/>
                  <a:gd name="connsiteX3" fmla="*/ 112954 w 170877"/>
                  <a:gd name="connsiteY3" fmla="*/ 605307 h 605306"/>
                  <a:gd name="connsiteX4" fmla="*/ 112954 w 170877"/>
                  <a:gd name="connsiteY4" fmla="*/ 75303 h 605306"/>
                  <a:gd name="connsiteX5" fmla="*/ 170877 w 170877"/>
                  <a:gd name="connsiteY5" fmla="*/ 0 h 60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877" h="605306">
                    <a:moveTo>
                      <a:pt x="57923" y="0"/>
                    </a:moveTo>
                    <a:lnTo>
                      <a:pt x="0" y="75303"/>
                    </a:lnTo>
                    <a:lnTo>
                      <a:pt x="0" y="605307"/>
                    </a:lnTo>
                    <a:lnTo>
                      <a:pt x="112954" y="605307"/>
                    </a:lnTo>
                    <a:lnTo>
                      <a:pt x="112954" y="75303"/>
                    </a:lnTo>
                    <a:lnTo>
                      <a:pt x="170877" y="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ADDEE8D1-B008-E04E-B47F-7436E9C53DD4}"/>
                  </a:ext>
                </a:extLst>
              </p:cNvPr>
              <p:cNvSpPr/>
              <p:nvPr/>
            </p:nvSpPr>
            <p:spPr>
              <a:xfrm>
                <a:off x="10227849" y="2478125"/>
                <a:ext cx="170869" cy="605306"/>
              </a:xfrm>
              <a:custGeom>
                <a:avLst/>
                <a:gdLst>
                  <a:gd name="connsiteX0" fmla="*/ 57923 w 170869"/>
                  <a:gd name="connsiteY0" fmla="*/ 0 h 605306"/>
                  <a:gd name="connsiteX1" fmla="*/ 0 w 170869"/>
                  <a:gd name="connsiteY1" fmla="*/ 75303 h 605306"/>
                  <a:gd name="connsiteX2" fmla="*/ 0 w 170869"/>
                  <a:gd name="connsiteY2" fmla="*/ 605307 h 605306"/>
                  <a:gd name="connsiteX3" fmla="*/ 112947 w 170869"/>
                  <a:gd name="connsiteY3" fmla="*/ 605307 h 605306"/>
                  <a:gd name="connsiteX4" fmla="*/ 112947 w 170869"/>
                  <a:gd name="connsiteY4" fmla="*/ 75303 h 605306"/>
                  <a:gd name="connsiteX5" fmla="*/ 170870 w 170869"/>
                  <a:gd name="connsiteY5" fmla="*/ 0 h 60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869" h="605306">
                    <a:moveTo>
                      <a:pt x="57923" y="0"/>
                    </a:moveTo>
                    <a:lnTo>
                      <a:pt x="0" y="75303"/>
                    </a:lnTo>
                    <a:lnTo>
                      <a:pt x="0" y="605307"/>
                    </a:lnTo>
                    <a:lnTo>
                      <a:pt x="112947" y="605307"/>
                    </a:lnTo>
                    <a:lnTo>
                      <a:pt x="112947" y="75303"/>
                    </a:lnTo>
                    <a:lnTo>
                      <a:pt x="170870" y="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C71F81D7-CED3-EC4D-A45D-CC11F1C70924}"/>
                  </a:ext>
                </a:extLst>
              </p:cNvPr>
              <p:cNvSpPr/>
              <p:nvPr/>
            </p:nvSpPr>
            <p:spPr>
              <a:xfrm>
                <a:off x="10340796" y="2478125"/>
                <a:ext cx="170877" cy="605306"/>
              </a:xfrm>
              <a:custGeom>
                <a:avLst/>
                <a:gdLst>
                  <a:gd name="connsiteX0" fmla="*/ 57923 w 170877"/>
                  <a:gd name="connsiteY0" fmla="*/ 0 h 605306"/>
                  <a:gd name="connsiteX1" fmla="*/ 0 w 170877"/>
                  <a:gd name="connsiteY1" fmla="*/ 75303 h 605306"/>
                  <a:gd name="connsiteX2" fmla="*/ 0 w 170877"/>
                  <a:gd name="connsiteY2" fmla="*/ 605307 h 605306"/>
                  <a:gd name="connsiteX3" fmla="*/ 112954 w 170877"/>
                  <a:gd name="connsiteY3" fmla="*/ 605307 h 605306"/>
                  <a:gd name="connsiteX4" fmla="*/ 112954 w 170877"/>
                  <a:gd name="connsiteY4" fmla="*/ 75303 h 605306"/>
                  <a:gd name="connsiteX5" fmla="*/ 170877 w 170877"/>
                  <a:gd name="connsiteY5" fmla="*/ 0 h 60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877" h="605306">
                    <a:moveTo>
                      <a:pt x="57923" y="0"/>
                    </a:moveTo>
                    <a:lnTo>
                      <a:pt x="0" y="75303"/>
                    </a:lnTo>
                    <a:lnTo>
                      <a:pt x="0" y="605307"/>
                    </a:lnTo>
                    <a:lnTo>
                      <a:pt x="112954" y="605307"/>
                    </a:lnTo>
                    <a:lnTo>
                      <a:pt x="112954" y="75303"/>
                    </a:lnTo>
                    <a:lnTo>
                      <a:pt x="170877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7FF6D552-36F8-524B-A899-43E89E22AD6F}"/>
                  </a:ext>
                </a:extLst>
              </p:cNvPr>
              <p:cNvSpPr/>
              <p:nvPr/>
            </p:nvSpPr>
            <p:spPr>
              <a:xfrm>
                <a:off x="10453750" y="2478125"/>
                <a:ext cx="175221" cy="605306"/>
              </a:xfrm>
              <a:custGeom>
                <a:avLst/>
                <a:gdLst>
                  <a:gd name="connsiteX0" fmla="*/ 142766 w 175221"/>
                  <a:gd name="connsiteY0" fmla="*/ 127478 h 605306"/>
                  <a:gd name="connsiteX1" fmla="*/ 171320 w 175221"/>
                  <a:gd name="connsiteY1" fmla="*/ 54559 h 605306"/>
                  <a:gd name="connsiteX2" fmla="*/ 170877 w 175221"/>
                  <a:gd name="connsiteY2" fmla="*/ 0 h 605306"/>
                  <a:gd name="connsiteX3" fmla="*/ 57923 w 175221"/>
                  <a:gd name="connsiteY3" fmla="*/ 0 h 605306"/>
                  <a:gd name="connsiteX4" fmla="*/ 0 w 175221"/>
                  <a:gd name="connsiteY4" fmla="*/ 75303 h 605306"/>
                  <a:gd name="connsiteX5" fmla="*/ 0 w 175221"/>
                  <a:gd name="connsiteY5" fmla="*/ 605307 h 605306"/>
                  <a:gd name="connsiteX6" fmla="*/ 112947 w 175221"/>
                  <a:gd name="connsiteY6" fmla="*/ 605307 h 605306"/>
                  <a:gd name="connsiteX7" fmla="*/ 112947 w 175221"/>
                  <a:gd name="connsiteY7" fmla="*/ 600962 h 605306"/>
                  <a:gd name="connsiteX8" fmla="*/ 175222 w 175221"/>
                  <a:gd name="connsiteY8" fmla="*/ 530004 h 605306"/>
                  <a:gd name="connsiteX9" fmla="*/ 172381 w 175221"/>
                  <a:gd name="connsiteY9" fmla="*/ 184006 h 60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5221" h="605306">
                    <a:moveTo>
                      <a:pt x="142766" y="127478"/>
                    </a:moveTo>
                    <a:lnTo>
                      <a:pt x="171320" y="54559"/>
                    </a:lnTo>
                    <a:lnTo>
                      <a:pt x="170877" y="0"/>
                    </a:lnTo>
                    <a:lnTo>
                      <a:pt x="57923" y="0"/>
                    </a:lnTo>
                    <a:lnTo>
                      <a:pt x="0" y="75303"/>
                    </a:lnTo>
                    <a:lnTo>
                      <a:pt x="0" y="605307"/>
                    </a:lnTo>
                    <a:lnTo>
                      <a:pt x="112947" y="605307"/>
                    </a:lnTo>
                    <a:lnTo>
                      <a:pt x="112947" y="600962"/>
                    </a:lnTo>
                    <a:lnTo>
                      <a:pt x="175222" y="530004"/>
                    </a:lnTo>
                    <a:lnTo>
                      <a:pt x="172381" y="18400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80DE7F6F-AA17-9941-B70F-8ECC9D3E7D52}"/>
                  </a:ext>
                </a:extLst>
              </p:cNvPr>
              <p:cNvSpPr/>
              <p:nvPr/>
            </p:nvSpPr>
            <p:spPr>
              <a:xfrm>
                <a:off x="10596516" y="2457526"/>
                <a:ext cx="377117" cy="617549"/>
              </a:xfrm>
              <a:custGeom>
                <a:avLst/>
                <a:gdLst>
                  <a:gd name="connsiteX0" fmla="*/ 377117 w 377117"/>
                  <a:gd name="connsiteY0" fmla="*/ 465164 h 617549"/>
                  <a:gd name="connsiteX1" fmla="*/ 137512 w 377117"/>
                  <a:gd name="connsiteY1" fmla="*/ 0 h 617549"/>
                  <a:gd name="connsiteX2" fmla="*/ 37463 w 377117"/>
                  <a:gd name="connsiteY2" fmla="*/ 52416 h 617549"/>
                  <a:gd name="connsiteX3" fmla="*/ 0 w 377117"/>
                  <a:gd name="connsiteY3" fmla="*/ 148077 h 617549"/>
                  <a:gd name="connsiteX4" fmla="*/ 245969 w 377117"/>
                  <a:gd name="connsiteY4" fmla="*/ 617550 h 617549"/>
                  <a:gd name="connsiteX5" fmla="*/ 346673 w 377117"/>
                  <a:gd name="connsiteY5" fmla="*/ 563637 h 617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117" h="617549">
                    <a:moveTo>
                      <a:pt x="377117" y="465164"/>
                    </a:moveTo>
                    <a:lnTo>
                      <a:pt x="137512" y="0"/>
                    </a:lnTo>
                    <a:lnTo>
                      <a:pt x="37463" y="52416"/>
                    </a:lnTo>
                    <a:lnTo>
                      <a:pt x="0" y="148077"/>
                    </a:lnTo>
                    <a:lnTo>
                      <a:pt x="245969" y="617550"/>
                    </a:lnTo>
                    <a:lnTo>
                      <a:pt x="346673" y="56363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00B3809B-03A8-1D46-B52E-9DF96F61E3F7}"/>
                  </a:ext>
                </a:extLst>
              </p:cNvPr>
              <p:cNvSpPr/>
              <p:nvPr/>
            </p:nvSpPr>
            <p:spPr>
              <a:xfrm>
                <a:off x="9875944" y="2444510"/>
                <a:ext cx="1110706" cy="651968"/>
              </a:xfrm>
              <a:custGeom>
                <a:avLst/>
                <a:gdLst>
                  <a:gd name="connsiteX0" fmla="*/ 1109241 w 1110706"/>
                  <a:gd name="connsiteY0" fmla="*/ 472223 h 651968"/>
                  <a:gd name="connsiteX1" fmla="*/ 870327 w 1110706"/>
                  <a:gd name="connsiteY1" fmla="*/ 7386 h 651968"/>
                  <a:gd name="connsiteX2" fmla="*/ 864231 w 1110706"/>
                  <a:gd name="connsiteY2" fmla="*/ 1566 h 651968"/>
                  <a:gd name="connsiteX3" fmla="*/ 852032 w 1110706"/>
                  <a:gd name="connsiteY3" fmla="*/ 1471 h 651968"/>
                  <a:gd name="connsiteX4" fmla="*/ 760308 w 1110706"/>
                  <a:gd name="connsiteY4" fmla="*/ 49527 h 651968"/>
                  <a:gd name="connsiteX5" fmla="*/ 760257 w 1110706"/>
                  <a:gd name="connsiteY5" fmla="*/ 45059 h 651968"/>
                  <a:gd name="connsiteX6" fmla="*/ 759480 w 1110706"/>
                  <a:gd name="connsiteY6" fmla="*/ 40845 h 651968"/>
                  <a:gd name="connsiteX7" fmla="*/ 748669 w 1110706"/>
                  <a:gd name="connsiteY7" fmla="*/ 20588 h 651968"/>
                  <a:gd name="connsiteX8" fmla="*/ 522767 w 1110706"/>
                  <a:gd name="connsiteY8" fmla="*/ 20588 h 651968"/>
                  <a:gd name="connsiteX9" fmla="*/ 183912 w 1110706"/>
                  <a:gd name="connsiteY9" fmla="*/ 20588 h 651968"/>
                  <a:gd name="connsiteX10" fmla="*/ 173580 w 1110706"/>
                  <a:gd name="connsiteY10" fmla="*/ 25674 h 651968"/>
                  <a:gd name="connsiteX11" fmla="*/ 115657 w 1110706"/>
                  <a:gd name="connsiteY11" fmla="*/ 100977 h 651968"/>
                  <a:gd name="connsiteX12" fmla="*/ 114742 w 1110706"/>
                  <a:gd name="connsiteY12" fmla="*/ 102357 h 651968"/>
                  <a:gd name="connsiteX13" fmla="*/ 112954 w 1110706"/>
                  <a:gd name="connsiteY13" fmla="*/ 108925 h 651968"/>
                  <a:gd name="connsiteX14" fmla="*/ 112954 w 1110706"/>
                  <a:gd name="connsiteY14" fmla="*/ 195810 h 651968"/>
                  <a:gd name="connsiteX15" fmla="*/ 56477 w 1110706"/>
                  <a:gd name="connsiteY15" fmla="*/ 195810 h 651968"/>
                  <a:gd name="connsiteX16" fmla="*/ 46356 w 1110706"/>
                  <a:gd name="connsiteY16" fmla="*/ 200627 h 651968"/>
                  <a:gd name="connsiteX17" fmla="*/ 2914 w 1110706"/>
                  <a:gd name="connsiteY17" fmla="*/ 254132 h 651968"/>
                  <a:gd name="connsiteX18" fmla="*/ 0 w 1110706"/>
                  <a:gd name="connsiteY18" fmla="*/ 262350 h 651968"/>
                  <a:gd name="connsiteX19" fmla="*/ 0 w 1110706"/>
                  <a:gd name="connsiteY19" fmla="*/ 638929 h 651968"/>
                  <a:gd name="connsiteX20" fmla="*/ 13035 w 1110706"/>
                  <a:gd name="connsiteY20" fmla="*/ 651964 h 651968"/>
                  <a:gd name="connsiteX21" fmla="*/ 577791 w 1110706"/>
                  <a:gd name="connsiteY21" fmla="*/ 651964 h 651968"/>
                  <a:gd name="connsiteX22" fmla="*/ 690746 w 1110706"/>
                  <a:gd name="connsiteY22" fmla="*/ 651964 h 651968"/>
                  <a:gd name="connsiteX23" fmla="*/ 703751 w 1110706"/>
                  <a:gd name="connsiteY23" fmla="*/ 639532 h 651968"/>
                  <a:gd name="connsiteX24" fmla="*/ 762815 w 1110706"/>
                  <a:gd name="connsiteY24" fmla="*/ 572229 h 651968"/>
                  <a:gd name="connsiteX25" fmla="*/ 766048 w 1110706"/>
                  <a:gd name="connsiteY25" fmla="*/ 563488 h 651968"/>
                  <a:gd name="connsiteX26" fmla="*/ 762764 w 1110706"/>
                  <a:gd name="connsiteY26" fmla="*/ 269732 h 651968"/>
                  <a:gd name="connsiteX27" fmla="*/ 954988 w 1110706"/>
                  <a:gd name="connsiteY27" fmla="*/ 636626 h 651968"/>
                  <a:gd name="connsiteX28" fmla="*/ 962690 w 1110706"/>
                  <a:gd name="connsiteY28" fmla="*/ 643020 h 651968"/>
                  <a:gd name="connsiteX29" fmla="*/ 966541 w 1110706"/>
                  <a:gd name="connsiteY29" fmla="*/ 643616 h 651968"/>
                  <a:gd name="connsiteX30" fmla="*/ 972571 w 1110706"/>
                  <a:gd name="connsiteY30" fmla="*/ 642126 h 651968"/>
                  <a:gd name="connsiteX31" fmla="*/ 1072621 w 1110706"/>
                  <a:gd name="connsiteY31" fmla="*/ 589704 h 651968"/>
                  <a:gd name="connsiteX32" fmla="*/ 1078798 w 1110706"/>
                  <a:gd name="connsiteY32" fmla="*/ 582648 h 651968"/>
                  <a:gd name="connsiteX33" fmla="*/ 1079670 w 1110706"/>
                  <a:gd name="connsiteY33" fmla="*/ 580512 h 651968"/>
                  <a:gd name="connsiteX34" fmla="*/ 1110113 w 1110706"/>
                  <a:gd name="connsiteY34" fmla="*/ 482039 h 651968"/>
                  <a:gd name="connsiteX35" fmla="*/ 1109241 w 1110706"/>
                  <a:gd name="connsiteY35" fmla="*/ 472223 h 651968"/>
                  <a:gd name="connsiteX36" fmla="*/ 112969 w 1110706"/>
                  <a:gd name="connsiteY36" fmla="*/ 625887 h 651968"/>
                  <a:gd name="connsiteX37" fmla="*/ 26084 w 1110706"/>
                  <a:gd name="connsiteY37" fmla="*/ 625887 h 651968"/>
                  <a:gd name="connsiteX38" fmla="*/ 26084 w 1110706"/>
                  <a:gd name="connsiteY38" fmla="*/ 275370 h 651968"/>
                  <a:gd name="connsiteX39" fmla="*/ 112969 w 1110706"/>
                  <a:gd name="connsiteY39" fmla="*/ 275370 h 651968"/>
                  <a:gd name="connsiteX40" fmla="*/ 112969 w 1110706"/>
                  <a:gd name="connsiteY40" fmla="*/ 625887 h 651968"/>
                  <a:gd name="connsiteX41" fmla="*/ 112969 w 1110706"/>
                  <a:gd name="connsiteY41" fmla="*/ 249308 h 651968"/>
                  <a:gd name="connsiteX42" fmla="*/ 40420 w 1110706"/>
                  <a:gd name="connsiteY42" fmla="*/ 249308 h 651968"/>
                  <a:gd name="connsiteX43" fmla="*/ 62697 w 1110706"/>
                  <a:gd name="connsiteY43" fmla="*/ 221872 h 651968"/>
                  <a:gd name="connsiteX44" fmla="*/ 112969 w 1110706"/>
                  <a:gd name="connsiteY44" fmla="*/ 221872 h 651968"/>
                  <a:gd name="connsiteX45" fmla="*/ 112969 w 1110706"/>
                  <a:gd name="connsiteY45" fmla="*/ 249308 h 651968"/>
                  <a:gd name="connsiteX46" fmla="*/ 833228 w 1110706"/>
                  <a:gd name="connsiteY46" fmla="*/ 40750 h 651968"/>
                  <a:gd name="connsiteX47" fmla="*/ 810268 w 1110706"/>
                  <a:gd name="connsiteY47" fmla="*/ 99393 h 651968"/>
                  <a:gd name="connsiteX48" fmla="*/ 745435 w 1110706"/>
                  <a:gd name="connsiteY48" fmla="*/ 133360 h 651968"/>
                  <a:gd name="connsiteX49" fmla="*/ 768395 w 1110706"/>
                  <a:gd name="connsiteY49" fmla="*/ 74718 h 651968"/>
                  <a:gd name="connsiteX50" fmla="*/ 833228 w 1110706"/>
                  <a:gd name="connsiteY50" fmla="*/ 40750 h 651968"/>
                  <a:gd name="connsiteX51" fmla="*/ 225916 w 1110706"/>
                  <a:gd name="connsiteY51" fmla="*/ 625887 h 651968"/>
                  <a:gd name="connsiteX52" fmla="*/ 139031 w 1110706"/>
                  <a:gd name="connsiteY52" fmla="*/ 625887 h 651968"/>
                  <a:gd name="connsiteX53" fmla="*/ 139031 w 1110706"/>
                  <a:gd name="connsiteY53" fmla="*/ 121953 h 651968"/>
                  <a:gd name="connsiteX54" fmla="*/ 225916 w 1110706"/>
                  <a:gd name="connsiteY54" fmla="*/ 121953 h 651968"/>
                  <a:gd name="connsiteX55" fmla="*/ 225916 w 1110706"/>
                  <a:gd name="connsiteY55" fmla="*/ 625887 h 651968"/>
                  <a:gd name="connsiteX56" fmla="*/ 152466 w 1110706"/>
                  <a:gd name="connsiteY56" fmla="*/ 95883 h 651968"/>
                  <a:gd name="connsiteX57" fmla="*/ 190342 w 1110706"/>
                  <a:gd name="connsiteY57" fmla="*/ 46650 h 651968"/>
                  <a:gd name="connsiteX58" fmla="*/ 270404 w 1110706"/>
                  <a:gd name="connsiteY58" fmla="*/ 46650 h 651968"/>
                  <a:gd name="connsiteX59" fmla="*/ 232535 w 1110706"/>
                  <a:gd name="connsiteY59" fmla="*/ 95883 h 651968"/>
                  <a:gd name="connsiteX60" fmla="*/ 152466 w 1110706"/>
                  <a:gd name="connsiteY60" fmla="*/ 95883 h 651968"/>
                  <a:gd name="connsiteX61" fmla="*/ 338870 w 1110706"/>
                  <a:gd name="connsiteY61" fmla="*/ 625887 h 651968"/>
                  <a:gd name="connsiteX62" fmla="*/ 251985 w 1110706"/>
                  <a:gd name="connsiteY62" fmla="*/ 625887 h 651968"/>
                  <a:gd name="connsiteX63" fmla="*/ 251985 w 1110706"/>
                  <a:gd name="connsiteY63" fmla="*/ 121953 h 651968"/>
                  <a:gd name="connsiteX64" fmla="*/ 338870 w 1110706"/>
                  <a:gd name="connsiteY64" fmla="*/ 121953 h 651968"/>
                  <a:gd name="connsiteX65" fmla="*/ 338870 w 1110706"/>
                  <a:gd name="connsiteY65" fmla="*/ 625887 h 651968"/>
                  <a:gd name="connsiteX66" fmla="*/ 265420 w 1110706"/>
                  <a:gd name="connsiteY66" fmla="*/ 95883 h 651968"/>
                  <a:gd name="connsiteX67" fmla="*/ 303289 w 1110706"/>
                  <a:gd name="connsiteY67" fmla="*/ 46650 h 651968"/>
                  <a:gd name="connsiteX68" fmla="*/ 383351 w 1110706"/>
                  <a:gd name="connsiteY68" fmla="*/ 46650 h 651968"/>
                  <a:gd name="connsiteX69" fmla="*/ 345482 w 1110706"/>
                  <a:gd name="connsiteY69" fmla="*/ 95883 h 651968"/>
                  <a:gd name="connsiteX70" fmla="*/ 265420 w 1110706"/>
                  <a:gd name="connsiteY70" fmla="*/ 95883 h 651968"/>
                  <a:gd name="connsiteX71" fmla="*/ 451824 w 1110706"/>
                  <a:gd name="connsiteY71" fmla="*/ 625887 h 651968"/>
                  <a:gd name="connsiteX72" fmla="*/ 364932 w 1110706"/>
                  <a:gd name="connsiteY72" fmla="*/ 625887 h 651968"/>
                  <a:gd name="connsiteX73" fmla="*/ 364932 w 1110706"/>
                  <a:gd name="connsiteY73" fmla="*/ 121953 h 651968"/>
                  <a:gd name="connsiteX74" fmla="*/ 451817 w 1110706"/>
                  <a:gd name="connsiteY74" fmla="*/ 121953 h 651968"/>
                  <a:gd name="connsiteX75" fmla="*/ 451817 w 1110706"/>
                  <a:gd name="connsiteY75" fmla="*/ 625887 h 651968"/>
                  <a:gd name="connsiteX76" fmla="*/ 458436 w 1110706"/>
                  <a:gd name="connsiteY76" fmla="*/ 95883 h 651968"/>
                  <a:gd name="connsiteX77" fmla="*/ 378374 w 1110706"/>
                  <a:gd name="connsiteY77" fmla="*/ 95883 h 651968"/>
                  <a:gd name="connsiteX78" fmla="*/ 416243 w 1110706"/>
                  <a:gd name="connsiteY78" fmla="*/ 46650 h 651968"/>
                  <a:gd name="connsiteX79" fmla="*/ 496305 w 1110706"/>
                  <a:gd name="connsiteY79" fmla="*/ 46650 h 651968"/>
                  <a:gd name="connsiteX80" fmla="*/ 458436 w 1110706"/>
                  <a:gd name="connsiteY80" fmla="*/ 95883 h 651968"/>
                  <a:gd name="connsiteX81" fmla="*/ 564771 w 1110706"/>
                  <a:gd name="connsiteY81" fmla="*/ 625887 h 651968"/>
                  <a:gd name="connsiteX82" fmla="*/ 477887 w 1110706"/>
                  <a:gd name="connsiteY82" fmla="*/ 625887 h 651968"/>
                  <a:gd name="connsiteX83" fmla="*/ 477887 w 1110706"/>
                  <a:gd name="connsiteY83" fmla="*/ 121953 h 651968"/>
                  <a:gd name="connsiteX84" fmla="*/ 564771 w 1110706"/>
                  <a:gd name="connsiteY84" fmla="*/ 121953 h 651968"/>
                  <a:gd name="connsiteX85" fmla="*/ 564771 w 1110706"/>
                  <a:gd name="connsiteY85" fmla="*/ 625887 h 651968"/>
                  <a:gd name="connsiteX86" fmla="*/ 571390 w 1110706"/>
                  <a:gd name="connsiteY86" fmla="*/ 95883 h 651968"/>
                  <a:gd name="connsiteX87" fmla="*/ 491328 w 1110706"/>
                  <a:gd name="connsiteY87" fmla="*/ 95883 h 651968"/>
                  <a:gd name="connsiteX88" fmla="*/ 529198 w 1110706"/>
                  <a:gd name="connsiteY88" fmla="*/ 46650 h 651968"/>
                  <a:gd name="connsiteX89" fmla="*/ 609259 w 1110706"/>
                  <a:gd name="connsiteY89" fmla="*/ 46650 h 651968"/>
                  <a:gd name="connsiteX90" fmla="*/ 571390 w 1110706"/>
                  <a:gd name="connsiteY90" fmla="*/ 95883 h 651968"/>
                  <a:gd name="connsiteX91" fmla="*/ 677725 w 1110706"/>
                  <a:gd name="connsiteY91" fmla="*/ 625887 h 651968"/>
                  <a:gd name="connsiteX92" fmla="*/ 590841 w 1110706"/>
                  <a:gd name="connsiteY92" fmla="*/ 625887 h 651968"/>
                  <a:gd name="connsiteX93" fmla="*/ 590841 w 1110706"/>
                  <a:gd name="connsiteY93" fmla="*/ 121953 h 651968"/>
                  <a:gd name="connsiteX94" fmla="*/ 677725 w 1110706"/>
                  <a:gd name="connsiteY94" fmla="*/ 121953 h 651968"/>
                  <a:gd name="connsiteX95" fmla="*/ 677725 w 1110706"/>
                  <a:gd name="connsiteY95" fmla="*/ 625887 h 651968"/>
                  <a:gd name="connsiteX96" fmla="*/ 684337 w 1110706"/>
                  <a:gd name="connsiteY96" fmla="*/ 95883 h 651968"/>
                  <a:gd name="connsiteX97" fmla="*/ 604275 w 1110706"/>
                  <a:gd name="connsiteY97" fmla="*/ 95883 h 651968"/>
                  <a:gd name="connsiteX98" fmla="*/ 642145 w 1110706"/>
                  <a:gd name="connsiteY98" fmla="*/ 46650 h 651968"/>
                  <a:gd name="connsiteX99" fmla="*/ 722214 w 1110706"/>
                  <a:gd name="connsiteY99" fmla="*/ 46650 h 651968"/>
                  <a:gd name="connsiteX100" fmla="*/ 684337 w 1110706"/>
                  <a:gd name="connsiteY100" fmla="*/ 95883 h 651968"/>
                  <a:gd name="connsiteX101" fmla="*/ 739935 w 1110706"/>
                  <a:gd name="connsiteY101" fmla="*/ 558773 h 651968"/>
                  <a:gd name="connsiteX102" fmla="*/ 703788 w 1110706"/>
                  <a:gd name="connsiteY102" fmla="*/ 599963 h 651968"/>
                  <a:gd name="connsiteX103" fmla="*/ 703788 w 1110706"/>
                  <a:gd name="connsiteY103" fmla="*/ 113350 h 651968"/>
                  <a:gd name="connsiteX104" fmla="*/ 724706 w 1110706"/>
                  <a:gd name="connsiteY104" fmla="*/ 86154 h 651968"/>
                  <a:gd name="connsiteX105" fmla="*/ 734544 w 1110706"/>
                  <a:gd name="connsiteY105" fmla="*/ 76316 h 651968"/>
                  <a:gd name="connsiteX106" fmla="*/ 734689 w 1110706"/>
                  <a:gd name="connsiteY106" fmla="*/ 89293 h 651968"/>
                  <a:gd name="connsiteX107" fmla="*/ 708438 w 1110706"/>
                  <a:gd name="connsiteY107" fmla="*/ 156335 h 651968"/>
                  <a:gd name="connsiteX108" fmla="*/ 707566 w 1110706"/>
                  <a:gd name="connsiteY108" fmla="*/ 161646 h 651968"/>
                  <a:gd name="connsiteX109" fmla="*/ 709033 w 1110706"/>
                  <a:gd name="connsiteY109" fmla="*/ 167132 h 651968"/>
                  <a:gd name="connsiteX110" fmla="*/ 736142 w 1110706"/>
                  <a:gd name="connsiteY110" fmla="*/ 218871 h 651968"/>
                  <a:gd name="connsiteX111" fmla="*/ 739935 w 1110706"/>
                  <a:gd name="connsiteY111" fmla="*/ 558773 h 651968"/>
                  <a:gd name="connsiteX112" fmla="*/ 972063 w 1110706"/>
                  <a:gd name="connsiteY112" fmla="*/ 612969 h 651968"/>
                  <a:gd name="connsiteX113" fmla="*/ 738169 w 1110706"/>
                  <a:gd name="connsiteY113" fmla="*/ 166587 h 651968"/>
                  <a:gd name="connsiteX114" fmla="*/ 776649 w 1110706"/>
                  <a:gd name="connsiteY114" fmla="*/ 146424 h 651968"/>
                  <a:gd name="connsiteX115" fmla="*/ 815129 w 1110706"/>
                  <a:gd name="connsiteY115" fmla="*/ 126262 h 651968"/>
                  <a:gd name="connsiteX116" fmla="*/ 816277 w 1110706"/>
                  <a:gd name="connsiteY116" fmla="*/ 128456 h 651968"/>
                  <a:gd name="connsiteX117" fmla="*/ 816277 w 1110706"/>
                  <a:gd name="connsiteY117" fmla="*/ 128463 h 651968"/>
                  <a:gd name="connsiteX118" fmla="*/ 816328 w 1110706"/>
                  <a:gd name="connsiteY118" fmla="*/ 128558 h 651968"/>
                  <a:gd name="connsiteX119" fmla="*/ 1049008 w 1110706"/>
                  <a:gd name="connsiteY119" fmla="*/ 572643 h 651968"/>
                  <a:gd name="connsiteX120" fmla="*/ 972063 w 1110706"/>
                  <a:gd name="connsiteY120" fmla="*/ 612969 h 651968"/>
                  <a:gd name="connsiteX121" fmla="*/ 1064121 w 1110706"/>
                  <a:gd name="connsiteY121" fmla="*/ 542715 h 651968"/>
                  <a:gd name="connsiteX122" fmla="*/ 841772 w 1110706"/>
                  <a:gd name="connsiteY122" fmla="*/ 120936 h 651968"/>
                  <a:gd name="connsiteX123" fmla="*/ 862255 w 1110706"/>
                  <a:gd name="connsiteY123" fmla="*/ 48706 h 651968"/>
                  <a:gd name="connsiteX124" fmla="*/ 1083665 w 1110706"/>
                  <a:gd name="connsiteY124" fmla="*/ 479416 h 651968"/>
                  <a:gd name="connsiteX125" fmla="*/ 1064121 w 1110706"/>
                  <a:gd name="connsiteY125" fmla="*/ 542715 h 651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1110706" h="651968">
                    <a:moveTo>
                      <a:pt x="1109241" y="472223"/>
                    </a:moveTo>
                    <a:lnTo>
                      <a:pt x="870327" y="7386"/>
                    </a:lnTo>
                    <a:cubicBezTo>
                      <a:pt x="868976" y="4756"/>
                      <a:pt x="866796" y="2757"/>
                      <a:pt x="864231" y="1566"/>
                    </a:cubicBezTo>
                    <a:cubicBezTo>
                      <a:pt x="860482" y="-447"/>
                      <a:pt x="855919" y="-563"/>
                      <a:pt x="852032" y="1471"/>
                    </a:cubicBezTo>
                    <a:lnTo>
                      <a:pt x="760308" y="49527"/>
                    </a:lnTo>
                    <a:lnTo>
                      <a:pt x="760257" y="45059"/>
                    </a:lnTo>
                    <a:cubicBezTo>
                      <a:pt x="760243" y="43591"/>
                      <a:pt x="759960" y="42182"/>
                      <a:pt x="759480" y="40845"/>
                    </a:cubicBezTo>
                    <a:cubicBezTo>
                      <a:pt x="765191" y="32475"/>
                      <a:pt x="759037" y="20421"/>
                      <a:pt x="748669" y="20588"/>
                    </a:cubicBezTo>
                    <a:cubicBezTo>
                      <a:pt x="692198" y="20609"/>
                      <a:pt x="579172" y="20573"/>
                      <a:pt x="522767" y="20588"/>
                    </a:cubicBezTo>
                    <a:cubicBezTo>
                      <a:pt x="422122" y="20595"/>
                      <a:pt x="284544" y="20580"/>
                      <a:pt x="183912" y="20588"/>
                    </a:cubicBezTo>
                    <a:cubicBezTo>
                      <a:pt x="179865" y="20588"/>
                      <a:pt x="176051" y="22470"/>
                      <a:pt x="173580" y="25674"/>
                    </a:cubicBezTo>
                    <a:lnTo>
                      <a:pt x="115657" y="100977"/>
                    </a:lnTo>
                    <a:cubicBezTo>
                      <a:pt x="115345" y="101434"/>
                      <a:pt x="115018" y="101878"/>
                      <a:pt x="114742" y="102357"/>
                    </a:cubicBezTo>
                    <a:cubicBezTo>
                      <a:pt x="113572" y="104326"/>
                      <a:pt x="112961" y="106629"/>
                      <a:pt x="112954" y="108925"/>
                    </a:cubicBezTo>
                    <a:lnTo>
                      <a:pt x="112954" y="195810"/>
                    </a:lnTo>
                    <a:lnTo>
                      <a:pt x="56477" y="195810"/>
                    </a:lnTo>
                    <a:cubicBezTo>
                      <a:pt x="52554" y="195810"/>
                      <a:pt x="48834" y="197583"/>
                      <a:pt x="46356" y="200627"/>
                    </a:cubicBezTo>
                    <a:lnTo>
                      <a:pt x="2914" y="254132"/>
                    </a:lnTo>
                    <a:cubicBezTo>
                      <a:pt x="1068" y="256443"/>
                      <a:pt x="0" y="259371"/>
                      <a:pt x="0" y="262350"/>
                    </a:cubicBezTo>
                    <a:lnTo>
                      <a:pt x="0" y="638929"/>
                    </a:lnTo>
                    <a:cubicBezTo>
                      <a:pt x="0" y="646130"/>
                      <a:pt x="5835" y="651964"/>
                      <a:pt x="13035" y="651964"/>
                    </a:cubicBezTo>
                    <a:cubicBezTo>
                      <a:pt x="194121" y="651950"/>
                      <a:pt x="396706" y="651979"/>
                      <a:pt x="577791" y="651964"/>
                    </a:cubicBezTo>
                    <a:lnTo>
                      <a:pt x="690746" y="651964"/>
                    </a:lnTo>
                    <a:cubicBezTo>
                      <a:pt x="697742" y="651964"/>
                      <a:pt x="703432" y="646449"/>
                      <a:pt x="703751" y="639532"/>
                    </a:cubicBezTo>
                    <a:lnTo>
                      <a:pt x="762815" y="572229"/>
                    </a:lnTo>
                    <a:cubicBezTo>
                      <a:pt x="764937" y="569817"/>
                      <a:pt x="766084" y="566700"/>
                      <a:pt x="766048" y="563488"/>
                    </a:cubicBezTo>
                    <a:lnTo>
                      <a:pt x="762764" y="269732"/>
                    </a:lnTo>
                    <a:lnTo>
                      <a:pt x="954988" y="636626"/>
                    </a:lnTo>
                    <a:cubicBezTo>
                      <a:pt x="956586" y="639685"/>
                      <a:pt x="959347" y="641988"/>
                      <a:pt x="962690" y="643020"/>
                    </a:cubicBezTo>
                    <a:cubicBezTo>
                      <a:pt x="963925" y="643420"/>
                      <a:pt x="965233" y="643616"/>
                      <a:pt x="966541" y="643616"/>
                    </a:cubicBezTo>
                    <a:cubicBezTo>
                      <a:pt x="968648" y="643616"/>
                      <a:pt x="970682" y="643114"/>
                      <a:pt x="972571" y="642126"/>
                    </a:cubicBezTo>
                    <a:lnTo>
                      <a:pt x="1072621" y="589704"/>
                    </a:lnTo>
                    <a:cubicBezTo>
                      <a:pt x="1075600" y="588141"/>
                      <a:pt x="1077708" y="585576"/>
                      <a:pt x="1078798" y="582648"/>
                    </a:cubicBezTo>
                    <a:cubicBezTo>
                      <a:pt x="1079161" y="581965"/>
                      <a:pt x="1079451" y="581261"/>
                      <a:pt x="1079670" y="580512"/>
                    </a:cubicBezTo>
                    <a:lnTo>
                      <a:pt x="1110113" y="482039"/>
                    </a:lnTo>
                    <a:cubicBezTo>
                      <a:pt x="1111130" y="478777"/>
                      <a:pt x="1110839" y="475253"/>
                      <a:pt x="1109241" y="472223"/>
                    </a:cubicBezTo>
                    <a:close/>
                    <a:moveTo>
                      <a:pt x="112969" y="625887"/>
                    </a:moveTo>
                    <a:lnTo>
                      <a:pt x="26084" y="625887"/>
                    </a:lnTo>
                    <a:lnTo>
                      <a:pt x="26084" y="275370"/>
                    </a:lnTo>
                    <a:lnTo>
                      <a:pt x="112969" y="275370"/>
                    </a:lnTo>
                    <a:lnTo>
                      <a:pt x="112969" y="625887"/>
                    </a:lnTo>
                    <a:close/>
                    <a:moveTo>
                      <a:pt x="112969" y="249308"/>
                    </a:moveTo>
                    <a:lnTo>
                      <a:pt x="40420" y="249308"/>
                    </a:lnTo>
                    <a:lnTo>
                      <a:pt x="62697" y="221872"/>
                    </a:lnTo>
                    <a:lnTo>
                      <a:pt x="112969" y="221872"/>
                    </a:lnTo>
                    <a:lnTo>
                      <a:pt x="112969" y="249308"/>
                    </a:lnTo>
                    <a:close/>
                    <a:moveTo>
                      <a:pt x="833228" y="40750"/>
                    </a:moveTo>
                    <a:lnTo>
                      <a:pt x="810268" y="99393"/>
                    </a:lnTo>
                    <a:lnTo>
                      <a:pt x="745435" y="133360"/>
                    </a:lnTo>
                    <a:lnTo>
                      <a:pt x="768395" y="74718"/>
                    </a:lnTo>
                    <a:lnTo>
                      <a:pt x="833228" y="40750"/>
                    </a:lnTo>
                    <a:close/>
                    <a:moveTo>
                      <a:pt x="225916" y="625887"/>
                    </a:moveTo>
                    <a:lnTo>
                      <a:pt x="139031" y="625887"/>
                    </a:lnTo>
                    <a:cubicBezTo>
                      <a:pt x="139031" y="523803"/>
                      <a:pt x="139031" y="218828"/>
                      <a:pt x="139031" y="121953"/>
                    </a:cubicBezTo>
                    <a:lnTo>
                      <a:pt x="225916" y="121953"/>
                    </a:lnTo>
                    <a:lnTo>
                      <a:pt x="225916" y="625887"/>
                    </a:lnTo>
                    <a:close/>
                    <a:moveTo>
                      <a:pt x="152466" y="95883"/>
                    </a:moveTo>
                    <a:lnTo>
                      <a:pt x="190342" y="46650"/>
                    </a:lnTo>
                    <a:lnTo>
                      <a:pt x="270404" y="46650"/>
                    </a:lnTo>
                    <a:lnTo>
                      <a:pt x="232535" y="95883"/>
                    </a:lnTo>
                    <a:lnTo>
                      <a:pt x="152466" y="95883"/>
                    </a:lnTo>
                    <a:close/>
                    <a:moveTo>
                      <a:pt x="338870" y="625887"/>
                    </a:moveTo>
                    <a:lnTo>
                      <a:pt x="251985" y="625887"/>
                    </a:lnTo>
                    <a:lnTo>
                      <a:pt x="251985" y="121953"/>
                    </a:lnTo>
                    <a:lnTo>
                      <a:pt x="338870" y="121953"/>
                    </a:lnTo>
                    <a:lnTo>
                      <a:pt x="338870" y="625887"/>
                    </a:lnTo>
                    <a:close/>
                    <a:moveTo>
                      <a:pt x="265420" y="95883"/>
                    </a:moveTo>
                    <a:lnTo>
                      <a:pt x="303289" y="46650"/>
                    </a:lnTo>
                    <a:lnTo>
                      <a:pt x="383351" y="46650"/>
                    </a:lnTo>
                    <a:lnTo>
                      <a:pt x="345482" y="95883"/>
                    </a:lnTo>
                    <a:lnTo>
                      <a:pt x="265420" y="95883"/>
                    </a:lnTo>
                    <a:close/>
                    <a:moveTo>
                      <a:pt x="451824" y="625887"/>
                    </a:moveTo>
                    <a:lnTo>
                      <a:pt x="364932" y="625887"/>
                    </a:lnTo>
                    <a:lnTo>
                      <a:pt x="364932" y="121953"/>
                    </a:lnTo>
                    <a:lnTo>
                      <a:pt x="451817" y="121953"/>
                    </a:lnTo>
                    <a:lnTo>
                      <a:pt x="451817" y="625887"/>
                    </a:lnTo>
                    <a:close/>
                    <a:moveTo>
                      <a:pt x="458436" y="95883"/>
                    </a:moveTo>
                    <a:lnTo>
                      <a:pt x="378374" y="95883"/>
                    </a:lnTo>
                    <a:lnTo>
                      <a:pt x="416243" y="46650"/>
                    </a:lnTo>
                    <a:lnTo>
                      <a:pt x="496305" y="46650"/>
                    </a:lnTo>
                    <a:lnTo>
                      <a:pt x="458436" y="95883"/>
                    </a:lnTo>
                    <a:close/>
                    <a:moveTo>
                      <a:pt x="564771" y="625887"/>
                    </a:moveTo>
                    <a:lnTo>
                      <a:pt x="477887" y="625887"/>
                    </a:lnTo>
                    <a:lnTo>
                      <a:pt x="477887" y="121953"/>
                    </a:lnTo>
                    <a:lnTo>
                      <a:pt x="564771" y="121953"/>
                    </a:lnTo>
                    <a:lnTo>
                      <a:pt x="564771" y="625887"/>
                    </a:lnTo>
                    <a:close/>
                    <a:moveTo>
                      <a:pt x="571390" y="95883"/>
                    </a:moveTo>
                    <a:lnTo>
                      <a:pt x="491328" y="95883"/>
                    </a:lnTo>
                    <a:lnTo>
                      <a:pt x="529198" y="46650"/>
                    </a:lnTo>
                    <a:lnTo>
                      <a:pt x="609259" y="46650"/>
                    </a:lnTo>
                    <a:lnTo>
                      <a:pt x="571390" y="95883"/>
                    </a:lnTo>
                    <a:close/>
                    <a:moveTo>
                      <a:pt x="677725" y="625887"/>
                    </a:moveTo>
                    <a:lnTo>
                      <a:pt x="590841" y="625887"/>
                    </a:lnTo>
                    <a:lnTo>
                      <a:pt x="590841" y="121953"/>
                    </a:lnTo>
                    <a:lnTo>
                      <a:pt x="677725" y="121953"/>
                    </a:lnTo>
                    <a:lnTo>
                      <a:pt x="677725" y="625887"/>
                    </a:lnTo>
                    <a:close/>
                    <a:moveTo>
                      <a:pt x="684337" y="95883"/>
                    </a:moveTo>
                    <a:lnTo>
                      <a:pt x="604275" y="95883"/>
                    </a:lnTo>
                    <a:lnTo>
                      <a:pt x="642145" y="46650"/>
                    </a:lnTo>
                    <a:lnTo>
                      <a:pt x="722214" y="46650"/>
                    </a:lnTo>
                    <a:lnTo>
                      <a:pt x="684337" y="95883"/>
                    </a:lnTo>
                    <a:close/>
                    <a:moveTo>
                      <a:pt x="739935" y="558773"/>
                    </a:moveTo>
                    <a:lnTo>
                      <a:pt x="703788" y="599963"/>
                    </a:lnTo>
                    <a:lnTo>
                      <a:pt x="703788" y="113350"/>
                    </a:lnTo>
                    <a:lnTo>
                      <a:pt x="724706" y="86154"/>
                    </a:lnTo>
                    <a:lnTo>
                      <a:pt x="734544" y="76316"/>
                    </a:lnTo>
                    <a:lnTo>
                      <a:pt x="734689" y="89293"/>
                    </a:lnTo>
                    <a:lnTo>
                      <a:pt x="708438" y="156335"/>
                    </a:lnTo>
                    <a:cubicBezTo>
                      <a:pt x="708409" y="156400"/>
                      <a:pt x="707399" y="159590"/>
                      <a:pt x="707566" y="161646"/>
                    </a:cubicBezTo>
                    <a:cubicBezTo>
                      <a:pt x="707733" y="163768"/>
                      <a:pt x="708837" y="166768"/>
                      <a:pt x="709033" y="167132"/>
                    </a:cubicBezTo>
                    <a:lnTo>
                      <a:pt x="736142" y="218871"/>
                    </a:lnTo>
                    <a:lnTo>
                      <a:pt x="739935" y="558773"/>
                    </a:lnTo>
                    <a:close/>
                    <a:moveTo>
                      <a:pt x="972063" y="612969"/>
                    </a:moveTo>
                    <a:lnTo>
                      <a:pt x="738169" y="166587"/>
                    </a:lnTo>
                    <a:lnTo>
                      <a:pt x="776649" y="146424"/>
                    </a:lnTo>
                    <a:lnTo>
                      <a:pt x="815129" y="126262"/>
                    </a:lnTo>
                    <a:lnTo>
                      <a:pt x="816277" y="128456"/>
                    </a:lnTo>
                    <a:cubicBezTo>
                      <a:pt x="816277" y="128456"/>
                      <a:pt x="816277" y="128456"/>
                      <a:pt x="816277" y="128463"/>
                    </a:cubicBezTo>
                    <a:lnTo>
                      <a:pt x="816328" y="128558"/>
                    </a:lnTo>
                    <a:lnTo>
                      <a:pt x="1049008" y="572643"/>
                    </a:lnTo>
                    <a:lnTo>
                      <a:pt x="972063" y="612969"/>
                    </a:lnTo>
                    <a:close/>
                    <a:moveTo>
                      <a:pt x="1064121" y="542715"/>
                    </a:moveTo>
                    <a:lnTo>
                      <a:pt x="841772" y="120936"/>
                    </a:lnTo>
                    <a:lnTo>
                      <a:pt x="862255" y="48706"/>
                    </a:lnTo>
                    <a:lnTo>
                      <a:pt x="1083665" y="479416"/>
                    </a:lnTo>
                    <a:lnTo>
                      <a:pt x="1064121" y="542715"/>
                    </a:ln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90" name="Graphic 153" descr="illustration of a laptop computer">
            <a:extLst>
              <a:ext uri="{FF2B5EF4-FFF2-40B4-BE49-F238E27FC236}">
                <a16:creationId xmlns:a16="http://schemas.microsoft.com/office/drawing/2014/main" id="{0ADCD046-7833-7F4B-BEB4-5F256D7931F3}"/>
              </a:ext>
            </a:extLst>
          </p:cNvPr>
          <p:cNvGrpSpPr/>
          <p:nvPr/>
        </p:nvGrpSpPr>
        <p:grpSpPr>
          <a:xfrm>
            <a:off x="5556022" y="3421904"/>
            <a:ext cx="1047734" cy="735697"/>
            <a:chOff x="7733167" y="3647124"/>
            <a:chExt cx="1047734" cy="735697"/>
          </a:xfrm>
        </p:grpSpPr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6B8CF69C-6EBC-374A-82B5-DCBBDEFB92F4}"/>
                </a:ext>
              </a:extLst>
            </p:cNvPr>
            <p:cNvSpPr/>
            <p:nvPr/>
          </p:nvSpPr>
          <p:spPr>
            <a:xfrm>
              <a:off x="8062406" y="4267286"/>
              <a:ext cx="336492" cy="48525"/>
            </a:xfrm>
            <a:custGeom>
              <a:avLst/>
              <a:gdLst>
                <a:gd name="connsiteX0" fmla="*/ 336030 w 336492"/>
                <a:gd name="connsiteY0" fmla="*/ 36052 h 48525"/>
                <a:gd name="connsiteX1" fmla="*/ 318025 w 336492"/>
                <a:gd name="connsiteY1" fmla="*/ 3298 h 48525"/>
                <a:gd name="connsiteX2" fmla="*/ 20876 w 336492"/>
                <a:gd name="connsiteY2" fmla="*/ 1612 h 48525"/>
                <a:gd name="connsiteX3" fmla="*/ 10181 w 336492"/>
                <a:gd name="connsiteY3" fmla="*/ 15919 h 48525"/>
                <a:gd name="connsiteX4" fmla="*/ 750 w 336492"/>
                <a:gd name="connsiteY4" fmla="*/ 44960 h 48525"/>
                <a:gd name="connsiteX5" fmla="*/ 330116 w 336492"/>
                <a:gd name="connsiteY5" fmla="*/ 44931 h 48525"/>
                <a:gd name="connsiteX6" fmla="*/ 336030 w 336492"/>
                <a:gd name="connsiteY6" fmla="*/ 36052 h 4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92" h="48525">
                  <a:moveTo>
                    <a:pt x="336030" y="36052"/>
                  </a:moveTo>
                  <a:cubicBezTo>
                    <a:pt x="331816" y="27769"/>
                    <a:pt x="327812" y="5144"/>
                    <a:pt x="318025" y="3298"/>
                  </a:cubicBezTo>
                  <a:cubicBezTo>
                    <a:pt x="225466" y="-444"/>
                    <a:pt x="128264" y="-996"/>
                    <a:pt x="20876" y="1612"/>
                  </a:cubicBezTo>
                  <a:cubicBezTo>
                    <a:pt x="13908" y="2107"/>
                    <a:pt x="13349" y="11153"/>
                    <a:pt x="10181" y="15919"/>
                  </a:cubicBezTo>
                  <a:cubicBezTo>
                    <a:pt x="7608" y="24020"/>
                    <a:pt x="-2861" y="36714"/>
                    <a:pt x="750" y="44960"/>
                  </a:cubicBezTo>
                  <a:cubicBezTo>
                    <a:pt x="114190" y="53025"/>
                    <a:pt x="223606" y="44880"/>
                    <a:pt x="330116" y="44931"/>
                  </a:cubicBezTo>
                  <a:cubicBezTo>
                    <a:pt x="334475" y="44931"/>
                    <a:pt x="337738" y="40085"/>
                    <a:pt x="336030" y="36052"/>
                  </a:cubicBezTo>
                  <a:close/>
                </a:path>
              </a:pathLst>
            </a:custGeom>
            <a:solidFill>
              <a:srgbClr val="FFFFFF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0965B2C-E6D3-2245-9D3C-5EB4F2284F33}"/>
                </a:ext>
              </a:extLst>
            </p:cNvPr>
            <p:cNvSpPr/>
            <p:nvPr/>
          </p:nvSpPr>
          <p:spPr>
            <a:xfrm>
              <a:off x="7743820" y="3661197"/>
              <a:ext cx="1024170" cy="712913"/>
            </a:xfrm>
            <a:custGeom>
              <a:avLst/>
              <a:gdLst>
                <a:gd name="connsiteX0" fmla="*/ 1021619 w 1024170"/>
                <a:gd name="connsiteY0" fmla="*/ 664977 h 712913"/>
                <a:gd name="connsiteX1" fmla="*/ 939065 w 1024170"/>
                <a:gd name="connsiteY1" fmla="*/ 559972 h 712913"/>
                <a:gd name="connsiteX2" fmla="*/ 905512 w 1024170"/>
                <a:gd name="connsiteY2" fmla="*/ 507702 h 712913"/>
                <a:gd name="connsiteX3" fmla="*/ 910249 w 1024170"/>
                <a:gd name="connsiteY3" fmla="*/ 84454 h 712913"/>
                <a:gd name="connsiteX4" fmla="*/ 888750 w 1024170"/>
                <a:gd name="connsiteY4" fmla="*/ 120 h 712913"/>
                <a:gd name="connsiteX5" fmla="*/ 178641 w 1024170"/>
                <a:gd name="connsiteY5" fmla="*/ 1312 h 712913"/>
                <a:gd name="connsiteX6" fmla="*/ 127853 w 1024170"/>
                <a:gd name="connsiteY6" fmla="*/ 69421 h 712913"/>
                <a:gd name="connsiteX7" fmla="*/ 128907 w 1024170"/>
                <a:gd name="connsiteY7" fmla="*/ 500516 h 712913"/>
                <a:gd name="connsiteX8" fmla="*/ 132532 w 1024170"/>
                <a:gd name="connsiteY8" fmla="*/ 513355 h 712913"/>
                <a:gd name="connsiteX9" fmla="*/ 2714 w 1024170"/>
                <a:gd name="connsiteY9" fmla="*/ 690320 h 712913"/>
                <a:gd name="connsiteX10" fmla="*/ 82987 w 1024170"/>
                <a:gd name="connsiteY10" fmla="*/ 712757 h 712913"/>
                <a:gd name="connsiteX11" fmla="*/ 973803 w 1024170"/>
                <a:gd name="connsiteY11" fmla="*/ 711108 h 712913"/>
                <a:gd name="connsiteX12" fmla="*/ 1022026 w 1024170"/>
                <a:gd name="connsiteY12" fmla="*/ 680991 h 712913"/>
                <a:gd name="connsiteX13" fmla="*/ 1021619 w 1024170"/>
                <a:gd name="connsiteY13" fmla="*/ 664977 h 712913"/>
                <a:gd name="connsiteX14" fmla="*/ 156676 w 1024170"/>
                <a:gd name="connsiteY14" fmla="*/ 417119 h 712913"/>
                <a:gd name="connsiteX15" fmla="*/ 160920 w 1024170"/>
                <a:gd name="connsiteY15" fmla="*/ 40823 h 712913"/>
                <a:gd name="connsiteX16" fmla="*/ 163572 w 1024170"/>
                <a:gd name="connsiteY16" fmla="*/ 34327 h 712913"/>
                <a:gd name="connsiteX17" fmla="*/ 884267 w 1024170"/>
                <a:gd name="connsiteY17" fmla="*/ 40293 h 712913"/>
                <a:gd name="connsiteX18" fmla="*/ 885102 w 1024170"/>
                <a:gd name="connsiteY18" fmla="*/ 312513 h 712913"/>
                <a:gd name="connsiteX19" fmla="*/ 883845 w 1024170"/>
                <a:gd name="connsiteY19" fmla="*/ 458113 h 712913"/>
                <a:gd name="connsiteX20" fmla="*/ 881469 w 1024170"/>
                <a:gd name="connsiteY20" fmla="*/ 463482 h 712913"/>
                <a:gd name="connsiteX21" fmla="*/ 157410 w 1024170"/>
                <a:gd name="connsiteY21" fmla="*/ 462588 h 712913"/>
                <a:gd name="connsiteX22" fmla="*/ 156676 w 1024170"/>
                <a:gd name="connsiteY22" fmla="*/ 417119 h 712913"/>
                <a:gd name="connsiteX23" fmla="*/ 663553 w 1024170"/>
                <a:gd name="connsiteY23" fmla="*/ 656469 h 712913"/>
                <a:gd name="connsiteX24" fmla="*/ 308241 w 1024170"/>
                <a:gd name="connsiteY24" fmla="*/ 659165 h 712913"/>
                <a:gd name="connsiteX25" fmla="*/ 333708 w 1024170"/>
                <a:gd name="connsiteY25" fmla="*/ 601322 h 712913"/>
                <a:gd name="connsiteX26" fmla="*/ 641480 w 1024170"/>
                <a:gd name="connsiteY26" fmla="*/ 606379 h 712913"/>
                <a:gd name="connsiteX27" fmla="*/ 655997 w 1024170"/>
                <a:gd name="connsiteY27" fmla="*/ 633836 h 712913"/>
                <a:gd name="connsiteX28" fmla="*/ 663553 w 1024170"/>
                <a:gd name="connsiteY28" fmla="*/ 656469 h 71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4170" h="712913">
                  <a:moveTo>
                    <a:pt x="1021619" y="664977"/>
                  </a:moveTo>
                  <a:cubicBezTo>
                    <a:pt x="998092" y="627399"/>
                    <a:pt x="971638" y="590154"/>
                    <a:pt x="939065" y="559972"/>
                  </a:cubicBezTo>
                  <a:cubicBezTo>
                    <a:pt x="923865" y="544409"/>
                    <a:pt x="905047" y="531504"/>
                    <a:pt x="905512" y="507702"/>
                  </a:cubicBezTo>
                  <a:cubicBezTo>
                    <a:pt x="910801" y="364762"/>
                    <a:pt x="909959" y="229552"/>
                    <a:pt x="910249" y="84454"/>
                  </a:cubicBezTo>
                  <a:cubicBezTo>
                    <a:pt x="909798" y="63107"/>
                    <a:pt x="912116" y="10038"/>
                    <a:pt x="888750" y="120"/>
                  </a:cubicBezTo>
                  <a:cubicBezTo>
                    <a:pt x="650642" y="-774"/>
                    <a:pt x="421057" y="3688"/>
                    <a:pt x="178641" y="1312"/>
                  </a:cubicBezTo>
                  <a:cubicBezTo>
                    <a:pt x="132227" y="-5162"/>
                    <a:pt x="127199" y="32838"/>
                    <a:pt x="127853" y="69421"/>
                  </a:cubicBezTo>
                  <a:cubicBezTo>
                    <a:pt x="126429" y="213597"/>
                    <a:pt x="128688" y="362480"/>
                    <a:pt x="128907" y="500516"/>
                  </a:cubicBezTo>
                  <a:cubicBezTo>
                    <a:pt x="128725" y="504984"/>
                    <a:pt x="127032" y="511298"/>
                    <a:pt x="132532" y="513355"/>
                  </a:cubicBezTo>
                  <a:cubicBezTo>
                    <a:pt x="112864" y="541030"/>
                    <a:pt x="-20551" y="663728"/>
                    <a:pt x="2714" y="690320"/>
                  </a:cubicBezTo>
                  <a:cubicBezTo>
                    <a:pt x="33942" y="714726"/>
                    <a:pt x="80030" y="713113"/>
                    <a:pt x="82987" y="712757"/>
                  </a:cubicBezTo>
                  <a:cubicBezTo>
                    <a:pt x="212361" y="705143"/>
                    <a:pt x="824098" y="709647"/>
                    <a:pt x="973803" y="711108"/>
                  </a:cubicBezTo>
                  <a:cubicBezTo>
                    <a:pt x="988131" y="708732"/>
                    <a:pt x="1011680" y="688562"/>
                    <a:pt x="1022026" y="680991"/>
                  </a:cubicBezTo>
                  <a:cubicBezTo>
                    <a:pt x="1025710" y="676101"/>
                    <a:pt x="1024024" y="668814"/>
                    <a:pt x="1021619" y="664977"/>
                  </a:cubicBezTo>
                  <a:close/>
                  <a:moveTo>
                    <a:pt x="156676" y="417119"/>
                  </a:moveTo>
                  <a:cubicBezTo>
                    <a:pt x="159227" y="291428"/>
                    <a:pt x="157192" y="166049"/>
                    <a:pt x="160920" y="40823"/>
                  </a:cubicBezTo>
                  <a:cubicBezTo>
                    <a:pt x="160978" y="38258"/>
                    <a:pt x="159583" y="34400"/>
                    <a:pt x="163572" y="34327"/>
                  </a:cubicBezTo>
                  <a:cubicBezTo>
                    <a:pt x="163986" y="38781"/>
                    <a:pt x="894155" y="23015"/>
                    <a:pt x="884267" y="40293"/>
                  </a:cubicBezTo>
                  <a:cubicBezTo>
                    <a:pt x="886504" y="130207"/>
                    <a:pt x="886693" y="212688"/>
                    <a:pt x="885102" y="312513"/>
                  </a:cubicBezTo>
                  <a:cubicBezTo>
                    <a:pt x="885276" y="361129"/>
                    <a:pt x="881491" y="409613"/>
                    <a:pt x="883845" y="458113"/>
                  </a:cubicBezTo>
                  <a:cubicBezTo>
                    <a:pt x="884826" y="460140"/>
                    <a:pt x="884695" y="463504"/>
                    <a:pt x="881469" y="463482"/>
                  </a:cubicBezTo>
                  <a:cubicBezTo>
                    <a:pt x="878229" y="461767"/>
                    <a:pt x="159677" y="465793"/>
                    <a:pt x="157410" y="462588"/>
                  </a:cubicBezTo>
                  <a:cubicBezTo>
                    <a:pt x="155398" y="448093"/>
                    <a:pt x="156851" y="431978"/>
                    <a:pt x="156676" y="417119"/>
                  </a:cubicBezTo>
                  <a:close/>
                  <a:moveTo>
                    <a:pt x="663553" y="656469"/>
                  </a:moveTo>
                  <a:cubicBezTo>
                    <a:pt x="545375" y="660509"/>
                    <a:pt x="423251" y="661976"/>
                    <a:pt x="308241" y="659165"/>
                  </a:cubicBezTo>
                  <a:cubicBezTo>
                    <a:pt x="305247" y="655815"/>
                    <a:pt x="329283" y="600748"/>
                    <a:pt x="333708" y="601322"/>
                  </a:cubicBezTo>
                  <a:cubicBezTo>
                    <a:pt x="436177" y="601859"/>
                    <a:pt x="546850" y="592704"/>
                    <a:pt x="641480" y="606379"/>
                  </a:cubicBezTo>
                  <a:cubicBezTo>
                    <a:pt x="645665" y="615294"/>
                    <a:pt x="652814" y="623751"/>
                    <a:pt x="655997" y="633836"/>
                  </a:cubicBezTo>
                  <a:cubicBezTo>
                    <a:pt x="657036" y="640288"/>
                    <a:pt x="668560" y="651601"/>
                    <a:pt x="663553" y="656469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CCB8AC80-D696-3B4A-BD1D-AB64086F4BCF}"/>
                </a:ext>
              </a:extLst>
            </p:cNvPr>
            <p:cNvSpPr/>
            <p:nvPr/>
          </p:nvSpPr>
          <p:spPr>
            <a:xfrm>
              <a:off x="7906070" y="3701271"/>
              <a:ext cx="718468" cy="417543"/>
            </a:xfrm>
            <a:custGeom>
              <a:avLst/>
              <a:gdLst>
                <a:gd name="connsiteX0" fmla="*/ 717831 w 718468"/>
                <a:gd name="connsiteY0" fmla="*/ 15949 h 417543"/>
                <a:gd name="connsiteX1" fmla="*/ 712018 w 718468"/>
                <a:gd name="connsiteY1" fmla="*/ 771 h 417543"/>
                <a:gd name="connsiteX2" fmla="*/ 1387 w 718468"/>
                <a:gd name="connsiteY2" fmla="*/ 3089 h 417543"/>
                <a:gd name="connsiteX3" fmla="*/ 2833 w 718468"/>
                <a:gd name="connsiteY3" fmla="*/ 28105 h 417543"/>
                <a:gd name="connsiteX4" fmla="*/ 3566 w 718468"/>
                <a:gd name="connsiteY4" fmla="*/ 69709 h 417543"/>
                <a:gd name="connsiteX5" fmla="*/ 2556 w 718468"/>
                <a:gd name="connsiteY5" fmla="*/ 414987 h 417543"/>
                <a:gd name="connsiteX6" fmla="*/ 707797 w 718468"/>
                <a:gd name="connsiteY6" fmla="*/ 416905 h 417543"/>
                <a:gd name="connsiteX7" fmla="*/ 714307 w 718468"/>
                <a:gd name="connsiteY7" fmla="*/ 410395 h 417543"/>
                <a:gd name="connsiteX8" fmla="*/ 717831 w 718468"/>
                <a:gd name="connsiteY8" fmla="*/ 15949 h 4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468" h="417543">
                  <a:moveTo>
                    <a:pt x="717831" y="15949"/>
                  </a:moveTo>
                  <a:cubicBezTo>
                    <a:pt x="718565" y="10282"/>
                    <a:pt x="720178" y="1047"/>
                    <a:pt x="712018" y="771"/>
                  </a:cubicBezTo>
                  <a:cubicBezTo>
                    <a:pt x="707027" y="3060"/>
                    <a:pt x="4591" y="-3632"/>
                    <a:pt x="1387" y="3089"/>
                  </a:cubicBezTo>
                  <a:cubicBezTo>
                    <a:pt x="-2544" y="10427"/>
                    <a:pt x="3167" y="19422"/>
                    <a:pt x="2833" y="28105"/>
                  </a:cubicBezTo>
                  <a:cubicBezTo>
                    <a:pt x="4250" y="41677"/>
                    <a:pt x="3479" y="55962"/>
                    <a:pt x="3566" y="69709"/>
                  </a:cubicBezTo>
                  <a:cubicBezTo>
                    <a:pt x="6538" y="174685"/>
                    <a:pt x="-1839" y="304423"/>
                    <a:pt x="2556" y="414987"/>
                  </a:cubicBezTo>
                  <a:cubicBezTo>
                    <a:pt x="5136" y="420567"/>
                    <a:pt x="703619" y="414980"/>
                    <a:pt x="707797" y="416905"/>
                  </a:cubicBezTo>
                  <a:cubicBezTo>
                    <a:pt x="711386" y="416898"/>
                    <a:pt x="714300" y="413992"/>
                    <a:pt x="714307" y="410395"/>
                  </a:cubicBezTo>
                  <a:cubicBezTo>
                    <a:pt x="715956" y="278826"/>
                    <a:pt x="716545" y="146966"/>
                    <a:pt x="717831" y="15949"/>
                  </a:cubicBezTo>
                  <a:close/>
                </a:path>
              </a:pathLst>
            </a:custGeom>
            <a:solidFill>
              <a:srgbClr val="FFFFFF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94" name="Graphic 153">
              <a:extLst>
                <a:ext uri="{FF2B5EF4-FFF2-40B4-BE49-F238E27FC236}">
                  <a16:creationId xmlns:a16="http://schemas.microsoft.com/office/drawing/2014/main" id="{7B4EED71-C538-E749-A9DE-C42A1005BBDF}"/>
                </a:ext>
              </a:extLst>
            </p:cNvPr>
            <p:cNvGrpSpPr/>
            <p:nvPr/>
          </p:nvGrpSpPr>
          <p:grpSpPr>
            <a:xfrm>
              <a:off x="7733167" y="3647124"/>
              <a:ext cx="1047734" cy="735697"/>
              <a:chOff x="7733167" y="3647124"/>
              <a:chExt cx="1047734" cy="735697"/>
            </a:xfrm>
            <a:solidFill>
              <a:srgbClr val="000000"/>
            </a:solidFill>
          </p:grpSpPr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13CA6E56-4C82-FF4C-8941-85B46B1C6631}"/>
                  </a:ext>
                </a:extLst>
              </p:cNvPr>
              <p:cNvSpPr/>
              <p:nvPr/>
            </p:nvSpPr>
            <p:spPr>
              <a:xfrm>
                <a:off x="7733167" y="3647124"/>
                <a:ext cx="1047734" cy="735697"/>
              </a:xfrm>
              <a:custGeom>
                <a:avLst/>
                <a:gdLst>
                  <a:gd name="connsiteX0" fmla="*/ 1042989 w 1047734"/>
                  <a:gd name="connsiteY0" fmla="*/ 665137 h 735697"/>
                  <a:gd name="connsiteX1" fmla="*/ 1027527 w 1047734"/>
                  <a:gd name="connsiteY1" fmla="*/ 644095 h 735697"/>
                  <a:gd name="connsiteX2" fmla="*/ 1005846 w 1047734"/>
                  <a:gd name="connsiteY2" fmla="*/ 616064 h 735697"/>
                  <a:gd name="connsiteX3" fmla="*/ 961765 w 1047734"/>
                  <a:gd name="connsiteY3" fmla="*/ 567317 h 735697"/>
                  <a:gd name="connsiteX4" fmla="*/ 927891 w 1047734"/>
                  <a:gd name="connsiteY4" fmla="*/ 532623 h 735697"/>
                  <a:gd name="connsiteX5" fmla="*/ 930173 w 1047734"/>
                  <a:gd name="connsiteY5" fmla="*/ 482649 h 735697"/>
                  <a:gd name="connsiteX6" fmla="*/ 932011 w 1047734"/>
                  <a:gd name="connsiteY6" fmla="*/ 379489 h 735697"/>
                  <a:gd name="connsiteX7" fmla="*/ 933646 w 1047734"/>
                  <a:gd name="connsiteY7" fmla="*/ 144026 h 735697"/>
                  <a:gd name="connsiteX8" fmla="*/ 933210 w 1047734"/>
                  <a:gd name="connsiteY8" fmla="*/ 77116 h 735697"/>
                  <a:gd name="connsiteX9" fmla="*/ 925508 w 1047734"/>
                  <a:gd name="connsiteY9" fmla="*/ 26691 h 735697"/>
                  <a:gd name="connsiteX10" fmla="*/ 897048 w 1047734"/>
                  <a:gd name="connsiteY10" fmla="*/ 185 h 735697"/>
                  <a:gd name="connsiteX11" fmla="*/ 864483 w 1047734"/>
                  <a:gd name="connsiteY11" fmla="*/ 338 h 735697"/>
                  <a:gd name="connsiteX12" fmla="*/ 793583 w 1047734"/>
                  <a:gd name="connsiteY12" fmla="*/ 657 h 735697"/>
                  <a:gd name="connsiteX13" fmla="*/ 582918 w 1047734"/>
                  <a:gd name="connsiteY13" fmla="*/ 1529 h 735697"/>
                  <a:gd name="connsiteX14" fmla="*/ 357962 w 1047734"/>
                  <a:gd name="connsiteY14" fmla="*/ 2263 h 735697"/>
                  <a:gd name="connsiteX15" fmla="*/ 209340 w 1047734"/>
                  <a:gd name="connsiteY15" fmla="*/ 2328 h 735697"/>
                  <a:gd name="connsiteX16" fmla="*/ 147130 w 1047734"/>
                  <a:gd name="connsiteY16" fmla="*/ 11048 h 735697"/>
                  <a:gd name="connsiteX17" fmla="*/ 125122 w 1047734"/>
                  <a:gd name="connsiteY17" fmla="*/ 81642 h 735697"/>
                  <a:gd name="connsiteX18" fmla="*/ 124897 w 1047734"/>
                  <a:gd name="connsiteY18" fmla="*/ 102858 h 735697"/>
                  <a:gd name="connsiteX19" fmla="*/ 125056 w 1047734"/>
                  <a:gd name="connsiteY19" fmla="*/ 311292 h 735697"/>
                  <a:gd name="connsiteX20" fmla="*/ 130143 w 1047734"/>
                  <a:gd name="connsiteY20" fmla="*/ 515091 h 735697"/>
                  <a:gd name="connsiteX21" fmla="*/ 132002 w 1047734"/>
                  <a:gd name="connsiteY21" fmla="*/ 525779 h 735697"/>
                  <a:gd name="connsiteX22" fmla="*/ 133041 w 1047734"/>
                  <a:gd name="connsiteY22" fmla="*/ 537084 h 735697"/>
                  <a:gd name="connsiteX23" fmla="*/ 95790 w 1047734"/>
                  <a:gd name="connsiteY23" fmla="*/ 569824 h 735697"/>
                  <a:gd name="connsiteX24" fmla="*/ 50974 w 1047734"/>
                  <a:gd name="connsiteY24" fmla="*/ 615882 h 735697"/>
                  <a:gd name="connsiteX25" fmla="*/ 18888 w 1047734"/>
                  <a:gd name="connsiteY25" fmla="*/ 655880 h 735697"/>
                  <a:gd name="connsiteX26" fmla="*/ 1582 w 1047734"/>
                  <a:gd name="connsiteY26" fmla="*/ 696634 h 735697"/>
                  <a:gd name="connsiteX27" fmla="*/ 8273 w 1047734"/>
                  <a:gd name="connsiteY27" fmla="*/ 711682 h 735697"/>
                  <a:gd name="connsiteX28" fmla="*/ 32461 w 1047734"/>
                  <a:gd name="connsiteY28" fmla="*/ 727049 h 735697"/>
                  <a:gd name="connsiteX29" fmla="*/ 88044 w 1047734"/>
                  <a:gd name="connsiteY29" fmla="*/ 731735 h 735697"/>
                  <a:gd name="connsiteX30" fmla="*/ 89105 w 1047734"/>
                  <a:gd name="connsiteY30" fmla="*/ 731394 h 735697"/>
                  <a:gd name="connsiteX31" fmla="*/ 166268 w 1047734"/>
                  <a:gd name="connsiteY31" fmla="*/ 734692 h 735697"/>
                  <a:gd name="connsiteX32" fmla="*/ 255848 w 1047734"/>
                  <a:gd name="connsiteY32" fmla="*/ 735521 h 735697"/>
                  <a:gd name="connsiteX33" fmla="*/ 433642 w 1047734"/>
                  <a:gd name="connsiteY33" fmla="*/ 735521 h 735697"/>
                  <a:gd name="connsiteX34" fmla="*/ 789282 w 1047734"/>
                  <a:gd name="connsiteY34" fmla="*/ 735521 h 735697"/>
                  <a:gd name="connsiteX35" fmla="*/ 888983 w 1047734"/>
                  <a:gd name="connsiteY35" fmla="*/ 735521 h 735697"/>
                  <a:gd name="connsiteX36" fmla="*/ 938100 w 1047734"/>
                  <a:gd name="connsiteY36" fmla="*/ 735521 h 735697"/>
                  <a:gd name="connsiteX37" fmla="*/ 987544 w 1047734"/>
                  <a:gd name="connsiteY37" fmla="*/ 732738 h 735697"/>
                  <a:gd name="connsiteX38" fmla="*/ 1022979 w 1047734"/>
                  <a:gd name="connsiteY38" fmla="*/ 719485 h 735697"/>
                  <a:gd name="connsiteX39" fmla="*/ 1034328 w 1047734"/>
                  <a:gd name="connsiteY39" fmla="*/ 708027 h 735697"/>
                  <a:gd name="connsiteX40" fmla="*/ 1042989 w 1047734"/>
                  <a:gd name="connsiteY40" fmla="*/ 665137 h 735697"/>
                  <a:gd name="connsiteX41" fmla="*/ 896830 w 1047734"/>
                  <a:gd name="connsiteY41" fmla="*/ 19745 h 735697"/>
                  <a:gd name="connsiteX42" fmla="*/ 896830 w 1047734"/>
                  <a:gd name="connsiteY42" fmla="*/ 19745 h 735697"/>
                  <a:gd name="connsiteX43" fmla="*/ 896830 w 1047734"/>
                  <a:gd name="connsiteY43" fmla="*/ 19745 h 735697"/>
                  <a:gd name="connsiteX44" fmla="*/ 144282 w 1047734"/>
                  <a:gd name="connsiteY44" fmla="*/ 144012 h 735697"/>
                  <a:gd name="connsiteX45" fmla="*/ 144631 w 1047734"/>
                  <a:gd name="connsiteY45" fmla="*/ 83052 h 735697"/>
                  <a:gd name="connsiteX46" fmla="*/ 163209 w 1047734"/>
                  <a:gd name="connsiteY46" fmla="*/ 23799 h 735697"/>
                  <a:gd name="connsiteX47" fmla="*/ 196567 w 1047734"/>
                  <a:gd name="connsiteY47" fmla="*/ 21736 h 735697"/>
                  <a:gd name="connsiteX48" fmla="*/ 313931 w 1047734"/>
                  <a:gd name="connsiteY48" fmla="*/ 21888 h 735697"/>
                  <a:gd name="connsiteX49" fmla="*/ 526499 w 1047734"/>
                  <a:gd name="connsiteY49" fmla="*/ 21271 h 735697"/>
                  <a:gd name="connsiteX50" fmla="*/ 746123 w 1047734"/>
                  <a:gd name="connsiteY50" fmla="*/ 20399 h 735697"/>
                  <a:gd name="connsiteX51" fmla="*/ 884558 w 1047734"/>
                  <a:gd name="connsiteY51" fmla="*/ 19781 h 735697"/>
                  <a:gd name="connsiteX52" fmla="*/ 896343 w 1047734"/>
                  <a:gd name="connsiteY52" fmla="*/ 19730 h 735697"/>
                  <a:gd name="connsiteX53" fmla="*/ 896779 w 1047734"/>
                  <a:gd name="connsiteY53" fmla="*/ 19745 h 735697"/>
                  <a:gd name="connsiteX54" fmla="*/ 909080 w 1047734"/>
                  <a:gd name="connsiteY54" fmla="*/ 39566 h 735697"/>
                  <a:gd name="connsiteX55" fmla="*/ 914014 w 1047734"/>
                  <a:gd name="connsiteY55" fmla="*/ 107312 h 735697"/>
                  <a:gd name="connsiteX56" fmla="*/ 913105 w 1047734"/>
                  <a:gd name="connsiteY56" fmla="*/ 322038 h 735697"/>
                  <a:gd name="connsiteX57" fmla="*/ 909501 w 1047734"/>
                  <a:gd name="connsiteY57" fmla="*/ 516282 h 735697"/>
                  <a:gd name="connsiteX58" fmla="*/ 909276 w 1047734"/>
                  <a:gd name="connsiteY58" fmla="*/ 520824 h 735697"/>
                  <a:gd name="connsiteX59" fmla="*/ 613304 w 1047734"/>
                  <a:gd name="connsiteY59" fmla="*/ 520824 h 735697"/>
                  <a:gd name="connsiteX60" fmla="*/ 310553 w 1047734"/>
                  <a:gd name="connsiteY60" fmla="*/ 520824 h 735697"/>
                  <a:gd name="connsiteX61" fmla="*/ 145219 w 1047734"/>
                  <a:gd name="connsiteY61" fmla="*/ 520824 h 735697"/>
                  <a:gd name="connsiteX62" fmla="*/ 145713 w 1047734"/>
                  <a:gd name="connsiteY62" fmla="*/ 514015 h 735697"/>
                  <a:gd name="connsiteX63" fmla="*/ 145503 w 1047734"/>
                  <a:gd name="connsiteY63" fmla="*/ 478238 h 735697"/>
                  <a:gd name="connsiteX64" fmla="*/ 145045 w 1047734"/>
                  <a:gd name="connsiteY64" fmla="*/ 373952 h 735697"/>
                  <a:gd name="connsiteX65" fmla="*/ 144282 w 1047734"/>
                  <a:gd name="connsiteY65" fmla="*/ 144012 h 735697"/>
                  <a:gd name="connsiteX66" fmla="*/ 23277 w 1047734"/>
                  <a:gd name="connsiteY66" fmla="*/ 683897 h 735697"/>
                  <a:gd name="connsiteX67" fmla="*/ 36588 w 1047734"/>
                  <a:gd name="connsiteY67" fmla="*/ 664330 h 735697"/>
                  <a:gd name="connsiteX68" fmla="*/ 67134 w 1047734"/>
                  <a:gd name="connsiteY68" fmla="*/ 624841 h 735697"/>
                  <a:gd name="connsiteX69" fmla="*/ 108330 w 1047734"/>
                  <a:gd name="connsiteY69" fmla="*/ 578703 h 735697"/>
                  <a:gd name="connsiteX70" fmla="*/ 140474 w 1047734"/>
                  <a:gd name="connsiteY70" fmla="*/ 540376 h 735697"/>
                  <a:gd name="connsiteX71" fmla="*/ 443190 w 1047734"/>
                  <a:gd name="connsiteY71" fmla="*/ 540376 h 735697"/>
                  <a:gd name="connsiteX72" fmla="*/ 745956 w 1047734"/>
                  <a:gd name="connsiteY72" fmla="*/ 540376 h 735697"/>
                  <a:gd name="connsiteX73" fmla="*/ 912481 w 1047734"/>
                  <a:gd name="connsiteY73" fmla="*/ 540376 h 735697"/>
                  <a:gd name="connsiteX74" fmla="*/ 939284 w 1047734"/>
                  <a:gd name="connsiteY74" fmla="*/ 572774 h 735697"/>
                  <a:gd name="connsiteX75" fmla="*/ 979413 w 1047734"/>
                  <a:gd name="connsiteY75" fmla="*/ 614698 h 735697"/>
                  <a:gd name="connsiteX76" fmla="*/ 1013882 w 1047734"/>
                  <a:gd name="connsiteY76" fmla="*/ 662325 h 735697"/>
                  <a:gd name="connsiteX77" fmla="*/ 1025732 w 1047734"/>
                  <a:gd name="connsiteY77" fmla="*/ 680555 h 735697"/>
                  <a:gd name="connsiteX78" fmla="*/ 1027927 w 1047734"/>
                  <a:gd name="connsiteY78" fmla="*/ 688366 h 735697"/>
                  <a:gd name="connsiteX79" fmla="*/ 1026532 w 1047734"/>
                  <a:gd name="connsiteY79" fmla="*/ 691272 h 735697"/>
                  <a:gd name="connsiteX80" fmla="*/ 1024287 w 1047734"/>
                  <a:gd name="connsiteY80" fmla="*/ 693401 h 735697"/>
                  <a:gd name="connsiteX81" fmla="*/ 977735 w 1047734"/>
                  <a:gd name="connsiteY81" fmla="*/ 690589 h 735697"/>
                  <a:gd name="connsiteX82" fmla="*/ 928618 w 1047734"/>
                  <a:gd name="connsiteY82" fmla="*/ 690589 h 735697"/>
                  <a:gd name="connsiteX83" fmla="*/ 828902 w 1047734"/>
                  <a:gd name="connsiteY83" fmla="*/ 690589 h 735697"/>
                  <a:gd name="connsiteX84" fmla="*/ 632282 w 1047734"/>
                  <a:gd name="connsiteY84" fmla="*/ 690589 h 735697"/>
                  <a:gd name="connsiteX85" fmla="*/ 237545 w 1047734"/>
                  <a:gd name="connsiteY85" fmla="*/ 690589 h 735697"/>
                  <a:gd name="connsiteX86" fmla="*/ 127708 w 1047734"/>
                  <a:gd name="connsiteY86" fmla="*/ 691286 h 735697"/>
                  <a:gd name="connsiteX87" fmla="*/ 17719 w 1047734"/>
                  <a:gd name="connsiteY87" fmla="*/ 695740 h 735697"/>
                  <a:gd name="connsiteX88" fmla="*/ 23277 w 1047734"/>
                  <a:gd name="connsiteY88" fmla="*/ 683897 h 735697"/>
                  <a:gd name="connsiteX89" fmla="*/ 945315 w 1047734"/>
                  <a:gd name="connsiteY89" fmla="*/ 715954 h 735697"/>
                  <a:gd name="connsiteX90" fmla="*/ 900536 w 1047734"/>
                  <a:gd name="connsiteY90" fmla="*/ 715954 h 735697"/>
                  <a:gd name="connsiteX91" fmla="*/ 810948 w 1047734"/>
                  <a:gd name="connsiteY91" fmla="*/ 715954 h 735697"/>
                  <a:gd name="connsiteX92" fmla="*/ 633154 w 1047734"/>
                  <a:gd name="connsiteY92" fmla="*/ 715954 h 735697"/>
                  <a:gd name="connsiteX93" fmla="*/ 277515 w 1047734"/>
                  <a:gd name="connsiteY93" fmla="*/ 715954 h 735697"/>
                  <a:gd name="connsiteX94" fmla="*/ 177813 w 1047734"/>
                  <a:gd name="connsiteY94" fmla="*/ 716659 h 735697"/>
                  <a:gd name="connsiteX95" fmla="*/ 92680 w 1047734"/>
                  <a:gd name="connsiteY95" fmla="*/ 719768 h 735697"/>
                  <a:gd name="connsiteX96" fmla="*/ 88023 w 1047734"/>
                  <a:gd name="connsiteY96" fmla="*/ 716252 h 735697"/>
                  <a:gd name="connsiteX97" fmla="*/ 40759 w 1047734"/>
                  <a:gd name="connsiteY97" fmla="*/ 709371 h 735697"/>
                  <a:gd name="connsiteX98" fmla="*/ 32011 w 1047734"/>
                  <a:gd name="connsiteY98" fmla="*/ 706254 h 735697"/>
                  <a:gd name="connsiteX99" fmla="*/ 113242 w 1047734"/>
                  <a:gd name="connsiteY99" fmla="*/ 709291 h 735697"/>
                  <a:gd name="connsiteX100" fmla="*/ 212958 w 1047734"/>
                  <a:gd name="connsiteY100" fmla="*/ 710134 h 735697"/>
                  <a:gd name="connsiteX101" fmla="*/ 409578 w 1047734"/>
                  <a:gd name="connsiteY101" fmla="*/ 710134 h 735697"/>
                  <a:gd name="connsiteX102" fmla="*/ 804314 w 1047734"/>
                  <a:gd name="connsiteY102" fmla="*/ 710134 h 735697"/>
                  <a:gd name="connsiteX103" fmla="*/ 914152 w 1047734"/>
                  <a:gd name="connsiteY103" fmla="*/ 710134 h 735697"/>
                  <a:gd name="connsiteX104" fmla="*/ 970498 w 1047734"/>
                  <a:gd name="connsiteY104" fmla="*/ 710134 h 735697"/>
                  <a:gd name="connsiteX105" fmla="*/ 1000324 w 1047734"/>
                  <a:gd name="connsiteY105" fmla="*/ 710134 h 735697"/>
                  <a:gd name="connsiteX106" fmla="*/ 985451 w 1047734"/>
                  <a:gd name="connsiteY106" fmla="*/ 718257 h 735697"/>
                  <a:gd name="connsiteX107" fmla="*/ 945315 w 1047734"/>
                  <a:gd name="connsiteY107" fmla="*/ 715954 h 73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1047734" h="735697">
                    <a:moveTo>
                      <a:pt x="1042989" y="665137"/>
                    </a:moveTo>
                    <a:cubicBezTo>
                      <a:pt x="1038935" y="657391"/>
                      <a:pt x="1032911" y="650910"/>
                      <a:pt x="1027527" y="644095"/>
                    </a:cubicBezTo>
                    <a:cubicBezTo>
                      <a:pt x="1020210" y="634824"/>
                      <a:pt x="1013177" y="625328"/>
                      <a:pt x="1005846" y="616064"/>
                    </a:cubicBezTo>
                    <a:cubicBezTo>
                      <a:pt x="992208" y="598829"/>
                      <a:pt x="977575" y="582583"/>
                      <a:pt x="961765" y="567317"/>
                    </a:cubicBezTo>
                    <a:cubicBezTo>
                      <a:pt x="950241" y="556193"/>
                      <a:pt x="939604" y="543674"/>
                      <a:pt x="927891" y="532623"/>
                    </a:cubicBezTo>
                    <a:cubicBezTo>
                      <a:pt x="930543" y="516348"/>
                      <a:pt x="929751" y="498997"/>
                      <a:pt x="930173" y="482649"/>
                    </a:cubicBezTo>
                    <a:cubicBezTo>
                      <a:pt x="931059" y="448267"/>
                      <a:pt x="931568" y="413878"/>
                      <a:pt x="932011" y="379489"/>
                    </a:cubicBezTo>
                    <a:cubicBezTo>
                      <a:pt x="933028" y="301011"/>
                      <a:pt x="933631" y="222519"/>
                      <a:pt x="933646" y="144026"/>
                    </a:cubicBezTo>
                    <a:cubicBezTo>
                      <a:pt x="933653" y="121735"/>
                      <a:pt x="933834" y="99400"/>
                      <a:pt x="933210" y="77116"/>
                    </a:cubicBezTo>
                    <a:cubicBezTo>
                      <a:pt x="932737" y="60346"/>
                      <a:pt x="931473" y="42494"/>
                      <a:pt x="925508" y="26691"/>
                    </a:cubicBezTo>
                    <a:cubicBezTo>
                      <a:pt x="920785" y="14186"/>
                      <a:pt x="911783" y="825"/>
                      <a:pt x="897048" y="185"/>
                    </a:cubicBezTo>
                    <a:cubicBezTo>
                      <a:pt x="886244" y="-287"/>
                      <a:pt x="875294" y="287"/>
                      <a:pt x="864483" y="338"/>
                    </a:cubicBezTo>
                    <a:cubicBezTo>
                      <a:pt x="840847" y="447"/>
                      <a:pt x="817218" y="556"/>
                      <a:pt x="793583" y="657"/>
                    </a:cubicBezTo>
                    <a:cubicBezTo>
                      <a:pt x="723359" y="970"/>
                      <a:pt x="653142" y="1261"/>
                      <a:pt x="582918" y="1529"/>
                    </a:cubicBezTo>
                    <a:cubicBezTo>
                      <a:pt x="507935" y="1813"/>
                      <a:pt x="432945" y="2081"/>
                      <a:pt x="357962" y="2263"/>
                    </a:cubicBezTo>
                    <a:cubicBezTo>
                      <a:pt x="308423" y="2379"/>
                      <a:pt x="258878" y="2612"/>
                      <a:pt x="209340" y="2328"/>
                    </a:cubicBezTo>
                    <a:cubicBezTo>
                      <a:pt x="188545" y="2212"/>
                      <a:pt x="164452" y="-2569"/>
                      <a:pt x="147130" y="11048"/>
                    </a:cubicBezTo>
                    <a:cubicBezTo>
                      <a:pt x="126589" y="27199"/>
                      <a:pt x="125790" y="57759"/>
                      <a:pt x="125122" y="81642"/>
                    </a:cubicBezTo>
                    <a:cubicBezTo>
                      <a:pt x="124926" y="88712"/>
                      <a:pt x="124940" y="95789"/>
                      <a:pt x="124897" y="102858"/>
                    </a:cubicBezTo>
                    <a:cubicBezTo>
                      <a:pt x="124453" y="172334"/>
                      <a:pt x="124679" y="241817"/>
                      <a:pt x="125056" y="311292"/>
                    </a:cubicBezTo>
                    <a:cubicBezTo>
                      <a:pt x="125420" y="379068"/>
                      <a:pt x="124352" y="447497"/>
                      <a:pt x="130143" y="515091"/>
                    </a:cubicBezTo>
                    <a:cubicBezTo>
                      <a:pt x="130397" y="518062"/>
                      <a:pt x="131072" y="521833"/>
                      <a:pt x="132002" y="525779"/>
                    </a:cubicBezTo>
                    <a:cubicBezTo>
                      <a:pt x="130222" y="529317"/>
                      <a:pt x="130564" y="533982"/>
                      <a:pt x="133041" y="537084"/>
                    </a:cubicBezTo>
                    <a:cubicBezTo>
                      <a:pt x="120051" y="547271"/>
                      <a:pt x="107887" y="558729"/>
                      <a:pt x="95790" y="569824"/>
                    </a:cubicBezTo>
                    <a:cubicBezTo>
                      <a:pt x="79987" y="584312"/>
                      <a:pt x="64816" y="599476"/>
                      <a:pt x="50974" y="615882"/>
                    </a:cubicBezTo>
                    <a:cubicBezTo>
                      <a:pt x="39996" y="628895"/>
                      <a:pt x="29235" y="642344"/>
                      <a:pt x="18888" y="655880"/>
                    </a:cubicBezTo>
                    <a:cubicBezTo>
                      <a:pt x="12705" y="663974"/>
                      <a:pt x="-5415" y="685241"/>
                      <a:pt x="1582" y="696634"/>
                    </a:cubicBezTo>
                    <a:cubicBezTo>
                      <a:pt x="1741" y="701989"/>
                      <a:pt x="5316" y="708027"/>
                      <a:pt x="8273" y="711682"/>
                    </a:cubicBezTo>
                    <a:cubicBezTo>
                      <a:pt x="14536" y="719427"/>
                      <a:pt x="23190" y="723844"/>
                      <a:pt x="32461" y="727049"/>
                    </a:cubicBezTo>
                    <a:cubicBezTo>
                      <a:pt x="49579" y="732978"/>
                      <a:pt x="70301" y="735615"/>
                      <a:pt x="88044" y="731735"/>
                    </a:cubicBezTo>
                    <a:cubicBezTo>
                      <a:pt x="88422" y="731655"/>
                      <a:pt x="88764" y="731524"/>
                      <a:pt x="89105" y="731394"/>
                    </a:cubicBezTo>
                    <a:cubicBezTo>
                      <a:pt x="114703" y="733777"/>
                      <a:pt x="140591" y="734409"/>
                      <a:pt x="166268" y="734692"/>
                    </a:cubicBezTo>
                    <a:cubicBezTo>
                      <a:pt x="196131" y="735027"/>
                      <a:pt x="225986" y="735521"/>
                      <a:pt x="255848" y="735521"/>
                    </a:cubicBezTo>
                    <a:cubicBezTo>
                      <a:pt x="315115" y="735521"/>
                      <a:pt x="374375" y="735521"/>
                      <a:pt x="433642" y="735521"/>
                    </a:cubicBezTo>
                    <a:cubicBezTo>
                      <a:pt x="552191" y="735521"/>
                      <a:pt x="670733" y="735521"/>
                      <a:pt x="789282" y="735521"/>
                    </a:cubicBezTo>
                    <a:cubicBezTo>
                      <a:pt x="822515" y="735521"/>
                      <a:pt x="855749" y="735521"/>
                      <a:pt x="888983" y="735521"/>
                    </a:cubicBezTo>
                    <a:cubicBezTo>
                      <a:pt x="905353" y="735521"/>
                      <a:pt x="921722" y="735521"/>
                      <a:pt x="938100" y="735521"/>
                    </a:cubicBezTo>
                    <a:cubicBezTo>
                      <a:pt x="954658" y="735521"/>
                      <a:pt x="971406" y="736749"/>
                      <a:pt x="987544" y="732738"/>
                    </a:cubicBezTo>
                    <a:cubicBezTo>
                      <a:pt x="999597" y="735819"/>
                      <a:pt x="1014078" y="726497"/>
                      <a:pt x="1022979" y="719485"/>
                    </a:cubicBezTo>
                    <a:cubicBezTo>
                      <a:pt x="1027251" y="716121"/>
                      <a:pt x="1031167" y="712299"/>
                      <a:pt x="1034328" y="708027"/>
                    </a:cubicBezTo>
                    <a:cubicBezTo>
                      <a:pt x="1051170" y="702330"/>
                      <a:pt x="1049775" y="678099"/>
                      <a:pt x="1042989" y="665137"/>
                    </a:cubicBezTo>
                    <a:close/>
                    <a:moveTo>
                      <a:pt x="896830" y="19745"/>
                    </a:moveTo>
                    <a:cubicBezTo>
                      <a:pt x="897818" y="19825"/>
                      <a:pt x="898130" y="20173"/>
                      <a:pt x="896830" y="19745"/>
                    </a:cubicBezTo>
                    <a:lnTo>
                      <a:pt x="896830" y="19745"/>
                    </a:lnTo>
                    <a:close/>
                    <a:moveTo>
                      <a:pt x="144282" y="144012"/>
                    </a:moveTo>
                    <a:cubicBezTo>
                      <a:pt x="144318" y="123696"/>
                      <a:pt x="144187" y="103367"/>
                      <a:pt x="144631" y="83052"/>
                    </a:cubicBezTo>
                    <a:cubicBezTo>
                      <a:pt x="145030" y="65156"/>
                      <a:pt x="143759" y="32939"/>
                      <a:pt x="163209" y="23799"/>
                    </a:cubicBezTo>
                    <a:cubicBezTo>
                      <a:pt x="173585" y="18924"/>
                      <a:pt x="185523" y="21532"/>
                      <a:pt x="196567" y="21736"/>
                    </a:cubicBezTo>
                    <a:cubicBezTo>
                      <a:pt x="235671" y="22462"/>
                      <a:pt x="274827" y="21954"/>
                      <a:pt x="313931" y="21888"/>
                    </a:cubicBezTo>
                    <a:cubicBezTo>
                      <a:pt x="384787" y="21765"/>
                      <a:pt x="455643" y="21525"/>
                      <a:pt x="526499" y="21271"/>
                    </a:cubicBezTo>
                    <a:cubicBezTo>
                      <a:pt x="599710" y="21009"/>
                      <a:pt x="672913" y="20711"/>
                      <a:pt x="746123" y="20399"/>
                    </a:cubicBezTo>
                    <a:cubicBezTo>
                      <a:pt x="792268" y="20203"/>
                      <a:pt x="838413" y="19999"/>
                      <a:pt x="884558" y="19781"/>
                    </a:cubicBezTo>
                    <a:cubicBezTo>
                      <a:pt x="888489" y="19767"/>
                      <a:pt x="892420" y="19803"/>
                      <a:pt x="896343" y="19730"/>
                    </a:cubicBezTo>
                    <a:cubicBezTo>
                      <a:pt x="896496" y="19730"/>
                      <a:pt x="896641" y="19730"/>
                      <a:pt x="896779" y="19745"/>
                    </a:cubicBezTo>
                    <a:cubicBezTo>
                      <a:pt x="904321" y="22506"/>
                      <a:pt x="907213" y="32540"/>
                      <a:pt x="909080" y="39566"/>
                    </a:cubicBezTo>
                    <a:cubicBezTo>
                      <a:pt x="914871" y="61385"/>
                      <a:pt x="913897" y="84897"/>
                      <a:pt x="914014" y="107312"/>
                    </a:cubicBezTo>
                    <a:cubicBezTo>
                      <a:pt x="914384" y="178888"/>
                      <a:pt x="913803" y="250470"/>
                      <a:pt x="913105" y="322038"/>
                    </a:cubicBezTo>
                    <a:cubicBezTo>
                      <a:pt x="912473" y="386748"/>
                      <a:pt x="912495" y="451624"/>
                      <a:pt x="909501" y="516282"/>
                    </a:cubicBezTo>
                    <a:cubicBezTo>
                      <a:pt x="909429" y="517794"/>
                      <a:pt x="909356" y="519312"/>
                      <a:pt x="909276" y="520824"/>
                    </a:cubicBezTo>
                    <a:cubicBezTo>
                      <a:pt x="810621" y="520824"/>
                      <a:pt x="711959" y="520824"/>
                      <a:pt x="613304" y="520824"/>
                    </a:cubicBezTo>
                    <a:cubicBezTo>
                      <a:pt x="512389" y="520824"/>
                      <a:pt x="411467" y="520824"/>
                      <a:pt x="310553" y="520824"/>
                    </a:cubicBezTo>
                    <a:cubicBezTo>
                      <a:pt x="255441" y="520824"/>
                      <a:pt x="200330" y="520824"/>
                      <a:pt x="145219" y="520824"/>
                    </a:cubicBezTo>
                    <a:cubicBezTo>
                      <a:pt x="145488" y="518448"/>
                      <a:pt x="145706" y="516478"/>
                      <a:pt x="145713" y="514015"/>
                    </a:cubicBezTo>
                    <a:cubicBezTo>
                      <a:pt x="145735" y="502092"/>
                      <a:pt x="145473" y="490162"/>
                      <a:pt x="145503" y="478238"/>
                    </a:cubicBezTo>
                    <a:cubicBezTo>
                      <a:pt x="145582" y="443479"/>
                      <a:pt x="145357" y="408712"/>
                      <a:pt x="145045" y="373952"/>
                    </a:cubicBezTo>
                    <a:cubicBezTo>
                      <a:pt x="144347" y="297306"/>
                      <a:pt x="144129" y="220659"/>
                      <a:pt x="144282" y="144012"/>
                    </a:cubicBezTo>
                    <a:close/>
                    <a:moveTo>
                      <a:pt x="23277" y="683897"/>
                    </a:moveTo>
                    <a:cubicBezTo>
                      <a:pt x="27121" y="677016"/>
                      <a:pt x="31778" y="670564"/>
                      <a:pt x="36588" y="664330"/>
                    </a:cubicBezTo>
                    <a:cubicBezTo>
                      <a:pt x="46738" y="651179"/>
                      <a:pt x="56671" y="637723"/>
                      <a:pt x="67134" y="624841"/>
                    </a:cubicBezTo>
                    <a:cubicBezTo>
                      <a:pt x="80132" y="608841"/>
                      <a:pt x="94431" y="593910"/>
                      <a:pt x="108330" y="578703"/>
                    </a:cubicBezTo>
                    <a:cubicBezTo>
                      <a:pt x="119447" y="566540"/>
                      <a:pt x="131210" y="554181"/>
                      <a:pt x="140474" y="540376"/>
                    </a:cubicBezTo>
                    <a:cubicBezTo>
                      <a:pt x="241382" y="540376"/>
                      <a:pt x="342282" y="540376"/>
                      <a:pt x="443190" y="540376"/>
                    </a:cubicBezTo>
                    <a:cubicBezTo>
                      <a:pt x="544111" y="540376"/>
                      <a:pt x="645034" y="540376"/>
                      <a:pt x="745956" y="540376"/>
                    </a:cubicBezTo>
                    <a:cubicBezTo>
                      <a:pt x="801459" y="540376"/>
                      <a:pt x="856970" y="540376"/>
                      <a:pt x="912481" y="540376"/>
                    </a:cubicBezTo>
                    <a:cubicBezTo>
                      <a:pt x="918424" y="552967"/>
                      <a:pt x="929468" y="563154"/>
                      <a:pt x="939284" y="572774"/>
                    </a:cubicBezTo>
                    <a:cubicBezTo>
                      <a:pt x="953111" y="586310"/>
                      <a:pt x="967323" y="599527"/>
                      <a:pt x="979413" y="614698"/>
                    </a:cubicBezTo>
                    <a:cubicBezTo>
                      <a:pt x="991634" y="630036"/>
                      <a:pt x="1002097" y="646674"/>
                      <a:pt x="1013882" y="662325"/>
                    </a:cubicBezTo>
                    <a:cubicBezTo>
                      <a:pt x="1018213" y="668080"/>
                      <a:pt x="1022565" y="674067"/>
                      <a:pt x="1025732" y="680555"/>
                    </a:cubicBezTo>
                    <a:cubicBezTo>
                      <a:pt x="1027098" y="683352"/>
                      <a:pt x="1028530" y="686193"/>
                      <a:pt x="1027927" y="688366"/>
                    </a:cubicBezTo>
                    <a:cubicBezTo>
                      <a:pt x="1027643" y="689368"/>
                      <a:pt x="1027135" y="690335"/>
                      <a:pt x="1026532" y="691272"/>
                    </a:cubicBezTo>
                    <a:cubicBezTo>
                      <a:pt x="1025783" y="691984"/>
                      <a:pt x="1025035" y="692689"/>
                      <a:pt x="1024287" y="693401"/>
                    </a:cubicBezTo>
                    <a:cubicBezTo>
                      <a:pt x="1008898" y="689957"/>
                      <a:pt x="993472" y="690589"/>
                      <a:pt x="977735" y="690589"/>
                    </a:cubicBezTo>
                    <a:cubicBezTo>
                      <a:pt x="961365" y="690589"/>
                      <a:pt x="944988" y="690589"/>
                      <a:pt x="928618" y="690589"/>
                    </a:cubicBezTo>
                    <a:cubicBezTo>
                      <a:pt x="895377" y="690589"/>
                      <a:pt x="862143" y="690589"/>
                      <a:pt x="828902" y="690589"/>
                    </a:cubicBezTo>
                    <a:cubicBezTo>
                      <a:pt x="763364" y="690589"/>
                      <a:pt x="697827" y="690589"/>
                      <a:pt x="632282" y="690589"/>
                    </a:cubicBezTo>
                    <a:cubicBezTo>
                      <a:pt x="500706" y="690589"/>
                      <a:pt x="369122" y="690589"/>
                      <a:pt x="237545" y="690589"/>
                    </a:cubicBezTo>
                    <a:cubicBezTo>
                      <a:pt x="200926" y="690589"/>
                      <a:pt x="164321" y="690916"/>
                      <a:pt x="127708" y="691286"/>
                    </a:cubicBezTo>
                    <a:cubicBezTo>
                      <a:pt x="91074" y="691657"/>
                      <a:pt x="54171" y="692049"/>
                      <a:pt x="17719" y="695740"/>
                    </a:cubicBezTo>
                    <a:cubicBezTo>
                      <a:pt x="19993" y="692173"/>
                      <a:pt x="21214" y="687595"/>
                      <a:pt x="23277" y="683897"/>
                    </a:cubicBezTo>
                    <a:close/>
                    <a:moveTo>
                      <a:pt x="945315" y="715954"/>
                    </a:moveTo>
                    <a:cubicBezTo>
                      <a:pt x="930391" y="715954"/>
                      <a:pt x="915459" y="715954"/>
                      <a:pt x="900536" y="715954"/>
                    </a:cubicBezTo>
                    <a:cubicBezTo>
                      <a:pt x="870673" y="715954"/>
                      <a:pt x="840811" y="715954"/>
                      <a:pt x="810948" y="715954"/>
                    </a:cubicBezTo>
                    <a:cubicBezTo>
                      <a:pt x="751681" y="715954"/>
                      <a:pt x="692421" y="715954"/>
                      <a:pt x="633154" y="715954"/>
                    </a:cubicBezTo>
                    <a:cubicBezTo>
                      <a:pt x="514605" y="715954"/>
                      <a:pt x="396064" y="715954"/>
                      <a:pt x="277515" y="715954"/>
                    </a:cubicBezTo>
                    <a:cubicBezTo>
                      <a:pt x="244274" y="715954"/>
                      <a:pt x="211047" y="716288"/>
                      <a:pt x="177813" y="716659"/>
                    </a:cubicBezTo>
                    <a:cubicBezTo>
                      <a:pt x="149484" y="716978"/>
                      <a:pt x="120937" y="717327"/>
                      <a:pt x="92680" y="719768"/>
                    </a:cubicBezTo>
                    <a:cubicBezTo>
                      <a:pt x="91743" y="718075"/>
                      <a:pt x="90202" y="716731"/>
                      <a:pt x="88023" y="716252"/>
                    </a:cubicBezTo>
                    <a:cubicBezTo>
                      <a:pt x="72394" y="712793"/>
                      <a:pt x="56308" y="713818"/>
                      <a:pt x="40759" y="709371"/>
                    </a:cubicBezTo>
                    <a:cubicBezTo>
                      <a:pt x="37838" y="708535"/>
                      <a:pt x="34888" y="707496"/>
                      <a:pt x="32011" y="706254"/>
                    </a:cubicBezTo>
                    <a:cubicBezTo>
                      <a:pt x="58996" y="708397"/>
                      <a:pt x="86206" y="709015"/>
                      <a:pt x="113242" y="709291"/>
                    </a:cubicBezTo>
                    <a:cubicBezTo>
                      <a:pt x="146476" y="709625"/>
                      <a:pt x="179717" y="710134"/>
                      <a:pt x="212958" y="710134"/>
                    </a:cubicBezTo>
                    <a:cubicBezTo>
                      <a:pt x="278496" y="710134"/>
                      <a:pt x="344041" y="710134"/>
                      <a:pt x="409578" y="710134"/>
                    </a:cubicBezTo>
                    <a:cubicBezTo>
                      <a:pt x="541154" y="710134"/>
                      <a:pt x="672738" y="710134"/>
                      <a:pt x="804314" y="710134"/>
                    </a:cubicBezTo>
                    <a:cubicBezTo>
                      <a:pt x="840927" y="710134"/>
                      <a:pt x="877539" y="710134"/>
                      <a:pt x="914152" y="710134"/>
                    </a:cubicBezTo>
                    <a:cubicBezTo>
                      <a:pt x="932934" y="710134"/>
                      <a:pt x="951716" y="710134"/>
                      <a:pt x="970498" y="710134"/>
                    </a:cubicBezTo>
                    <a:cubicBezTo>
                      <a:pt x="980445" y="710134"/>
                      <a:pt x="990421" y="710483"/>
                      <a:pt x="1000324" y="710134"/>
                    </a:cubicBezTo>
                    <a:cubicBezTo>
                      <a:pt x="995042" y="712481"/>
                      <a:pt x="989643" y="714791"/>
                      <a:pt x="985451" y="718257"/>
                    </a:cubicBezTo>
                    <a:cubicBezTo>
                      <a:pt x="972235" y="715351"/>
                      <a:pt x="958902" y="715954"/>
                      <a:pt x="945315" y="7159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3A78F94A-B3BF-8345-9710-D73F323BB391}"/>
                  </a:ext>
                </a:extLst>
              </p:cNvPr>
              <p:cNvSpPr/>
              <p:nvPr/>
            </p:nvSpPr>
            <p:spPr>
              <a:xfrm>
                <a:off x="7893260" y="3669090"/>
                <a:ext cx="742795" cy="461525"/>
              </a:xfrm>
              <a:custGeom>
                <a:avLst/>
                <a:gdLst>
                  <a:gd name="connsiteX0" fmla="*/ 9809 w 742795"/>
                  <a:gd name="connsiteY0" fmla="*/ 461526 h 461525"/>
                  <a:gd name="connsiteX1" fmla="*/ 572858 w 742795"/>
                  <a:gd name="connsiteY1" fmla="*/ 461526 h 461525"/>
                  <a:gd name="connsiteX2" fmla="*/ 731630 w 742795"/>
                  <a:gd name="connsiteY2" fmla="*/ 461526 h 461525"/>
                  <a:gd name="connsiteX3" fmla="*/ 739615 w 742795"/>
                  <a:gd name="connsiteY3" fmla="*/ 446311 h 461525"/>
                  <a:gd name="connsiteX4" fmla="*/ 739738 w 742795"/>
                  <a:gd name="connsiteY4" fmla="*/ 444756 h 461525"/>
                  <a:gd name="connsiteX5" fmla="*/ 741715 w 742795"/>
                  <a:gd name="connsiteY5" fmla="*/ 304119 h 461525"/>
                  <a:gd name="connsiteX6" fmla="*/ 742667 w 742795"/>
                  <a:gd name="connsiteY6" fmla="*/ 101280 h 461525"/>
                  <a:gd name="connsiteX7" fmla="*/ 741896 w 742795"/>
                  <a:gd name="connsiteY7" fmla="*/ 59029 h 461525"/>
                  <a:gd name="connsiteX8" fmla="*/ 738583 w 742795"/>
                  <a:gd name="connsiteY8" fmla="*/ 36847 h 461525"/>
                  <a:gd name="connsiteX9" fmla="*/ 732553 w 742795"/>
                  <a:gd name="connsiteY9" fmla="*/ 19336 h 461525"/>
                  <a:gd name="connsiteX10" fmla="*/ 375853 w 742795"/>
                  <a:gd name="connsiteY10" fmla="*/ 19336 h 461525"/>
                  <a:gd name="connsiteX11" fmla="*/ 378919 w 742795"/>
                  <a:gd name="connsiteY11" fmla="*/ 16081 h 461525"/>
                  <a:gd name="connsiteX12" fmla="*/ 379950 w 742795"/>
                  <a:gd name="connsiteY12" fmla="*/ 13625 h 461525"/>
                  <a:gd name="connsiteX13" fmla="*/ 379950 w 742795"/>
                  <a:gd name="connsiteY13" fmla="*/ 8256 h 461525"/>
                  <a:gd name="connsiteX14" fmla="*/ 377807 w 742795"/>
                  <a:gd name="connsiteY14" fmla="*/ 4013 h 461525"/>
                  <a:gd name="connsiteX15" fmla="*/ 374952 w 742795"/>
                  <a:gd name="connsiteY15" fmla="*/ 1390 h 461525"/>
                  <a:gd name="connsiteX16" fmla="*/ 372518 w 742795"/>
                  <a:gd name="connsiteY16" fmla="*/ 365 h 461525"/>
                  <a:gd name="connsiteX17" fmla="*/ 367104 w 742795"/>
                  <a:gd name="connsiteY17" fmla="*/ 365 h 461525"/>
                  <a:gd name="connsiteX18" fmla="*/ 364671 w 742795"/>
                  <a:gd name="connsiteY18" fmla="*/ 1390 h 461525"/>
                  <a:gd name="connsiteX19" fmla="*/ 361016 w 742795"/>
                  <a:gd name="connsiteY19" fmla="*/ 5044 h 461525"/>
                  <a:gd name="connsiteX20" fmla="*/ 359890 w 742795"/>
                  <a:gd name="connsiteY20" fmla="*/ 7740 h 461525"/>
                  <a:gd name="connsiteX21" fmla="*/ 359853 w 742795"/>
                  <a:gd name="connsiteY21" fmla="*/ 7885 h 461525"/>
                  <a:gd name="connsiteX22" fmla="*/ 359839 w 742795"/>
                  <a:gd name="connsiteY22" fmla="*/ 7958 h 461525"/>
                  <a:gd name="connsiteX23" fmla="*/ 359475 w 742795"/>
                  <a:gd name="connsiteY23" fmla="*/ 10661 h 461525"/>
                  <a:gd name="connsiteX24" fmla="*/ 360907 w 742795"/>
                  <a:gd name="connsiteY24" fmla="*/ 16154 h 461525"/>
                  <a:gd name="connsiteX25" fmla="*/ 363849 w 742795"/>
                  <a:gd name="connsiteY25" fmla="*/ 19343 h 461525"/>
                  <a:gd name="connsiteX26" fmla="*/ 172722 w 742795"/>
                  <a:gd name="connsiteY26" fmla="*/ 19343 h 461525"/>
                  <a:gd name="connsiteX27" fmla="*/ 13725 w 742795"/>
                  <a:gd name="connsiteY27" fmla="*/ 19343 h 461525"/>
                  <a:gd name="connsiteX28" fmla="*/ 4585 w 742795"/>
                  <a:gd name="connsiteY28" fmla="*/ 31717 h 461525"/>
                  <a:gd name="connsiteX29" fmla="*/ 4548 w 742795"/>
                  <a:gd name="connsiteY29" fmla="*/ 32211 h 461525"/>
                  <a:gd name="connsiteX30" fmla="*/ 2841 w 742795"/>
                  <a:gd name="connsiteY30" fmla="*/ 55781 h 461525"/>
                  <a:gd name="connsiteX31" fmla="*/ 2863 w 742795"/>
                  <a:gd name="connsiteY31" fmla="*/ 91238 h 461525"/>
                  <a:gd name="connsiteX32" fmla="*/ 2768 w 742795"/>
                  <a:gd name="connsiteY32" fmla="*/ 185759 h 461525"/>
                  <a:gd name="connsiteX33" fmla="*/ 574 w 742795"/>
                  <a:gd name="connsiteY33" fmla="*/ 385467 h 461525"/>
                  <a:gd name="connsiteX34" fmla="*/ 0 w 742795"/>
                  <a:gd name="connsiteY34" fmla="*/ 444763 h 461525"/>
                  <a:gd name="connsiteX35" fmla="*/ 770 w 742795"/>
                  <a:gd name="connsiteY35" fmla="*/ 448709 h 461525"/>
                  <a:gd name="connsiteX36" fmla="*/ 9809 w 742795"/>
                  <a:gd name="connsiteY36" fmla="*/ 461526 h 461525"/>
                  <a:gd name="connsiteX37" fmla="*/ 573809 w 742795"/>
                  <a:gd name="connsiteY37" fmla="*/ 38881 h 461525"/>
                  <a:gd name="connsiteX38" fmla="*/ 724444 w 742795"/>
                  <a:gd name="connsiteY38" fmla="*/ 38881 h 461525"/>
                  <a:gd name="connsiteX39" fmla="*/ 723034 w 742795"/>
                  <a:gd name="connsiteY39" fmla="*/ 55767 h 461525"/>
                  <a:gd name="connsiteX40" fmla="*/ 723056 w 742795"/>
                  <a:gd name="connsiteY40" fmla="*/ 91224 h 461525"/>
                  <a:gd name="connsiteX41" fmla="*/ 722962 w 742795"/>
                  <a:gd name="connsiteY41" fmla="*/ 185745 h 461525"/>
                  <a:gd name="connsiteX42" fmla="*/ 720768 w 742795"/>
                  <a:gd name="connsiteY42" fmla="*/ 385453 h 461525"/>
                  <a:gd name="connsiteX43" fmla="*/ 720208 w 742795"/>
                  <a:gd name="connsiteY43" fmla="*/ 441973 h 461525"/>
                  <a:gd name="connsiteX44" fmla="*/ 168632 w 742795"/>
                  <a:gd name="connsiteY44" fmla="*/ 441973 h 461525"/>
                  <a:gd name="connsiteX45" fmla="*/ 19596 w 742795"/>
                  <a:gd name="connsiteY45" fmla="*/ 441973 h 461525"/>
                  <a:gd name="connsiteX46" fmla="*/ 21565 w 742795"/>
                  <a:gd name="connsiteY46" fmla="*/ 304112 h 461525"/>
                  <a:gd name="connsiteX47" fmla="*/ 22517 w 742795"/>
                  <a:gd name="connsiteY47" fmla="*/ 101273 h 461525"/>
                  <a:gd name="connsiteX48" fmla="*/ 21754 w 742795"/>
                  <a:gd name="connsiteY48" fmla="*/ 59022 h 461525"/>
                  <a:gd name="connsiteX49" fmla="*/ 18789 w 742795"/>
                  <a:gd name="connsiteY49" fmla="*/ 38881 h 461525"/>
                  <a:gd name="connsiteX50" fmla="*/ 573809 w 742795"/>
                  <a:gd name="connsiteY50" fmla="*/ 38881 h 46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742795" h="461525">
                    <a:moveTo>
                      <a:pt x="9809" y="461526"/>
                    </a:moveTo>
                    <a:cubicBezTo>
                      <a:pt x="197492" y="461526"/>
                      <a:pt x="385174" y="461526"/>
                      <a:pt x="572858" y="461526"/>
                    </a:cubicBezTo>
                    <a:cubicBezTo>
                      <a:pt x="625782" y="461526"/>
                      <a:pt x="678706" y="461526"/>
                      <a:pt x="731630" y="461526"/>
                    </a:cubicBezTo>
                    <a:cubicBezTo>
                      <a:pt x="740378" y="461526"/>
                      <a:pt x="743044" y="452066"/>
                      <a:pt x="739615" y="446311"/>
                    </a:cubicBezTo>
                    <a:cubicBezTo>
                      <a:pt x="739688" y="445810"/>
                      <a:pt x="739738" y="445301"/>
                      <a:pt x="739738" y="444756"/>
                    </a:cubicBezTo>
                    <a:cubicBezTo>
                      <a:pt x="739760" y="397877"/>
                      <a:pt x="741119" y="350991"/>
                      <a:pt x="741715" y="304119"/>
                    </a:cubicBezTo>
                    <a:cubicBezTo>
                      <a:pt x="742572" y="236518"/>
                      <a:pt x="743037" y="168888"/>
                      <a:pt x="742667" y="101280"/>
                    </a:cubicBezTo>
                    <a:cubicBezTo>
                      <a:pt x="742587" y="87322"/>
                      <a:pt x="743335" y="72921"/>
                      <a:pt x="741896" y="59029"/>
                    </a:cubicBezTo>
                    <a:cubicBezTo>
                      <a:pt x="741119" y="51546"/>
                      <a:pt x="739869" y="44214"/>
                      <a:pt x="738583" y="36847"/>
                    </a:cubicBezTo>
                    <a:cubicBezTo>
                      <a:pt x="744629" y="31841"/>
                      <a:pt x="742630" y="19336"/>
                      <a:pt x="732553" y="19336"/>
                    </a:cubicBezTo>
                    <a:cubicBezTo>
                      <a:pt x="613655" y="19336"/>
                      <a:pt x="494757" y="19336"/>
                      <a:pt x="375853" y="19336"/>
                    </a:cubicBezTo>
                    <a:cubicBezTo>
                      <a:pt x="377102" y="18479"/>
                      <a:pt x="378141" y="17411"/>
                      <a:pt x="378919" y="16081"/>
                    </a:cubicBezTo>
                    <a:cubicBezTo>
                      <a:pt x="379362" y="15296"/>
                      <a:pt x="379711" y="14475"/>
                      <a:pt x="379950" y="13625"/>
                    </a:cubicBezTo>
                    <a:cubicBezTo>
                      <a:pt x="380430" y="11831"/>
                      <a:pt x="380430" y="10043"/>
                      <a:pt x="379950" y="8256"/>
                    </a:cubicBezTo>
                    <a:cubicBezTo>
                      <a:pt x="379638" y="6941"/>
                      <a:pt x="378708" y="4993"/>
                      <a:pt x="377807" y="4013"/>
                    </a:cubicBezTo>
                    <a:cubicBezTo>
                      <a:pt x="377088" y="2908"/>
                      <a:pt x="376136" y="2029"/>
                      <a:pt x="374952" y="1390"/>
                    </a:cubicBezTo>
                    <a:cubicBezTo>
                      <a:pt x="374138" y="1048"/>
                      <a:pt x="373332" y="707"/>
                      <a:pt x="372518" y="365"/>
                    </a:cubicBezTo>
                    <a:cubicBezTo>
                      <a:pt x="370716" y="-122"/>
                      <a:pt x="368914" y="-122"/>
                      <a:pt x="367104" y="365"/>
                    </a:cubicBezTo>
                    <a:cubicBezTo>
                      <a:pt x="366291" y="707"/>
                      <a:pt x="365484" y="1048"/>
                      <a:pt x="364671" y="1390"/>
                    </a:cubicBezTo>
                    <a:cubicBezTo>
                      <a:pt x="363138" y="2298"/>
                      <a:pt x="361924" y="3511"/>
                      <a:pt x="361016" y="5044"/>
                    </a:cubicBezTo>
                    <a:cubicBezTo>
                      <a:pt x="360602" y="5923"/>
                      <a:pt x="360158" y="6810"/>
                      <a:pt x="359890" y="7740"/>
                    </a:cubicBezTo>
                    <a:cubicBezTo>
                      <a:pt x="359875" y="7791"/>
                      <a:pt x="359868" y="7834"/>
                      <a:pt x="359853" y="7885"/>
                    </a:cubicBezTo>
                    <a:cubicBezTo>
                      <a:pt x="359846" y="7907"/>
                      <a:pt x="359846" y="7929"/>
                      <a:pt x="359839" y="7958"/>
                    </a:cubicBezTo>
                    <a:cubicBezTo>
                      <a:pt x="359715" y="8859"/>
                      <a:pt x="359599" y="9760"/>
                      <a:pt x="359475" y="10661"/>
                    </a:cubicBezTo>
                    <a:cubicBezTo>
                      <a:pt x="359359" y="12463"/>
                      <a:pt x="359999" y="14606"/>
                      <a:pt x="360907" y="16154"/>
                    </a:cubicBezTo>
                    <a:cubicBezTo>
                      <a:pt x="361648" y="17418"/>
                      <a:pt x="362665" y="18501"/>
                      <a:pt x="363849" y="19343"/>
                    </a:cubicBezTo>
                    <a:cubicBezTo>
                      <a:pt x="300143" y="19343"/>
                      <a:pt x="236429" y="19343"/>
                      <a:pt x="172722" y="19343"/>
                    </a:cubicBezTo>
                    <a:cubicBezTo>
                      <a:pt x="119726" y="19343"/>
                      <a:pt x="66722" y="19343"/>
                      <a:pt x="13725" y="19343"/>
                    </a:cubicBezTo>
                    <a:cubicBezTo>
                      <a:pt x="6307" y="19343"/>
                      <a:pt x="3262" y="26137"/>
                      <a:pt x="4585" y="31717"/>
                    </a:cubicBezTo>
                    <a:cubicBezTo>
                      <a:pt x="4570" y="31884"/>
                      <a:pt x="4548" y="32051"/>
                      <a:pt x="4548" y="32211"/>
                    </a:cubicBezTo>
                    <a:cubicBezTo>
                      <a:pt x="4440" y="40036"/>
                      <a:pt x="3357" y="47971"/>
                      <a:pt x="2841" y="55781"/>
                    </a:cubicBezTo>
                    <a:cubicBezTo>
                      <a:pt x="2071" y="67552"/>
                      <a:pt x="2768" y="79446"/>
                      <a:pt x="2863" y="91238"/>
                    </a:cubicBezTo>
                    <a:cubicBezTo>
                      <a:pt x="3117" y="122743"/>
                      <a:pt x="3066" y="154255"/>
                      <a:pt x="2768" y="185759"/>
                    </a:cubicBezTo>
                    <a:cubicBezTo>
                      <a:pt x="2136" y="252329"/>
                      <a:pt x="1148" y="318898"/>
                      <a:pt x="574" y="385467"/>
                    </a:cubicBezTo>
                    <a:cubicBezTo>
                      <a:pt x="407" y="405230"/>
                      <a:pt x="15" y="425000"/>
                      <a:pt x="0" y="444763"/>
                    </a:cubicBezTo>
                    <a:cubicBezTo>
                      <a:pt x="0" y="446260"/>
                      <a:pt x="283" y="447568"/>
                      <a:pt x="770" y="448709"/>
                    </a:cubicBezTo>
                    <a:cubicBezTo>
                      <a:pt x="-814" y="454354"/>
                      <a:pt x="2180" y="461526"/>
                      <a:pt x="9809" y="461526"/>
                    </a:cubicBezTo>
                    <a:close/>
                    <a:moveTo>
                      <a:pt x="573809" y="38881"/>
                    </a:moveTo>
                    <a:cubicBezTo>
                      <a:pt x="624023" y="38881"/>
                      <a:pt x="674230" y="38881"/>
                      <a:pt x="724444" y="38881"/>
                    </a:cubicBezTo>
                    <a:cubicBezTo>
                      <a:pt x="724059" y="44519"/>
                      <a:pt x="723398" y="50172"/>
                      <a:pt x="723034" y="55767"/>
                    </a:cubicBezTo>
                    <a:cubicBezTo>
                      <a:pt x="722264" y="67537"/>
                      <a:pt x="722962" y="79432"/>
                      <a:pt x="723056" y="91224"/>
                    </a:cubicBezTo>
                    <a:cubicBezTo>
                      <a:pt x="723318" y="122729"/>
                      <a:pt x="723259" y="154240"/>
                      <a:pt x="722962" y="185745"/>
                    </a:cubicBezTo>
                    <a:cubicBezTo>
                      <a:pt x="722330" y="252314"/>
                      <a:pt x="721341" y="318883"/>
                      <a:pt x="720768" y="385453"/>
                    </a:cubicBezTo>
                    <a:cubicBezTo>
                      <a:pt x="720608" y="404293"/>
                      <a:pt x="720251" y="423133"/>
                      <a:pt x="720208" y="441973"/>
                    </a:cubicBezTo>
                    <a:cubicBezTo>
                      <a:pt x="536347" y="441973"/>
                      <a:pt x="352486" y="441973"/>
                      <a:pt x="168632" y="441973"/>
                    </a:cubicBezTo>
                    <a:cubicBezTo>
                      <a:pt x="118956" y="441973"/>
                      <a:pt x="69279" y="441973"/>
                      <a:pt x="19596" y="441973"/>
                    </a:cubicBezTo>
                    <a:cubicBezTo>
                      <a:pt x="19668" y="396024"/>
                      <a:pt x="20984" y="350061"/>
                      <a:pt x="21565" y="304112"/>
                    </a:cubicBezTo>
                    <a:cubicBezTo>
                      <a:pt x="22422" y="236511"/>
                      <a:pt x="22887" y="168881"/>
                      <a:pt x="22517" y="101273"/>
                    </a:cubicBezTo>
                    <a:cubicBezTo>
                      <a:pt x="22444" y="87315"/>
                      <a:pt x="23185" y="72914"/>
                      <a:pt x="21754" y="59022"/>
                    </a:cubicBezTo>
                    <a:cubicBezTo>
                      <a:pt x="21049" y="52228"/>
                      <a:pt x="19952" y="45558"/>
                      <a:pt x="18789" y="38881"/>
                    </a:cubicBezTo>
                    <a:cubicBezTo>
                      <a:pt x="203799" y="38881"/>
                      <a:pt x="388800" y="38881"/>
                      <a:pt x="573809" y="388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ADF696B9-4F74-0E40-8727-DB18D6C15F87}"/>
                  </a:ext>
                </a:extLst>
              </p:cNvPr>
              <p:cNvSpPr/>
              <p:nvPr/>
            </p:nvSpPr>
            <p:spPr>
              <a:xfrm>
                <a:off x="8044668" y="4253679"/>
                <a:ext cx="370436" cy="73818"/>
              </a:xfrm>
              <a:custGeom>
                <a:avLst/>
                <a:gdLst>
                  <a:gd name="connsiteX0" fmla="*/ 9434 w 370436"/>
                  <a:gd name="connsiteY0" fmla="*/ 73818 h 73818"/>
                  <a:gd name="connsiteX1" fmla="*/ 360198 w 370436"/>
                  <a:gd name="connsiteY1" fmla="*/ 70672 h 73818"/>
                  <a:gd name="connsiteX2" fmla="*/ 365125 w 370436"/>
                  <a:gd name="connsiteY2" fmla="*/ 69284 h 73818"/>
                  <a:gd name="connsiteX3" fmla="*/ 370313 w 370436"/>
                  <a:gd name="connsiteY3" fmla="*/ 59257 h 73818"/>
                  <a:gd name="connsiteX4" fmla="*/ 363250 w 370436"/>
                  <a:gd name="connsiteY4" fmla="*/ 43963 h 73818"/>
                  <a:gd name="connsiteX5" fmla="*/ 357183 w 370436"/>
                  <a:gd name="connsiteY5" fmla="*/ 30136 h 73818"/>
                  <a:gd name="connsiteX6" fmla="*/ 346757 w 370436"/>
                  <a:gd name="connsiteY6" fmla="*/ 13032 h 73818"/>
                  <a:gd name="connsiteX7" fmla="*/ 337355 w 370436"/>
                  <a:gd name="connsiteY7" fmla="*/ 3383 h 73818"/>
                  <a:gd name="connsiteX8" fmla="*/ 32322 w 370436"/>
                  <a:gd name="connsiteY8" fmla="*/ 1756 h 73818"/>
                  <a:gd name="connsiteX9" fmla="*/ 23748 w 370436"/>
                  <a:gd name="connsiteY9" fmla="*/ 7474 h 73818"/>
                  <a:gd name="connsiteX10" fmla="*/ 22070 w 370436"/>
                  <a:gd name="connsiteY10" fmla="*/ 10097 h 73818"/>
                  <a:gd name="connsiteX11" fmla="*/ 1493 w 370436"/>
                  <a:gd name="connsiteY11" fmla="*/ 58560 h 73818"/>
                  <a:gd name="connsiteX12" fmla="*/ 9434 w 370436"/>
                  <a:gd name="connsiteY12" fmla="*/ 73818 h 73818"/>
                  <a:gd name="connsiteX13" fmla="*/ 335124 w 370436"/>
                  <a:gd name="connsiteY13" fmla="*/ 22834 h 73818"/>
                  <a:gd name="connsiteX14" fmla="*/ 337515 w 370436"/>
                  <a:gd name="connsiteY14" fmla="*/ 26968 h 73818"/>
                  <a:gd name="connsiteX15" fmla="*/ 343676 w 370436"/>
                  <a:gd name="connsiteY15" fmla="*/ 41659 h 73818"/>
                  <a:gd name="connsiteX16" fmla="*/ 347309 w 370436"/>
                  <a:gd name="connsiteY16" fmla="*/ 51425 h 73818"/>
                  <a:gd name="connsiteX17" fmla="*/ 23458 w 370436"/>
                  <a:gd name="connsiteY17" fmla="*/ 54266 h 73818"/>
                  <a:gd name="connsiteX18" fmla="*/ 38396 w 370436"/>
                  <a:gd name="connsiteY18" fmla="*/ 21148 h 73818"/>
                  <a:gd name="connsiteX19" fmla="*/ 335124 w 370436"/>
                  <a:gd name="connsiteY19" fmla="*/ 22834 h 7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70436" h="73818">
                    <a:moveTo>
                      <a:pt x="9434" y="73818"/>
                    </a:moveTo>
                    <a:cubicBezTo>
                      <a:pt x="126363" y="73825"/>
                      <a:pt x="243306" y="73803"/>
                      <a:pt x="360198" y="70672"/>
                    </a:cubicBezTo>
                    <a:cubicBezTo>
                      <a:pt x="362138" y="70621"/>
                      <a:pt x="363781" y="70105"/>
                      <a:pt x="365125" y="69284"/>
                    </a:cubicBezTo>
                    <a:cubicBezTo>
                      <a:pt x="368598" y="67642"/>
                      <a:pt x="371025" y="63152"/>
                      <a:pt x="370313" y="59257"/>
                    </a:cubicBezTo>
                    <a:cubicBezTo>
                      <a:pt x="369339" y="53902"/>
                      <a:pt x="365495" y="48925"/>
                      <a:pt x="363250" y="43963"/>
                    </a:cubicBezTo>
                    <a:cubicBezTo>
                      <a:pt x="361172" y="39378"/>
                      <a:pt x="359349" y="34677"/>
                      <a:pt x="357183" y="30136"/>
                    </a:cubicBezTo>
                    <a:cubicBezTo>
                      <a:pt x="354488" y="24476"/>
                      <a:pt x="351327" y="17849"/>
                      <a:pt x="346757" y="13032"/>
                    </a:cubicBezTo>
                    <a:cubicBezTo>
                      <a:pt x="346539" y="8317"/>
                      <a:pt x="343407" y="3630"/>
                      <a:pt x="337355" y="3383"/>
                    </a:cubicBezTo>
                    <a:cubicBezTo>
                      <a:pt x="235728" y="-795"/>
                      <a:pt x="133992" y="-817"/>
                      <a:pt x="32322" y="1756"/>
                    </a:cubicBezTo>
                    <a:cubicBezTo>
                      <a:pt x="27933" y="1865"/>
                      <a:pt x="25078" y="4328"/>
                      <a:pt x="23748" y="7474"/>
                    </a:cubicBezTo>
                    <a:cubicBezTo>
                      <a:pt x="23109" y="8179"/>
                      <a:pt x="22535" y="9043"/>
                      <a:pt x="22070" y="10097"/>
                    </a:cubicBezTo>
                    <a:cubicBezTo>
                      <a:pt x="14884" y="26125"/>
                      <a:pt x="6260" y="41565"/>
                      <a:pt x="1493" y="58560"/>
                    </a:cubicBezTo>
                    <a:cubicBezTo>
                      <a:pt x="-2002" y="64292"/>
                      <a:pt x="636" y="73818"/>
                      <a:pt x="9434" y="73818"/>
                    </a:cubicBezTo>
                    <a:close/>
                    <a:moveTo>
                      <a:pt x="335124" y="22834"/>
                    </a:moveTo>
                    <a:cubicBezTo>
                      <a:pt x="335945" y="24200"/>
                      <a:pt x="336773" y="25558"/>
                      <a:pt x="337515" y="26968"/>
                    </a:cubicBezTo>
                    <a:cubicBezTo>
                      <a:pt x="340000" y="31684"/>
                      <a:pt x="341736" y="36711"/>
                      <a:pt x="343676" y="41659"/>
                    </a:cubicBezTo>
                    <a:cubicBezTo>
                      <a:pt x="344868" y="44711"/>
                      <a:pt x="346016" y="48075"/>
                      <a:pt x="347309" y="51425"/>
                    </a:cubicBezTo>
                    <a:cubicBezTo>
                      <a:pt x="239383" y="54106"/>
                      <a:pt x="131413" y="54266"/>
                      <a:pt x="23458" y="54266"/>
                    </a:cubicBezTo>
                    <a:cubicBezTo>
                      <a:pt x="27701" y="42931"/>
                      <a:pt x="33376" y="32192"/>
                      <a:pt x="38396" y="21148"/>
                    </a:cubicBezTo>
                    <a:cubicBezTo>
                      <a:pt x="137298" y="18750"/>
                      <a:pt x="236266" y="18830"/>
                      <a:pt x="335124" y="228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98" name="Graphic 153" descr="illustration of a rolling chair">
            <a:extLst>
              <a:ext uri="{FF2B5EF4-FFF2-40B4-BE49-F238E27FC236}">
                <a16:creationId xmlns:a16="http://schemas.microsoft.com/office/drawing/2014/main" id="{236442CD-25E7-204D-A112-37CC4AEB853C}"/>
              </a:ext>
            </a:extLst>
          </p:cNvPr>
          <p:cNvGrpSpPr/>
          <p:nvPr/>
        </p:nvGrpSpPr>
        <p:grpSpPr>
          <a:xfrm>
            <a:off x="4403524" y="3990091"/>
            <a:ext cx="1448204" cy="2208609"/>
            <a:chOff x="6655486" y="4215311"/>
            <a:chExt cx="1448204" cy="2208609"/>
          </a:xfrm>
        </p:grpSpPr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A4AEB080-E896-E94B-8515-25FAAE899D9C}"/>
                </a:ext>
              </a:extLst>
            </p:cNvPr>
            <p:cNvSpPr/>
            <p:nvPr/>
          </p:nvSpPr>
          <p:spPr>
            <a:xfrm>
              <a:off x="6668529" y="4228632"/>
              <a:ext cx="1314890" cy="1200453"/>
            </a:xfrm>
            <a:custGeom>
              <a:avLst/>
              <a:gdLst>
                <a:gd name="connsiteX0" fmla="*/ 1275053 w 1314890"/>
                <a:gd name="connsiteY0" fmla="*/ 895887 h 1200453"/>
                <a:gd name="connsiteX1" fmla="*/ 1168472 w 1314890"/>
                <a:gd name="connsiteY1" fmla="*/ 851094 h 1200453"/>
                <a:gd name="connsiteX2" fmla="*/ 855686 w 1314890"/>
                <a:gd name="connsiteY2" fmla="*/ 802434 h 1200453"/>
                <a:gd name="connsiteX3" fmla="*/ 843327 w 1314890"/>
                <a:gd name="connsiteY3" fmla="*/ 786217 h 1200453"/>
                <a:gd name="connsiteX4" fmla="*/ 725933 w 1314890"/>
                <a:gd name="connsiteY4" fmla="*/ 421685 h 1200453"/>
                <a:gd name="connsiteX5" fmla="*/ 702763 w 1314890"/>
                <a:gd name="connsiteY5" fmla="*/ 121258 h 1200453"/>
                <a:gd name="connsiteX6" fmla="*/ 591552 w 1314890"/>
                <a:gd name="connsiteY6" fmla="*/ 2310 h 1200453"/>
                <a:gd name="connsiteX7" fmla="*/ 359083 w 1314890"/>
                <a:gd name="connsiteY7" fmla="*/ 4635 h 1200453"/>
                <a:gd name="connsiteX8" fmla="*/ 21579 w 1314890"/>
                <a:gd name="connsiteY8" fmla="*/ 76457 h 1200453"/>
                <a:gd name="connsiteX9" fmla="*/ 59049 w 1314890"/>
                <a:gd name="connsiteY9" fmla="*/ 295797 h 1200453"/>
                <a:gd name="connsiteX10" fmla="*/ 106538 w 1314890"/>
                <a:gd name="connsiteY10" fmla="*/ 740653 h 1200453"/>
                <a:gd name="connsiteX11" fmla="*/ 115032 w 1314890"/>
                <a:gd name="connsiteY11" fmla="*/ 1036451 h 1200453"/>
                <a:gd name="connsiteX12" fmla="*/ 155626 w 1314890"/>
                <a:gd name="connsiteY12" fmla="*/ 1050576 h 1200453"/>
                <a:gd name="connsiteX13" fmla="*/ 171262 w 1314890"/>
                <a:gd name="connsiteY13" fmla="*/ 1053105 h 1200453"/>
                <a:gd name="connsiteX14" fmla="*/ 306566 w 1314890"/>
                <a:gd name="connsiteY14" fmla="*/ 1163879 h 1200453"/>
                <a:gd name="connsiteX15" fmla="*/ 1017096 w 1314890"/>
                <a:gd name="connsiteY15" fmla="*/ 1180874 h 1200453"/>
                <a:gd name="connsiteX16" fmla="*/ 1288953 w 1314890"/>
                <a:gd name="connsiteY16" fmla="*/ 1105956 h 1200453"/>
                <a:gd name="connsiteX17" fmla="*/ 1314441 w 1314890"/>
                <a:gd name="connsiteY17" fmla="*/ 976203 h 1200453"/>
                <a:gd name="connsiteX18" fmla="*/ 1275053 w 1314890"/>
                <a:gd name="connsiteY18" fmla="*/ 895887 h 1200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14890" h="1200453">
                  <a:moveTo>
                    <a:pt x="1275053" y="895887"/>
                  </a:moveTo>
                  <a:cubicBezTo>
                    <a:pt x="1250996" y="863525"/>
                    <a:pt x="1205549" y="859355"/>
                    <a:pt x="1168472" y="851094"/>
                  </a:cubicBezTo>
                  <a:cubicBezTo>
                    <a:pt x="1062754" y="826484"/>
                    <a:pt x="964440" y="804999"/>
                    <a:pt x="855686" y="802434"/>
                  </a:cubicBezTo>
                  <a:cubicBezTo>
                    <a:pt x="850862" y="800160"/>
                    <a:pt x="846335" y="789625"/>
                    <a:pt x="843327" y="786217"/>
                  </a:cubicBezTo>
                  <a:cubicBezTo>
                    <a:pt x="757089" y="686523"/>
                    <a:pt x="733780" y="549723"/>
                    <a:pt x="725933" y="421685"/>
                  </a:cubicBezTo>
                  <a:cubicBezTo>
                    <a:pt x="722373" y="320995"/>
                    <a:pt x="725388" y="220059"/>
                    <a:pt x="702763" y="121258"/>
                  </a:cubicBezTo>
                  <a:cubicBezTo>
                    <a:pt x="692169" y="55924"/>
                    <a:pt x="667342" y="6764"/>
                    <a:pt x="591552" y="2310"/>
                  </a:cubicBezTo>
                  <a:cubicBezTo>
                    <a:pt x="512776" y="-2318"/>
                    <a:pt x="436544" y="820"/>
                    <a:pt x="359083" y="4635"/>
                  </a:cubicBezTo>
                  <a:cubicBezTo>
                    <a:pt x="243920" y="17394"/>
                    <a:pt x="128103" y="30879"/>
                    <a:pt x="21579" y="76457"/>
                  </a:cubicBezTo>
                  <a:cubicBezTo>
                    <a:pt x="-35537" y="144480"/>
                    <a:pt x="36234" y="228066"/>
                    <a:pt x="59049" y="295797"/>
                  </a:cubicBezTo>
                  <a:cubicBezTo>
                    <a:pt x="109786" y="439341"/>
                    <a:pt x="110694" y="589583"/>
                    <a:pt x="106538" y="740653"/>
                  </a:cubicBezTo>
                  <a:cubicBezTo>
                    <a:pt x="103748" y="841939"/>
                    <a:pt x="99905" y="937339"/>
                    <a:pt x="115032" y="1036451"/>
                  </a:cubicBezTo>
                  <a:cubicBezTo>
                    <a:pt x="116282" y="1071945"/>
                    <a:pt x="136916" y="1069998"/>
                    <a:pt x="155626" y="1050576"/>
                  </a:cubicBezTo>
                  <a:cubicBezTo>
                    <a:pt x="160327" y="1045693"/>
                    <a:pt x="168472" y="1046929"/>
                    <a:pt x="171262" y="1053105"/>
                  </a:cubicBezTo>
                  <a:cubicBezTo>
                    <a:pt x="197070" y="1110308"/>
                    <a:pt x="243542" y="1156337"/>
                    <a:pt x="306566" y="1163879"/>
                  </a:cubicBezTo>
                  <a:cubicBezTo>
                    <a:pt x="541527" y="1206152"/>
                    <a:pt x="780398" y="1211731"/>
                    <a:pt x="1017096" y="1180874"/>
                  </a:cubicBezTo>
                  <a:cubicBezTo>
                    <a:pt x="1091003" y="1164707"/>
                    <a:pt x="1246949" y="1169481"/>
                    <a:pt x="1288953" y="1105956"/>
                  </a:cubicBezTo>
                  <a:cubicBezTo>
                    <a:pt x="1312029" y="1067121"/>
                    <a:pt x="1312836" y="1020292"/>
                    <a:pt x="1314441" y="976203"/>
                  </a:cubicBezTo>
                  <a:cubicBezTo>
                    <a:pt x="1318096" y="942672"/>
                    <a:pt x="1298965" y="917089"/>
                    <a:pt x="1275053" y="89588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B13BD2E8-338D-2141-8AC4-537AE72098FF}"/>
                </a:ext>
              </a:extLst>
            </p:cNvPr>
            <p:cNvSpPr/>
            <p:nvPr/>
          </p:nvSpPr>
          <p:spPr>
            <a:xfrm>
              <a:off x="6868924" y="5853853"/>
              <a:ext cx="1211811" cy="459115"/>
            </a:xfrm>
            <a:custGeom>
              <a:avLst/>
              <a:gdLst>
                <a:gd name="connsiteX0" fmla="*/ 1204135 w 1211811"/>
                <a:gd name="connsiteY0" fmla="*/ 215031 h 459115"/>
                <a:gd name="connsiteX1" fmla="*/ 1175922 w 1211811"/>
                <a:gd name="connsiteY1" fmla="*/ 175440 h 459115"/>
                <a:gd name="connsiteX2" fmla="*/ 1175552 w 1211811"/>
                <a:gd name="connsiteY2" fmla="*/ 175309 h 459115"/>
                <a:gd name="connsiteX3" fmla="*/ 880160 w 1211811"/>
                <a:gd name="connsiteY3" fmla="*/ 101954 h 459115"/>
                <a:gd name="connsiteX4" fmla="*/ 876527 w 1211811"/>
                <a:gd name="connsiteY4" fmla="*/ 95138 h 459115"/>
                <a:gd name="connsiteX5" fmla="*/ 873774 w 1211811"/>
                <a:gd name="connsiteY5" fmla="*/ 48005 h 459115"/>
                <a:gd name="connsiteX6" fmla="*/ 824460 w 1211811"/>
                <a:gd name="connsiteY6" fmla="*/ 850 h 459115"/>
                <a:gd name="connsiteX7" fmla="*/ 750357 w 1211811"/>
                <a:gd name="connsiteY7" fmla="*/ 13688 h 459115"/>
                <a:gd name="connsiteX8" fmla="*/ 696713 w 1211811"/>
                <a:gd name="connsiteY8" fmla="*/ 23555 h 459115"/>
                <a:gd name="connsiteX9" fmla="*/ 692710 w 1211811"/>
                <a:gd name="connsiteY9" fmla="*/ 34127 h 459115"/>
                <a:gd name="connsiteX10" fmla="*/ 698617 w 1211811"/>
                <a:gd name="connsiteY10" fmla="*/ 42599 h 459115"/>
                <a:gd name="connsiteX11" fmla="*/ 699242 w 1211811"/>
                <a:gd name="connsiteY11" fmla="*/ 45113 h 459115"/>
                <a:gd name="connsiteX12" fmla="*/ 697862 w 1211811"/>
                <a:gd name="connsiteY12" fmla="*/ 65356 h 459115"/>
                <a:gd name="connsiteX13" fmla="*/ 696953 w 1211811"/>
                <a:gd name="connsiteY13" fmla="*/ 67928 h 459115"/>
                <a:gd name="connsiteX14" fmla="*/ 621062 w 1211811"/>
                <a:gd name="connsiteY14" fmla="*/ 106959 h 459115"/>
                <a:gd name="connsiteX15" fmla="*/ 620408 w 1211811"/>
                <a:gd name="connsiteY15" fmla="*/ 107047 h 459115"/>
                <a:gd name="connsiteX16" fmla="*/ 464731 w 1211811"/>
                <a:gd name="connsiteY16" fmla="*/ 75332 h 459115"/>
                <a:gd name="connsiteX17" fmla="*/ 463546 w 1211811"/>
                <a:gd name="connsiteY17" fmla="*/ 72788 h 459115"/>
                <a:gd name="connsiteX18" fmla="*/ 461774 w 1211811"/>
                <a:gd name="connsiteY18" fmla="*/ 60967 h 459115"/>
                <a:gd name="connsiteX19" fmla="*/ 458192 w 1211811"/>
                <a:gd name="connsiteY19" fmla="*/ 43536 h 459115"/>
                <a:gd name="connsiteX20" fmla="*/ 452524 w 1211811"/>
                <a:gd name="connsiteY20" fmla="*/ 40056 h 459115"/>
                <a:gd name="connsiteX21" fmla="*/ 245740 w 1211811"/>
                <a:gd name="connsiteY21" fmla="*/ 35522 h 459115"/>
                <a:gd name="connsiteX22" fmla="*/ 165917 w 1211811"/>
                <a:gd name="connsiteY22" fmla="*/ 47482 h 459115"/>
                <a:gd name="connsiteX23" fmla="*/ 149882 w 1211811"/>
                <a:gd name="connsiteY23" fmla="*/ 90641 h 459115"/>
                <a:gd name="connsiteX24" fmla="*/ 146263 w 1211811"/>
                <a:gd name="connsiteY24" fmla="*/ 104170 h 459115"/>
                <a:gd name="connsiteX25" fmla="*/ 146975 w 1211811"/>
                <a:gd name="connsiteY25" fmla="*/ 109822 h 459115"/>
                <a:gd name="connsiteX26" fmla="*/ 151858 w 1211811"/>
                <a:gd name="connsiteY26" fmla="*/ 112750 h 459115"/>
                <a:gd name="connsiteX27" fmla="*/ 286632 w 1211811"/>
                <a:gd name="connsiteY27" fmla="*/ 121288 h 459115"/>
                <a:gd name="connsiteX28" fmla="*/ 288128 w 1211811"/>
                <a:gd name="connsiteY28" fmla="*/ 131227 h 459115"/>
                <a:gd name="connsiteX29" fmla="*/ 32815 w 1211811"/>
                <a:gd name="connsiteY29" fmla="*/ 232186 h 459115"/>
                <a:gd name="connsiteX30" fmla="*/ 7327 w 1211811"/>
                <a:gd name="connsiteY30" fmla="*/ 266938 h 459115"/>
                <a:gd name="connsiteX31" fmla="*/ 5779 w 1211811"/>
                <a:gd name="connsiteY31" fmla="*/ 354208 h 459115"/>
                <a:gd name="connsiteX32" fmla="*/ 107726 w 1211811"/>
                <a:gd name="connsiteY32" fmla="*/ 322543 h 459115"/>
                <a:gd name="connsiteX33" fmla="*/ 254466 w 1211811"/>
                <a:gd name="connsiteY33" fmla="*/ 264620 h 459115"/>
                <a:gd name="connsiteX34" fmla="*/ 415846 w 1211811"/>
                <a:gd name="connsiteY34" fmla="*/ 221999 h 459115"/>
                <a:gd name="connsiteX35" fmla="*/ 416108 w 1211811"/>
                <a:gd name="connsiteY35" fmla="*/ 221926 h 459115"/>
                <a:gd name="connsiteX36" fmla="*/ 528350 w 1211811"/>
                <a:gd name="connsiteY36" fmla="*/ 181201 h 459115"/>
                <a:gd name="connsiteX37" fmla="*/ 528554 w 1211811"/>
                <a:gd name="connsiteY37" fmla="*/ 180969 h 459115"/>
                <a:gd name="connsiteX38" fmla="*/ 538755 w 1211811"/>
                <a:gd name="connsiteY38" fmla="*/ 178797 h 459115"/>
                <a:gd name="connsiteX39" fmla="*/ 553926 w 1211811"/>
                <a:gd name="connsiteY39" fmla="*/ 194294 h 459115"/>
                <a:gd name="connsiteX40" fmla="*/ 576232 w 1211811"/>
                <a:gd name="connsiteY40" fmla="*/ 228117 h 459115"/>
                <a:gd name="connsiteX41" fmla="*/ 598930 w 1211811"/>
                <a:gd name="connsiteY41" fmla="*/ 319942 h 459115"/>
                <a:gd name="connsiteX42" fmla="*/ 624484 w 1211811"/>
                <a:gd name="connsiteY42" fmla="*/ 415407 h 459115"/>
                <a:gd name="connsiteX43" fmla="*/ 637991 w 1211811"/>
                <a:gd name="connsiteY43" fmla="*/ 447348 h 459115"/>
                <a:gd name="connsiteX44" fmla="*/ 647219 w 1211811"/>
                <a:gd name="connsiteY44" fmla="*/ 457287 h 459115"/>
                <a:gd name="connsiteX45" fmla="*/ 649340 w 1211811"/>
                <a:gd name="connsiteY45" fmla="*/ 458079 h 459115"/>
                <a:gd name="connsiteX46" fmla="*/ 680808 w 1211811"/>
                <a:gd name="connsiteY46" fmla="*/ 459075 h 459115"/>
                <a:gd name="connsiteX47" fmla="*/ 681259 w 1211811"/>
                <a:gd name="connsiteY47" fmla="*/ 459067 h 459115"/>
                <a:gd name="connsiteX48" fmla="*/ 698493 w 1211811"/>
                <a:gd name="connsiteY48" fmla="*/ 453190 h 459115"/>
                <a:gd name="connsiteX49" fmla="*/ 680017 w 1211811"/>
                <a:gd name="connsiteY49" fmla="*/ 288554 h 459115"/>
                <a:gd name="connsiteX50" fmla="*/ 654070 w 1211811"/>
                <a:gd name="connsiteY50" fmla="*/ 201292 h 459115"/>
                <a:gd name="connsiteX51" fmla="*/ 660014 w 1211811"/>
                <a:gd name="connsiteY51" fmla="*/ 195065 h 459115"/>
                <a:gd name="connsiteX52" fmla="*/ 1124110 w 1211811"/>
                <a:gd name="connsiteY52" fmla="*/ 265296 h 459115"/>
                <a:gd name="connsiteX53" fmla="*/ 1124698 w 1211811"/>
                <a:gd name="connsiteY53" fmla="*/ 265441 h 459115"/>
                <a:gd name="connsiteX54" fmla="*/ 1141242 w 1211811"/>
                <a:gd name="connsiteY54" fmla="*/ 273456 h 459115"/>
                <a:gd name="connsiteX55" fmla="*/ 1202043 w 1211811"/>
                <a:gd name="connsiteY55" fmla="*/ 288183 h 459115"/>
                <a:gd name="connsiteX56" fmla="*/ 1211808 w 1211811"/>
                <a:gd name="connsiteY56" fmla="*/ 276369 h 459115"/>
                <a:gd name="connsiteX57" fmla="*/ 1204135 w 1211811"/>
                <a:gd name="connsiteY57" fmla="*/ 215031 h 45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211811" h="459115">
                  <a:moveTo>
                    <a:pt x="1204135" y="215031"/>
                  </a:moveTo>
                  <a:cubicBezTo>
                    <a:pt x="1200306" y="197005"/>
                    <a:pt x="1198315" y="184108"/>
                    <a:pt x="1175922" y="175440"/>
                  </a:cubicBezTo>
                  <a:cubicBezTo>
                    <a:pt x="1175799" y="175396"/>
                    <a:pt x="1175675" y="175345"/>
                    <a:pt x="1175552" y="175309"/>
                  </a:cubicBezTo>
                  <a:cubicBezTo>
                    <a:pt x="1068766" y="141603"/>
                    <a:pt x="987157" y="126665"/>
                    <a:pt x="880160" y="101954"/>
                  </a:cubicBezTo>
                  <a:cubicBezTo>
                    <a:pt x="877130" y="101256"/>
                    <a:pt x="875372" y="98023"/>
                    <a:pt x="876527" y="95138"/>
                  </a:cubicBezTo>
                  <a:cubicBezTo>
                    <a:pt x="881497" y="82779"/>
                    <a:pt x="873861" y="54544"/>
                    <a:pt x="873774" y="48005"/>
                  </a:cubicBezTo>
                  <a:cubicBezTo>
                    <a:pt x="871209" y="8566"/>
                    <a:pt x="853938" y="-3531"/>
                    <a:pt x="824460" y="850"/>
                  </a:cubicBezTo>
                  <a:cubicBezTo>
                    <a:pt x="799575" y="4039"/>
                    <a:pt x="774552" y="8944"/>
                    <a:pt x="750357" y="13688"/>
                  </a:cubicBezTo>
                  <a:cubicBezTo>
                    <a:pt x="732774" y="17140"/>
                    <a:pt x="714595" y="20700"/>
                    <a:pt x="696713" y="23555"/>
                  </a:cubicBezTo>
                  <a:cubicBezTo>
                    <a:pt x="691889" y="24180"/>
                    <a:pt x="689476" y="30458"/>
                    <a:pt x="692710" y="34127"/>
                  </a:cubicBezTo>
                  <a:cubicBezTo>
                    <a:pt x="695071" y="36997"/>
                    <a:pt x="697091" y="39896"/>
                    <a:pt x="698617" y="42599"/>
                  </a:cubicBezTo>
                  <a:cubicBezTo>
                    <a:pt x="699053" y="43369"/>
                    <a:pt x="699256" y="44227"/>
                    <a:pt x="699242" y="45113"/>
                  </a:cubicBezTo>
                  <a:cubicBezTo>
                    <a:pt x="699169" y="50177"/>
                    <a:pt x="698312" y="59274"/>
                    <a:pt x="697862" y="65356"/>
                  </a:cubicBezTo>
                  <a:cubicBezTo>
                    <a:pt x="697796" y="66278"/>
                    <a:pt x="697484" y="67172"/>
                    <a:pt x="696953" y="67928"/>
                  </a:cubicBezTo>
                  <a:cubicBezTo>
                    <a:pt x="683119" y="87495"/>
                    <a:pt x="659505" y="99635"/>
                    <a:pt x="621062" y="106959"/>
                  </a:cubicBezTo>
                  <a:cubicBezTo>
                    <a:pt x="620844" y="107003"/>
                    <a:pt x="620626" y="107032"/>
                    <a:pt x="620408" y="107047"/>
                  </a:cubicBezTo>
                  <a:cubicBezTo>
                    <a:pt x="544844" y="112300"/>
                    <a:pt x="488599" y="102397"/>
                    <a:pt x="464731" y="75332"/>
                  </a:cubicBezTo>
                  <a:cubicBezTo>
                    <a:pt x="464099" y="74612"/>
                    <a:pt x="463699" y="73733"/>
                    <a:pt x="463546" y="72788"/>
                  </a:cubicBezTo>
                  <a:cubicBezTo>
                    <a:pt x="463038" y="69737"/>
                    <a:pt x="462311" y="64665"/>
                    <a:pt x="461774" y="60967"/>
                  </a:cubicBezTo>
                  <a:cubicBezTo>
                    <a:pt x="459514" y="45317"/>
                    <a:pt x="459434" y="45215"/>
                    <a:pt x="458192" y="43536"/>
                  </a:cubicBezTo>
                  <a:cubicBezTo>
                    <a:pt x="456891" y="41706"/>
                    <a:pt x="455016" y="40419"/>
                    <a:pt x="452524" y="40056"/>
                  </a:cubicBezTo>
                  <a:cubicBezTo>
                    <a:pt x="383717" y="37026"/>
                    <a:pt x="314401" y="41073"/>
                    <a:pt x="245740" y="35522"/>
                  </a:cubicBezTo>
                  <a:cubicBezTo>
                    <a:pt x="220745" y="34890"/>
                    <a:pt x="178792" y="24682"/>
                    <a:pt x="165917" y="47482"/>
                  </a:cubicBezTo>
                  <a:cubicBezTo>
                    <a:pt x="158172" y="60480"/>
                    <a:pt x="153769" y="76501"/>
                    <a:pt x="149882" y="90641"/>
                  </a:cubicBezTo>
                  <a:cubicBezTo>
                    <a:pt x="148494" y="95131"/>
                    <a:pt x="147746" y="99621"/>
                    <a:pt x="146263" y="104170"/>
                  </a:cubicBezTo>
                  <a:cubicBezTo>
                    <a:pt x="145624" y="106066"/>
                    <a:pt x="145886" y="108144"/>
                    <a:pt x="146975" y="109822"/>
                  </a:cubicBezTo>
                  <a:cubicBezTo>
                    <a:pt x="148065" y="111493"/>
                    <a:pt x="149867" y="112576"/>
                    <a:pt x="151858" y="112750"/>
                  </a:cubicBezTo>
                  <a:cubicBezTo>
                    <a:pt x="182360" y="115417"/>
                    <a:pt x="239767" y="118875"/>
                    <a:pt x="286632" y="121288"/>
                  </a:cubicBezTo>
                  <a:cubicBezTo>
                    <a:pt x="292212" y="121571"/>
                    <a:pt x="293367" y="129309"/>
                    <a:pt x="288128" y="131227"/>
                  </a:cubicBezTo>
                  <a:cubicBezTo>
                    <a:pt x="199028" y="163807"/>
                    <a:pt x="121007" y="187770"/>
                    <a:pt x="32815" y="232186"/>
                  </a:cubicBezTo>
                  <a:cubicBezTo>
                    <a:pt x="20674" y="238594"/>
                    <a:pt x="10182" y="256199"/>
                    <a:pt x="7327" y="266938"/>
                  </a:cubicBezTo>
                  <a:cubicBezTo>
                    <a:pt x="3657" y="280642"/>
                    <a:pt x="-6253" y="352013"/>
                    <a:pt x="5779" y="354208"/>
                  </a:cubicBezTo>
                  <a:cubicBezTo>
                    <a:pt x="38098" y="362926"/>
                    <a:pt x="78176" y="338957"/>
                    <a:pt x="107726" y="322543"/>
                  </a:cubicBezTo>
                  <a:cubicBezTo>
                    <a:pt x="152417" y="294279"/>
                    <a:pt x="203344" y="275374"/>
                    <a:pt x="254466" y="264620"/>
                  </a:cubicBezTo>
                  <a:cubicBezTo>
                    <a:pt x="310136" y="250873"/>
                    <a:pt x="360677" y="234547"/>
                    <a:pt x="415846" y="221999"/>
                  </a:cubicBezTo>
                  <a:cubicBezTo>
                    <a:pt x="415934" y="221977"/>
                    <a:pt x="416021" y="221955"/>
                    <a:pt x="416108" y="221926"/>
                  </a:cubicBezTo>
                  <a:cubicBezTo>
                    <a:pt x="449916" y="211805"/>
                    <a:pt x="505492" y="209575"/>
                    <a:pt x="528350" y="181201"/>
                  </a:cubicBezTo>
                  <a:cubicBezTo>
                    <a:pt x="528415" y="181122"/>
                    <a:pt x="528481" y="181042"/>
                    <a:pt x="528554" y="180969"/>
                  </a:cubicBezTo>
                  <a:cubicBezTo>
                    <a:pt x="531918" y="177387"/>
                    <a:pt x="534817" y="174793"/>
                    <a:pt x="538755" y="178797"/>
                  </a:cubicBezTo>
                  <a:cubicBezTo>
                    <a:pt x="543543" y="184166"/>
                    <a:pt x="548825" y="189317"/>
                    <a:pt x="553926" y="194294"/>
                  </a:cubicBezTo>
                  <a:cubicBezTo>
                    <a:pt x="564541" y="204656"/>
                    <a:pt x="569729" y="215365"/>
                    <a:pt x="576232" y="228117"/>
                  </a:cubicBezTo>
                  <a:cubicBezTo>
                    <a:pt x="589870" y="256199"/>
                    <a:pt x="591926" y="289542"/>
                    <a:pt x="598930" y="319942"/>
                  </a:cubicBezTo>
                  <a:cubicBezTo>
                    <a:pt x="606385" y="351802"/>
                    <a:pt x="608034" y="386831"/>
                    <a:pt x="624484" y="415407"/>
                  </a:cubicBezTo>
                  <a:cubicBezTo>
                    <a:pt x="630071" y="426103"/>
                    <a:pt x="635347" y="436202"/>
                    <a:pt x="637991" y="447348"/>
                  </a:cubicBezTo>
                  <a:cubicBezTo>
                    <a:pt x="638471" y="449375"/>
                    <a:pt x="644102" y="455238"/>
                    <a:pt x="647219" y="457287"/>
                  </a:cubicBezTo>
                  <a:cubicBezTo>
                    <a:pt x="647858" y="457709"/>
                    <a:pt x="648585" y="457970"/>
                    <a:pt x="649340" y="458079"/>
                  </a:cubicBezTo>
                  <a:cubicBezTo>
                    <a:pt x="659788" y="459554"/>
                    <a:pt x="670244" y="458631"/>
                    <a:pt x="680808" y="459075"/>
                  </a:cubicBezTo>
                  <a:cubicBezTo>
                    <a:pt x="680961" y="459082"/>
                    <a:pt x="681106" y="459075"/>
                    <a:pt x="681259" y="459067"/>
                  </a:cubicBezTo>
                  <a:cubicBezTo>
                    <a:pt x="687290" y="458631"/>
                    <a:pt x="697004" y="461131"/>
                    <a:pt x="698493" y="453190"/>
                  </a:cubicBezTo>
                  <a:cubicBezTo>
                    <a:pt x="708070" y="394220"/>
                    <a:pt x="701690" y="340664"/>
                    <a:pt x="680017" y="288554"/>
                  </a:cubicBezTo>
                  <a:cubicBezTo>
                    <a:pt x="667687" y="257812"/>
                    <a:pt x="661874" y="233799"/>
                    <a:pt x="654070" y="201292"/>
                  </a:cubicBezTo>
                  <a:cubicBezTo>
                    <a:pt x="653198" y="197666"/>
                    <a:pt x="656352" y="194367"/>
                    <a:pt x="660014" y="195065"/>
                  </a:cubicBezTo>
                  <a:cubicBezTo>
                    <a:pt x="808490" y="223307"/>
                    <a:pt x="976962" y="236603"/>
                    <a:pt x="1124110" y="265296"/>
                  </a:cubicBezTo>
                  <a:cubicBezTo>
                    <a:pt x="1124306" y="265332"/>
                    <a:pt x="1124502" y="265383"/>
                    <a:pt x="1124698" y="265441"/>
                  </a:cubicBezTo>
                  <a:cubicBezTo>
                    <a:pt x="1130220" y="267105"/>
                    <a:pt x="1135858" y="270731"/>
                    <a:pt x="1141242" y="273456"/>
                  </a:cubicBezTo>
                  <a:cubicBezTo>
                    <a:pt x="1160475" y="283352"/>
                    <a:pt x="1181066" y="291838"/>
                    <a:pt x="1202043" y="288183"/>
                  </a:cubicBezTo>
                  <a:cubicBezTo>
                    <a:pt x="1207768" y="287188"/>
                    <a:pt x="1211960" y="282182"/>
                    <a:pt x="1211808" y="276369"/>
                  </a:cubicBezTo>
                  <a:cubicBezTo>
                    <a:pt x="1211219" y="254274"/>
                    <a:pt x="1208647" y="233646"/>
                    <a:pt x="1204135" y="21503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66543182-EAEF-F74F-AE07-61E8430DDC8B}"/>
                </a:ext>
              </a:extLst>
            </p:cNvPr>
            <p:cNvSpPr/>
            <p:nvPr/>
          </p:nvSpPr>
          <p:spPr>
            <a:xfrm>
              <a:off x="7396605" y="5631878"/>
              <a:ext cx="96948" cy="105359"/>
            </a:xfrm>
            <a:custGeom>
              <a:avLst/>
              <a:gdLst>
                <a:gd name="connsiteX0" fmla="*/ 96949 w 96948"/>
                <a:gd name="connsiteY0" fmla="*/ 86242 h 105359"/>
                <a:gd name="connsiteX1" fmla="*/ 89443 w 96948"/>
                <a:gd name="connsiteY1" fmla="*/ 5686 h 105359"/>
                <a:gd name="connsiteX2" fmla="*/ 81567 w 96948"/>
                <a:gd name="connsiteY2" fmla="*/ 171 h 105359"/>
                <a:gd name="connsiteX3" fmla="*/ 56834 w 96948"/>
                <a:gd name="connsiteY3" fmla="*/ 3448 h 105359"/>
                <a:gd name="connsiteX4" fmla="*/ 18645 w 96948"/>
                <a:gd name="connsiteY4" fmla="*/ 2039 h 105359"/>
                <a:gd name="connsiteX5" fmla="*/ 13247 w 96948"/>
                <a:gd name="connsiteY5" fmla="*/ 3048 h 105359"/>
                <a:gd name="connsiteX6" fmla="*/ 10536 w 96948"/>
                <a:gd name="connsiteY6" fmla="*/ 7822 h 105359"/>
                <a:gd name="connsiteX7" fmla="*/ 5552 w 96948"/>
                <a:gd name="connsiteY7" fmla="*/ 41601 h 105359"/>
                <a:gd name="connsiteX8" fmla="*/ 19299 w 96948"/>
                <a:gd name="connsiteY8" fmla="*/ 102300 h 105359"/>
                <a:gd name="connsiteX9" fmla="*/ 96949 w 96948"/>
                <a:gd name="connsiteY9" fmla="*/ 86242 h 1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948" h="105359">
                  <a:moveTo>
                    <a:pt x="96949" y="86242"/>
                  </a:moveTo>
                  <a:cubicBezTo>
                    <a:pt x="94035" y="59228"/>
                    <a:pt x="92974" y="32780"/>
                    <a:pt x="89443" y="5686"/>
                  </a:cubicBezTo>
                  <a:cubicBezTo>
                    <a:pt x="89043" y="1995"/>
                    <a:pt x="85178" y="-722"/>
                    <a:pt x="81567" y="171"/>
                  </a:cubicBezTo>
                  <a:cubicBezTo>
                    <a:pt x="72536" y="2184"/>
                    <a:pt x="62712" y="2976"/>
                    <a:pt x="56834" y="3448"/>
                  </a:cubicBezTo>
                  <a:cubicBezTo>
                    <a:pt x="42106" y="4894"/>
                    <a:pt x="27967" y="4553"/>
                    <a:pt x="18645" y="2039"/>
                  </a:cubicBezTo>
                  <a:cubicBezTo>
                    <a:pt x="16785" y="1566"/>
                    <a:pt x="14816" y="1930"/>
                    <a:pt x="13247" y="3048"/>
                  </a:cubicBezTo>
                  <a:cubicBezTo>
                    <a:pt x="11684" y="4160"/>
                    <a:pt x="10689" y="5911"/>
                    <a:pt x="10536" y="7822"/>
                  </a:cubicBezTo>
                  <a:cubicBezTo>
                    <a:pt x="9614" y="19063"/>
                    <a:pt x="7550" y="30520"/>
                    <a:pt x="5552" y="41601"/>
                  </a:cubicBezTo>
                  <a:cubicBezTo>
                    <a:pt x="3503" y="60652"/>
                    <a:pt x="-11770" y="102386"/>
                    <a:pt x="19299" y="102300"/>
                  </a:cubicBezTo>
                  <a:cubicBezTo>
                    <a:pt x="41794" y="105329"/>
                    <a:pt x="85433" y="111941"/>
                    <a:pt x="96949" y="8624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02" name="Graphic 153">
              <a:extLst>
                <a:ext uri="{FF2B5EF4-FFF2-40B4-BE49-F238E27FC236}">
                  <a16:creationId xmlns:a16="http://schemas.microsoft.com/office/drawing/2014/main" id="{D06FAA44-18AA-A247-84DC-0EBC55404B0C}"/>
                </a:ext>
              </a:extLst>
            </p:cNvPr>
            <p:cNvGrpSpPr/>
            <p:nvPr/>
          </p:nvGrpSpPr>
          <p:grpSpPr>
            <a:xfrm>
              <a:off x="7339182" y="5433020"/>
              <a:ext cx="218332" cy="517166"/>
              <a:chOff x="7339182" y="5433020"/>
              <a:chExt cx="218332" cy="517166"/>
            </a:xfrm>
            <a:solidFill>
              <a:srgbClr val="FFFFFF"/>
            </a:solidFill>
          </p:grpSpPr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19C137D9-7828-264A-9D41-BDEEA12FD9D9}"/>
                  </a:ext>
                </a:extLst>
              </p:cNvPr>
              <p:cNvSpPr/>
              <p:nvPr/>
            </p:nvSpPr>
            <p:spPr>
              <a:xfrm>
                <a:off x="7339182" y="5738694"/>
                <a:ext cx="218332" cy="211492"/>
              </a:xfrm>
              <a:custGeom>
                <a:avLst/>
                <a:gdLst>
                  <a:gd name="connsiteX0" fmla="*/ 218333 w 218332"/>
                  <a:gd name="connsiteY0" fmla="*/ 166193 h 211492"/>
                  <a:gd name="connsiteX1" fmla="*/ 201810 w 218332"/>
                  <a:gd name="connsiteY1" fmla="*/ 145290 h 211492"/>
                  <a:gd name="connsiteX2" fmla="*/ 191050 w 218332"/>
                  <a:gd name="connsiteY2" fmla="*/ 125192 h 211492"/>
                  <a:gd name="connsiteX3" fmla="*/ 170088 w 218332"/>
                  <a:gd name="connsiteY3" fmla="*/ 40386 h 211492"/>
                  <a:gd name="connsiteX4" fmla="*/ 151938 w 218332"/>
                  <a:gd name="connsiteY4" fmla="*/ 976 h 211492"/>
                  <a:gd name="connsiteX5" fmla="*/ 56894 w 218332"/>
                  <a:gd name="connsiteY5" fmla="*/ 2233 h 211492"/>
                  <a:gd name="connsiteX6" fmla="*/ 50841 w 218332"/>
                  <a:gd name="connsiteY6" fmla="*/ 1841 h 211492"/>
                  <a:gd name="connsiteX7" fmla="*/ 40858 w 218332"/>
                  <a:gd name="connsiteY7" fmla="*/ 43663 h 211492"/>
                  <a:gd name="connsiteX8" fmla="*/ 3694 w 218332"/>
                  <a:gd name="connsiteY8" fmla="*/ 167276 h 211492"/>
                  <a:gd name="connsiteX9" fmla="*/ 2495 w 218332"/>
                  <a:gd name="connsiteY9" fmla="*/ 180645 h 211492"/>
                  <a:gd name="connsiteX10" fmla="*/ 218333 w 218332"/>
                  <a:gd name="connsiteY10" fmla="*/ 166193 h 211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332" h="211492">
                    <a:moveTo>
                      <a:pt x="218333" y="166193"/>
                    </a:moveTo>
                    <a:cubicBezTo>
                      <a:pt x="214067" y="157787"/>
                      <a:pt x="207666" y="151189"/>
                      <a:pt x="201810" y="145290"/>
                    </a:cubicBezTo>
                    <a:cubicBezTo>
                      <a:pt x="193854" y="138700"/>
                      <a:pt x="191551" y="133199"/>
                      <a:pt x="191050" y="125192"/>
                    </a:cubicBezTo>
                    <a:cubicBezTo>
                      <a:pt x="183529" y="96979"/>
                      <a:pt x="176692" y="68214"/>
                      <a:pt x="170088" y="40386"/>
                    </a:cubicBezTo>
                    <a:cubicBezTo>
                      <a:pt x="165997" y="32096"/>
                      <a:pt x="165423" y="-6595"/>
                      <a:pt x="151938" y="976"/>
                    </a:cubicBezTo>
                    <a:cubicBezTo>
                      <a:pt x="128404" y="15319"/>
                      <a:pt x="83298" y="14629"/>
                      <a:pt x="56894" y="2233"/>
                    </a:cubicBezTo>
                    <a:cubicBezTo>
                      <a:pt x="55063" y="1114"/>
                      <a:pt x="52803" y="969"/>
                      <a:pt x="50841" y="1841"/>
                    </a:cubicBezTo>
                    <a:cubicBezTo>
                      <a:pt x="43038" y="7952"/>
                      <a:pt x="44040" y="33425"/>
                      <a:pt x="40858" y="43663"/>
                    </a:cubicBezTo>
                    <a:cubicBezTo>
                      <a:pt x="32655" y="84729"/>
                      <a:pt x="30526" y="133017"/>
                      <a:pt x="3694" y="167276"/>
                    </a:cubicBezTo>
                    <a:cubicBezTo>
                      <a:pt x="-1436" y="171933"/>
                      <a:pt x="-622" y="177324"/>
                      <a:pt x="2495" y="180645"/>
                    </a:cubicBezTo>
                    <a:cubicBezTo>
                      <a:pt x="35082" y="220847"/>
                      <a:pt x="206366" y="227364"/>
                      <a:pt x="218333" y="16619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1938C46B-E3AC-7643-AA6E-0E9847C204E6}"/>
                  </a:ext>
                </a:extLst>
              </p:cNvPr>
              <p:cNvSpPr/>
              <p:nvPr/>
            </p:nvSpPr>
            <p:spPr>
              <a:xfrm>
                <a:off x="7405572" y="5433020"/>
                <a:ext cx="79293" cy="190667"/>
              </a:xfrm>
              <a:custGeom>
                <a:avLst/>
                <a:gdLst>
                  <a:gd name="connsiteX0" fmla="*/ 79008 w 79293"/>
                  <a:gd name="connsiteY0" fmla="*/ 38332 h 190667"/>
                  <a:gd name="connsiteX1" fmla="*/ 78899 w 79293"/>
                  <a:gd name="connsiteY1" fmla="*/ 6501 h 190667"/>
                  <a:gd name="connsiteX2" fmla="*/ 72120 w 79293"/>
                  <a:gd name="connsiteY2" fmla="*/ 12 h 190667"/>
                  <a:gd name="connsiteX3" fmla="*/ 8000 w 79293"/>
                  <a:gd name="connsiteY3" fmla="*/ 1712 h 190667"/>
                  <a:gd name="connsiteX4" fmla="*/ 1569 w 79293"/>
                  <a:gd name="connsiteY4" fmla="*/ 8150 h 190667"/>
                  <a:gd name="connsiteX5" fmla="*/ 4505 w 79293"/>
                  <a:gd name="connsiteY5" fmla="*/ 184534 h 190667"/>
                  <a:gd name="connsiteX6" fmla="*/ 74096 w 79293"/>
                  <a:gd name="connsiteY6" fmla="*/ 185087 h 190667"/>
                  <a:gd name="connsiteX7" fmla="*/ 79285 w 79293"/>
                  <a:gd name="connsiteY7" fmla="*/ 178715 h 190667"/>
                  <a:gd name="connsiteX8" fmla="*/ 79008 w 79293"/>
                  <a:gd name="connsiteY8" fmla="*/ 38332 h 190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293" h="190667">
                    <a:moveTo>
                      <a:pt x="79008" y="38332"/>
                    </a:moveTo>
                    <a:lnTo>
                      <a:pt x="78899" y="6501"/>
                    </a:lnTo>
                    <a:cubicBezTo>
                      <a:pt x="78950" y="2919"/>
                      <a:pt x="75724" y="-220"/>
                      <a:pt x="72120" y="12"/>
                    </a:cubicBezTo>
                    <a:cubicBezTo>
                      <a:pt x="50512" y="877"/>
                      <a:pt x="28940" y="1451"/>
                      <a:pt x="8000" y="1712"/>
                    </a:cubicBezTo>
                    <a:cubicBezTo>
                      <a:pt x="4461" y="1756"/>
                      <a:pt x="1606" y="4618"/>
                      <a:pt x="1569" y="8150"/>
                    </a:cubicBezTo>
                    <a:cubicBezTo>
                      <a:pt x="3815" y="66632"/>
                      <a:pt x="-4977" y="129736"/>
                      <a:pt x="4505" y="184534"/>
                    </a:cubicBezTo>
                    <a:cubicBezTo>
                      <a:pt x="25002" y="195324"/>
                      <a:pt x="50715" y="189483"/>
                      <a:pt x="74096" y="185087"/>
                    </a:cubicBezTo>
                    <a:cubicBezTo>
                      <a:pt x="77119" y="184455"/>
                      <a:pt x="79285" y="181795"/>
                      <a:pt x="79285" y="178715"/>
                    </a:cubicBezTo>
                    <a:cubicBezTo>
                      <a:pt x="79335" y="131915"/>
                      <a:pt x="79168" y="84339"/>
                      <a:pt x="79008" y="3833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DB782CBD-004C-1B46-9E0D-E7E1A4D07D14}"/>
                </a:ext>
              </a:extLst>
            </p:cNvPr>
            <p:cNvSpPr/>
            <p:nvPr/>
          </p:nvSpPr>
          <p:spPr>
            <a:xfrm>
              <a:off x="6655486" y="4215311"/>
              <a:ext cx="1448204" cy="2208609"/>
            </a:xfrm>
            <a:custGeom>
              <a:avLst/>
              <a:gdLst>
                <a:gd name="connsiteX0" fmla="*/ 13494 w 1448204"/>
                <a:gd name="connsiteY0" fmla="*/ 211524 h 2208609"/>
                <a:gd name="connsiteX1" fmla="*/ 117322 w 1448204"/>
                <a:gd name="connsiteY1" fmla="*/ 1058164 h 2208609"/>
                <a:gd name="connsiteX2" fmla="*/ 176698 w 1448204"/>
                <a:gd name="connsiteY2" fmla="*/ 1079780 h 2208609"/>
                <a:gd name="connsiteX3" fmla="*/ 316601 w 1448204"/>
                <a:gd name="connsiteY3" fmla="*/ 1189544 h 2208609"/>
                <a:gd name="connsiteX4" fmla="*/ 732299 w 1448204"/>
                <a:gd name="connsiteY4" fmla="*/ 1226142 h 2208609"/>
                <a:gd name="connsiteX5" fmla="*/ 733941 w 1448204"/>
                <a:gd name="connsiteY5" fmla="*/ 1408434 h 2208609"/>
                <a:gd name="connsiteX6" fmla="*/ 721670 w 1448204"/>
                <a:gd name="connsiteY6" fmla="*/ 1502366 h 2208609"/>
                <a:gd name="connsiteX7" fmla="*/ 702750 w 1448204"/>
                <a:gd name="connsiteY7" fmla="*/ 1583976 h 2208609"/>
                <a:gd name="connsiteX8" fmla="*/ 683044 w 1448204"/>
                <a:gd name="connsiteY8" fmla="*/ 1662054 h 2208609"/>
                <a:gd name="connsiteX9" fmla="*/ 629452 w 1448204"/>
                <a:gd name="connsiteY9" fmla="*/ 1657985 h 2208609"/>
                <a:gd name="connsiteX10" fmla="*/ 448759 w 1448204"/>
                <a:gd name="connsiteY10" fmla="*/ 1654105 h 2208609"/>
                <a:gd name="connsiteX11" fmla="*/ 342140 w 1448204"/>
                <a:gd name="connsiteY11" fmla="*/ 1733186 h 2208609"/>
                <a:gd name="connsiteX12" fmla="*/ 347488 w 1448204"/>
                <a:gd name="connsiteY12" fmla="*/ 1764400 h 2208609"/>
                <a:gd name="connsiteX13" fmla="*/ 317851 w 1448204"/>
                <a:gd name="connsiteY13" fmla="*/ 1823275 h 2208609"/>
                <a:gd name="connsiteX14" fmla="*/ 265050 w 1448204"/>
                <a:gd name="connsiteY14" fmla="*/ 1846634 h 2208609"/>
                <a:gd name="connsiteX15" fmla="*/ 210709 w 1448204"/>
                <a:gd name="connsiteY15" fmla="*/ 1891312 h 2208609"/>
                <a:gd name="connsiteX16" fmla="*/ 198292 w 1448204"/>
                <a:gd name="connsiteY16" fmla="*/ 1965154 h 2208609"/>
                <a:gd name="connsiteX17" fmla="*/ 199840 w 1448204"/>
                <a:gd name="connsiteY17" fmla="*/ 1991652 h 2208609"/>
                <a:gd name="connsiteX18" fmla="*/ 225321 w 1448204"/>
                <a:gd name="connsiteY18" fmla="*/ 2094100 h 2208609"/>
                <a:gd name="connsiteX19" fmla="*/ 264520 w 1448204"/>
                <a:gd name="connsiteY19" fmla="*/ 2002028 h 2208609"/>
                <a:gd name="connsiteX20" fmla="*/ 374909 w 1448204"/>
                <a:gd name="connsiteY20" fmla="*/ 1946437 h 2208609"/>
                <a:gd name="connsiteX21" fmla="*/ 444871 w 1448204"/>
                <a:gd name="connsiteY21" fmla="*/ 1924640 h 2208609"/>
                <a:gd name="connsiteX22" fmla="*/ 676433 w 1448204"/>
                <a:gd name="connsiteY22" fmla="*/ 1869521 h 2208609"/>
                <a:gd name="connsiteX23" fmla="*/ 747964 w 1448204"/>
                <a:gd name="connsiteY23" fmla="*/ 1840814 h 2208609"/>
                <a:gd name="connsiteX24" fmla="*/ 796115 w 1448204"/>
                <a:gd name="connsiteY24" fmla="*/ 1946183 h 2208609"/>
                <a:gd name="connsiteX25" fmla="*/ 823892 w 1448204"/>
                <a:gd name="connsiteY25" fmla="*/ 2057684 h 2208609"/>
                <a:gd name="connsiteX26" fmla="*/ 838140 w 1448204"/>
                <a:gd name="connsiteY26" fmla="*/ 2089123 h 2208609"/>
                <a:gd name="connsiteX27" fmla="*/ 852977 w 1448204"/>
                <a:gd name="connsiteY27" fmla="*/ 2107528 h 2208609"/>
                <a:gd name="connsiteX28" fmla="*/ 880878 w 1448204"/>
                <a:gd name="connsiteY28" fmla="*/ 2208609 h 2208609"/>
                <a:gd name="connsiteX29" fmla="*/ 913530 w 1448204"/>
                <a:gd name="connsiteY29" fmla="*/ 2110724 h 2208609"/>
                <a:gd name="connsiteX30" fmla="*/ 934020 w 1448204"/>
                <a:gd name="connsiteY30" fmla="*/ 2056311 h 2208609"/>
                <a:gd name="connsiteX31" fmla="*/ 882062 w 1448204"/>
                <a:gd name="connsiteY31" fmla="*/ 1851655 h 2208609"/>
                <a:gd name="connsiteX32" fmla="*/ 1333203 w 1448204"/>
                <a:gd name="connsiteY32" fmla="*/ 1922497 h 2208609"/>
                <a:gd name="connsiteX33" fmla="*/ 1344603 w 1448204"/>
                <a:gd name="connsiteY33" fmla="*/ 1928549 h 2208609"/>
                <a:gd name="connsiteX34" fmla="*/ 1365129 w 1448204"/>
                <a:gd name="connsiteY34" fmla="*/ 1938002 h 2208609"/>
                <a:gd name="connsiteX35" fmla="*/ 1393923 w 1448204"/>
                <a:gd name="connsiteY35" fmla="*/ 2038531 h 2208609"/>
                <a:gd name="connsiteX36" fmla="*/ 1429751 w 1448204"/>
                <a:gd name="connsiteY36" fmla="*/ 1943240 h 2208609"/>
                <a:gd name="connsiteX37" fmla="*/ 1444631 w 1448204"/>
                <a:gd name="connsiteY37" fmla="*/ 1924291 h 2208609"/>
                <a:gd name="connsiteX38" fmla="*/ 1432882 w 1448204"/>
                <a:gd name="connsiteY38" fmla="*/ 1835263 h 2208609"/>
                <a:gd name="connsiteX39" fmla="*/ 1400419 w 1448204"/>
                <a:gd name="connsiteY39" fmla="*/ 1797852 h 2208609"/>
                <a:gd name="connsiteX40" fmla="*/ 1103647 w 1448204"/>
                <a:gd name="connsiteY40" fmla="*/ 1727562 h 2208609"/>
                <a:gd name="connsiteX41" fmla="*/ 1101794 w 1448204"/>
                <a:gd name="connsiteY41" fmla="*/ 1672996 h 2208609"/>
                <a:gd name="connsiteX42" fmla="*/ 1061665 w 1448204"/>
                <a:gd name="connsiteY42" fmla="*/ 1621067 h 2208609"/>
                <a:gd name="connsiteX43" fmla="*/ 983202 w 1448204"/>
                <a:gd name="connsiteY43" fmla="*/ 1629321 h 2208609"/>
                <a:gd name="connsiteX44" fmla="*/ 893978 w 1448204"/>
                <a:gd name="connsiteY44" fmla="*/ 1645597 h 2208609"/>
                <a:gd name="connsiteX45" fmla="*/ 892801 w 1448204"/>
                <a:gd name="connsiteY45" fmla="*/ 1641477 h 2208609"/>
                <a:gd name="connsiteX46" fmla="*/ 864515 w 1448204"/>
                <a:gd name="connsiteY46" fmla="*/ 1525435 h 2208609"/>
                <a:gd name="connsiteX47" fmla="*/ 857387 w 1448204"/>
                <a:gd name="connsiteY47" fmla="*/ 1502787 h 2208609"/>
                <a:gd name="connsiteX48" fmla="*/ 848334 w 1448204"/>
                <a:gd name="connsiteY48" fmla="*/ 1223047 h 2208609"/>
                <a:gd name="connsiteX49" fmla="*/ 1189936 w 1448204"/>
                <a:gd name="connsiteY49" fmla="*/ 1180331 h 2208609"/>
                <a:gd name="connsiteX50" fmla="*/ 1341363 w 1448204"/>
                <a:gd name="connsiteY50" fmla="*/ 988173 h 2208609"/>
                <a:gd name="connsiteX51" fmla="*/ 1299366 w 1448204"/>
                <a:gd name="connsiteY51" fmla="*/ 901520 h 2208609"/>
                <a:gd name="connsiteX52" fmla="*/ 874927 w 1448204"/>
                <a:gd name="connsiteY52" fmla="*/ 803381 h 2208609"/>
                <a:gd name="connsiteX53" fmla="*/ 724728 w 1448204"/>
                <a:gd name="connsiteY53" fmla="*/ 129100 h 2208609"/>
                <a:gd name="connsiteX54" fmla="*/ 605402 w 1448204"/>
                <a:gd name="connsiteY54" fmla="*/ 3097 h 2208609"/>
                <a:gd name="connsiteX55" fmla="*/ 37456 w 1448204"/>
                <a:gd name="connsiteY55" fmla="*/ 74701 h 2208609"/>
                <a:gd name="connsiteX56" fmla="*/ 22968 w 1448204"/>
                <a:gd name="connsiteY56" fmla="*/ 84634 h 2208609"/>
                <a:gd name="connsiteX57" fmla="*/ 13494 w 1448204"/>
                <a:gd name="connsiteY57" fmla="*/ 211524 h 2208609"/>
                <a:gd name="connsiteX58" fmla="*/ 844033 w 1448204"/>
                <a:gd name="connsiteY58" fmla="*/ 802568 h 2208609"/>
                <a:gd name="connsiteX59" fmla="*/ 230138 w 1448204"/>
                <a:gd name="connsiteY59" fmla="*/ 937602 h 2208609"/>
                <a:gd name="connsiteX60" fmla="*/ 118935 w 1448204"/>
                <a:gd name="connsiteY60" fmla="*/ 77477 h 2208609"/>
                <a:gd name="connsiteX61" fmla="*/ 635679 w 1448204"/>
                <a:gd name="connsiteY61" fmla="*/ 33308 h 2208609"/>
                <a:gd name="connsiteX62" fmla="*/ 696675 w 1448204"/>
                <a:gd name="connsiteY62" fmla="*/ 121682 h 2208609"/>
                <a:gd name="connsiteX63" fmla="*/ 722353 w 1448204"/>
                <a:gd name="connsiteY63" fmla="*/ 273283 h 2208609"/>
                <a:gd name="connsiteX64" fmla="*/ 844033 w 1448204"/>
                <a:gd name="connsiteY64" fmla="*/ 802568 h 2208609"/>
                <a:gd name="connsiteX65" fmla="*/ 1247205 w 1448204"/>
                <a:gd name="connsiteY65" fmla="*/ 964806 h 2208609"/>
                <a:gd name="connsiteX66" fmla="*/ 1153883 w 1448204"/>
                <a:gd name="connsiteY66" fmla="*/ 985535 h 2208609"/>
                <a:gd name="connsiteX67" fmla="*/ 236314 w 1448204"/>
                <a:gd name="connsiteY67" fmla="*/ 963302 h 2208609"/>
                <a:gd name="connsiteX68" fmla="*/ 1233531 w 1448204"/>
                <a:gd name="connsiteY68" fmla="*/ 888384 h 2208609"/>
                <a:gd name="connsiteX69" fmla="*/ 1280039 w 1448204"/>
                <a:gd name="connsiteY69" fmla="*/ 918791 h 2208609"/>
                <a:gd name="connsiteX70" fmla="*/ 1247205 w 1448204"/>
                <a:gd name="connsiteY70" fmla="*/ 964806 h 2208609"/>
                <a:gd name="connsiteX71" fmla="*/ 1074940 w 1448204"/>
                <a:gd name="connsiteY71" fmla="*/ 1721415 h 2208609"/>
                <a:gd name="connsiteX72" fmla="*/ 918573 w 1448204"/>
                <a:gd name="connsiteY72" fmla="*/ 1679499 h 2208609"/>
                <a:gd name="connsiteX73" fmla="*/ 911183 w 1448204"/>
                <a:gd name="connsiteY73" fmla="*/ 1668527 h 2208609"/>
                <a:gd name="connsiteX74" fmla="*/ 1038735 w 1448204"/>
                <a:gd name="connsiteY74" fmla="*/ 1645851 h 2208609"/>
                <a:gd name="connsiteX75" fmla="*/ 1074373 w 1448204"/>
                <a:gd name="connsiteY75" fmla="*/ 1667052 h 2208609"/>
                <a:gd name="connsiteX76" fmla="*/ 1080113 w 1448204"/>
                <a:gd name="connsiteY76" fmla="*/ 1717296 h 2208609"/>
                <a:gd name="connsiteX77" fmla="*/ 1074940 w 1448204"/>
                <a:gd name="connsiteY77" fmla="*/ 1721415 h 2208609"/>
                <a:gd name="connsiteX78" fmla="*/ 874702 w 1448204"/>
                <a:gd name="connsiteY78" fmla="*/ 1823718 h 2208609"/>
                <a:gd name="connsiteX79" fmla="*/ 857867 w 1448204"/>
                <a:gd name="connsiteY79" fmla="*/ 1746969 h 2208609"/>
                <a:gd name="connsiteX80" fmla="*/ 917236 w 1448204"/>
                <a:gd name="connsiteY80" fmla="*/ 1707959 h 2208609"/>
                <a:gd name="connsiteX81" fmla="*/ 1387195 w 1448204"/>
                <a:gd name="connsiteY81" fmla="*/ 1820114 h 2208609"/>
                <a:gd name="connsiteX82" fmla="*/ 1411216 w 1448204"/>
                <a:gd name="connsiteY82" fmla="*/ 1855033 h 2208609"/>
                <a:gd name="connsiteX83" fmla="*/ 1418809 w 1448204"/>
                <a:gd name="connsiteY83" fmla="*/ 1919336 h 2208609"/>
                <a:gd name="connsiteX84" fmla="*/ 1357645 w 1448204"/>
                <a:gd name="connsiteY84" fmla="*/ 1906214 h 2208609"/>
                <a:gd name="connsiteX85" fmla="*/ 874702 w 1448204"/>
                <a:gd name="connsiteY85" fmla="*/ 1823718 h 2208609"/>
                <a:gd name="connsiteX86" fmla="*/ 665135 w 1448204"/>
                <a:gd name="connsiteY86" fmla="*/ 1685072 h 2208609"/>
                <a:gd name="connsiteX87" fmla="*/ 503027 w 1448204"/>
                <a:gd name="connsiteY87" fmla="*/ 1752687 h 2208609"/>
                <a:gd name="connsiteX88" fmla="*/ 365871 w 1448204"/>
                <a:gd name="connsiteY88" fmla="*/ 1744811 h 2208609"/>
                <a:gd name="connsiteX89" fmla="*/ 458793 w 1448204"/>
                <a:gd name="connsiteY89" fmla="*/ 1680574 h 2208609"/>
                <a:gd name="connsiteX90" fmla="*/ 665135 w 1448204"/>
                <a:gd name="connsiteY90" fmla="*/ 1685072 h 2208609"/>
                <a:gd name="connsiteX91" fmla="*/ 439829 w 1448204"/>
                <a:gd name="connsiteY91" fmla="*/ 1775487 h 2208609"/>
                <a:gd name="connsiteX92" fmla="*/ 417051 w 1448204"/>
                <a:gd name="connsiteY92" fmla="*/ 1783850 h 2208609"/>
                <a:gd name="connsiteX93" fmla="*/ 408957 w 1448204"/>
                <a:gd name="connsiteY93" fmla="*/ 1774020 h 2208609"/>
                <a:gd name="connsiteX94" fmla="*/ 439829 w 1448204"/>
                <a:gd name="connsiteY94" fmla="*/ 1775487 h 2208609"/>
                <a:gd name="connsiteX95" fmla="*/ 832531 w 1448204"/>
                <a:gd name="connsiteY95" fmla="*/ 1751866 h 2208609"/>
                <a:gd name="connsiteX96" fmla="*/ 864239 w 1448204"/>
                <a:gd name="connsiteY96" fmla="*/ 1882731 h 2208609"/>
                <a:gd name="connsiteX97" fmla="*/ 905473 w 1448204"/>
                <a:gd name="connsiteY97" fmla="*/ 2085098 h 2208609"/>
                <a:gd name="connsiteX98" fmla="*/ 863578 w 1448204"/>
                <a:gd name="connsiteY98" fmla="*/ 2084400 h 2208609"/>
                <a:gd name="connsiteX99" fmla="*/ 843997 w 1448204"/>
                <a:gd name="connsiteY99" fmla="*/ 2040180 h 2208609"/>
                <a:gd name="connsiteX100" fmla="*/ 819656 w 1448204"/>
                <a:gd name="connsiteY100" fmla="*/ 1932283 h 2208609"/>
                <a:gd name="connsiteX101" fmla="*/ 801274 w 1448204"/>
                <a:gd name="connsiteY101" fmla="*/ 1863709 h 2208609"/>
                <a:gd name="connsiteX102" fmla="*/ 757054 w 1448204"/>
                <a:gd name="connsiteY102" fmla="*/ 1813015 h 2208609"/>
                <a:gd name="connsiteX103" fmla="*/ 736746 w 1448204"/>
                <a:gd name="connsiteY103" fmla="*/ 1815631 h 2208609"/>
                <a:gd name="connsiteX104" fmla="*/ 690310 w 1448204"/>
                <a:gd name="connsiteY104" fmla="*/ 1839746 h 2208609"/>
                <a:gd name="connsiteX105" fmla="*/ 474160 w 1448204"/>
                <a:gd name="connsiteY105" fmla="*/ 1890672 h 2208609"/>
                <a:gd name="connsiteX106" fmla="*/ 337112 w 1448204"/>
                <a:gd name="connsiteY106" fmla="*/ 1937340 h 2208609"/>
                <a:gd name="connsiteX107" fmla="*/ 223875 w 1448204"/>
                <a:gd name="connsiteY107" fmla="*/ 1978719 h 2208609"/>
                <a:gd name="connsiteX108" fmla="*/ 248695 w 1448204"/>
                <a:gd name="connsiteY108" fmla="*/ 1882796 h 2208609"/>
                <a:gd name="connsiteX109" fmla="*/ 669152 w 1448204"/>
                <a:gd name="connsiteY109" fmla="*/ 1713096 h 2208609"/>
                <a:gd name="connsiteX110" fmla="*/ 832531 w 1448204"/>
                <a:gd name="connsiteY110" fmla="*/ 1751866 h 2208609"/>
                <a:gd name="connsiteX111" fmla="*/ 737182 w 1448204"/>
                <a:gd name="connsiteY111" fmla="*/ 1531182 h 2208609"/>
                <a:gd name="connsiteX112" fmla="*/ 838998 w 1448204"/>
                <a:gd name="connsiteY112" fmla="*/ 1529954 h 2208609"/>
                <a:gd name="connsiteX113" fmla="*/ 868439 w 1448204"/>
                <a:gd name="connsiteY113" fmla="*/ 1650268 h 2208609"/>
                <a:gd name="connsiteX114" fmla="*/ 896209 w 1448204"/>
                <a:gd name="connsiteY114" fmla="*/ 1692505 h 2208609"/>
                <a:gd name="connsiteX115" fmla="*/ 691415 w 1448204"/>
                <a:gd name="connsiteY115" fmla="*/ 1700148 h 2208609"/>
                <a:gd name="connsiteX116" fmla="*/ 692395 w 1448204"/>
                <a:gd name="connsiteY116" fmla="*/ 1694852 h 2208609"/>
                <a:gd name="connsiteX117" fmla="*/ 737182 w 1448204"/>
                <a:gd name="connsiteY117" fmla="*/ 1531182 h 2208609"/>
                <a:gd name="connsiteX118" fmla="*/ 824103 w 1448204"/>
                <a:gd name="connsiteY118" fmla="*/ 1423096 h 2208609"/>
                <a:gd name="connsiteX119" fmla="*/ 831587 w 1448204"/>
                <a:gd name="connsiteY119" fmla="*/ 1503514 h 2208609"/>
                <a:gd name="connsiteX120" fmla="*/ 763520 w 1448204"/>
                <a:gd name="connsiteY120" fmla="*/ 1512698 h 2208609"/>
                <a:gd name="connsiteX121" fmla="*/ 747543 w 1448204"/>
                <a:gd name="connsiteY121" fmla="*/ 1503114 h 2208609"/>
                <a:gd name="connsiteX122" fmla="*/ 758151 w 1448204"/>
                <a:gd name="connsiteY122" fmla="*/ 1424920 h 2208609"/>
                <a:gd name="connsiteX123" fmla="*/ 824103 w 1448204"/>
                <a:gd name="connsiteY123" fmla="*/ 1423096 h 2208609"/>
                <a:gd name="connsiteX124" fmla="*/ 757860 w 1448204"/>
                <a:gd name="connsiteY124" fmla="*/ 1396612 h 2208609"/>
                <a:gd name="connsiteX125" fmla="*/ 758166 w 1448204"/>
                <a:gd name="connsiteY125" fmla="*/ 1225938 h 2208609"/>
                <a:gd name="connsiteX126" fmla="*/ 822468 w 1448204"/>
                <a:gd name="connsiteY126" fmla="*/ 1224231 h 2208609"/>
                <a:gd name="connsiteX127" fmla="*/ 822861 w 1448204"/>
                <a:gd name="connsiteY127" fmla="*/ 1396431 h 2208609"/>
                <a:gd name="connsiteX128" fmla="*/ 757860 w 1448204"/>
                <a:gd name="connsiteY128" fmla="*/ 1396612 h 2208609"/>
                <a:gd name="connsiteX129" fmla="*/ 193090 w 1448204"/>
                <a:gd name="connsiteY129" fmla="*/ 1054117 h 2208609"/>
                <a:gd name="connsiteX130" fmla="*/ 215374 w 1448204"/>
                <a:gd name="connsiteY130" fmla="*/ 983472 h 2208609"/>
                <a:gd name="connsiteX131" fmla="*/ 1252843 w 1448204"/>
                <a:gd name="connsiteY131" fmla="*/ 990061 h 2208609"/>
                <a:gd name="connsiteX132" fmla="*/ 1308972 w 1448204"/>
                <a:gd name="connsiteY132" fmla="*/ 952018 h 2208609"/>
                <a:gd name="connsiteX133" fmla="*/ 1311994 w 1448204"/>
                <a:gd name="connsiteY133" fmla="*/ 1038444 h 2208609"/>
                <a:gd name="connsiteX134" fmla="*/ 1195313 w 1448204"/>
                <a:gd name="connsiteY134" fmla="*/ 1152910 h 2208609"/>
                <a:gd name="connsiteX135" fmla="*/ 363226 w 1448204"/>
                <a:gd name="connsiteY135" fmla="*/ 1171438 h 2208609"/>
                <a:gd name="connsiteX136" fmla="*/ 193090 w 1448204"/>
                <a:gd name="connsiteY136" fmla="*/ 1054117 h 2208609"/>
                <a:gd name="connsiteX137" fmla="*/ 46190 w 1448204"/>
                <a:gd name="connsiteY137" fmla="*/ 99056 h 2208609"/>
                <a:gd name="connsiteX138" fmla="*/ 210978 w 1448204"/>
                <a:gd name="connsiteY138" fmla="*/ 211524 h 2208609"/>
                <a:gd name="connsiteX139" fmla="*/ 179190 w 1448204"/>
                <a:gd name="connsiteY139" fmla="*/ 1014540 h 2208609"/>
                <a:gd name="connsiteX140" fmla="*/ 150454 w 1448204"/>
                <a:gd name="connsiteY140" fmla="*/ 1068060 h 2208609"/>
                <a:gd name="connsiteX141" fmla="*/ 144104 w 1448204"/>
                <a:gd name="connsiteY141" fmla="*/ 1063570 h 2208609"/>
                <a:gd name="connsiteX142" fmla="*/ 62792 w 1448204"/>
                <a:gd name="connsiteY142" fmla="*/ 255852 h 2208609"/>
                <a:gd name="connsiteX143" fmla="*/ 26412 w 1448204"/>
                <a:gd name="connsiteY143" fmla="*/ 161084 h 2208609"/>
                <a:gd name="connsiteX144" fmla="*/ 46190 w 1448204"/>
                <a:gd name="connsiteY144" fmla="*/ 99056 h 220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1448204" h="2208609">
                  <a:moveTo>
                    <a:pt x="13494" y="211524"/>
                  </a:moveTo>
                  <a:cubicBezTo>
                    <a:pt x="163692" y="480322"/>
                    <a:pt x="78406" y="769763"/>
                    <a:pt x="117322" y="1058164"/>
                  </a:cubicBezTo>
                  <a:cubicBezTo>
                    <a:pt x="117831" y="1097879"/>
                    <a:pt x="150905" y="1107143"/>
                    <a:pt x="176698" y="1079780"/>
                  </a:cubicBezTo>
                  <a:cubicBezTo>
                    <a:pt x="205638" y="1144148"/>
                    <a:pt x="246195" y="1178195"/>
                    <a:pt x="316601" y="1189544"/>
                  </a:cubicBezTo>
                  <a:cubicBezTo>
                    <a:pt x="453663" y="1214313"/>
                    <a:pt x="593036" y="1226208"/>
                    <a:pt x="732299" y="1226142"/>
                  </a:cubicBezTo>
                  <a:cubicBezTo>
                    <a:pt x="733280" y="1286622"/>
                    <a:pt x="728187" y="1348658"/>
                    <a:pt x="733941" y="1408434"/>
                  </a:cubicBezTo>
                  <a:cubicBezTo>
                    <a:pt x="732357" y="1440069"/>
                    <a:pt x="722527" y="1470781"/>
                    <a:pt x="721670" y="1502366"/>
                  </a:cubicBezTo>
                  <a:cubicBezTo>
                    <a:pt x="708112" y="1515888"/>
                    <a:pt x="707399" y="1563893"/>
                    <a:pt x="702750" y="1583976"/>
                  </a:cubicBezTo>
                  <a:cubicBezTo>
                    <a:pt x="698012" y="1610394"/>
                    <a:pt x="691589" y="1636602"/>
                    <a:pt x="683044" y="1662054"/>
                  </a:cubicBezTo>
                  <a:cubicBezTo>
                    <a:pt x="665483" y="1657956"/>
                    <a:pt x="647435" y="1657687"/>
                    <a:pt x="629452" y="1657985"/>
                  </a:cubicBezTo>
                  <a:cubicBezTo>
                    <a:pt x="569204" y="1659162"/>
                    <a:pt x="508898" y="1657970"/>
                    <a:pt x="448759" y="1654105"/>
                  </a:cubicBezTo>
                  <a:cubicBezTo>
                    <a:pt x="372650" y="1646018"/>
                    <a:pt x="360952" y="1661698"/>
                    <a:pt x="342140" y="1733186"/>
                  </a:cubicBezTo>
                  <a:cubicBezTo>
                    <a:pt x="338987" y="1743634"/>
                    <a:pt x="337999" y="1756851"/>
                    <a:pt x="347488" y="1764400"/>
                  </a:cubicBezTo>
                  <a:cubicBezTo>
                    <a:pt x="325269" y="1775212"/>
                    <a:pt x="313382" y="1799545"/>
                    <a:pt x="317851" y="1823275"/>
                  </a:cubicBezTo>
                  <a:cubicBezTo>
                    <a:pt x="300144" y="1830824"/>
                    <a:pt x="282539" y="1838613"/>
                    <a:pt x="265050" y="1846634"/>
                  </a:cubicBezTo>
                  <a:cubicBezTo>
                    <a:pt x="242083" y="1856828"/>
                    <a:pt x="218113" y="1864363"/>
                    <a:pt x="210709" y="1891312"/>
                  </a:cubicBezTo>
                  <a:cubicBezTo>
                    <a:pt x="203088" y="1914882"/>
                    <a:pt x="199593" y="1940494"/>
                    <a:pt x="198292" y="1965154"/>
                  </a:cubicBezTo>
                  <a:cubicBezTo>
                    <a:pt x="197856" y="1973408"/>
                    <a:pt x="196526" y="1983718"/>
                    <a:pt x="199840" y="1991652"/>
                  </a:cubicBezTo>
                  <a:cubicBezTo>
                    <a:pt x="150541" y="2017613"/>
                    <a:pt x="168720" y="2094013"/>
                    <a:pt x="225321" y="2094100"/>
                  </a:cubicBezTo>
                  <a:cubicBezTo>
                    <a:pt x="272977" y="2094485"/>
                    <a:pt x="297536" y="2035581"/>
                    <a:pt x="264520" y="2002028"/>
                  </a:cubicBezTo>
                  <a:cubicBezTo>
                    <a:pt x="303872" y="1989153"/>
                    <a:pt x="337752" y="1964129"/>
                    <a:pt x="374909" y="1946437"/>
                  </a:cubicBezTo>
                  <a:cubicBezTo>
                    <a:pt x="396859" y="1935495"/>
                    <a:pt x="421236" y="1930583"/>
                    <a:pt x="444871" y="1924640"/>
                  </a:cubicBezTo>
                  <a:cubicBezTo>
                    <a:pt x="521824" y="1905298"/>
                    <a:pt x="599023" y="1886930"/>
                    <a:pt x="676433" y="1869521"/>
                  </a:cubicBezTo>
                  <a:cubicBezTo>
                    <a:pt x="701369" y="1863883"/>
                    <a:pt x="728427" y="1858477"/>
                    <a:pt x="747964" y="1840814"/>
                  </a:cubicBezTo>
                  <a:cubicBezTo>
                    <a:pt x="788391" y="1875400"/>
                    <a:pt x="786052" y="1897713"/>
                    <a:pt x="796115" y="1946183"/>
                  </a:cubicBezTo>
                  <a:cubicBezTo>
                    <a:pt x="804652" y="1983413"/>
                    <a:pt x="806737" y="2023063"/>
                    <a:pt x="823892" y="2057684"/>
                  </a:cubicBezTo>
                  <a:cubicBezTo>
                    <a:pt x="829211" y="2068074"/>
                    <a:pt x="834769" y="2077898"/>
                    <a:pt x="838140" y="2089123"/>
                  </a:cubicBezTo>
                  <a:cubicBezTo>
                    <a:pt x="840792" y="2097937"/>
                    <a:pt x="845697" y="2104127"/>
                    <a:pt x="852977" y="2107528"/>
                  </a:cubicBezTo>
                  <a:cubicBezTo>
                    <a:pt x="806287" y="2135137"/>
                    <a:pt x="825781" y="2208631"/>
                    <a:pt x="880878" y="2208609"/>
                  </a:cubicBezTo>
                  <a:cubicBezTo>
                    <a:pt x="932959" y="2208820"/>
                    <a:pt x="954814" y="2141197"/>
                    <a:pt x="913530" y="2110724"/>
                  </a:cubicBezTo>
                  <a:cubicBezTo>
                    <a:pt x="935531" y="2106939"/>
                    <a:pt x="931804" y="2073276"/>
                    <a:pt x="934020" y="2056311"/>
                  </a:cubicBezTo>
                  <a:cubicBezTo>
                    <a:pt x="939702" y="1983638"/>
                    <a:pt x="900060" y="1919721"/>
                    <a:pt x="882062" y="1851655"/>
                  </a:cubicBezTo>
                  <a:cubicBezTo>
                    <a:pt x="1028236" y="1878996"/>
                    <a:pt x="1197492" y="1896507"/>
                    <a:pt x="1333203" y="1922497"/>
                  </a:cubicBezTo>
                  <a:cubicBezTo>
                    <a:pt x="1334903" y="1921988"/>
                    <a:pt x="1342816" y="1927641"/>
                    <a:pt x="1344603" y="1928549"/>
                  </a:cubicBezTo>
                  <a:cubicBezTo>
                    <a:pt x="1351302" y="1931971"/>
                    <a:pt x="1358139" y="1935182"/>
                    <a:pt x="1365129" y="1938002"/>
                  </a:cubicBezTo>
                  <a:cubicBezTo>
                    <a:pt x="1319420" y="1966186"/>
                    <a:pt x="1339379" y="2038589"/>
                    <a:pt x="1393923" y="2038531"/>
                  </a:cubicBezTo>
                  <a:cubicBezTo>
                    <a:pt x="1443905" y="2038836"/>
                    <a:pt x="1467163" y="1975340"/>
                    <a:pt x="1429751" y="1943240"/>
                  </a:cubicBezTo>
                  <a:cubicBezTo>
                    <a:pt x="1438332" y="1939978"/>
                    <a:pt x="1443817" y="1934245"/>
                    <a:pt x="1444631" y="1924291"/>
                  </a:cubicBezTo>
                  <a:cubicBezTo>
                    <a:pt x="1445307" y="1894392"/>
                    <a:pt x="1440730" y="1864087"/>
                    <a:pt x="1432882" y="1835263"/>
                  </a:cubicBezTo>
                  <a:cubicBezTo>
                    <a:pt x="1427630" y="1817077"/>
                    <a:pt x="1417624" y="1805641"/>
                    <a:pt x="1400419" y="1797852"/>
                  </a:cubicBezTo>
                  <a:cubicBezTo>
                    <a:pt x="1304634" y="1763848"/>
                    <a:pt x="1202506" y="1750152"/>
                    <a:pt x="1103647" y="1727562"/>
                  </a:cubicBezTo>
                  <a:cubicBezTo>
                    <a:pt x="1110070" y="1710539"/>
                    <a:pt x="1103684" y="1690572"/>
                    <a:pt x="1101794" y="1672996"/>
                  </a:cubicBezTo>
                  <a:cubicBezTo>
                    <a:pt x="1098307" y="1649339"/>
                    <a:pt x="1087226" y="1626335"/>
                    <a:pt x="1061665" y="1621067"/>
                  </a:cubicBezTo>
                  <a:cubicBezTo>
                    <a:pt x="1035327" y="1616490"/>
                    <a:pt x="1009112" y="1625485"/>
                    <a:pt x="983202" y="1629321"/>
                  </a:cubicBezTo>
                  <a:cubicBezTo>
                    <a:pt x="953485" y="1634829"/>
                    <a:pt x="923637" y="1639820"/>
                    <a:pt x="893978" y="1645597"/>
                  </a:cubicBezTo>
                  <a:cubicBezTo>
                    <a:pt x="893738" y="1644158"/>
                    <a:pt x="893353" y="1642770"/>
                    <a:pt x="892801" y="1641477"/>
                  </a:cubicBezTo>
                  <a:cubicBezTo>
                    <a:pt x="885353" y="1612247"/>
                    <a:pt x="873132" y="1561721"/>
                    <a:pt x="864515" y="1525435"/>
                  </a:cubicBezTo>
                  <a:cubicBezTo>
                    <a:pt x="862110" y="1518184"/>
                    <a:pt x="862256" y="1508753"/>
                    <a:pt x="857387" y="1502787"/>
                  </a:cubicBezTo>
                  <a:cubicBezTo>
                    <a:pt x="845740" y="1409945"/>
                    <a:pt x="848930" y="1316783"/>
                    <a:pt x="848334" y="1223047"/>
                  </a:cubicBezTo>
                  <a:cubicBezTo>
                    <a:pt x="963039" y="1217161"/>
                    <a:pt x="1077302" y="1202811"/>
                    <a:pt x="1189936" y="1180331"/>
                  </a:cubicBezTo>
                  <a:cubicBezTo>
                    <a:pt x="1314348" y="1165254"/>
                    <a:pt x="1340294" y="1107034"/>
                    <a:pt x="1341363" y="988173"/>
                  </a:cubicBezTo>
                  <a:cubicBezTo>
                    <a:pt x="1344334" y="950906"/>
                    <a:pt x="1325407" y="925658"/>
                    <a:pt x="1299366" y="901520"/>
                  </a:cubicBezTo>
                  <a:cubicBezTo>
                    <a:pt x="1249573" y="835104"/>
                    <a:pt x="962872" y="807930"/>
                    <a:pt x="874927" y="803381"/>
                  </a:cubicBezTo>
                  <a:cubicBezTo>
                    <a:pt x="700831" y="589796"/>
                    <a:pt x="782702" y="370630"/>
                    <a:pt x="724728" y="129100"/>
                  </a:cubicBezTo>
                  <a:cubicBezTo>
                    <a:pt x="711221" y="57503"/>
                    <a:pt x="687244" y="4383"/>
                    <a:pt x="605402" y="3097"/>
                  </a:cubicBezTo>
                  <a:cubicBezTo>
                    <a:pt x="413919" y="-9204"/>
                    <a:pt x="219828" y="15238"/>
                    <a:pt x="37456" y="74701"/>
                  </a:cubicBezTo>
                  <a:cubicBezTo>
                    <a:pt x="31760" y="76242"/>
                    <a:pt x="24407" y="78698"/>
                    <a:pt x="22968" y="84634"/>
                  </a:cubicBezTo>
                  <a:cubicBezTo>
                    <a:pt x="-9336" y="118354"/>
                    <a:pt x="-2774" y="171584"/>
                    <a:pt x="13494" y="211524"/>
                  </a:cubicBezTo>
                  <a:close/>
                  <a:moveTo>
                    <a:pt x="844033" y="802568"/>
                  </a:moveTo>
                  <a:cubicBezTo>
                    <a:pt x="632613" y="799378"/>
                    <a:pt x="420706" y="845995"/>
                    <a:pt x="230138" y="937602"/>
                  </a:cubicBezTo>
                  <a:cubicBezTo>
                    <a:pt x="304671" y="700040"/>
                    <a:pt x="373151" y="225191"/>
                    <a:pt x="118935" y="77477"/>
                  </a:cubicBezTo>
                  <a:cubicBezTo>
                    <a:pt x="286303" y="34020"/>
                    <a:pt x="463508" y="12564"/>
                    <a:pt x="635679" y="33308"/>
                  </a:cubicBezTo>
                  <a:cubicBezTo>
                    <a:pt x="676404" y="43945"/>
                    <a:pt x="688487" y="85070"/>
                    <a:pt x="696675" y="121682"/>
                  </a:cubicBezTo>
                  <a:cubicBezTo>
                    <a:pt x="707835" y="171627"/>
                    <a:pt x="718705" y="222139"/>
                    <a:pt x="722353" y="273283"/>
                  </a:cubicBezTo>
                  <a:cubicBezTo>
                    <a:pt x="725455" y="454412"/>
                    <a:pt x="721095" y="655406"/>
                    <a:pt x="844033" y="802568"/>
                  </a:cubicBezTo>
                  <a:close/>
                  <a:moveTo>
                    <a:pt x="1247205" y="964806"/>
                  </a:moveTo>
                  <a:cubicBezTo>
                    <a:pt x="1216318" y="972653"/>
                    <a:pt x="1185184" y="979526"/>
                    <a:pt x="1153883" y="985535"/>
                  </a:cubicBezTo>
                  <a:cubicBezTo>
                    <a:pt x="851575" y="1038735"/>
                    <a:pt x="535476" y="1032879"/>
                    <a:pt x="236314" y="963302"/>
                  </a:cubicBezTo>
                  <a:cubicBezTo>
                    <a:pt x="543955" y="811163"/>
                    <a:pt x="906141" y="791327"/>
                    <a:pt x="1233531" y="888384"/>
                  </a:cubicBezTo>
                  <a:cubicBezTo>
                    <a:pt x="1251942" y="893594"/>
                    <a:pt x="1266183" y="905553"/>
                    <a:pt x="1280039" y="918791"/>
                  </a:cubicBezTo>
                  <a:cubicBezTo>
                    <a:pt x="1297957" y="945493"/>
                    <a:pt x="1271589" y="961471"/>
                    <a:pt x="1247205" y="964806"/>
                  </a:cubicBezTo>
                  <a:close/>
                  <a:moveTo>
                    <a:pt x="1074940" y="1721415"/>
                  </a:moveTo>
                  <a:cubicBezTo>
                    <a:pt x="1022823" y="1708562"/>
                    <a:pt x="967413" y="1701681"/>
                    <a:pt x="918573" y="1679499"/>
                  </a:cubicBezTo>
                  <a:cubicBezTo>
                    <a:pt x="916640" y="1675764"/>
                    <a:pt x="913988" y="1671950"/>
                    <a:pt x="911183" y="1668527"/>
                  </a:cubicBezTo>
                  <a:cubicBezTo>
                    <a:pt x="953761" y="1661741"/>
                    <a:pt x="995997" y="1651329"/>
                    <a:pt x="1038735" y="1645851"/>
                  </a:cubicBezTo>
                  <a:cubicBezTo>
                    <a:pt x="1056848" y="1643649"/>
                    <a:pt x="1070072" y="1647675"/>
                    <a:pt x="1074373" y="1667052"/>
                  </a:cubicBezTo>
                  <a:cubicBezTo>
                    <a:pt x="1077600" y="1683466"/>
                    <a:pt x="1080658" y="1700570"/>
                    <a:pt x="1080113" y="1717296"/>
                  </a:cubicBezTo>
                  <a:cubicBezTo>
                    <a:pt x="1079939" y="1722563"/>
                    <a:pt x="1075035" y="1721437"/>
                    <a:pt x="1074940" y="1721415"/>
                  </a:cubicBezTo>
                  <a:close/>
                  <a:moveTo>
                    <a:pt x="874702" y="1823718"/>
                  </a:moveTo>
                  <a:cubicBezTo>
                    <a:pt x="868431" y="1798302"/>
                    <a:pt x="863084" y="1772632"/>
                    <a:pt x="857867" y="1746969"/>
                  </a:cubicBezTo>
                  <a:cubicBezTo>
                    <a:pt x="880718" y="1740582"/>
                    <a:pt x="903925" y="1728318"/>
                    <a:pt x="917236" y="1707959"/>
                  </a:cubicBezTo>
                  <a:cubicBezTo>
                    <a:pt x="1070639" y="1757170"/>
                    <a:pt x="1233589" y="1771419"/>
                    <a:pt x="1387195" y="1820114"/>
                  </a:cubicBezTo>
                  <a:cubicBezTo>
                    <a:pt x="1406246" y="1827830"/>
                    <a:pt x="1407125" y="1836360"/>
                    <a:pt x="1411216" y="1855033"/>
                  </a:cubicBezTo>
                  <a:cubicBezTo>
                    <a:pt x="1416324" y="1876060"/>
                    <a:pt x="1418496" y="1897800"/>
                    <a:pt x="1418809" y="1919336"/>
                  </a:cubicBezTo>
                  <a:cubicBezTo>
                    <a:pt x="1397694" y="1925018"/>
                    <a:pt x="1376224" y="1915775"/>
                    <a:pt x="1357645" y="1906214"/>
                  </a:cubicBezTo>
                  <a:cubicBezTo>
                    <a:pt x="1202121" y="1860396"/>
                    <a:pt x="1033460" y="1860621"/>
                    <a:pt x="874702" y="1823718"/>
                  </a:cubicBezTo>
                  <a:close/>
                  <a:moveTo>
                    <a:pt x="665135" y="1685072"/>
                  </a:moveTo>
                  <a:cubicBezTo>
                    <a:pt x="614521" y="1713997"/>
                    <a:pt x="557528" y="1731755"/>
                    <a:pt x="503027" y="1752687"/>
                  </a:cubicBezTo>
                  <a:cubicBezTo>
                    <a:pt x="457434" y="1748996"/>
                    <a:pt x="411398" y="1748837"/>
                    <a:pt x="365871" y="1744811"/>
                  </a:cubicBezTo>
                  <a:cubicBezTo>
                    <a:pt x="383802" y="1674202"/>
                    <a:pt x="385713" y="1673570"/>
                    <a:pt x="458793" y="1680574"/>
                  </a:cubicBezTo>
                  <a:cubicBezTo>
                    <a:pt x="527447" y="1686103"/>
                    <a:pt x="596524" y="1682173"/>
                    <a:pt x="665135" y="1685072"/>
                  </a:cubicBezTo>
                  <a:close/>
                  <a:moveTo>
                    <a:pt x="439829" y="1775487"/>
                  </a:moveTo>
                  <a:cubicBezTo>
                    <a:pt x="432229" y="1778248"/>
                    <a:pt x="424636" y="1781039"/>
                    <a:pt x="417051" y="1783850"/>
                  </a:cubicBezTo>
                  <a:cubicBezTo>
                    <a:pt x="414718" y="1780217"/>
                    <a:pt x="411994" y="1776926"/>
                    <a:pt x="408957" y="1774020"/>
                  </a:cubicBezTo>
                  <a:cubicBezTo>
                    <a:pt x="419238" y="1774572"/>
                    <a:pt x="429533" y="1775051"/>
                    <a:pt x="439829" y="1775487"/>
                  </a:cubicBezTo>
                  <a:close/>
                  <a:moveTo>
                    <a:pt x="832531" y="1751866"/>
                  </a:moveTo>
                  <a:cubicBezTo>
                    <a:pt x="841453" y="1795861"/>
                    <a:pt x="850594" y="1839913"/>
                    <a:pt x="864239" y="1882731"/>
                  </a:cubicBezTo>
                  <a:cubicBezTo>
                    <a:pt x="887693" y="1947956"/>
                    <a:pt x="919430" y="2013893"/>
                    <a:pt x="905473" y="2085098"/>
                  </a:cubicBezTo>
                  <a:cubicBezTo>
                    <a:pt x="891595" y="2085330"/>
                    <a:pt x="877347" y="2085730"/>
                    <a:pt x="863578" y="2084400"/>
                  </a:cubicBezTo>
                  <a:cubicBezTo>
                    <a:pt x="859792" y="2068503"/>
                    <a:pt x="851088" y="2054727"/>
                    <a:pt x="843997" y="2040180"/>
                  </a:cubicBezTo>
                  <a:cubicBezTo>
                    <a:pt x="830737" y="2005770"/>
                    <a:pt x="828092" y="1968082"/>
                    <a:pt x="819656" y="1932283"/>
                  </a:cubicBezTo>
                  <a:cubicBezTo>
                    <a:pt x="815122" y="1909309"/>
                    <a:pt x="812049" y="1884816"/>
                    <a:pt x="801274" y="1863709"/>
                  </a:cubicBezTo>
                  <a:cubicBezTo>
                    <a:pt x="791058" y="1843692"/>
                    <a:pt x="771753" y="1829501"/>
                    <a:pt x="757054" y="1813015"/>
                  </a:cubicBezTo>
                  <a:cubicBezTo>
                    <a:pt x="750238" y="1805481"/>
                    <a:pt x="741643" y="1809346"/>
                    <a:pt x="736746" y="1815631"/>
                  </a:cubicBezTo>
                  <a:cubicBezTo>
                    <a:pt x="725869" y="1829777"/>
                    <a:pt x="706818" y="1835532"/>
                    <a:pt x="690310" y="1839746"/>
                  </a:cubicBezTo>
                  <a:cubicBezTo>
                    <a:pt x="618241" y="1856588"/>
                    <a:pt x="545946" y="1872588"/>
                    <a:pt x="474160" y="1890672"/>
                  </a:cubicBezTo>
                  <a:cubicBezTo>
                    <a:pt x="427049" y="1902080"/>
                    <a:pt x="379014" y="1911772"/>
                    <a:pt x="337112" y="1937340"/>
                  </a:cubicBezTo>
                  <a:cubicBezTo>
                    <a:pt x="306509" y="1952424"/>
                    <a:pt x="258017" y="1989211"/>
                    <a:pt x="223875" y="1978719"/>
                  </a:cubicBezTo>
                  <a:cubicBezTo>
                    <a:pt x="224304" y="1957212"/>
                    <a:pt x="227522" y="1891667"/>
                    <a:pt x="248695" y="1882796"/>
                  </a:cubicBezTo>
                  <a:cubicBezTo>
                    <a:pt x="384006" y="1814498"/>
                    <a:pt x="532417" y="1777791"/>
                    <a:pt x="669152" y="1713096"/>
                  </a:cubicBezTo>
                  <a:cubicBezTo>
                    <a:pt x="700926" y="1755979"/>
                    <a:pt x="783821" y="1755608"/>
                    <a:pt x="832531" y="1751866"/>
                  </a:cubicBezTo>
                  <a:close/>
                  <a:moveTo>
                    <a:pt x="737182" y="1531182"/>
                  </a:moveTo>
                  <a:cubicBezTo>
                    <a:pt x="764559" y="1544667"/>
                    <a:pt x="813255" y="1545757"/>
                    <a:pt x="838998" y="1529954"/>
                  </a:cubicBezTo>
                  <a:cubicBezTo>
                    <a:pt x="848749" y="1570207"/>
                    <a:pt x="857765" y="1610234"/>
                    <a:pt x="868439" y="1650268"/>
                  </a:cubicBezTo>
                  <a:cubicBezTo>
                    <a:pt x="868700" y="1669218"/>
                    <a:pt x="889342" y="1676796"/>
                    <a:pt x="896209" y="1692505"/>
                  </a:cubicBezTo>
                  <a:cubicBezTo>
                    <a:pt x="865365" y="1742363"/>
                    <a:pt x="730141" y="1737066"/>
                    <a:pt x="691415" y="1700148"/>
                  </a:cubicBezTo>
                  <a:cubicBezTo>
                    <a:pt x="689308" y="1697329"/>
                    <a:pt x="689809" y="1697932"/>
                    <a:pt x="692395" y="1694852"/>
                  </a:cubicBezTo>
                  <a:cubicBezTo>
                    <a:pt x="726741" y="1648786"/>
                    <a:pt x="725092" y="1585414"/>
                    <a:pt x="737182" y="1531182"/>
                  </a:cubicBezTo>
                  <a:close/>
                  <a:moveTo>
                    <a:pt x="824103" y="1423096"/>
                  </a:moveTo>
                  <a:cubicBezTo>
                    <a:pt x="827591" y="1449827"/>
                    <a:pt x="828688" y="1476725"/>
                    <a:pt x="831587" y="1503514"/>
                  </a:cubicBezTo>
                  <a:cubicBezTo>
                    <a:pt x="812957" y="1519746"/>
                    <a:pt x="786154" y="1515888"/>
                    <a:pt x="763520" y="1512698"/>
                  </a:cubicBezTo>
                  <a:cubicBezTo>
                    <a:pt x="756051" y="1511674"/>
                    <a:pt x="749272" y="1511826"/>
                    <a:pt x="747543" y="1503114"/>
                  </a:cubicBezTo>
                  <a:cubicBezTo>
                    <a:pt x="748110" y="1476805"/>
                    <a:pt x="755993" y="1451193"/>
                    <a:pt x="758151" y="1424920"/>
                  </a:cubicBezTo>
                  <a:cubicBezTo>
                    <a:pt x="783080" y="1429708"/>
                    <a:pt x="798099" y="1427165"/>
                    <a:pt x="824103" y="1423096"/>
                  </a:cubicBezTo>
                  <a:close/>
                  <a:moveTo>
                    <a:pt x="757860" y="1396612"/>
                  </a:moveTo>
                  <a:cubicBezTo>
                    <a:pt x="757396" y="1339721"/>
                    <a:pt x="757497" y="1282830"/>
                    <a:pt x="758166" y="1225938"/>
                  </a:cubicBezTo>
                  <a:cubicBezTo>
                    <a:pt x="779607" y="1225663"/>
                    <a:pt x="801041" y="1225096"/>
                    <a:pt x="822468" y="1224231"/>
                  </a:cubicBezTo>
                  <a:cubicBezTo>
                    <a:pt x="822657" y="1281631"/>
                    <a:pt x="822911" y="1339031"/>
                    <a:pt x="822861" y="1396431"/>
                  </a:cubicBezTo>
                  <a:cubicBezTo>
                    <a:pt x="804500" y="1400245"/>
                    <a:pt x="774274" y="1406116"/>
                    <a:pt x="757860" y="1396612"/>
                  </a:cubicBezTo>
                  <a:close/>
                  <a:moveTo>
                    <a:pt x="193090" y="1054117"/>
                  </a:moveTo>
                  <a:cubicBezTo>
                    <a:pt x="202434" y="1031186"/>
                    <a:pt x="207948" y="1007034"/>
                    <a:pt x="215374" y="983472"/>
                  </a:cubicBezTo>
                  <a:cubicBezTo>
                    <a:pt x="552413" y="1066767"/>
                    <a:pt x="914606" y="1068605"/>
                    <a:pt x="1252843" y="990061"/>
                  </a:cubicBezTo>
                  <a:cubicBezTo>
                    <a:pt x="1276079" y="984576"/>
                    <a:pt x="1299403" y="975900"/>
                    <a:pt x="1308972" y="952018"/>
                  </a:cubicBezTo>
                  <a:cubicBezTo>
                    <a:pt x="1321651" y="978429"/>
                    <a:pt x="1314319" y="1010457"/>
                    <a:pt x="1311994" y="1038444"/>
                  </a:cubicBezTo>
                  <a:cubicBezTo>
                    <a:pt x="1305717" y="1118928"/>
                    <a:pt x="1271502" y="1141830"/>
                    <a:pt x="1195313" y="1152910"/>
                  </a:cubicBezTo>
                  <a:cubicBezTo>
                    <a:pt x="922133" y="1209264"/>
                    <a:pt x="638658" y="1215316"/>
                    <a:pt x="363226" y="1171438"/>
                  </a:cubicBezTo>
                  <a:cubicBezTo>
                    <a:pt x="274772" y="1160394"/>
                    <a:pt x="227464" y="1141466"/>
                    <a:pt x="193090" y="1054117"/>
                  </a:cubicBezTo>
                  <a:close/>
                  <a:moveTo>
                    <a:pt x="46190" y="99056"/>
                  </a:moveTo>
                  <a:cubicBezTo>
                    <a:pt x="121943" y="74825"/>
                    <a:pt x="182053" y="150825"/>
                    <a:pt x="210978" y="211524"/>
                  </a:cubicBezTo>
                  <a:cubicBezTo>
                    <a:pt x="324441" y="455284"/>
                    <a:pt x="261257" y="769886"/>
                    <a:pt x="179190" y="1014540"/>
                  </a:cubicBezTo>
                  <a:cubicBezTo>
                    <a:pt x="173138" y="1033540"/>
                    <a:pt x="168531" y="1056725"/>
                    <a:pt x="150454" y="1068060"/>
                  </a:cubicBezTo>
                  <a:cubicBezTo>
                    <a:pt x="144423" y="1071235"/>
                    <a:pt x="145143" y="1069593"/>
                    <a:pt x="144104" y="1063570"/>
                  </a:cubicBezTo>
                  <a:cubicBezTo>
                    <a:pt x="103503" y="796094"/>
                    <a:pt x="183586" y="509051"/>
                    <a:pt x="62792" y="255852"/>
                  </a:cubicBezTo>
                  <a:cubicBezTo>
                    <a:pt x="48319" y="225532"/>
                    <a:pt x="30089" y="195146"/>
                    <a:pt x="26412" y="161084"/>
                  </a:cubicBezTo>
                  <a:cubicBezTo>
                    <a:pt x="24356" y="139650"/>
                    <a:pt x="26550" y="111931"/>
                    <a:pt x="46190" y="99056"/>
                  </a:cubicBezTo>
                  <a:close/>
                </a:path>
              </a:pathLst>
            </a:custGeom>
            <a:solidFill>
              <a:srgbClr val="000000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06" name="Graphic 153" descr="illustration of a succulent plant">
            <a:extLst>
              <a:ext uri="{FF2B5EF4-FFF2-40B4-BE49-F238E27FC236}">
                <a16:creationId xmlns:a16="http://schemas.microsoft.com/office/drawing/2014/main" id="{29DD3644-A274-274D-83CF-C93175B50379}"/>
              </a:ext>
            </a:extLst>
          </p:cNvPr>
          <p:cNvGrpSpPr/>
          <p:nvPr/>
        </p:nvGrpSpPr>
        <p:grpSpPr>
          <a:xfrm>
            <a:off x="6650458" y="3574403"/>
            <a:ext cx="334370" cy="503827"/>
            <a:chOff x="8827603" y="3799623"/>
            <a:chExt cx="334370" cy="503827"/>
          </a:xfrm>
        </p:grpSpPr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D92E1762-30C4-874E-BF69-5BB7BEB4F8B5}"/>
                </a:ext>
              </a:extLst>
            </p:cNvPr>
            <p:cNvSpPr/>
            <p:nvPr/>
          </p:nvSpPr>
          <p:spPr>
            <a:xfrm>
              <a:off x="8875010" y="3830043"/>
              <a:ext cx="238339" cy="187240"/>
            </a:xfrm>
            <a:custGeom>
              <a:avLst/>
              <a:gdLst>
                <a:gd name="connsiteX0" fmla="*/ 236092 w 238339"/>
                <a:gd name="connsiteY0" fmla="*/ 19524 h 187240"/>
                <a:gd name="connsiteX1" fmla="*/ 230498 w 238339"/>
                <a:gd name="connsiteY1" fmla="*/ 17468 h 187240"/>
                <a:gd name="connsiteX2" fmla="*/ 226174 w 238339"/>
                <a:gd name="connsiteY2" fmla="*/ 20628 h 187240"/>
                <a:gd name="connsiteX3" fmla="*/ 151082 w 238339"/>
                <a:gd name="connsiteY3" fmla="*/ 98860 h 187240"/>
                <a:gd name="connsiteX4" fmla="*/ 147987 w 238339"/>
                <a:gd name="connsiteY4" fmla="*/ 103982 h 187240"/>
                <a:gd name="connsiteX5" fmla="*/ 139987 w 238339"/>
                <a:gd name="connsiteY5" fmla="*/ 91884 h 187240"/>
                <a:gd name="connsiteX6" fmla="*/ 135831 w 238339"/>
                <a:gd name="connsiteY6" fmla="*/ 90693 h 187240"/>
                <a:gd name="connsiteX7" fmla="*/ 98718 w 238339"/>
                <a:gd name="connsiteY7" fmla="*/ 116530 h 187240"/>
                <a:gd name="connsiteX8" fmla="*/ 90791 w 238339"/>
                <a:gd name="connsiteY8" fmla="*/ 107876 h 187240"/>
                <a:gd name="connsiteX9" fmla="*/ 55406 w 238339"/>
                <a:gd name="connsiteY9" fmla="*/ 66330 h 187240"/>
                <a:gd name="connsiteX10" fmla="*/ 56641 w 238339"/>
                <a:gd name="connsiteY10" fmla="*/ 57212 h 187240"/>
                <a:gd name="connsiteX11" fmla="*/ 66160 w 238339"/>
                <a:gd name="connsiteY11" fmla="*/ 25329 h 187240"/>
                <a:gd name="connsiteX12" fmla="*/ 64946 w 238339"/>
                <a:gd name="connsiteY12" fmla="*/ 20345 h 187240"/>
                <a:gd name="connsiteX13" fmla="*/ 35563 w 238339"/>
                <a:gd name="connsiteY13" fmla="*/ 452 h 187240"/>
                <a:gd name="connsiteX14" fmla="*/ 30288 w 238339"/>
                <a:gd name="connsiteY14" fmla="*/ 3416 h 187240"/>
                <a:gd name="connsiteX15" fmla="*/ 29649 w 238339"/>
                <a:gd name="connsiteY15" fmla="*/ 11081 h 187240"/>
                <a:gd name="connsiteX16" fmla="*/ 32933 w 238339"/>
                <a:gd name="connsiteY16" fmla="*/ 47541 h 187240"/>
                <a:gd name="connsiteX17" fmla="*/ 32483 w 238339"/>
                <a:gd name="connsiteY17" fmla="*/ 50229 h 187240"/>
                <a:gd name="connsiteX18" fmla="*/ 15321 w 238339"/>
                <a:gd name="connsiteY18" fmla="*/ 39542 h 187240"/>
                <a:gd name="connsiteX19" fmla="*/ 8556 w 238339"/>
                <a:gd name="connsiteY19" fmla="*/ 36918 h 187240"/>
                <a:gd name="connsiteX20" fmla="*/ 3601 w 238339"/>
                <a:gd name="connsiteY20" fmla="*/ 38197 h 187240"/>
                <a:gd name="connsiteX21" fmla="*/ 84 w 238339"/>
                <a:gd name="connsiteY21" fmla="*/ 69913 h 187240"/>
                <a:gd name="connsiteX22" fmla="*/ 3456 w 238339"/>
                <a:gd name="connsiteY22" fmla="*/ 104570 h 187240"/>
                <a:gd name="connsiteX23" fmla="*/ 5287 w 238339"/>
                <a:gd name="connsiteY23" fmla="*/ 107346 h 187240"/>
                <a:gd name="connsiteX24" fmla="*/ 60856 w 238339"/>
                <a:gd name="connsiteY24" fmla="*/ 162166 h 187240"/>
                <a:gd name="connsiteX25" fmla="*/ 72256 w 238339"/>
                <a:gd name="connsiteY25" fmla="*/ 175158 h 187240"/>
                <a:gd name="connsiteX26" fmla="*/ 71863 w 238339"/>
                <a:gd name="connsiteY26" fmla="*/ 179939 h 187240"/>
                <a:gd name="connsiteX27" fmla="*/ 73767 w 238339"/>
                <a:gd name="connsiteY27" fmla="*/ 186500 h 187240"/>
                <a:gd name="connsiteX28" fmla="*/ 161930 w 238339"/>
                <a:gd name="connsiteY28" fmla="*/ 185446 h 187240"/>
                <a:gd name="connsiteX29" fmla="*/ 165294 w 238339"/>
                <a:gd name="connsiteY29" fmla="*/ 181987 h 187240"/>
                <a:gd name="connsiteX30" fmla="*/ 163369 w 238339"/>
                <a:gd name="connsiteY30" fmla="*/ 144576 h 187240"/>
                <a:gd name="connsiteX31" fmla="*/ 174057 w 238339"/>
                <a:gd name="connsiteY31" fmla="*/ 132536 h 187240"/>
                <a:gd name="connsiteX32" fmla="*/ 230236 w 238339"/>
                <a:gd name="connsiteY32" fmla="*/ 89247 h 187240"/>
                <a:gd name="connsiteX33" fmla="*/ 232561 w 238339"/>
                <a:gd name="connsiteY33" fmla="*/ 86522 h 187240"/>
                <a:gd name="connsiteX34" fmla="*/ 236092 w 238339"/>
                <a:gd name="connsiteY34" fmla="*/ 19524 h 1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8339" h="187240">
                  <a:moveTo>
                    <a:pt x="236092" y="19524"/>
                  </a:moveTo>
                  <a:cubicBezTo>
                    <a:pt x="235606" y="17090"/>
                    <a:pt x="232452" y="15913"/>
                    <a:pt x="230498" y="17468"/>
                  </a:cubicBezTo>
                  <a:cubicBezTo>
                    <a:pt x="229073" y="18536"/>
                    <a:pt x="227584" y="19561"/>
                    <a:pt x="226174" y="20628"/>
                  </a:cubicBezTo>
                  <a:cubicBezTo>
                    <a:pt x="196791" y="42019"/>
                    <a:pt x="173963" y="61288"/>
                    <a:pt x="151082" y="98860"/>
                  </a:cubicBezTo>
                  <a:cubicBezTo>
                    <a:pt x="150995" y="99005"/>
                    <a:pt x="149702" y="101141"/>
                    <a:pt x="147987" y="103982"/>
                  </a:cubicBezTo>
                  <a:cubicBezTo>
                    <a:pt x="145553" y="99804"/>
                    <a:pt x="142886" y="95764"/>
                    <a:pt x="139987" y="91884"/>
                  </a:cubicBezTo>
                  <a:cubicBezTo>
                    <a:pt x="139028" y="90598"/>
                    <a:pt x="137328" y="90104"/>
                    <a:pt x="135831" y="90693"/>
                  </a:cubicBezTo>
                  <a:cubicBezTo>
                    <a:pt x="121561" y="96309"/>
                    <a:pt x="108926" y="105304"/>
                    <a:pt x="98718" y="116530"/>
                  </a:cubicBezTo>
                  <a:cubicBezTo>
                    <a:pt x="95027" y="112548"/>
                    <a:pt x="91103" y="108508"/>
                    <a:pt x="90791" y="107876"/>
                  </a:cubicBezTo>
                  <a:cubicBezTo>
                    <a:pt x="82399" y="90925"/>
                    <a:pt x="69800" y="77716"/>
                    <a:pt x="55406" y="66330"/>
                  </a:cubicBezTo>
                  <a:cubicBezTo>
                    <a:pt x="56184" y="62051"/>
                    <a:pt x="56692" y="58251"/>
                    <a:pt x="56641" y="57212"/>
                  </a:cubicBezTo>
                  <a:cubicBezTo>
                    <a:pt x="56467" y="46575"/>
                    <a:pt x="59846" y="35255"/>
                    <a:pt x="66160" y="25329"/>
                  </a:cubicBezTo>
                  <a:cubicBezTo>
                    <a:pt x="67250" y="23695"/>
                    <a:pt x="66668" y="21297"/>
                    <a:pt x="64946" y="20345"/>
                  </a:cubicBezTo>
                  <a:cubicBezTo>
                    <a:pt x="54854" y="14467"/>
                    <a:pt x="46004" y="6221"/>
                    <a:pt x="35563" y="452"/>
                  </a:cubicBezTo>
                  <a:cubicBezTo>
                    <a:pt x="33362" y="-856"/>
                    <a:pt x="30318" y="844"/>
                    <a:pt x="30288" y="3416"/>
                  </a:cubicBezTo>
                  <a:cubicBezTo>
                    <a:pt x="30187" y="5930"/>
                    <a:pt x="29911" y="8553"/>
                    <a:pt x="29649" y="11081"/>
                  </a:cubicBezTo>
                  <a:cubicBezTo>
                    <a:pt x="28050" y="23302"/>
                    <a:pt x="29177" y="35545"/>
                    <a:pt x="32933" y="47541"/>
                  </a:cubicBezTo>
                  <a:cubicBezTo>
                    <a:pt x="32962" y="47788"/>
                    <a:pt x="32781" y="48798"/>
                    <a:pt x="32483" y="50229"/>
                  </a:cubicBezTo>
                  <a:cubicBezTo>
                    <a:pt x="26801" y="46582"/>
                    <a:pt x="21039" y="43051"/>
                    <a:pt x="15321" y="39542"/>
                  </a:cubicBezTo>
                  <a:cubicBezTo>
                    <a:pt x="13199" y="38241"/>
                    <a:pt x="10649" y="38212"/>
                    <a:pt x="8556" y="36918"/>
                  </a:cubicBezTo>
                  <a:cubicBezTo>
                    <a:pt x="6471" y="35553"/>
                    <a:pt x="3877" y="35712"/>
                    <a:pt x="3601" y="38197"/>
                  </a:cubicBezTo>
                  <a:cubicBezTo>
                    <a:pt x="1443" y="49169"/>
                    <a:pt x="-424" y="58643"/>
                    <a:pt x="84" y="69913"/>
                  </a:cubicBezTo>
                  <a:cubicBezTo>
                    <a:pt x="346" y="81705"/>
                    <a:pt x="2330" y="92974"/>
                    <a:pt x="3456" y="104570"/>
                  </a:cubicBezTo>
                  <a:cubicBezTo>
                    <a:pt x="3572" y="105740"/>
                    <a:pt x="4255" y="106779"/>
                    <a:pt x="5287" y="107346"/>
                  </a:cubicBezTo>
                  <a:cubicBezTo>
                    <a:pt x="28007" y="119821"/>
                    <a:pt x="47741" y="139286"/>
                    <a:pt x="60856" y="162166"/>
                  </a:cubicBezTo>
                  <a:cubicBezTo>
                    <a:pt x="61735" y="163823"/>
                    <a:pt x="67504" y="170500"/>
                    <a:pt x="72256" y="175158"/>
                  </a:cubicBezTo>
                  <a:cubicBezTo>
                    <a:pt x="72089" y="176749"/>
                    <a:pt x="71950" y="178340"/>
                    <a:pt x="71863" y="179939"/>
                  </a:cubicBezTo>
                  <a:cubicBezTo>
                    <a:pt x="69328" y="182126"/>
                    <a:pt x="70221" y="186194"/>
                    <a:pt x="73767" y="186500"/>
                  </a:cubicBezTo>
                  <a:cubicBezTo>
                    <a:pt x="102532" y="188025"/>
                    <a:pt x="135279" y="186957"/>
                    <a:pt x="161930" y="185446"/>
                  </a:cubicBezTo>
                  <a:cubicBezTo>
                    <a:pt x="163783" y="185344"/>
                    <a:pt x="165243" y="183840"/>
                    <a:pt x="165294" y="181987"/>
                  </a:cubicBezTo>
                  <a:cubicBezTo>
                    <a:pt x="166522" y="169512"/>
                    <a:pt x="165825" y="156877"/>
                    <a:pt x="163369" y="144576"/>
                  </a:cubicBezTo>
                  <a:cubicBezTo>
                    <a:pt x="168550" y="139257"/>
                    <a:pt x="173418" y="133772"/>
                    <a:pt x="174057" y="132536"/>
                  </a:cubicBezTo>
                  <a:cubicBezTo>
                    <a:pt x="184628" y="113609"/>
                    <a:pt x="204581" y="98242"/>
                    <a:pt x="230236" y="89247"/>
                  </a:cubicBezTo>
                  <a:cubicBezTo>
                    <a:pt x="231442" y="88825"/>
                    <a:pt x="232336" y="87786"/>
                    <a:pt x="232561" y="86522"/>
                  </a:cubicBezTo>
                  <a:cubicBezTo>
                    <a:pt x="236514" y="64558"/>
                    <a:pt x="241215" y="41983"/>
                    <a:pt x="236092" y="19524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08" name="Graphic 153">
              <a:extLst>
                <a:ext uri="{FF2B5EF4-FFF2-40B4-BE49-F238E27FC236}">
                  <a16:creationId xmlns:a16="http://schemas.microsoft.com/office/drawing/2014/main" id="{C4B1FC47-D9E5-4C44-8E72-4B4FA7E55A62}"/>
                </a:ext>
              </a:extLst>
            </p:cNvPr>
            <p:cNvGrpSpPr/>
            <p:nvPr/>
          </p:nvGrpSpPr>
          <p:grpSpPr>
            <a:xfrm>
              <a:off x="8846799" y="3809668"/>
              <a:ext cx="297002" cy="205753"/>
              <a:chOff x="8846799" y="3809668"/>
              <a:chExt cx="297002" cy="205753"/>
            </a:xfrm>
            <a:solidFill>
              <a:srgbClr val="FFFFFF"/>
            </a:solidFill>
          </p:grpSpPr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213983AD-040B-DF46-B3B2-02106A0B0183}"/>
                  </a:ext>
                </a:extLst>
              </p:cNvPr>
              <p:cNvSpPr/>
              <p:nvPr/>
            </p:nvSpPr>
            <p:spPr>
              <a:xfrm>
                <a:off x="9045247" y="3922805"/>
                <a:ext cx="98555" cy="92615"/>
              </a:xfrm>
              <a:custGeom>
                <a:avLst/>
                <a:gdLst>
                  <a:gd name="connsiteX0" fmla="*/ 97789 w 98555"/>
                  <a:gd name="connsiteY0" fmla="*/ 1352 h 92615"/>
                  <a:gd name="connsiteX1" fmla="*/ 94759 w 98555"/>
                  <a:gd name="connsiteY1" fmla="*/ 8 h 92615"/>
                  <a:gd name="connsiteX2" fmla="*/ 88365 w 98555"/>
                  <a:gd name="connsiteY2" fmla="*/ 430 h 92615"/>
                  <a:gd name="connsiteX3" fmla="*/ 921 w 98555"/>
                  <a:gd name="connsiteY3" fmla="*/ 48653 h 92615"/>
                  <a:gd name="connsiteX4" fmla="*/ 64 w 98555"/>
                  <a:gd name="connsiteY4" fmla="*/ 51704 h 92615"/>
                  <a:gd name="connsiteX5" fmla="*/ 1575 w 98555"/>
                  <a:gd name="connsiteY5" fmla="*/ 88513 h 92615"/>
                  <a:gd name="connsiteX6" fmla="*/ 5186 w 98555"/>
                  <a:gd name="connsiteY6" fmla="*/ 92611 h 92615"/>
                  <a:gd name="connsiteX7" fmla="*/ 15547 w 98555"/>
                  <a:gd name="connsiteY7" fmla="*/ 92349 h 92615"/>
                  <a:gd name="connsiteX8" fmla="*/ 53722 w 98555"/>
                  <a:gd name="connsiteY8" fmla="*/ 90911 h 92615"/>
                  <a:gd name="connsiteX9" fmla="*/ 56904 w 98555"/>
                  <a:gd name="connsiteY9" fmla="*/ 86355 h 92615"/>
                  <a:gd name="connsiteX10" fmla="*/ 68914 w 98555"/>
                  <a:gd name="connsiteY10" fmla="*/ 64005 h 92615"/>
                  <a:gd name="connsiteX11" fmla="*/ 98399 w 98555"/>
                  <a:gd name="connsiteY11" fmla="*/ 4608 h 92615"/>
                  <a:gd name="connsiteX12" fmla="*/ 97789 w 98555"/>
                  <a:gd name="connsiteY12" fmla="*/ 1352 h 9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8555" h="92615">
                    <a:moveTo>
                      <a:pt x="97789" y="1352"/>
                    </a:moveTo>
                    <a:cubicBezTo>
                      <a:pt x="97062" y="430"/>
                      <a:pt x="95936" y="-72"/>
                      <a:pt x="94759" y="8"/>
                    </a:cubicBezTo>
                    <a:cubicBezTo>
                      <a:pt x="92630" y="154"/>
                      <a:pt x="90494" y="255"/>
                      <a:pt x="88365" y="430"/>
                    </a:cubicBezTo>
                    <a:cubicBezTo>
                      <a:pt x="49268" y="3685"/>
                      <a:pt x="19231" y="28454"/>
                      <a:pt x="921" y="48653"/>
                    </a:cubicBezTo>
                    <a:cubicBezTo>
                      <a:pt x="173" y="49481"/>
                      <a:pt x="-147" y="50607"/>
                      <a:pt x="64" y="51704"/>
                    </a:cubicBezTo>
                    <a:cubicBezTo>
                      <a:pt x="2781" y="65953"/>
                      <a:pt x="3261" y="77651"/>
                      <a:pt x="1575" y="88513"/>
                    </a:cubicBezTo>
                    <a:cubicBezTo>
                      <a:pt x="1197" y="90627"/>
                      <a:pt x="3035" y="92727"/>
                      <a:pt x="5186" y="92611"/>
                    </a:cubicBezTo>
                    <a:cubicBezTo>
                      <a:pt x="8637" y="92516"/>
                      <a:pt x="12096" y="92437"/>
                      <a:pt x="15547" y="92349"/>
                    </a:cubicBezTo>
                    <a:cubicBezTo>
                      <a:pt x="28059" y="92051"/>
                      <a:pt x="40999" y="91739"/>
                      <a:pt x="53722" y="90911"/>
                    </a:cubicBezTo>
                    <a:cubicBezTo>
                      <a:pt x="55931" y="90816"/>
                      <a:pt x="57580" y="88462"/>
                      <a:pt x="56904" y="86355"/>
                    </a:cubicBezTo>
                    <a:cubicBezTo>
                      <a:pt x="55581" y="80601"/>
                      <a:pt x="65013" y="69913"/>
                      <a:pt x="68914" y="64005"/>
                    </a:cubicBezTo>
                    <a:cubicBezTo>
                      <a:pt x="82254" y="44577"/>
                      <a:pt x="92172" y="24596"/>
                      <a:pt x="98399" y="4608"/>
                    </a:cubicBezTo>
                    <a:cubicBezTo>
                      <a:pt x="98740" y="3489"/>
                      <a:pt x="98515" y="2268"/>
                      <a:pt x="97789" y="135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259399F8-1D6F-D940-98DA-423DE0499D8B}"/>
                  </a:ext>
                </a:extLst>
              </p:cNvPr>
              <p:cNvSpPr/>
              <p:nvPr/>
            </p:nvSpPr>
            <p:spPr>
              <a:xfrm>
                <a:off x="8930534" y="3809668"/>
                <a:ext cx="151727" cy="126301"/>
              </a:xfrm>
              <a:custGeom>
                <a:avLst/>
                <a:gdLst>
                  <a:gd name="connsiteX0" fmla="*/ 139102 w 151727"/>
                  <a:gd name="connsiteY0" fmla="*/ 13888 h 126301"/>
                  <a:gd name="connsiteX1" fmla="*/ 133980 w 151727"/>
                  <a:gd name="connsiteY1" fmla="*/ 14222 h 126301"/>
                  <a:gd name="connsiteX2" fmla="*/ 129264 w 151727"/>
                  <a:gd name="connsiteY2" fmla="*/ 18749 h 126301"/>
                  <a:gd name="connsiteX3" fmla="*/ 122449 w 151727"/>
                  <a:gd name="connsiteY3" fmla="*/ 24358 h 126301"/>
                  <a:gd name="connsiteX4" fmla="*/ 105534 w 151727"/>
                  <a:gd name="connsiteY4" fmla="*/ 39848 h 126301"/>
                  <a:gd name="connsiteX5" fmla="*/ 79232 w 151727"/>
                  <a:gd name="connsiteY5" fmla="*/ 279 h 126301"/>
                  <a:gd name="connsiteX6" fmla="*/ 5 w 151727"/>
                  <a:gd name="connsiteY6" fmla="*/ 81830 h 126301"/>
                  <a:gd name="connsiteX7" fmla="*/ 1459 w 151727"/>
                  <a:gd name="connsiteY7" fmla="*/ 84896 h 126301"/>
                  <a:gd name="connsiteX8" fmla="*/ 36080 w 151727"/>
                  <a:gd name="connsiteY8" fmla="*/ 124480 h 126301"/>
                  <a:gd name="connsiteX9" fmla="*/ 38703 w 151727"/>
                  <a:gd name="connsiteY9" fmla="*/ 126268 h 126301"/>
                  <a:gd name="connsiteX10" fmla="*/ 41711 w 151727"/>
                  <a:gd name="connsiteY10" fmla="*/ 125243 h 126301"/>
                  <a:gd name="connsiteX11" fmla="*/ 80358 w 151727"/>
                  <a:gd name="connsiteY11" fmla="*/ 104463 h 126301"/>
                  <a:gd name="connsiteX12" fmla="*/ 83177 w 151727"/>
                  <a:gd name="connsiteY12" fmla="*/ 106607 h 126301"/>
                  <a:gd name="connsiteX13" fmla="*/ 84347 w 151727"/>
                  <a:gd name="connsiteY13" fmla="*/ 108641 h 126301"/>
                  <a:gd name="connsiteX14" fmla="*/ 91351 w 151727"/>
                  <a:gd name="connsiteY14" fmla="*/ 115485 h 126301"/>
                  <a:gd name="connsiteX15" fmla="*/ 97302 w 151727"/>
                  <a:gd name="connsiteY15" fmla="*/ 114367 h 126301"/>
                  <a:gd name="connsiteX16" fmla="*/ 119935 w 151727"/>
                  <a:gd name="connsiteY16" fmla="*/ 75756 h 126301"/>
                  <a:gd name="connsiteX17" fmla="*/ 120451 w 151727"/>
                  <a:gd name="connsiteY17" fmla="*/ 72058 h 126301"/>
                  <a:gd name="connsiteX18" fmla="*/ 120240 w 151727"/>
                  <a:gd name="connsiteY18" fmla="*/ 71564 h 126301"/>
                  <a:gd name="connsiteX19" fmla="*/ 129046 w 151727"/>
                  <a:gd name="connsiteY19" fmla="*/ 65809 h 126301"/>
                  <a:gd name="connsiteX20" fmla="*/ 149950 w 151727"/>
                  <a:gd name="connsiteY20" fmla="*/ 47841 h 126301"/>
                  <a:gd name="connsiteX21" fmla="*/ 151309 w 151727"/>
                  <a:gd name="connsiteY21" fmla="*/ 45581 h 126301"/>
                  <a:gd name="connsiteX22" fmla="*/ 139102 w 151727"/>
                  <a:gd name="connsiteY22" fmla="*/ 13888 h 126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1727" h="126301">
                    <a:moveTo>
                      <a:pt x="139102" y="13888"/>
                    </a:moveTo>
                    <a:cubicBezTo>
                      <a:pt x="137685" y="12529"/>
                      <a:pt x="135208" y="12689"/>
                      <a:pt x="133980" y="14222"/>
                    </a:cubicBezTo>
                    <a:cubicBezTo>
                      <a:pt x="132781" y="15653"/>
                      <a:pt x="131226" y="17143"/>
                      <a:pt x="129264" y="18749"/>
                    </a:cubicBezTo>
                    <a:cubicBezTo>
                      <a:pt x="126968" y="20601"/>
                      <a:pt x="124672" y="22512"/>
                      <a:pt x="122449" y="24358"/>
                    </a:cubicBezTo>
                    <a:cubicBezTo>
                      <a:pt x="114115" y="31369"/>
                      <a:pt x="108346" y="35002"/>
                      <a:pt x="105534" y="39848"/>
                    </a:cubicBezTo>
                    <a:cubicBezTo>
                      <a:pt x="95420" y="19243"/>
                      <a:pt x="83322" y="-2736"/>
                      <a:pt x="79232" y="279"/>
                    </a:cubicBezTo>
                    <a:cubicBezTo>
                      <a:pt x="48519" y="11563"/>
                      <a:pt x="2759" y="45981"/>
                      <a:pt x="5" y="81830"/>
                    </a:cubicBezTo>
                    <a:cubicBezTo>
                      <a:pt x="-60" y="83029"/>
                      <a:pt x="485" y="84184"/>
                      <a:pt x="1459" y="84896"/>
                    </a:cubicBezTo>
                    <a:cubicBezTo>
                      <a:pt x="15489" y="95178"/>
                      <a:pt x="27136" y="108496"/>
                      <a:pt x="36080" y="124480"/>
                    </a:cubicBezTo>
                    <a:cubicBezTo>
                      <a:pt x="36625" y="125454"/>
                      <a:pt x="37599" y="126115"/>
                      <a:pt x="38703" y="126268"/>
                    </a:cubicBezTo>
                    <a:cubicBezTo>
                      <a:pt x="39800" y="126420"/>
                      <a:pt x="40926" y="126043"/>
                      <a:pt x="41711" y="125243"/>
                    </a:cubicBezTo>
                    <a:cubicBezTo>
                      <a:pt x="53627" y="113190"/>
                      <a:pt x="67011" y="106004"/>
                      <a:pt x="80358" y="104463"/>
                    </a:cubicBezTo>
                    <a:cubicBezTo>
                      <a:pt x="81382" y="104361"/>
                      <a:pt x="82981" y="105582"/>
                      <a:pt x="83177" y="106607"/>
                    </a:cubicBezTo>
                    <a:cubicBezTo>
                      <a:pt x="83322" y="107398"/>
                      <a:pt x="83737" y="108111"/>
                      <a:pt x="84347" y="108641"/>
                    </a:cubicBezTo>
                    <a:cubicBezTo>
                      <a:pt x="86759" y="110719"/>
                      <a:pt x="89113" y="113022"/>
                      <a:pt x="91351" y="115485"/>
                    </a:cubicBezTo>
                    <a:cubicBezTo>
                      <a:pt x="93015" y="117433"/>
                      <a:pt x="96459" y="116793"/>
                      <a:pt x="97302" y="114367"/>
                    </a:cubicBezTo>
                    <a:cubicBezTo>
                      <a:pt x="102548" y="100670"/>
                      <a:pt x="110373" y="87316"/>
                      <a:pt x="119935" y="75756"/>
                    </a:cubicBezTo>
                    <a:cubicBezTo>
                      <a:pt x="120792" y="74717"/>
                      <a:pt x="120988" y="73293"/>
                      <a:pt x="120451" y="72058"/>
                    </a:cubicBezTo>
                    <a:cubicBezTo>
                      <a:pt x="120385" y="71905"/>
                      <a:pt x="120313" y="71738"/>
                      <a:pt x="120240" y="71564"/>
                    </a:cubicBezTo>
                    <a:cubicBezTo>
                      <a:pt x="124280" y="69275"/>
                      <a:pt x="128225" y="66674"/>
                      <a:pt x="129046" y="65809"/>
                    </a:cubicBezTo>
                    <a:cubicBezTo>
                      <a:pt x="135091" y="59822"/>
                      <a:pt x="141928" y="53944"/>
                      <a:pt x="149950" y="47841"/>
                    </a:cubicBezTo>
                    <a:cubicBezTo>
                      <a:pt x="150676" y="47289"/>
                      <a:pt x="151163" y="46475"/>
                      <a:pt x="151309" y="45581"/>
                    </a:cubicBezTo>
                    <a:cubicBezTo>
                      <a:pt x="153161" y="34043"/>
                      <a:pt x="148831" y="22796"/>
                      <a:pt x="139102" y="13888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96D9A484-493D-BA4C-93C1-C6C1BD948CC2}"/>
                  </a:ext>
                </a:extLst>
              </p:cNvPr>
              <p:cNvSpPr/>
              <p:nvPr/>
            </p:nvSpPr>
            <p:spPr>
              <a:xfrm>
                <a:off x="8846799" y="3927876"/>
                <a:ext cx="93383" cy="87003"/>
              </a:xfrm>
              <a:custGeom>
                <a:avLst/>
                <a:gdLst>
                  <a:gd name="connsiteX0" fmla="*/ 35154 w 93383"/>
                  <a:gd name="connsiteY0" fmla="*/ 15020 h 87003"/>
                  <a:gd name="connsiteX1" fmla="*/ 32299 w 93383"/>
                  <a:gd name="connsiteY1" fmla="*/ 13283 h 87003"/>
                  <a:gd name="connsiteX2" fmla="*/ 4776 w 93383"/>
                  <a:gd name="connsiteY2" fmla="*/ 227 h 87003"/>
                  <a:gd name="connsiteX3" fmla="*/ 264 w 93383"/>
                  <a:gd name="connsiteY3" fmla="*/ 4870 h 87003"/>
                  <a:gd name="connsiteX4" fmla="*/ 30294 w 93383"/>
                  <a:gd name="connsiteY4" fmla="*/ 61020 h 87003"/>
                  <a:gd name="connsiteX5" fmla="*/ 49853 w 93383"/>
                  <a:gd name="connsiteY5" fmla="*/ 84648 h 87003"/>
                  <a:gd name="connsiteX6" fmla="*/ 89662 w 93383"/>
                  <a:gd name="connsiteY6" fmla="*/ 86995 h 87003"/>
                  <a:gd name="connsiteX7" fmla="*/ 93106 w 93383"/>
                  <a:gd name="connsiteY7" fmla="*/ 82090 h 87003"/>
                  <a:gd name="connsiteX8" fmla="*/ 35154 w 93383"/>
                  <a:gd name="connsiteY8" fmla="*/ 15020 h 87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383" h="87003">
                    <a:moveTo>
                      <a:pt x="35154" y="15020"/>
                    </a:moveTo>
                    <a:cubicBezTo>
                      <a:pt x="34711" y="14707"/>
                      <a:pt x="32793" y="13574"/>
                      <a:pt x="32299" y="13283"/>
                    </a:cubicBezTo>
                    <a:cubicBezTo>
                      <a:pt x="22824" y="7739"/>
                      <a:pt x="13822" y="3467"/>
                      <a:pt x="4776" y="227"/>
                    </a:cubicBezTo>
                    <a:cubicBezTo>
                      <a:pt x="2030" y="-856"/>
                      <a:pt x="-906" y="2145"/>
                      <a:pt x="264" y="4870"/>
                    </a:cubicBezTo>
                    <a:cubicBezTo>
                      <a:pt x="8482" y="25839"/>
                      <a:pt x="18581" y="44730"/>
                      <a:pt x="30294" y="61020"/>
                    </a:cubicBezTo>
                    <a:cubicBezTo>
                      <a:pt x="31711" y="63279"/>
                      <a:pt x="47753" y="84539"/>
                      <a:pt x="49853" y="84648"/>
                    </a:cubicBezTo>
                    <a:cubicBezTo>
                      <a:pt x="62910" y="85622"/>
                      <a:pt x="76300" y="86414"/>
                      <a:pt x="89662" y="86995"/>
                    </a:cubicBezTo>
                    <a:cubicBezTo>
                      <a:pt x="92162" y="87177"/>
                      <a:pt x="94131" y="84394"/>
                      <a:pt x="93106" y="82090"/>
                    </a:cubicBezTo>
                    <a:cubicBezTo>
                      <a:pt x="81997" y="55054"/>
                      <a:pt x="61413" y="31237"/>
                      <a:pt x="35154" y="1502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9D181749-F775-0D40-A099-FD8552743E49}"/>
                </a:ext>
              </a:extLst>
            </p:cNvPr>
            <p:cNvSpPr/>
            <p:nvPr/>
          </p:nvSpPr>
          <p:spPr>
            <a:xfrm>
              <a:off x="8866784" y="4197158"/>
              <a:ext cx="252483" cy="97161"/>
            </a:xfrm>
            <a:custGeom>
              <a:avLst/>
              <a:gdLst>
                <a:gd name="connsiteX0" fmla="*/ 247733 w 252483"/>
                <a:gd name="connsiteY0" fmla="*/ 13657 h 97161"/>
                <a:gd name="connsiteX1" fmla="*/ 232249 w 252483"/>
                <a:gd name="connsiteY1" fmla="*/ 22361 h 97161"/>
                <a:gd name="connsiteX2" fmla="*/ 204160 w 252483"/>
                <a:gd name="connsiteY2" fmla="*/ 920 h 97161"/>
                <a:gd name="connsiteX3" fmla="*/ 198892 w 252483"/>
                <a:gd name="connsiteY3" fmla="*/ 1443 h 97161"/>
                <a:gd name="connsiteX4" fmla="*/ 186918 w 252483"/>
                <a:gd name="connsiteY4" fmla="*/ 17893 h 97161"/>
                <a:gd name="connsiteX5" fmla="*/ 155341 w 252483"/>
                <a:gd name="connsiteY5" fmla="*/ 19709 h 97161"/>
                <a:gd name="connsiteX6" fmla="*/ 136646 w 252483"/>
                <a:gd name="connsiteY6" fmla="*/ 5970 h 97161"/>
                <a:gd name="connsiteX7" fmla="*/ 132381 w 252483"/>
                <a:gd name="connsiteY7" fmla="*/ 5970 h 97161"/>
                <a:gd name="connsiteX8" fmla="*/ 92180 w 252483"/>
                <a:gd name="connsiteY8" fmla="*/ 30688 h 97161"/>
                <a:gd name="connsiteX9" fmla="*/ 52167 w 252483"/>
                <a:gd name="connsiteY9" fmla="*/ 2003 h 97161"/>
                <a:gd name="connsiteX10" fmla="*/ 47437 w 252483"/>
                <a:gd name="connsiteY10" fmla="*/ 978 h 97161"/>
                <a:gd name="connsiteX11" fmla="*/ 39052 w 252483"/>
                <a:gd name="connsiteY11" fmla="*/ 9777 h 97161"/>
                <a:gd name="connsiteX12" fmla="*/ 6523 w 252483"/>
                <a:gd name="connsiteY12" fmla="*/ 9268 h 97161"/>
                <a:gd name="connsiteX13" fmla="*/ 71 w 252483"/>
                <a:gd name="connsiteY13" fmla="*/ 11841 h 97161"/>
                <a:gd name="connsiteX14" fmla="*/ 11885 w 252483"/>
                <a:gd name="connsiteY14" fmla="*/ 56518 h 97161"/>
                <a:gd name="connsiteX15" fmla="*/ 78440 w 252483"/>
                <a:gd name="connsiteY15" fmla="*/ 92426 h 97161"/>
                <a:gd name="connsiteX16" fmla="*/ 247835 w 252483"/>
                <a:gd name="connsiteY16" fmla="*/ 43127 h 97161"/>
                <a:gd name="connsiteX17" fmla="*/ 252470 w 252483"/>
                <a:gd name="connsiteY17" fmla="*/ 17421 h 97161"/>
                <a:gd name="connsiteX18" fmla="*/ 247733 w 252483"/>
                <a:gd name="connsiteY18" fmla="*/ 13657 h 9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483" h="97161">
                  <a:moveTo>
                    <a:pt x="247733" y="13657"/>
                  </a:moveTo>
                  <a:cubicBezTo>
                    <a:pt x="243381" y="11201"/>
                    <a:pt x="239719" y="22187"/>
                    <a:pt x="232249" y="22361"/>
                  </a:cubicBezTo>
                  <a:cubicBezTo>
                    <a:pt x="228726" y="22558"/>
                    <a:pt x="209036" y="5381"/>
                    <a:pt x="204160" y="920"/>
                  </a:cubicBezTo>
                  <a:cubicBezTo>
                    <a:pt x="202670" y="-497"/>
                    <a:pt x="200069" y="-242"/>
                    <a:pt x="198892" y="1443"/>
                  </a:cubicBezTo>
                  <a:cubicBezTo>
                    <a:pt x="194896" y="6922"/>
                    <a:pt x="190885" y="12393"/>
                    <a:pt x="186918" y="17893"/>
                  </a:cubicBezTo>
                  <a:cubicBezTo>
                    <a:pt x="176383" y="33035"/>
                    <a:pt x="170665" y="31872"/>
                    <a:pt x="155341" y="19709"/>
                  </a:cubicBezTo>
                  <a:cubicBezTo>
                    <a:pt x="148228" y="14551"/>
                    <a:pt x="142190" y="10148"/>
                    <a:pt x="136646" y="5970"/>
                  </a:cubicBezTo>
                  <a:cubicBezTo>
                    <a:pt x="135382" y="5018"/>
                    <a:pt x="133645" y="5018"/>
                    <a:pt x="132381" y="5970"/>
                  </a:cubicBezTo>
                  <a:cubicBezTo>
                    <a:pt x="119477" y="16745"/>
                    <a:pt x="111216" y="32991"/>
                    <a:pt x="92180" y="30688"/>
                  </a:cubicBezTo>
                  <a:cubicBezTo>
                    <a:pt x="76238" y="29010"/>
                    <a:pt x="61053" y="14769"/>
                    <a:pt x="52167" y="2003"/>
                  </a:cubicBezTo>
                  <a:cubicBezTo>
                    <a:pt x="51106" y="477"/>
                    <a:pt x="49042" y="26"/>
                    <a:pt x="47437" y="978"/>
                  </a:cubicBezTo>
                  <a:cubicBezTo>
                    <a:pt x="43746" y="3209"/>
                    <a:pt x="41573" y="6653"/>
                    <a:pt x="39052" y="9777"/>
                  </a:cubicBezTo>
                  <a:cubicBezTo>
                    <a:pt x="29446" y="23924"/>
                    <a:pt x="15700" y="22768"/>
                    <a:pt x="6523" y="9268"/>
                  </a:cubicBezTo>
                  <a:cubicBezTo>
                    <a:pt x="4590" y="6144"/>
                    <a:pt x="-670" y="8200"/>
                    <a:pt x="71" y="11841"/>
                  </a:cubicBezTo>
                  <a:cubicBezTo>
                    <a:pt x="3341" y="27963"/>
                    <a:pt x="3260" y="43192"/>
                    <a:pt x="11885" y="56518"/>
                  </a:cubicBezTo>
                  <a:cubicBezTo>
                    <a:pt x="22326" y="72052"/>
                    <a:pt x="45635" y="86133"/>
                    <a:pt x="78440" y="92426"/>
                  </a:cubicBezTo>
                  <a:cubicBezTo>
                    <a:pt x="129773" y="103528"/>
                    <a:pt x="235759" y="98144"/>
                    <a:pt x="247835" y="43127"/>
                  </a:cubicBezTo>
                  <a:cubicBezTo>
                    <a:pt x="249310" y="35760"/>
                    <a:pt x="251279" y="24672"/>
                    <a:pt x="252470" y="17421"/>
                  </a:cubicBezTo>
                  <a:cubicBezTo>
                    <a:pt x="252725" y="15859"/>
                    <a:pt x="249186" y="14326"/>
                    <a:pt x="247733" y="136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F285AA34-7B62-6441-A8D1-B20EED8A26C9}"/>
                </a:ext>
              </a:extLst>
            </p:cNvPr>
            <p:cNvSpPr/>
            <p:nvPr/>
          </p:nvSpPr>
          <p:spPr>
            <a:xfrm>
              <a:off x="8858689" y="4151875"/>
              <a:ext cx="267316" cy="71588"/>
            </a:xfrm>
            <a:custGeom>
              <a:avLst/>
              <a:gdLst>
                <a:gd name="connsiteX0" fmla="*/ 265848 w 267316"/>
                <a:gd name="connsiteY0" fmla="*/ 0 h 71588"/>
                <a:gd name="connsiteX1" fmla="*/ 4657 w 267316"/>
                <a:gd name="connsiteY1" fmla="*/ 1736 h 71588"/>
                <a:gd name="connsiteX2" fmla="*/ 58 w 267316"/>
                <a:gd name="connsiteY2" fmla="*/ 5667 h 71588"/>
                <a:gd name="connsiteX3" fmla="*/ 4286 w 267316"/>
                <a:gd name="connsiteY3" fmla="*/ 32841 h 71588"/>
                <a:gd name="connsiteX4" fmla="*/ 6183 w 267316"/>
                <a:gd name="connsiteY4" fmla="*/ 35464 h 71588"/>
                <a:gd name="connsiteX5" fmla="*/ 33880 w 267316"/>
                <a:gd name="connsiteY5" fmla="*/ 59478 h 71588"/>
                <a:gd name="connsiteX6" fmla="*/ 52582 w 267316"/>
                <a:gd name="connsiteY6" fmla="*/ 41749 h 71588"/>
                <a:gd name="connsiteX7" fmla="*/ 63088 w 267316"/>
                <a:gd name="connsiteY7" fmla="*/ 42577 h 71588"/>
                <a:gd name="connsiteX8" fmla="*/ 102818 w 267316"/>
                <a:gd name="connsiteY8" fmla="*/ 71561 h 71588"/>
                <a:gd name="connsiteX9" fmla="*/ 138399 w 267316"/>
                <a:gd name="connsiteY9" fmla="*/ 47133 h 71588"/>
                <a:gd name="connsiteX10" fmla="*/ 143746 w 267316"/>
                <a:gd name="connsiteY10" fmla="*/ 44881 h 71588"/>
                <a:gd name="connsiteX11" fmla="*/ 179813 w 267316"/>
                <a:gd name="connsiteY11" fmla="*/ 69323 h 71588"/>
                <a:gd name="connsiteX12" fmla="*/ 206624 w 267316"/>
                <a:gd name="connsiteY12" fmla="*/ 38872 h 71588"/>
                <a:gd name="connsiteX13" fmla="*/ 210890 w 267316"/>
                <a:gd name="connsiteY13" fmla="*/ 38225 h 71588"/>
                <a:gd name="connsiteX14" fmla="*/ 235848 w 267316"/>
                <a:gd name="connsiteY14" fmla="*/ 60793 h 71588"/>
                <a:gd name="connsiteX15" fmla="*/ 244784 w 267316"/>
                <a:gd name="connsiteY15" fmla="*/ 59158 h 71588"/>
                <a:gd name="connsiteX16" fmla="*/ 261053 w 267316"/>
                <a:gd name="connsiteY16" fmla="*/ 40260 h 71588"/>
                <a:gd name="connsiteX17" fmla="*/ 267272 w 267316"/>
                <a:gd name="connsiteY17" fmla="*/ 3422 h 71588"/>
                <a:gd name="connsiteX18" fmla="*/ 265848 w 267316"/>
                <a:gd name="connsiteY18" fmla="*/ 0 h 7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316" h="71588">
                  <a:moveTo>
                    <a:pt x="265848" y="0"/>
                  </a:moveTo>
                  <a:cubicBezTo>
                    <a:pt x="179174" y="24835"/>
                    <a:pt x="81071" y="27421"/>
                    <a:pt x="4657" y="1736"/>
                  </a:cubicBezTo>
                  <a:cubicBezTo>
                    <a:pt x="2266" y="886"/>
                    <a:pt x="-429" y="3139"/>
                    <a:pt x="58" y="5667"/>
                  </a:cubicBezTo>
                  <a:cubicBezTo>
                    <a:pt x="1460" y="14728"/>
                    <a:pt x="2877" y="23781"/>
                    <a:pt x="4286" y="32841"/>
                  </a:cubicBezTo>
                  <a:cubicBezTo>
                    <a:pt x="4461" y="33968"/>
                    <a:pt x="5165" y="34941"/>
                    <a:pt x="6183" y="35464"/>
                  </a:cubicBezTo>
                  <a:cubicBezTo>
                    <a:pt x="15308" y="40565"/>
                    <a:pt x="20504" y="63561"/>
                    <a:pt x="33880" y="59478"/>
                  </a:cubicBezTo>
                  <a:cubicBezTo>
                    <a:pt x="42228" y="56150"/>
                    <a:pt x="45091" y="45760"/>
                    <a:pt x="52582" y="41749"/>
                  </a:cubicBezTo>
                  <a:cubicBezTo>
                    <a:pt x="55161" y="40282"/>
                    <a:pt x="60683" y="38560"/>
                    <a:pt x="63088" y="42577"/>
                  </a:cubicBezTo>
                  <a:cubicBezTo>
                    <a:pt x="75862" y="61556"/>
                    <a:pt x="89739" y="71605"/>
                    <a:pt x="102818" y="71561"/>
                  </a:cubicBezTo>
                  <a:cubicBezTo>
                    <a:pt x="118526" y="72353"/>
                    <a:pt x="127057" y="56077"/>
                    <a:pt x="138399" y="47133"/>
                  </a:cubicBezTo>
                  <a:cubicBezTo>
                    <a:pt x="140920" y="45230"/>
                    <a:pt x="142983" y="44372"/>
                    <a:pt x="143746" y="44881"/>
                  </a:cubicBezTo>
                  <a:cubicBezTo>
                    <a:pt x="152501" y="50868"/>
                    <a:pt x="176079" y="68974"/>
                    <a:pt x="179813" y="69323"/>
                  </a:cubicBezTo>
                  <a:cubicBezTo>
                    <a:pt x="186316" y="69832"/>
                    <a:pt x="206624" y="38872"/>
                    <a:pt x="206624" y="38872"/>
                  </a:cubicBezTo>
                  <a:cubicBezTo>
                    <a:pt x="207779" y="37303"/>
                    <a:pt x="209407" y="36845"/>
                    <a:pt x="210890" y="38225"/>
                  </a:cubicBezTo>
                  <a:cubicBezTo>
                    <a:pt x="214660" y="41553"/>
                    <a:pt x="231168" y="56768"/>
                    <a:pt x="235848" y="60793"/>
                  </a:cubicBezTo>
                  <a:cubicBezTo>
                    <a:pt x="240280" y="64113"/>
                    <a:pt x="242503" y="61752"/>
                    <a:pt x="244784" y="59158"/>
                  </a:cubicBezTo>
                  <a:cubicBezTo>
                    <a:pt x="250350" y="53353"/>
                    <a:pt x="255821" y="46995"/>
                    <a:pt x="261053" y="40260"/>
                  </a:cubicBezTo>
                  <a:cubicBezTo>
                    <a:pt x="264053" y="29165"/>
                    <a:pt x="264744" y="17184"/>
                    <a:pt x="267272" y="3422"/>
                  </a:cubicBezTo>
                  <a:cubicBezTo>
                    <a:pt x="267483" y="2107"/>
                    <a:pt x="266931" y="785"/>
                    <a:pt x="265848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ED7AEA1D-0441-904C-B9EE-89E72D49B2D7}"/>
                </a:ext>
              </a:extLst>
            </p:cNvPr>
            <p:cNvSpPr/>
            <p:nvPr/>
          </p:nvSpPr>
          <p:spPr>
            <a:xfrm>
              <a:off x="8834940" y="3992105"/>
              <a:ext cx="312964" cy="177411"/>
            </a:xfrm>
            <a:custGeom>
              <a:avLst/>
              <a:gdLst>
                <a:gd name="connsiteX0" fmla="*/ 311874 w 312964"/>
                <a:gd name="connsiteY0" fmla="*/ 22948 h 177411"/>
                <a:gd name="connsiteX1" fmla="*/ 304362 w 312964"/>
                <a:gd name="connsiteY1" fmla="*/ 8126 h 177411"/>
                <a:gd name="connsiteX2" fmla="*/ 287853 w 312964"/>
                <a:gd name="connsiteY2" fmla="*/ 2037 h 177411"/>
                <a:gd name="connsiteX3" fmla="*/ 285252 w 312964"/>
                <a:gd name="connsiteY3" fmla="*/ 1122 h 177411"/>
                <a:gd name="connsiteX4" fmla="*/ 281271 w 312964"/>
                <a:gd name="connsiteY4" fmla="*/ 2284 h 177411"/>
                <a:gd name="connsiteX5" fmla="*/ 269696 w 312964"/>
                <a:gd name="connsiteY5" fmla="*/ 12674 h 177411"/>
                <a:gd name="connsiteX6" fmla="*/ 263666 w 312964"/>
                <a:gd name="connsiteY6" fmla="*/ 24445 h 177411"/>
                <a:gd name="connsiteX7" fmla="*/ 227845 w 312964"/>
                <a:gd name="connsiteY7" fmla="*/ 26973 h 177411"/>
                <a:gd name="connsiteX8" fmla="*/ 53561 w 312964"/>
                <a:gd name="connsiteY8" fmla="*/ 26806 h 177411"/>
                <a:gd name="connsiteX9" fmla="*/ 34088 w 312964"/>
                <a:gd name="connsiteY9" fmla="*/ 1122 h 177411"/>
                <a:gd name="connsiteX10" fmla="*/ 30535 w 312964"/>
                <a:gd name="connsiteY10" fmla="*/ 431 h 177411"/>
                <a:gd name="connsiteX11" fmla="*/ 1378 w 312964"/>
                <a:gd name="connsiteY11" fmla="*/ 16569 h 177411"/>
                <a:gd name="connsiteX12" fmla="*/ 99 w 312964"/>
                <a:gd name="connsiteY12" fmla="*/ 20216 h 177411"/>
                <a:gd name="connsiteX13" fmla="*/ 22354 w 312964"/>
                <a:gd name="connsiteY13" fmla="*/ 156145 h 177411"/>
                <a:gd name="connsiteX14" fmla="*/ 25355 w 312964"/>
                <a:gd name="connsiteY14" fmla="*/ 159124 h 177411"/>
                <a:gd name="connsiteX15" fmla="*/ 50443 w 312964"/>
                <a:gd name="connsiteY15" fmla="*/ 166033 h 177411"/>
                <a:gd name="connsiteX16" fmla="*/ 148626 w 312964"/>
                <a:gd name="connsiteY16" fmla="*/ 177412 h 177411"/>
                <a:gd name="connsiteX17" fmla="*/ 240909 w 312964"/>
                <a:gd name="connsiteY17" fmla="*/ 169826 h 177411"/>
                <a:gd name="connsiteX18" fmla="*/ 290971 w 312964"/>
                <a:gd name="connsiteY18" fmla="*/ 154256 h 177411"/>
                <a:gd name="connsiteX19" fmla="*/ 292802 w 312964"/>
                <a:gd name="connsiteY19" fmla="*/ 151662 h 177411"/>
                <a:gd name="connsiteX20" fmla="*/ 297706 w 312964"/>
                <a:gd name="connsiteY20" fmla="*/ 118624 h 177411"/>
                <a:gd name="connsiteX21" fmla="*/ 312891 w 312964"/>
                <a:gd name="connsiteY21" fmla="*/ 26225 h 177411"/>
                <a:gd name="connsiteX22" fmla="*/ 311874 w 312964"/>
                <a:gd name="connsiteY22" fmla="*/ 22948 h 17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964" h="177411">
                  <a:moveTo>
                    <a:pt x="311874" y="22948"/>
                  </a:moveTo>
                  <a:cubicBezTo>
                    <a:pt x="310995" y="22105"/>
                    <a:pt x="305814" y="8714"/>
                    <a:pt x="304362" y="8126"/>
                  </a:cubicBezTo>
                  <a:cubicBezTo>
                    <a:pt x="298890" y="5902"/>
                    <a:pt x="293274" y="3933"/>
                    <a:pt x="287853" y="2037"/>
                  </a:cubicBezTo>
                  <a:lnTo>
                    <a:pt x="285252" y="1122"/>
                  </a:lnTo>
                  <a:cubicBezTo>
                    <a:pt x="283814" y="613"/>
                    <a:pt x="282644" y="1616"/>
                    <a:pt x="281271" y="2284"/>
                  </a:cubicBezTo>
                  <a:cubicBezTo>
                    <a:pt x="273779" y="5902"/>
                    <a:pt x="272094" y="8010"/>
                    <a:pt x="269696" y="12674"/>
                  </a:cubicBezTo>
                  <a:cubicBezTo>
                    <a:pt x="269268" y="13510"/>
                    <a:pt x="266448" y="17223"/>
                    <a:pt x="263666" y="24445"/>
                  </a:cubicBezTo>
                  <a:cubicBezTo>
                    <a:pt x="252098" y="25128"/>
                    <a:pt x="239260" y="26770"/>
                    <a:pt x="227845" y="26973"/>
                  </a:cubicBezTo>
                  <a:cubicBezTo>
                    <a:pt x="218858" y="27133"/>
                    <a:pt x="73403" y="28928"/>
                    <a:pt x="53561" y="26806"/>
                  </a:cubicBezTo>
                  <a:cubicBezTo>
                    <a:pt x="48816" y="20129"/>
                    <a:pt x="36791" y="4892"/>
                    <a:pt x="34088" y="1122"/>
                  </a:cubicBezTo>
                  <a:cubicBezTo>
                    <a:pt x="33114" y="-237"/>
                    <a:pt x="32075" y="-223"/>
                    <a:pt x="30535" y="431"/>
                  </a:cubicBezTo>
                  <a:cubicBezTo>
                    <a:pt x="29002" y="1093"/>
                    <a:pt x="2489" y="15711"/>
                    <a:pt x="1378" y="16569"/>
                  </a:cubicBezTo>
                  <a:cubicBezTo>
                    <a:pt x="273" y="17426"/>
                    <a:pt x="-228" y="18857"/>
                    <a:pt x="99" y="20216"/>
                  </a:cubicBezTo>
                  <a:cubicBezTo>
                    <a:pt x="5439" y="42260"/>
                    <a:pt x="22354" y="156145"/>
                    <a:pt x="22354" y="156145"/>
                  </a:cubicBezTo>
                  <a:cubicBezTo>
                    <a:pt x="22594" y="157685"/>
                    <a:pt x="23807" y="158898"/>
                    <a:pt x="25355" y="159124"/>
                  </a:cubicBezTo>
                  <a:cubicBezTo>
                    <a:pt x="31334" y="159996"/>
                    <a:pt x="48002" y="165503"/>
                    <a:pt x="50443" y="166033"/>
                  </a:cubicBezTo>
                  <a:cubicBezTo>
                    <a:pt x="82616" y="172994"/>
                    <a:pt x="116272" y="177412"/>
                    <a:pt x="148626" y="177412"/>
                  </a:cubicBezTo>
                  <a:cubicBezTo>
                    <a:pt x="179324" y="177412"/>
                    <a:pt x="211700" y="176104"/>
                    <a:pt x="240909" y="169826"/>
                  </a:cubicBezTo>
                  <a:cubicBezTo>
                    <a:pt x="253675" y="166934"/>
                    <a:pt x="289990" y="154786"/>
                    <a:pt x="290971" y="154256"/>
                  </a:cubicBezTo>
                  <a:cubicBezTo>
                    <a:pt x="291959" y="153725"/>
                    <a:pt x="292634" y="152766"/>
                    <a:pt x="292802" y="151662"/>
                  </a:cubicBezTo>
                  <a:cubicBezTo>
                    <a:pt x="294487" y="140661"/>
                    <a:pt x="296122" y="129457"/>
                    <a:pt x="297706" y="118624"/>
                  </a:cubicBezTo>
                  <a:cubicBezTo>
                    <a:pt x="302153" y="88209"/>
                    <a:pt x="306752" y="56763"/>
                    <a:pt x="312891" y="26225"/>
                  </a:cubicBezTo>
                  <a:cubicBezTo>
                    <a:pt x="313138" y="25026"/>
                    <a:pt x="312753" y="23791"/>
                    <a:pt x="311874" y="2294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15" name="Graphic 153">
              <a:extLst>
                <a:ext uri="{FF2B5EF4-FFF2-40B4-BE49-F238E27FC236}">
                  <a16:creationId xmlns:a16="http://schemas.microsoft.com/office/drawing/2014/main" id="{3E1FBC43-22F9-294D-9699-229121C5FE62}"/>
                </a:ext>
              </a:extLst>
            </p:cNvPr>
            <p:cNvGrpSpPr/>
            <p:nvPr/>
          </p:nvGrpSpPr>
          <p:grpSpPr>
            <a:xfrm>
              <a:off x="8827603" y="3799623"/>
              <a:ext cx="334370" cy="503827"/>
              <a:chOff x="8827603" y="3799623"/>
              <a:chExt cx="334370" cy="503827"/>
            </a:xfrm>
            <a:solidFill>
              <a:srgbClr val="000000"/>
            </a:solidFill>
          </p:grpSpPr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EFDB96FE-1360-9647-9EE2-47E9D951FEDB}"/>
                  </a:ext>
                </a:extLst>
              </p:cNvPr>
              <p:cNvSpPr/>
              <p:nvPr/>
            </p:nvSpPr>
            <p:spPr>
              <a:xfrm>
                <a:off x="8827603" y="3799623"/>
                <a:ext cx="334370" cy="503827"/>
              </a:xfrm>
              <a:custGeom>
                <a:avLst/>
                <a:gdLst>
                  <a:gd name="connsiteX0" fmla="*/ 332449 w 334370"/>
                  <a:gd name="connsiteY0" fmla="*/ 202402 h 503827"/>
                  <a:gd name="connsiteX1" fmla="*/ 328416 w 334370"/>
                  <a:gd name="connsiteY1" fmla="*/ 196146 h 503827"/>
                  <a:gd name="connsiteX2" fmla="*/ 302223 w 334370"/>
                  <a:gd name="connsiteY2" fmla="*/ 187493 h 503827"/>
                  <a:gd name="connsiteX3" fmla="*/ 313114 w 334370"/>
                  <a:gd name="connsiteY3" fmla="*/ 168144 h 503827"/>
                  <a:gd name="connsiteX4" fmla="*/ 328271 w 334370"/>
                  <a:gd name="connsiteY4" fmla="*/ 120459 h 503827"/>
                  <a:gd name="connsiteX5" fmla="*/ 321405 w 334370"/>
                  <a:gd name="connsiteY5" fmla="*/ 109146 h 503827"/>
                  <a:gd name="connsiteX6" fmla="*/ 294666 w 334370"/>
                  <a:gd name="connsiteY6" fmla="*/ 108812 h 503827"/>
                  <a:gd name="connsiteX7" fmla="*/ 296454 w 334370"/>
                  <a:gd name="connsiteY7" fmla="*/ 87748 h 503827"/>
                  <a:gd name="connsiteX8" fmla="*/ 288970 w 334370"/>
                  <a:gd name="connsiteY8" fmla="*/ 42170 h 503827"/>
                  <a:gd name="connsiteX9" fmla="*/ 286769 w 334370"/>
                  <a:gd name="connsiteY9" fmla="*/ 38994 h 503827"/>
                  <a:gd name="connsiteX10" fmla="*/ 283651 w 334370"/>
                  <a:gd name="connsiteY10" fmla="*/ 36822 h 503827"/>
                  <a:gd name="connsiteX11" fmla="*/ 262741 w 334370"/>
                  <a:gd name="connsiteY11" fmla="*/ 43151 h 503827"/>
                  <a:gd name="connsiteX12" fmla="*/ 259318 w 334370"/>
                  <a:gd name="connsiteY12" fmla="*/ 34708 h 503827"/>
                  <a:gd name="connsiteX13" fmla="*/ 239781 w 334370"/>
                  <a:gd name="connsiteY13" fmla="*/ 14109 h 503827"/>
                  <a:gd name="connsiteX14" fmla="*/ 234375 w 334370"/>
                  <a:gd name="connsiteY14" fmla="*/ 13644 h 503827"/>
                  <a:gd name="connsiteX15" fmla="*/ 234280 w 334370"/>
                  <a:gd name="connsiteY15" fmla="*/ 13652 h 503827"/>
                  <a:gd name="connsiteX16" fmla="*/ 219095 w 334370"/>
                  <a:gd name="connsiteY16" fmla="*/ 22893 h 503827"/>
                  <a:gd name="connsiteX17" fmla="*/ 210492 w 334370"/>
                  <a:gd name="connsiteY17" fmla="*/ 30443 h 503827"/>
                  <a:gd name="connsiteX18" fmla="*/ 193483 w 334370"/>
                  <a:gd name="connsiteY18" fmla="*/ 3763 h 503827"/>
                  <a:gd name="connsiteX19" fmla="*/ 181901 w 334370"/>
                  <a:gd name="connsiteY19" fmla="*/ 1002 h 503827"/>
                  <a:gd name="connsiteX20" fmla="*/ 124894 w 334370"/>
                  <a:gd name="connsiteY20" fmla="*/ 34134 h 503827"/>
                  <a:gd name="connsiteX21" fmla="*/ 117061 w 334370"/>
                  <a:gd name="connsiteY21" fmla="*/ 43042 h 503827"/>
                  <a:gd name="connsiteX22" fmla="*/ 110348 w 334370"/>
                  <a:gd name="connsiteY22" fmla="*/ 37025 h 503827"/>
                  <a:gd name="connsiteX23" fmla="*/ 84278 w 334370"/>
                  <a:gd name="connsiteY23" fmla="*/ 22283 h 503827"/>
                  <a:gd name="connsiteX24" fmla="*/ 73437 w 334370"/>
                  <a:gd name="connsiteY24" fmla="*/ 29752 h 503827"/>
                  <a:gd name="connsiteX25" fmla="*/ 70342 w 334370"/>
                  <a:gd name="connsiteY25" fmla="*/ 69656 h 503827"/>
                  <a:gd name="connsiteX26" fmla="*/ 56181 w 334370"/>
                  <a:gd name="connsiteY26" fmla="*/ 63553 h 503827"/>
                  <a:gd name="connsiteX27" fmla="*/ 49773 w 334370"/>
                  <a:gd name="connsiteY27" fmla="*/ 60291 h 503827"/>
                  <a:gd name="connsiteX28" fmla="*/ 42674 w 334370"/>
                  <a:gd name="connsiteY28" fmla="*/ 64359 h 503827"/>
                  <a:gd name="connsiteX29" fmla="*/ 37515 w 334370"/>
                  <a:gd name="connsiteY29" fmla="*/ 106436 h 503827"/>
                  <a:gd name="connsiteX30" fmla="*/ 41163 w 334370"/>
                  <a:gd name="connsiteY30" fmla="*/ 125676 h 503827"/>
                  <a:gd name="connsiteX31" fmla="*/ 17084 w 334370"/>
                  <a:gd name="connsiteY31" fmla="*/ 121854 h 503827"/>
                  <a:gd name="connsiteX32" fmla="*/ 10661 w 334370"/>
                  <a:gd name="connsiteY32" fmla="*/ 126635 h 503827"/>
                  <a:gd name="connsiteX33" fmla="*/ 17215 w 334370"/>
                  <a:gd name="connsiteY33" fmla="*/ 152777 h 503827"/>
                  <a:gd name="connsiteX34" fmla="*/ 27212 w 334370"/>
                  <a:gd name="connsiteY34" fmla="*/ 178898 h 503827"/>
                  <a:gd name="connsiteX35" fmla="*/ 33534 w 334370"/>
                  <a:gd name="connsiteY35" fmla="*/ 190116 h 503827"/>
                  <a:gd name="connsiteX36" fmla="*/ 33054 w 334370"/>
                  <a:gd name="connsiteY36" fmla="*/ 189818 h 503827"/>
                  <a:gd name="connsiteX37" fmla="*/ 27241 w 334370"/>
                  <a:gd name="connsiteY37" fmla="*/ 190203 h 503827"/>
                  <a:gd name="connsiteX38" fmla="*/ 14018 w 334370"/>
                  <a:gd name="connsiteY38" fmla="*/ 193298 h 503827"/>
                  <a:gd name="connsiteX39" fmla="*/ 3323 w 334370"/>
                  <a:gd name="connsiteY39" fmla="*/ 203056 h 503827"/>
                  <a:gd name="connsiteX40" fmla="*/ 111 w 334370"/>
                  <a:gd name="connsiteY40" fmla="*/ 210751 h 503827"/>
                  <a:gd name="connsiteX41" fmla="*/ 140 w 334370"/>
                  <a:gd name="connsiteY41" fmla="*/ 214028 h 503827"/>
                  <a:gd name="connsiteX42" fmla="*/ 482 w 334370"/>
                  <a:gd name="connsiteY42" fmla="*/ 220414 h 503827"/>
                  <a:gd name="connsiteX43" fmla="*/ 1811 w 334370"/>
                  <a:gd name="connsiteY43" fmla="*/ 234881 h 503827"/>
                  <a:gd name="connsiteX44" fmla="*/ 7370 w 334370"/>
                  <a:gd name="connsiteY44" fmla="*/ 272677 h 503827"/>
                  <a:gd name="connsiteX45" fmla="*/ 20506 w 334370"/>
                  <a:gd name="connsiteY45" fmla="*/ 358058 h 503827"/>
                  <a:gd name="connsiteX46" fmla="*/ 31543 w 334370"/>
                  <a:gd name="connsiteY46" fmla="*/ 427047 h 503827"/>
                  <a:gd name="connsiteX47" fmla="*/ 36280 w 334370"/>
                  <a:gd name="connsiteY47" fmla="*/ 448422 h 503827"/>
                  <a:gd name="connsiteX48" fmla="*/ 64515 w 334370"/>
                  <a:gd name="connsiteY48" fmla="*/ 480675 h 503827"/>
                  <a:gd name="connsiteX49" fmla="*/ 159937 w 334370"/>
                  <a:gd name="connsiteY49" fmla="*/ 503824 h 503827"/>
                  <a:gd name="connsiteX50" fmla="*/ 247730 w 334370"/>
                  <a:gd name="connsiteY50" fmla="*/ 490600 h 503827"/>
                  <a:gd name="connsiteX51" fmla="*/ 299230 w 334370"/>
                  <a:gd name="connsiteY51" fmla="*/ 436041 h 503827"/>
                  <a:gd name="connsiteX52" fmla="*/ 308893 w 334370"/>
                  <a:gd name="connsiteY52" fmla="*/ 377043 h 503827"/>
                  <a:gd name="connsiteX53" fmla="*/ 322175 w 334370"/>
                  <a:gd name="connsiteY53" fmla="*/ 291082 h 503827"/>
                  <a:gd name="connsiteX54" fmla="*/ 332049 w 334370"/>
                  <a:gd name="connsiteY54" fmla="*/ 219426 h 503827"/>
                  <a:gd name="connsiteX55" fmla="*/ 332427 w 334370"/>
                  <a:gd name="connsiteY55" fmla="*/ 214769 h 503827"/>
                  <a:gd name="connsiteX56" fmla="*/ 332449 w 334370"/>
                  <a:gd name="connsiteY56" fmla="*/ 202402 h 503827"/>
                  <a:gd name="connsiteX57" fmla="*/ 293068 w 334370"/>
                  <a:gd name="connsiteY57" fmla="*/ 200542 h 503827"/>
                  <a:gd name="connsiteX58" fmla="*/ 301678 w 334370"/>
                  <a:gd name="connsiteY58" fmla="*/ 204154 h 503827"/>
                  <a:gd name="connsiteX59" fmla="*/ 301649 w 334370"/>
                  <a:gd name="connsiteY59" fmla="*/ 204430 h 503827"/>
                  <a:gd name="connsiteX60" fmla="*/ 288149 w 334370"/>
                  <a:gd name="connsiteY60" fmla="*/ 206188 h 503827"/>
                  <a:gd name="connsiteX61" fmla="*/ 293068 w 334370"/>
                  <a:gd name="connsiteY61" fmla="*/ 200542 h 503827"/>
                  <a:gd name="connsiteX62" fmla="*/ 294528 w 334370"/>
                  <a:gd name="connsiteY62" fmla="*/ 161474 h 503827"/>
                  <a:gd name="connsiteX63" fmla="*/ 280106 w 334370"/>
                  <a:gd name="connsiteY63" fmla="*/ 185103 h 503827"/>
                  <a:gd name="connsiteX64" fmla="*/ 269062 w 334370"/>
                  <a:gd name="connsiteY64" fmla="*/ 207634 h 503827"/>
                  <a:gd name="connsiteX65" fmla="*/ 226048 w 334370"/>
                  <a:gd name="connsiteY65" fmla="*/ 209145 h 503827"/>
                  <a:gd name="connsiteX66" fmla="*/ 226201 w 334370"/>
                  <a:gd name="connsiteY66" fmla="*/ 192361 h 503827"/>
                  <a:gd name="connsiteX67" fmla="*/ 223919 w 334370"/>
                  <a:gd name="connsiteY67" fmla="*/ 173630 h 503827"/>
                  <a:gd name="connsiteX68" fmla="*/ 267129 w 334370"/>
                  <a:gd name="connsiteY68" fmla="*/ 140970 h 503827"/>
                  <a:gd name="connsiteX69" fmla="*/ 293402 w 334370"/>
                  <a:gd name="connsiteY69" fmla="*/ 131743 h 503827"/>
                  <a:gd name="connsiteX70" fmla="*/ 308050 w 334370"/>
                  <a:gd name="connsiteY70" fmla="*/ 129708 h 503827"/>
                  <a:gd name="connsiteX71" fmla="*/ 306009 w 334370"/>
                  <a:gd name="connsiteY71" fmla="*/ 136305 h 503827"/>
                  <a:gd name="connsiteX72" fmla="*/ 294528 w 334370"/>
                  <a:gd name="connsiteY72" fmla="*/ 161474 h 503827"/>
                  <a:gd name="connsiteX73" fmla="*/ 56959 w 334370"/>
                  <a:gd name="connsiteY73" fmla="*/ 133254 h 503827"/>
                  <a:gd name="connsiteX74" fmla="*/ 55949 w 334370"/>
                  <a:gd name="connsiteY74" fmla="*/ 120604 h 503827"/>
                  <a:gd name="connsiteX75" fmla="*/ 54423 w 334370"/>
                  <a:gd name="connsiteY75" fmla="*/ 96155 h 503827"/>
                  <a:gd name="connsiteX76" fmla="*/ 57329 w 334370"/>
                  <a:gd name="connsiteY76" fmla="*/ 73246 h 503827"/>
                  <a:gd name="connsiteX77" fmla="*/ 57438 w 334370"/>
                  <a:gd name="connsiteY77" fmla="*/ 72461 h 503827"/>
                  <a:gd name="connsiteX78" fmla="*/ 102246 w 334370"/>
                  <a:gd name="connsiteY78" fmla="*/ 103646 h 503827"/>
                  <a:gd name="connsiteX79" fmla="*/ 122191 w 334370"/>
                  <a:gd name="connsiteY79" fmla="*/ 123031 h 503827"/>
                  <a:gd name="connsiteX80" fmla="*/ 129965 w 334370"/>
                  <a:gd name="connsiteY80" fmla="*/ 133871 h 503827"/>
                  <a:gd name="connsiteX81" fmla="*/ 132908 w 334370"/>
                  <a:gd name="connsiteY81" fmla="*/ 139219 h 503827"/>
                  <a:gd name="connsiteX82" fmla="*/ 128352 w 334370"/>
                  <a:gd name="connsiteY82" fmla="*/ 145228 h 503827"/>
                  <a:gd name="connsiteX83" fmla="*/ 112658 w 334370"/>
                  <a:gd name="connsiteY83" fmla="*/ 177081 h 503827"/>
                  <a:gd name="connsiteX84" fmla="*/ 110588 w 334370"/>
                  <a:gd name="connsiteY84" fmla="*/ 184158 h 503827"/>
                  <a:gd name="connsiteX85" fmla="*/ 79679 w 334370"/>
                  <a:gd name="connsiteY85" fmla="*/ 148774 h 503827"/>
                  <a:gd name="connsiteX86" fmla="*/ 56959 w 334370"/>
                  <a:gd name="connsiteY86" fmla="*/ 133254 h 503827"/>
                  <a:gd name="connsiteX87" fmla="*/ 132276 w 334370"/>
                  <a:gd name="connsiteY87" fmla="*/ 180772 h 503827"/>
                  <a:gd name="connsiteX88" fmla="*/ 147156 w 334370"/>
                  <a:gd name="connsiteY88" fmla="*/ 155720 h 503827"/>
                  <a:gd name="connsiteX89" fmla="*/ 168162 w 334370"/>
                  <a:gd name="connsiteY89" fmla="*/ 136363 h 503827"/>
                  <a:gd name="connsiteX90" fmla="*/ 184234 w 334370"/>
                  <a:gd name="connsiteY90" fmla="*/ 127928 h 503827"/>
                  <a:gd name="connsiteX91" fmla="*/ 192139 w 334370"/>
                  <a:gd name="connsiteY91" fmla="*/ 140977 h 503827"/>
                  <a:gd name="connsiteX92" fmla="*/ 202195 w 334370"/>
                  <a:gd name="connsiteY92" fmla="*/ 167200 h 503827"/>
                  <a:gd name="connsiteX93" fmla="*/ 206699 w 334370"/>
                  <a:gd name="connsiteY93" fmla="*/ 193480 h 503827"/>
                  <a:gd name="connsiteX94" fmla="*/ 206074 w 334370"/>
                  <a:gd name="connsiteY94" fmla="*/ 209770 h 503827"/>
                  <a:gd name="connsiteX95" fmla="*/ 149794 w 334370"/>
                  <a:gd name="connsiteY95" fmla="*/ 211296 h 503827"/>
                  <a:gd name="connsiteX96" fmla="*/ 124741 w 334370"/>
                  <a:gd name="connsiteY96" fmla="*/ 210569 h 503827"/>
                  <a:gd name="connsiteX97" fmla="*/ 132276 w 334370"/>
                  <a:gd name="connsiteY97" fmla="*/ 180772 h 503827"/>
                  <a:gd name="connsiteX98" fmla="*/ 277970 w 334370"/>
                  <a:gd name="connsiteY98" fmla="*/ 56447 h 503827"/>
                  <a:gd name="connsiteX99" fmla="*/ 277643 w 334370"/>
                  <a:gd name="connsiteY99" fmla="*/ 91069 h 503827"/>
                  <a:gd name="connsiteX100" fmla="*/ 273327 w 334370"/>
                  <a:gd name="connsiteY100" fmla="*/ 114755 h 503827"/>
                  <a:gd name="connsiteX101" fmla="*/ 256347 w 334370"/>
                  <a:gd name="connsiteY101" fmla="*/ 122508 h 503827"/>
                  <a:gd name="connsiteX102" fmla="*/ 229507 w 334370"/>
                  <a:gd name="connsiteY102" fmla="*/ 142118 h 503827"/>
                  <a:gd name="connsiteX103" fmla="*/ 218892 w 334370"/>
                  <a:gd name="connsiteY103" fmla="*/ 155654 h 503827"/>
                  <a:gd name="connsiteX104" fmla="*/ 208407 w 334370"/>
                  <a:gd name="connsiteY104" fmla="*/ 135012 h 503827"/>
                  <a:gd name="connsiteX105" fmla="*/ 209322 w 334370"/>
                  <a:gd name="connsiteY105" fmla="*/ 132890 h 503827"/>
                  <a:gd name="connsiteX106" fmla="*/ 241946 w 334370"/>
                  <a:gd name="connsiteY106" fmla="*/ 84362 h 503827"/>
                  <a:gd name="connsiteX107" fmla="*/ 265662 w 334370"/>
                  <a:gd name="connsiteY107" fmla="*/ 64912 h 503827"/>
                  <a:gd name="connsiteX108" fmla="*/ 277970 w 334370"/>
                  <a:gd name="connsiteY108" fmla="*/ 56447 h 503827"/>
                  <a:gd name="connsiteX109" fmla="*/ 247461 w 334370"/>
                  <a:gd name="connsiteY109" fmla="*/ 54173 h 503827"/>
                  <a:gd name="connsiteX110" fmla="*/ 229565 w 334370"/>
                  <a:gd name="connsiteY110" fmla="*/ 69184 h 503827"/>
                  <a:gd name="connsiteX111" fmla="*/ 227596 w 334370"/>
                  <a:gd name="connsiteY111" fmla="*/ 64708 h 503827"/>
                  <a:gd name="connsiteX112" fmla="*/ 219502 w 334370"/>
                  <a:gd name="connsiteY112" fmla="*/ 47307 h 503827"/>
                  <a:gd name="connsiteX113" fmla="*/ 232754 w 334370"/>
                  <a:gd name="connsiteY113" fmla="*/ 36531 h 503827"/>
                  <a:gd name="connsiteX114" fmla="*/ 239258 w 334370"/>
                  <a:gd name="connsiteY114" fmla="*/ 30602 h 503827"/>
                  <a:gd name="connsiteX115" fmla="*/ 245870 w 334370"/>
                  <a:gd name="connsiteY115" fmla="*/ 40397 h 503827"/>
                  <a:gd name="connsiteX116" fmla="*/ 247461 w 334370"/>
                  <a:gd name="connsiteY116" fmla="*/ 54173 h 503827"/>
                  <a:gd name="connsiteX117" fmla="*/ 139680 w 334370"/>
                  <a:gd name="connsiteY117" fmla="*/ 43921 h 503827"/>
                  <a:gd name="connsiteX118" fmla="*/ 182119 w 334370"/>
                  <a:gd name="connsiteY118" fmla="*/ 17539 h 503827"/>
                  <a:gd name="connsiteX119" fmla="*/ 201243 w 334370"/>
                  <a:gd name="connsiteY119" fmla="*/ 50010 h 503827"/>
                  <a:gd name="connsiteX120" fmla="*/ 210536 w 334370"/>
                  <a:gd name="connsiteY120" fmla="*/ 69416 h 503827"/>
                  <a:gd name="connsiteX121" fmla="*/ 216516 w 334370"/>
                  <a:gd name="connsiteY121" fmla="*/ 83280 h 503827"/>
                  <a:gd name="connsiteX122" fmla="*/ 195336 w 334370"/>
                  <a:gd name="connsiteY122" fmla="*/ 119209 h 503827"/>
                  <a:gd name="connsiteX123" fmla="*/ 191471 w 334370"/>
                  <a:gd name="connsiteY123" fmla="*/ 115743 h 503827"/>
                  <a:gd name="connsiteX124" fmla="*/ 187699 w 334370"/>
                  <a:gd name="connsiteY124" fmla="*/ 110839 h 503827"/>
                  <a:gd name="connsiteX125" fmla="*/ 169876 w 334370"/>
                  <a:gd name="connsiteY125" fmla="*/ 111195 h 503827"/>
                  <a:gd name="connsiteX126" fmla="*/ 154531 w 334370"/>
                  <a:gd name="connsiteY126" fmla="*/ 119209 h 503827"/>
                  <a:gd name="connsiteX127" fmla="*/ 142339 w 334370"/>
                  <a:gd name="connsiteY127" fmla="*/ 129047 h 503827"/>
                  <a:gd name="connsiteX128" fmla="*/ 132465 w 334370"/>
                  <a:gd name="connsiteY128" fmla="*/ 115096 h 503827"/>
                  <a:gd name="connsiteX129" fmla="*/ 111859 w 334370"/>
                  <a:gd name="connsiteY129" fmla="*/ 94026 h 503827"/>
                  <a:gd name="connsiteX130" fmla="*/ 107870 w 334370"/>
                  <a:gd name="connsiteY130" fmla="*/ 90989 h 503827"/>
                  <a:gd name="connsiteX131" fmla="*/ 139680 w 334370"/>
                  <a:gd name="connsiteY131" fmla="*/ 43921 h 503827"/>
                  <a:gd name="connsiteX132" fmla="*/ 86145 w 334370"/>
                  <a:gd name="connsiteY132" fmla="*/ 76864 h 503827"/>
                  <a:gd name="connsiteX133" fmla="*/ 82723 w 334370"/>
                  <a:gd name="connsiteY133" fmla="*/ 50344 h 503827"/>
                  <a:gd name="connsiteX134" fmla="*/ 83442 w 334370"/>
                  <a:gd name="connsiteY134" fmla="*/ 38602 h 503827"/>
                  <a:gd name="connsiteX135" fmla="*/ 100822 w 334370"/>
                  <a:gd name="connsiteY135" fmla="*/ 51012 h 503827"/>
                  <a:gd name="connsiteX136" fmla="*/ 108372 w 334370"/>
                  <a:gd name="connsiteY136" fmla="*/ 55866 h 503827"/>
                  <a:gd name="connsiteX137" fmla="*/ 99972 w 334370"/>
                  <a:gd name="connsiteY137" fmla="*/ 85554 h 503827"/>
                  <a:gd name="connsiteX138" fmla="*/ 86291 w 334370"/>
                  <a:gd name="connsiteY138" fmla="*/ 77481 h 503827"/>
                  <a:gd name="connsiteX139" fmla="*/ 86145 w 334370"/>
                  <a:gd name="connsiteY139" fmla="*/ 76864 h 503827"/>
                  <a:gd name="connsiteX140" fmla="*/ 27351 w 334370"/>
                  <a:gd name="connsiteY140" fmla="*/ 137047 h 503827"/>
                  <a:gd name="connsiteX141" fmla="*/ 40807 w 334370"/>
                  <a:gd name="connsiteY141" fmla="*/ 143440 h 503827"/>
                  <a:gd name="connsiteX142" fmla="*/ 67516 w 334370"/>
                  <a:gd name="connsiteY142" fmla="*/ 160951 h 503827"/>
                  <a:gd name="connsiteX143" fmla="*/ 105378 w 334370"/>
                  <a:gd name="connsiteY143" fmla="*/ 209763 h 503827"/>
                  <a:gd name="connsiteX144" fmla="*/ 83762 w 334370"/>
                  <a:gd name="connsiteY144" fmla="*/ 208571 h 503827"/>
                  <a:gd name="connsiteX145" fmla="*/ 71134 w 334370"/>
                  <a:gd name="connsiteY145" fmla="*/ 207699 h 503827"/>
                  <a:gd name="connsiteX146" fmla="*/ 57561 w 334370"/>
                  <a:gd name="connsiteY146" fmla="*/ 190210 h 503827"/>
                  <a:gd name="connsiteX147" fmla="*/ 43277 w 334370"/>
                  <a:gd name="connsiteY147" fmla="*/ 168180 h 503827"/>
                  <a:gd name="connsiteX148" fmla="*/ 31042 w 334370"/>
                  <a:gd name="connsiteY148" fmla="*/ 145700 h 503827"/>
                  <a:gd name="connsiteX149" fmla="*/ 27351 w 334370"/>
                  <a:gd name="connsiteY149" fmla="*/ 137047 h 503827"/>
                  <a:gd name="connsiteX150" fmla="*/ 42303 w 334370"/>
                  <a:gd name="connsiteY150" fmla="*/ 202243 h 503827"/>
                  <a:gd name="connsiteX151" fmla="*/ 44955 w 334370"/>
                  <a:gd name="connsiteY151" fmla="*/ 205650 h 503827"/>
                  <a:gd name="connsiteX152" fmla="*/ 39746 w 334370"/>
                  <a:gd name="connsiteY152" fmla="*/ 205156 h 503827"/>
                  <a:gd name="connsiteX153" fmla="*/ 39542 w 334370"/>
                  <a:gd name="connsiteY153" fmla="*/ 204371 h 503827"/>
                  <a:gd name="connsiteX154" fmla="*/ 41984 w 334370"/>
                  <a:gd name="connsiteY154" fmla="*/ 201828 h 503827"/>
                  <a:gd name="connsiteX155" fmla="*/ 42303 w 334370"/>
                  <a:gd name="connsiteY155" fmla="*/ 202243 h 503827"/>
                  <a:gd name="connsiteX156" fmla="*/ 287270 w 334370"/>
                  <a:gd name="connsiteY156" fmla="*/ 389562 h 503827"/>
                  <a:gd name="connsiteX157" fmla="*/ 286042 w 334370"/>
                  <a:gd name="connsiteY157" fmla="*/ 391102 h 503827"/>
                  <a:gd name="connsiteX158" fmla="*/ 274933 w 334370"/>
                  <a:gd name="connsiteY158" fmla="*/ 403869 h 503827"/>
                  <a:gd name="connsiteX159" fmla="*/ 271714 w 334370"/>
                  <a:gd name="connsiteY159" fmla="*/ 407349 h 503827"/>
                  <a:gd name="connsiteX160" fmla="*/ 271445 w 334370"/>
                  <a:gd name="connsiteY160" fmla="*/ 407741 h 503827"/>
                  <a:gd name="connsiteX161" fmla="*/ 263722 w 334370"/>
                  <a:gd name="connsiteY161" fmla="*/ 400853 h 503827"/>
                  <a:gd name="connsiteX162" fmla="*/ 246967 w 334370"/>
                  <a:gd name="connsiteY162" fmla="*/ 385697 h 503827"/>
                  <a:gd name="connsiteX163" fmla="*/ 233910 w 334370"/>
                  <a:gd name="connsiteY163" fmla="*/ 387382 h 503827"/>
                  <a:gd name="connsiteX164" fmla="*/ 221289 w 334370"/>
                  <a:gd name="connsiteY164" fmla="*/ 404849 h 503827"/>
                  <a:gd name="connsiteX165" fmla="*/ 211836 w 334370"/>
                  <a:gd name="connsiteY165" fmla="*/ 414557 h 503827"/>
                  <a:gd name="connsiteX166" fmla="*/ 204004 w 334370"/>
                  <a:gd name="connsiteY166" fmla="*/ 409071 h 503827"/>
                  <a:gd name="connsiteX167" fmla="*/ 197378 w 334370"/>
                  <a:gd name="connsiteY167" fmla="*/ 404246 h 503827"/>
                  <a:gd name="connsiteX168" fmla="*/ 179496 w 334370"/>
                  <a:gd name="connsiteY168" fmla="*/ 391735 h 503827"/>
                  <a:gd name="connsiteX169" fmla="*/ 171388 w 334370"/>
                  <a:gd name="connsiteY169" fmla="*/ 391735 h 503827"/>
                  <a:gd name="connsiteX170" fmla="*/ 154996 w 334370"/>
                  <a:gd name="connsiteY170" fmla="*/ 406484 h 503827"/>
                  <a:gd name="connsiteX171" fmla="*/ 136221 w 334370"/>
                  <a:gd name="connsiteY171" fmla="*/ 417252 h 503827"/>
                  <a:gd name="connsiteX172" fmla="*/ 114083 w 334370"/>
                  <a:gd name="connsiteY172" fmla="*/ 406848 h 503827"/>
                  <a:gd name="connsiteX173" fmla="*/ 105473 w 334370"/>
                  <a:gd name="connsiteY173" fmla="*/ 396894 h 503827"/>
                  <a:gd name="connsiteX174" fmla="*/ 97604 w 334370"/>
                  <a:gd name="connsiteY174" fmla="*/ 387179 h 503827"/>
                  <a:gd name="connsiteX175" fmla="*/ 68453 w 334370"/>
                  <a:gd name="connsiteY175" fmla="*/ 403135 h 503827"/>
                  <a:gd name="connsiteX176" fmla="*/ 55142 w 334370"/>
                  <a:gd name="connsiteY176" fmla="*/ 396566 h 503827"/>
                  <a:gd name="connsiteX177" fmla="*/ 44171 w 334370"/>
                  <a:gd name="connsiteY177" fmla="*/ 383612 h 503827"/>
                  <a:gd name="connsiteX178" fmla="*/ 41490 w 334370"/>
                  <a:gd name="connsiteY178" fmla="*/ 366450 h 503827"/>
                  <a:gd name="connsiteX179" fmla="*/ 40560 w 334370"/>
                  <a:gd name="connsiteY179" fmla="*/ 360463 h 503827"/>
                  <a:gd name="connsiteX180" fmla="*/ 81466 w 334370"/>
                  <a:gd name="connsiteY180" fmla="*/ 370286 h 503827"/>
                  <a:gd name="connsiteX181" fmla="*/ 136076 w 334370"/>
                  <a:gd name="connsiteY181" fmla="*/ 376949 h 503827"/>
                  <a:gd name="connsiteX182" fmla="*/ 246560 w 334370"/>
                  <a:gd name="connsiteY182" fmla="*/ 370163 h 503827"/>
                  <a:gd name="connsiteX183" fmla="*/ 273836 w 334370"/>
                  <a:gd name="connsiteY183" fmla="*/ 364611 h 503827"/>
                  <a:gd name="connsiteX184" fmla="*/ 291913 w 334370"/>
                  <a:gd name="connsiteY184" fmla="*/ 359990 h 503827"/>
                  <a:gd name="connsiteX185" fmla="*/ 287270 w 334370"/>
                  <a:gd name="connsiteY185" fmla="*/ 389562 h 503827"/>
                  <a:gd name="connsiteX186" fmla="*/ 279743 w 334370"/>
                  <a:gd name="connsiteY186" fmla="*/ 434225 h 503827"/>
                  <a:gd name="connsiteX187" fmla="*/ 260873 w 334370"/>
                  <a:gd name="connsiteY187" fmla="*/ 461908 h 503827"/>
                  <a:gd name="connsiteX188" fmla="*/ 172441 w 334370"/>
                  <a:gd name="connsiteY188" fmla="*/ 484286 h 503827"/>
                  <a:gd name="connsiteX189" fmla="*/ 89851 w 334370"/>
                  <a:gd name="connsiteY189" fmla="*/ 471760 h 503827"/>
                  <a:gd name="connsiteX190" fmla="*/ 58012 w 334370"/>
                  <a:gd name="connsiteY190" fmla="*/ 448408 h 503827"/>
                  <a:gd name="connsiteX191" fmla="*/ 51335 w 334370"/>
                  <a:gd name="connsiteY191" fmla="*/ 427163 h 503827"/>
                  <a:gd name="connsiteX192" fmla="*/ 49497 w 334370"/>
                  <a:gd name="connsiteY192" fmla="*/ 416482 h 503827"/>
                  <a:gd name="connsiteX193" fmla="*/ 66171 w 334370"/>
                  <a:gd name="connsiteY193" fmla="*/ 422680 h 503827"/>
                  <a:gd name="connsiteX194" fmla="*/ 82941 w 334370"/>
                  <a:gd name="connsiteY194" fmla="*/ 413220 h 503827"/>
                  <a:gd name="connsiteX195" fmla="*/ 90185 w 334370"/>
                  <a:gd name="connsiteY195" fmla="*/ 404130 h 503827"/>
                  <a:gd name="connsiteX196" fmla="*/ 134049 w 334370"/>
                  <a:gd name="connsiteY196" fmla="*/ 433230 h 503827"/>
                  <a:gd name="connsiteX197" fmla="*/ 159087 w 334370"/>
                  <a:gd name="connsiteY197" fmla="*/ 424700 h 503827"/>
                  <a:gd name="connsiteX198" fmla="*/ 175282 w 334370"/>
                  <a:gd name="connsiteY198" fmla="*/ 408533 h 503827"/>
                  <a:gd name="connsiteX199" fmla="*/ 193352 w 334370"/>
                  <a:gd name="connsiteY199" fmla="*/ 421895 h 503827"/>
                  <a:gd name="connsiteX200" fmla="*/ 214423 w 334370"/>
                  <a:gd name="connsiteY200" fmla="*/ 431515 h 503827"/>
                  <a:gd name="connsiteX201" fmla="*/ 230785 w 334370"/>
                  <a:gd name="connsiteY201" fmla="*/ 419737 h 503827"/>
                  <a:gd name="connsiteX202" fmla="*/ 242295 w 334370"/>
                  <a:gd name="connsiteY202" fmla="*/ 403985 h 503827"/>
                  <a:gd name="connsiteX203" fmla="*/ 256768 w 334370"/>
                  <a:gd name="connsiteY203" fmla="*/ 417201 h 503827"/>
                  <a:gd name="connsiteX204" fmla="*/ 278878 w 334370"/>
                  <a:gd name="connsiteY204" fmla="*/ 423108 h 503827"/>
                  <a:gd name="connsiteX205" fmla="*/ 282162 w 334370"/>
                  <a:gd name="connsiteY205" fmla="*/ 420798 h 503827"/>
                  <a:gd name="connsiteX206" fmla="*/ 279743 w 334370"/>
                  <a:gd name="connsiteY206" fmla="*/ 434225 h 503827"/>
                  <a:gd name="connsiteX207" fmla="*/ 295008 w 334370"/>
                  <a:gd name="connsiteY207" fmla="*/ 339944 h 503827"/>
                  <a:gd name="connsiteX208" fmla="*/ 294114 w 334370"/>
                  <a:gd name="connsiteY208" fmla="*/ 339762 h 503827"/>
                  <a:gd name="connsiteX209" fmla="*/ 267362 w 334370"/>
                  <a:gd name="connsiteY209" fmla="*/ 346105 h 503827"/>
                  <a:gd name="connsiteX210" fmla="*/ 155941 w 334370"/>
                  <a:gd name="connsiteY210" fmla="*/ 361196 h 503827"/>
                  <a:gd name="connsiteX211" fmla="*/ 93360 w 334370"/>
                  <a:gd name="connsiteY211" fmla="*/ 356902 h 503827"/>
                  <a:gd name="connsiteX212" fmla="*/ 62037 w 334370"/>
                  <a:gd name="connsiteY212" fmla="*/ 351373 h 503827"/>
                  <a:gd name="connsiteX213" fmla="*/ 38416 w 334370"/>
                  <a:gd name="connsiteY213" fmla="*/ 346592 h 503827"/>
                  <a:gd name="connsiteX214" fmla="*/ 37014 w 334370"/>
                  <a:gd name="connsiteY214" fmla="*/ 337546 h 503827"/>
                  <a:gd name="connsiteX215" fmla="*/ 43895 w 334370"/>
                  <a:gd name="connsiteY215" fmla="*/ 324526 h 503827"/>
                  <a:gd name="connsiteX216" fmla="*/ 33163 w 334370"/>
                  <a:gd name="connsiteY216" fmla="*/ 312625 h 503827"/>
                  <a:gd name="connsiteX217" fmla="*/ 27205 w 334370"/>
                  <a:gd name="connsiteY217" fmla="*/ 273767 h 503827"/>
                  <a:gd name="connsiteX218" fmla="*/ 20913 w 334370"/>
                  <a:gd name="connsiteY218" fmla="*/ 233551 h 503827"/>
                  <a:gd name="connsiteX219" fmla="*/ 16539 w 334370"/>
                  <a:gd name="connsiteY219" fmla="*/ 216033 h 503827"/>
                  <a:gd name="connsiteX220" fmla="*/ 71759 w 334370"/>
                  <a:gd name="connsiteY220" fmla="*/ 227251 h 503827"/>
                  <a:gd name="connsiteX221" fmla="*/ 137093 w 334370"/>
                  <a:gd name="connsiteY221" fmla="*/ 230506 h 503827"/>
                  <a:gd name="connsiteX222" fmla="*/ 208610 w 334370"/>
                  <a:gd name="connsiteY222" fmla="*/ 229533 h 503827"/>
                  <a:gd name="connsiteX223" fmla="*/ 266287 w 334370"/>
                  <a:gd name="connsiteY223" fmla="*/ 227673 h 503827"/>
                  <a:gd name="connsiteX224" fmla="*/ 314022 w 334370"/>
                  <a:gd name="connsiteY224" fmla="*/ 222020 h 503827"/>
                  <a:gd name="connsiteX225" fmla="*/ 295008 w 334370"/>
                  <a:gd name="connsiteY225" fmla="*/ 339944 h 503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</a:cxnLst>
                <a:rect l="l" t="t" r="r" b="b"/>
                <a:pathLst>
                  <a:path w="334370" h="503827">
                    <a:moveTo>
                      <a:pt x="332449" y="202402"/>
                    </a:moveTo>
                    <a:cubicBezTo>
                      <a:pt x="332289" y="199983"/>
                      <a:pt x="331061" y="197643"/>
                      <a:pt x="328416" y="196146"/>
                    </a:cubicBezTo>
                    <a:cubicBezTo>
                      <a:pt x="320540" y="191693"/>
                      <a:pt x="311407" y="188968"/>
                      <a:pt x="302223" y="187493"/>
                    </a:cubicBezTo>
                    <a:cubicBezTo>
                      <a:pt x="306212" y="181259"/>
                      <a:pt x="309816" y="174763"/>
                      <a:pt x="313114" y="168144"/>
                    </a:cubicBezTo>
                    <a:cubicBezTo>
                      <a:pt x="318019" y="158299"/>
                      <a:pt x="331402" y="135085"/>
                      <a:pt x="328271" y="120459"/>
                    </a:cubicBezTo>
                    <a:cubicBezTo>
                      <a:pt x="328939" y="115751"/>
                      <a:pt x="326549" y="110410"/>
                      <a:pt x="321405" y="109146"/>
                    </a:cubicBezTo>
                    <a:cubicBezTo>
                      <a:pt x="313006" y="107082"/>
                      <a:pt x="303829" y="107257"/>
                      <a:pt x="294666" y="108812"/>
                    </a:cubicBezTo>
                    <a:cubicBezTo>
                      <a:pt x="296200" y="100768"/>
                      <a:pt x="296345" y="92115"/>
                      <a:pt x="296454" y="87748"/>
                    </a:cubicBezTo>
                    <a:cubicBezTo>
                      <a:pt x="296854" y="72454"/>
                      <a:pt x="294202" y="56549"/>
                      <a:pt x="288970" y="42170"/>
                    </a:cubicBezTo>
                    <a:cubicBezTo>
                      <a:pt x="288476" y="40804"/>
                      <a:pt x="287699" y="39757"/>
                      <a:pt x="286769" y="38994"/>
                    </a:cubicBezTo>
                    <a:cubicBezTo>
                      <a:pt x="286028" y="37905"/>
                      <a:pt x="284974" y="37062"/>
                      <a:pt x="283651" y="36822"/>
                    </a:cubicBezTo>
                    <a:cubicBezTo>
                      <a:pt x="276437" y="35507"/>
                      <a:pt x="269229" y="38936"/>
                      <a:pt x="262741" y="43151"/>
                    </a:cubicBezTo>
                    <a:cubicBezTo>
                      <a:pt x="261854" y="40121"/>
                      <a:pt x="260648" y="37229"/>
                      <a:pt x="259318" y="34708"/>
                    </a:cubicBezTo>
                    <a:cubicBezTo>
                      <a:pt x="254792" y="26112"/>
                      <a:pt x="247555" y="19704"/>
                      <a:pt x="239781" y="14109"/>
                    </a:cubicBezTo>
                    <a:cubicBezTo>
                      <a:pt x="237986" y="12816"/>
                      <a:pt x="236039" y="12845"/>
                      <a:pt x="234375" y="13644"/>
                    </a:cubicBezTo>
                    <a:cubicBezTo>
                      <a:pt x="234346" y="13652"/>
                      <a:pt x="234310" y="13644"/>
                      <a:pt x="234280" y="13652"/>
                    </a:cubicBezTo>
                    <a:cubicBezTo>
                      <a:pt x="228039" y="14494"/>
                      <a:pt x="223629" y="18912"/>
                      <a:pt x="219095" y="22893"/>
                    </a:cubicBezTo>
                    <a:cubicBezTo>
                      <a:pt x="216225" y="25407"/>
                      <a:pt x="213362" y="27921"/>
                      <a:pt x="210492" y="30443"/>
                    </a:cubicBezTo>
                    <a:cubicBezTo>
                      <a:pt x="205283" y="21266"/>
                      <a:pt x="199666" y="12314"/>
                      <a:pt x="193483" y="3763"/>
                    </a:cubicBezTo>
                    <a:cubicBezTo>
                      <a:pt x="190468" y="-415"/>
                      <a:pt x="185571" y="-757"/>
                      <a:pt x="181901" y="1002"/>
                    </a:cubicBezTo>
                    <a:cubicBezTo>
                      <a:pt x="159828" y="3748"/>
                      <a:pt x="139949" y="18461"/>
                      <a:pt x="124894" y="34134"/>
                    </a:cubicBezTo>
                    <a:cubicBezTo>
                      <a:pt x="122133" y="37011"/>
                      <a:pt x="119510" y="39975"/>
                      <a:pt x="117061" y="43042"/>
                    </a:cubicBezTo>
                    <a:cubicBezTo>
                      <a:pt x="114794" y="40535"/>
                      <a:pt x="112099" y="38392"/>
                      <a:pt x="110348" y="37025"/>
                    </a:cubicBezTo>
                    <a:cubicBezTo>
                      <a:pt x="102559" y="30937"/>
                      <a:pt x="93317" y="26214"/>
                      <a:pt x="84278" y="22283"/>
                    </a:cubicBezTo>
                    <a:cubicBezTo>
                      <a:pt x="78313" y="19689"/>
                      <a:pt x="72863" y="24906"/>
                      <a:pt x="73437" y="29752"/>
                    </a:cubicBezTo>
                    <a:cubicBezTo>
                      <a:pt x="66070" y="40411"/>
                      <a:pt x="67160" y="56353"/>
                      <a:pt x="70342" y="69656"/>
                    </a:cubicBezTo>
                    <a:cubicBezTo>
                      <a:pt x="65685" y="67549"/>
                      <a:pt x="60970" y="65529"/>
                      <a:pt x="56181" y="63553"/>
                    </a:cubicBezTo>
                    <a:cubicBezTo>
                      <a:pt x="54997" y="61555"/>
                      <a:pt x="52984" y="60211"/>
                      <a:pt x="49773" y="60291"/>
                    </a:cubicBezTo>
                    <a:cubicBezTo>
                      <a:pt x="47077" y="60356"/>
                      <a:pt x="43880" y="61758"/>
                      <a:pt x="42674" y="64359"/>
                    </a:cubicBezTo>
                    <a:cubicBezTo>
                      <a:pt x="36658" y="77322"/>
                      <a:pt x="36236" y="92391"/>
                      <a:pt x="37515" y="106436"/>
                    </a:cubicBezTo>
                    <a:cubicBezTo>
                      <a:pt x="38126" y="113193"/>
                      <a:pt x="39397" y="119514"/>
                      <a:pt x="41163" y="125676"/>
                    </a:cubicBezTo>
                    <a:cubicBezTo>
                      <a:pt x="33410" y="122391"/>
                      <a:pt x="24074" y="119442"/>
                      <a:pt x="17084" y="121854"/>
                    </a:cubicBezTo>
                    <a:cubicBezTo>
                      <a:pt x="14163" y="120967"/>
                      <a:pt x="10901" y="123321"/>
                      <a:pt x="10661" y="126635"/>
                    </a:cubicBezTo>
                    <a:cubicBezTo>
                      <a:pt x="10022" y="135332"/>
                      <a:pt x="14432" y="144654"/>
                      <a:pt x="17215" y="152777"/>
                    </a:cubicBezTo>
                    <a:cubicBezTo>
                      <a:pt x="20216" y="161539"/>
                      <a:pt x="23231" y="170513"/>
                      <a:pt x="27212" y="178898"/>
                    </a:cubicBezTo>
                    <a:cubicBezTo>
                      <a:pt x="29051" y="182763"/>
                      <a:pt x="31194" y="186498"/>
                      <a:pt x="33534" y="190116"/>
                    </a:cubicBezTo>
                    <a:cubicBezTo>
                      <a:pt x="33374" y="190014"/>
                      <a:pt x="33214" y="189920"/>
                      <a:pt x="33054" y="189818"/>
                    </a:cubicBezTo>
                    <a:cubicBezTo>
                      <a:pt x="31368" y="189484"/>
                      <a:pt x="28993" y="190014"/>
                      <a:pt x="27241" y="190203"/>
                    </a:cubicBezTo>
                    <a:cubicBezTo>
                      <a:pt x="22846" y="190675"/>
                      <a:pt x="18210" y="191911"/>
                      <a:pt x="14018" y="193298"/>
                    </a:cubicBezTo>
                    <a:cubicBezTo>
                      <a:pt x="9418" y="194817"/>
                      <a:pt x="4311" y="198261"/>
                      <a:pt x="3323" y="203056"/>
                    </a:cubicBezTo>
                    <a:cubicBezTo>
                      <a:pt x="1092" y="204677"/>
                      <a:pt x="-434" y="207358"/>
                      <a:pt x="111" y="210751"/>
                    </a:cubicBezTo>
                    <a:cubicBezTo>
                      <a:pt x="-85" y="209516"/>
                      <a:pt x="96" y="213250"/>
                      <a:pt x="140" y="214028"/>
                    </a:cubicBezTo>
                    <a:cubicBezTo>
                      <a:pt x="256" y="216157"/>
                      <a:pt x="373" y="218286"/>
                      <a:pt x="482" y="220414"/>
                    </a:cubicBezTo>
                    <a:cubicBezTo>
                      <a:pt x="736" y="225253"/>
                      <a:pt x="1317" y="230063"/>
                      <a:pt x="1811" y="234881"/>
                    </a:cubicBezTo>
                    <a:cubicBezTo>
                      <a:pt x="3119" y="247530"/>
                      <a:pt x="5451" y="260115"/>
                      <a:pt x="7370" y="272677"/>
                    </a:cubicBezTo>
                    <a:cubicBezTo>
                      <a:pt x="11729" y="301137"/>
                      <a:pt x="16081" y="329605"/>
                      <a:pt x="20506" y="358058"/>
                    </a:cubicBezTo>
                    <a:cubicBezTo>
                      <a:pt x="24081" y="381069"/>
                      <a:pt x="27619" y="404094"/>
                      <a:pt x="31543" y="427047"/>
                    </a:cubicBezTo>
                    <a:cubicBezTo>
                      <a:pt x="32764" y="434167"/>
                      <a:pt x="33686" y="441658"/>
                      <a:pt x="36280" y="448422"/>
                    </a:cubicBezTo>
                    <a:cubicBezTo>
                      <a:pt x="41591" y="462256"/>
                      <a:pt x="52141" y="472857"/>
                      <a:pt x="64515" y="480675"/>
                    </a:cubicBezTo>
                    <a:cubicBezTo>
                      <a:pt x="92191" y="498164"/>
                      <a:pt x="127735" y="503715"/>
                      <a:pt x="159937" y="503824"/>
                    </a:cubicBezTo>
                    <a:cubicBezTo>
                      <a:pt x="189698" y="503926"/>
                      <a:pt x="219800" y="501797"/>
                      <a:pt x="247730" y="490600"/>
                    </a:cubicBezTo>
                    <a:cubicBezTo>
                      <a:pt x="273073" y="480436"/>
                      <a:pt x="294006" y="463964"/>
                      <a:pt x="299230" y="436041"/>
                    </a:cubicBezTo>
                    <a:cubicBezTo>
                      <a:pt x="302891" y="416460"/>
                      <a:pt x="305805" y="396719"/>
                      <a:pt x="308893" y="377043"/>
                    </a:cubicBezTo>
                    <a:cubicBezTo>
                      <a:pt x="313391" y="348401"/>
                      <a:pt x="317779" y="319738"/>
                      <a:pt x="322175" y="291082"/>
                    </a:cubicBezTo>
                    <a:cubicBezTo>
                      <a:pt x="325808" y="267388"/>
                      <a:pt x="330218" y="242619"/>
                      <a:pt x="332049" y="219426"/>
                    </a:cubicBezTo>
                    <a:cubicBezTo>
                      <a:pt x="332173" y="217871"/>
                      <a:pt x="332296" y="216324"/>
                      <a:pt x="332427" y="214769"/>
                    </a:cubicBezTo>
                    <a:cubicBezTo>
                      <a:pt x="335159" y="211143"/>
                      <a:pt x="334868" y="205890"/>
                      <a:pt x="332449" y="202402"/>
                    </a:cubicBezTo>
                    <a:close/>
                    <a:moveTo>
                      <a:pt x="293068" y="200542"/>
                    </a:moveTo>
                    <a:cubicBezTo>
                      <a:pt x="295917" y="201749"/>
                      <a:pt x="298794" y="202962"/>
                      <a:pt x="301678" y="204154"/>
                    </a:cubicBezTo>
                    <a:cubicBezTo>
                      <a:pt x="301816" y="204212"/>
                      <a:pt x="301794" y="204408"/>
                      <a:pt x="301649" y="204430"/>
                    </a:cubicBezTo>
                    <a:cubicBezTo>
                      <a:pt x="297173" y="205171"/>
                      <a:pt x="292669" y="205737"/>
                      <a:pt x="288149" y="206188"/>
                    </a:cubicBezTo>
                    <a:cubicBezTo>
                      <a:pt x="289929" y="204466"/>
                      <a:pt x="291557" y="202526"/>
                      <a:pt x="293068" y="200542"/>
                    </a:cubicBezTo>
                    <a:close/>
                    <a:moveTo>
                      <a:pt x="294528" y="161474"/>
                    </a:moveTo>
                    <a:cubicBezTo>
                      <a:pt x="290256" y="169670"/>
                      <a:pt x="285483" y="177582"/>
                      <a:pt x="280106" y="185103"/>
                    </a:cubicBezTo>
                    <a:cubicBezTo>
                      <a:pt x="275187" y="191983"/>
                      <a:pt x="268314" y="198544"/>
                      <a:pt x="269062" y="207634"/>
                    </a:cubicBezTo>
                    <a:cubicBezTo>
                      <a:pt x="254734" y="208469"/>
                      <a:pt x="240391" y="208774"/>
                      <a:pt x="226048" y="209145"/>
                    </a:cubicBezTo>
                    <a:cubicBezTo>
                      <a:pt x="226833" y="203369"/>
                      <a:pt x="226448" y="197156"/>
                      <a:pt x="226201" y="192361"/>
                    </a:cubicBezTo>
                    <a:cubicBezTo>
                      <a:pt x="225889" y="186105"/>
                      <a:pt x="225133" y="179820"/>
                      <a:pt x="223919" y="173630"/>
                    </a:cubicBezTo>
                    <a:cubicBezTo>
                      <a:pt x="236634" y="161089"/>
                      <a:pt x="251108" y="148919"/>
                      <a:pt x="267129" y="140970"/>
                    </a:cubicBezTo>
                    <a:cubicBezTo>
                      <a:pt x="275463" y="136836"/>
                      <a:pt x="284320" y="133755"/>
                      <a:pt x="293402" y="131743"/>
                    </a:cubicBezTo>
                    <a:cubicBezTo>
                      <a:pt x="298256" y="130667"/>
                      <a:pt x="303153" y="130180"/>
                      <a:pt x="308050" y="129708"/>
                    </a:cubicBezTo>
                    <a:cubicBezTo>
                      <a:pt x="307418" y="132077"/>
                      <a:pt x="306786" y="134344"/>
                      <a:pt x="306009" y="136305"/>
                    </a:cubicBezTo>
                    <a:cubicBezTo>
                      <a:pt x="302637" y="144879"/>
                      <a:pt x="298786" y="153300"/>
                      <a:pt x="294528" y="161474"/>
                    </a:cubicBezTo>
                    <a:close/>
                    <a:moveTo>
                      <a:pt x="56959" y="133254"/>
                    </a:moveTo>
                    <a:cubicBezTo>
                      <a:pt x="56683" y="129040"/>
                      <a:pt x="56385" y="124833"/>
                      <a:pt x="55949" y="120604"/>
                    </a:cubicBezTo>
                    <a:cubicBezTo>
                      <a:pt x="55120" y="112495"/>
                      <a:pt x="54285" y="104321"/>
                      <a:pt x="54423" y="96155"/>
                    </a:cubicBezTo>
                    <a:cubicBezTo>
                      <a:pt x="54553" y="88322"/>
                      <a:pt x="56036" y="80925"/>
                      <a:pt x="57329" y="73246"/>
                    </a:cubicBezTo>
                    <a:cubicBezTo>
                      <a:pt x="57373" y="72991"/>
                      <a:pt x="57409" y="72722"/>
                      <a:pt x="57438" y="72461"/>
                    </a:cubicBezTo>
                    <a:cubicBezTo>
                      <a:pt x="72733" y="82248"/>
                      <a:pt x="88412" y="92042"/>
                      <a:pt x="102246" y="103646"/>
                    </a:cubicBezTo>
                    <a:cubicBezTo>
                      <a:pt x="109360" y="109611"/>
                      <a:pt x="116255" y="115881"/>
                      <a:pt x="122191" y="123031"/>
                    </a:cubicBezTo>
                    <a:cubicBezTo>
                      <a:pt x="125039" y="126460"/>
                      <a:pt x="127626" y="130086"/>
                      <a:pt x="129965" y="133871"/>
                    </a:cubicBezTo>
                    <a:cubicBezTo>
                      <a:pt x="131019" y="135579"/>
                      <a:pt x="131927" y="137432"/>
                      <a:pt x="132908" y="139219"/>
                    </a:cubicBezTo>
                    <a:cubicBezTo>
                      <a:pt x="131331" y="141166"/>
                      <a:pt x="129806" y="143157"/>
                      <a:pt x="128352" y="145228"/>
                    </a:cubicBezTo>
                    <a:cubicBezTo>
                      <a:pt x="121544" y="154942"/>
                      <a:pt x="116349" y="165819"/>
                      <a:pt x="112658" y="177081"/>
                    </a:cubicBezTo>
                    <a:cubicBezTo>
                      <a:pt x="111917" y="179348"/>
                      <a:pt x="111198" y="181724"/>
                      <a:pt x="110588" y="184158"/>
                    </a:cubicBezTo>
                    <a:cubicBezTo>
                      <a:pt x="102225" y="170876"/>
                      <a:pt x="91885" y="158902"/>
                      <a:pt x="79679" y="148774"/>
                    </a:cubicBezTo>
                    <a:cubicBezTo>
                      <a:pt x="72565" y="142874"/>
                      <a:pt x="65016" y="137671"/>
                      <a:pt x="56959" y="133254"/>
                    </a:cubicBezTo>
                    <a:close/>
                    <a:moveTo>
                      <a:pt x="132276" y="180772"/>
                    </a:moveTo>
                    <a:cubicBezTo>
                      <a:pt x="136069" y="171893"/>
                      <a:pt x="141053" y="163218"/>
                      <a:pt x="147156" y="155720"/>
                    </a:cubicBezTo>
                    <a:cubicBezTo>
                      <a:pt x="153172" y="148323"/>
                      <a:pt x="160053" y="141442"/>
                      <a:pt x="168162" y="136363"/>
                    </a:cubicBezTo>
                    <a:cubicBezTo>
                      <a:pt x="172841" y="133435"/>
                      <a:pt x="179206" y="131198"/>
                      <a:pt x="184234" y="127928"/>
                    </a:cubicBezTo>
                    <a:cubicBezTo>
                      <a:pt x="187082" y="132164"/>
                      <a:pt x="189857" y="136451"/>
                      <a:pt x="192139" y="140977"/>
                    </a:cubicBezTo>
                    <a:cubicBezTo>
                      <a:pt x="196317" y="149268"/>
                      <a:pt x="199536" y="158321"/>
                      <a:pt x="202195" y="167200"/>
                    </a:cubicBezTo>
                    <a:cubicBezTo>
                      <a:pt x="204760" y="175773"/>
                      <a:pt x="206336" y="184536"/>
                      <a:pt x="206699" y="193480"/>
                    </a:cubicBezTo>
                    <a:cubicBezTo>
                      <a:pt x="206896" y="198428"/>
                      <a:pt x="205995" y="204255"/>
                      <a:pt x="206074" y="209770"/>
                    </a:cubicBezTo>
                    <a:cubicBezTo>
                      <a:pt x="187307" y="210533"/>
                      <a:pt x="168634" y="211703"/>
                      <a:pt x="149794" y="211296"/>
                    </a:cubicBezTo>
                    <a:cubicBezTo>
                      <a:pt x="141445" y="211114"/>
                      <a:pt x="133097" y="210860"/>
                      <a:pt x="124741" y="210569"/>
                    </a:cubicBezTo>
                    <a:cubicBezTo>
                      <a:pt x="126950" y="200542"/>
                      <a:pt x="128185" y="190363"/>
                      <a:pt x="132276" y="180772"/>
                    </a:cubicBezTo>
                    <a:close/>
                    <a:moveTo>
                      <a:pt x="277970" y="56447"/>
                    </a:moveTo>
                    <a:cubicBezTo>
                      <a:pt x="279699" y="67847"/>
                      <a:pt x="278994" y="79705"/>
                      <a:pt x="277643" y="91069"/>
                    </a:cubicBezTo>
                    <a:cubicBezTo>
                      <a:pt x="277105" y="95559"/>
                      <a:pt x="273603" y="106247"/>
                      <a:pt x="273327" y="114755"/>
                    </a:cubicBezTo>
                    <a:cubicBezTo>
                      <a:pt x="267275" y="117051"/>
                      <a:pt x="261520" y="119718"/>
                      <a:pt x="256347" y="122508"/>
                    </a:cubicBezTo>
                    <a:cubicBezTo>
                      <a:pt x="246603" y="127761"/>
                      <a:pt x="237398" y="134358"/>
                      <a:pt x="229507" y="142118"/>
                    </a:cubicBezTo>
                    <a:cubicBezTo>
                      <a:pt x="225205" y="146354"/>
                      <a:pt x="221798" y="150830"/>
                      <a:pt x="218892" y="155654"/>
                    </a:cubicBezTo>
                    <a:cubicBezTo>
                      <a:pt x="216232" y="148563"/>
                      <a:pt x="212701" y="141544"/>
                      <a:pt x="208407" y="135012"/>
                    </a:cubicBezTo>
                    <a:cubicBezTo>
                      <a:pt x="208777" y="134380"/>
                      <a:pt x="209090" y="133682"/>
                      <a:pt x="209322" y="132890"/>
                    </a:cubicBezTo>
                    <a:cubicBezTo>
                      <a:pt x="215251" y="113033"/>
                      <a:pt x="227233" y="98516"/>
                      <a:pt x="241946" y="84362"/>
                    </a:cubicBezTo>
                    <a:cubicBezTo>
                      <a:pt x="249335" y="77256"/>
                      <a:pt x="257306" y="70833"/>
                      <a:pt x="265662" y="64912"/>
                    </a:cubicBezTo>
                    <a:cubicBezTo>
                      <a:pt x="269331" y="62325"/>
                      <a:pt x="273901" y="59608"/>
                      <a:pt x="277970" y="56447"/>
                    </a:cubicBezTo>
                    <a:close/>
                    <a:moveTo>
                      <a:pt x="247461" y="54173"/>
                    </a:moveTo>
                    <a:cubicBezTo>
                      <a:pt x="241256" y="58888"/>
                      <a:pt x="235240" y="63851"/>
                      <a:pt x="229565" y="69184"/>
                    </a:cubicBezTo>
                    <a:cubicBezTo>
                      <a:pt x="228926" y="67702"/>
                      <a:pt x="228243" y="66212"/>
                      <a:pt x="227596" y="64708"/>
                    </a:cubicBezTo>
                    <a:cubicBezTo>
                      <a:pt x="225075" y="58830"/>
                      <a:pt x="222364" y="53032"/>
                      <a:pt x="219502" y="47307"/>
                    </a:cubicBezTo>
                    <a:cubicBezTo>
                      <a:pt x="223919" y="43717"/>
                      <a:pt x="228337" y="40128"/>
                      <a:pt x="232754" y="36531"/>
                    </a:cubicBezTo>
                    <a:cubicBezTo>
                      <a:pt x="235145" y="34591"/>
                      <a:pt x="237376" y="32731"/>
                      <a:pt x="239258" y="30602"/>
                    </a:cubicBezTo>
                    <a:cubicBezTo>
                      <a:pt x="241953" y="33523"/>
                      <a:pt x="244307" y="36720"/>
                      <a:pt x="245870" y="40397"/>
                    </a:cubicBezTo>
                    <a:cubicBezTo>
                      <a:pt x="247853" y="45040"/>
                      <a:pt x="247417" y="49581"/>
                      <a:pt x="247461" y="54173"/>
                    </a:cubicBezTo>
                    <a:close/>
                    <a:moveTo>
                      <a:pt x="139680" y="43921"/>
                    </a:moveTo>
                    <a:cubicBezTo>
                      <a:pt x="152562" y="32448"/>
                      <a:pt x="166926" y="24841"/>
                      <a:pt x="182119" y="17539"/>
                    </a:cubicBezTo>
                    <a:cubicBezTo>
                      <a:pt x="189167" y="27943"/>
                      <a:pt x="195474" y="38849"/>
                      <a:pt x="201243" y="50010"/>
                    </a:cubicBezTo>
                    <a:cubicBezTo>
                      <a:pt x="204534" y="56382"/>
                      <a:pt x="207659" y="62848"/>
                      <a:pt x="210536" y="69416"/>
                    </a:cubicBezTo>
                    <a:cubicBezTo>
                      <a:pt x="212352" y="73580"/>
                      <a:pt x="213704" y="79247"/>
                      <a:pt x="216516" y="83280"/>
                    </a:cubicBezTo>
                    <a:cubicBezTo>
                      <a:pt x="207869" y="94106"/>
                      <a:pt x="200633" y="106516"/>
                      <a:pt x="195336" y="119209"/>
                    </a:cubicBezTo>
                    <a:cubicBezTo>
                      <a:pt x="194079" y="118010"/>
                      <a:pt x="192793" y="116848"/>
                      <a:pt x="191471" y="115743"/>
                    </a:cubicBezTo>
                    <a:cubicBezTo>
                      <a:pt x="190795" y="113781"/>
                      <a:pt x="189276" y="112059"/>
                      <a:pt x="187699" y="110839"/>
                    </a:cubicBezTo>
                    <a:cubicBezTo>
                      <a:pt x="182621" y="106922"/>
                      <a:pt x="175456" y="109546"/>
                      <a:pt x="169876" y="111195"/>
                    </a:cubicBezTo>
                    <a:cubicBezTo>
                      <a:pt x="164434" y="112801"/>
                      <a:pt x="159196" y="116019"/>
                      <a:pt x="154531" y="119209"/>
                    </a:cubicBezTo>
                    <a:cubicBezTo>
                      <a:pt x="150164" y="122195"/>
                      <a:pt x="146117" y="125487"/>
                      <a:pt x="142339" y="129047"/>
                    </a:cubicBezTo>
                    <a:cubicBezTo>
                      <a:pt x="139425" y="123852"/>
                      <a:pt x="135429" y="118933"/>
                      <a:pt x="132465" y="115096"/>
                    </a:cubicBezTo>
                    <a:cubicBezTo>
                      <a:pt x="126442" y="107308"/>
                      <a:pt x="119597" y="100129"/>
                      <a:pt x="111859" y="94026"/>
                    </a:cubicBezTo>
                    <a:cubicBezTo>
                      <a:pt x="110537" y="92987"/>
                      <a:pt x="109207" y="91977"/>
                      <a:pt x="107870" y="90989"/>
                    </a:cubicBezTo>
                    <a:cubicBezTo>
                      <a:pt x="109984" y="72279"/>
                      <a:pt x="126267" y="55866"/>
                      <a:pt x="139680" y="43921"/>
                    </a:cubicBezTo>
                    <a:close/>
                    <a:moveTo>
                      <a:pt x="86145" y="76864"/>
                    </a:moveTo>
                    <a:cubicBezTo>
                      <a:pt x="83544" y="68188"/>
                      <a:pt x="82295" y="59404"/>
                      <a:pt x="82723" y="50344"/>
                    </a:cubicBezTo>
                    <a:cubicBezTo>
                      <a:pt x="82912" y="46355"/>
                      <a:pt x="83319" y="42475"/>
                      <a:pt x="83442" y="38602"/>
                    </a:cubicBezTo>
                    <a:cubicBezTo>
                      <a:pt x="89386" y="42518"/>
                      <a:pt x="94966" y="46878"/>
                      <a:pt x="100822" y="51012"/>
                    </a:cubicBezTo>
                    <a:cubicBezTo>
                      <a:pt x="102610" y="52269"/>
                      <a:pt x="105392" y="54340"/>
                      <a:pt x="108372" y="55866"/>
                    </a:cubicBezTo>
                    <a:cubicBezTo>
                      <a:pt x="103292" y="64970"/>
                      <a:pt x="100125" y="74844"/>
                      <a:pt x="99972" y="85554"/>
                    </a:cubicBezTo>
                    <a:cubicBezTo>
                      <a:pt x="95511" y="82655"/>
                      <a:pt x="90948" y="79981"/>
                      <a:pt x="86291" y="77481"/>
                    </a:cubicBezTo>
                    <a:cubicBezTo>
                      <a:pt x="86254" y="77278"/>
                      <a:pt x="86203" y="77075"/>
                      <a:pt x="86145" y="76864"/>
                    </a:cubicBezTo>
                    <a:close/>
                    <a:moveTo>
                      <a:pt x="27351" y="137047"/>
                    </a:moveTo>
                    <a:cubicBezTo>
                      <a:pt x="31892" y="139059"/>
                      <a:pt x="36382" y="141166"/>
                      <a:pt x="40807" y="143440"/>
                    </a:cubicBezTo>
                    <a:cubicBezTo>
                      <a:pt x="50252" y="148294"/>
                      <a:pt x="59313" y="154216"/>
                      <a:pt x="67516" y="160951"/>
                    </a:cubicBezTo>
                    <a:cubicBezTo>
                      <a:pt x="83559" y="174131"/>
                      <a:pt x="96819" y="190806"/>
                      <a:pt x="105378" y="209763"/>
                    </a:cubicBezTo>
                    <a:cubicBezTo>
                      <a:pt x="98163" y="209414"/>
                      <a:pt x="90955" y="209036"/>
                      <a:pt x="83762" y="208571"/>
                    </a:cubicBezTo>
                    <a:cubicBezTo>
                      <a:pt x="79555" y="208302"/>
                      <a:pt x="75341" y="207997"/>
                      <a:pt x="71134" y="207699"/>
                    </a:cubicBezTo>
                    <a:cubicBezTo>
                      <a:pt x="69412" y="200586"/>
                      <a:pt x="62117" y="195878"/>
                      <a:pt x="57561" y="190210"/>
                    </a:cubicBezTo>
                    <a:cubicBezTo>
                      <a:pt x="52047" y="183351"/>
                      <a:pt x="47789" y="175701"/>
                      <a:pt x="43277" y="168180"/>
                    </a:cubicBezTo>
                    <a:cubicBezTo>
                      <a:pt x="38859" y="160820"/>
                      <a:pt x="34718" y="153467"/>
                      <a:pt x="31042" y="145700"/>
                    </a:cubicBezTo>
                    <a:cubicBezTo>
                      <a:pt x="29734" y="142939"/>
                      <a:pt x="28579" y="139982"/>
                      <a:pt x="27351" y="137047"/>
                    </a:cubicBezTo>
                    <a:close/>
                    <a:moveTo>
                      <a:pt x="42303" y="202243"/>
                    </a:moveTo>
                    <a:cubicBezTo>
                      <a:pt x="43124" y="203282"/>
                      <a:pt x="44018" y="204444"/>
                      <a:pt x="44955" y="205650"/>
                    </a:cubicBezTo>
                    <a:cubicBezTo>
                      <a:pt x="43219" y="205490"/>
                      <a:pt x="41483" y="205323"/>
                      <a:pt x="39746" y="205156"/>
                    </a:cubicBezTo>
                    <a:cubicBezTo>
                      <a:pt x="39346" y="205120"/>
                      <a:pt x="39216" y="204604"/>
                      <a:pt x="39542" y="204371"/>
                    </a:cubicBezTo>
                    <a:cubicBezTo>
                      <a:pt x="40487" y="203703"/>
                      <a:pt x="41344" y="202824"/>
                      <a:pt x="41984" y="201828"/>
                    </a:cubicBezTo>
                    <a:cubicBezTo>
                      <a:pt x="42093" y="201967"/>
                      <a:pt x="42194" y="202104"/>
                      <a:pt x="42303" y="202243"/>
                    </a:cubicBezTo>
                    <a:close/>
                    <a:moveTo>
                      <a:pt x="287270" y="389562"/>
                    </a:moveTo>
                    <a:cubicBezTo>
                      <a:pt x="286863" y="390078"/>
                      <a:pt x="286456" y="390594"/>
                      <a:pt x="286042" y="391102"/>
                    </a:cubicBezTo>
                    <a:cubicBezTo>
                      <a:pt x="282511" y="395513"/>
                      <a:pt x="278733" y="399705"/>
                      <a:pt x="274933" y="403869"/>
                    </a:cubicBezTo>
                    <a:cubicBezTo>
                      <a:pt x="273865" y="405038"/>
                      <a:pt x="272774" y="406179"/>
                      <a:pt x="271714" y="407349"/>
                    </a:cubicBezTo>
                    <a:cubicBezTo>
                      <a:pt x="271583" y="407494"/>
                      <a:pt x="271496" y="407625"/>
                      <a:pt x="271445" y="407741"/>
                    </a:cubicBezTo>
                    <a:cubicBezTo>
                      <a:pt x="268633" y="406027"/>
                      <a:pt x="266163" y="403062"/>
                      <a:pt x="263722" y="400853"/>
                    </a:cubicBezTo>
                    <a:cubicBezTo>
                      <a:pt x="258134" y="395803"/>
                      <a:pt x="252547" y="390747"/>
                      <a:pt x="246967" y="385697"/>
                    </a:cubicBezTo>
                    <a:cubicBezTo>
                      <a:pt x="242709" y="381846"/>
                      <a:pt x="237129" y="382921"/>
                      <a:pt x="233910" y="387382"/>
                    </a:cubicBezTo>
                    <a:cubicBezTo>
                      <a:pt x="229703" y="393202"/>
                      <a:pt x="225503" y="399029"/>
                      <a:pt x="221289" y="404849"/>
                    </a:cubicBezTo>
                    <a:cubicBezTo>
                      <a:pt x="219095" y="407879"/>
                      <a:pt x="215615" y="415080"/>
                      <a:pt x="211836" y="414557"/>
                    </a:cubicBezTo>
                    <a:cubicBezTo>
                      <a:pt x="209482" y="414237"/>
                      <a:pt x="205849" y="410408"/>
                      <a:pt x="204004" y="409071"/>
                    </a:cubicBezTo>
                    <a:cubicBezTo>
                      <a:pt x="201795" y="407465"/>
                      <a:pt x="199586" y="405859"/>
                      <a:pt x="197378" y="404246"/>
                    </a:cubicBezTo>
                    <a:cubicBezTo>
                      <a:pt x="191485" y="399960"/>
                      <a:pt x="185541" y="395811"/>
                      <a:pt x="179496" y="391735"/>
                    </a:cubicBezTo>
                    <a:cubicBezTo>
                      <a:pt x="177258" y="390223"/>
                      <a:pt x="173633" y="390245"/>
                      <a:pt x="171388" y="391735"/>
                    </a:cubicBezTo>
                    <a:cubicBezTo>
                      <a:pt x="165117" y="395891"/>
                      <a:pt x="160133" y="401035"/>
                      <a:pt x="154996" y="406484"/>
                    </a:cubicBezTo>
                    <a:cubicBezTo>
                      <a:pt x="149765" y="412035"/>
                      <a:pt x="144337" y="417259"/>
                      <a:pt x="136221" y="417252"/>
                    </a:cubicBezTo>
                    <a:cubicBezTo>
                      <a:pt x="127735" y="417245"/>
                      <a:pt x="120033" y="412537"/>
                      <a:pt x="114083" y="406848"/>
                    </a:cubicBezTo>
                    <a:cubicBezTo>
                      <a:pt x="110907" y="403811"/>
                      <a:pt x="108110" y="400403"/>
                      <a:pt x="105473" y="396894"/>
                    </a:cubicBezTo>
                    <a:cubicBezTo>
                      <a:pt x="103147" y="393798"/>
                      <a:pt x="101004" y="389214"/>
                      <a:pt x="97604" y="387179"/>
                    </a:cubicBezTo>
                    <a:cubicBezTo>
                      <a:pt x="85208" y="379753"/>
                      <a:pt x="75494" y="396341"/>
                      <a:pt x="68453" y="403135"/>
                    </a:cubicBezTo>
                    <a:cubicBezTo>
                      <a:pt x="62800" y="408584"/>
                      <a:pt x="58274" y="401449"/>
                      <a:pt x="55142" y="396566"/>
                    </a:cubicBezTo>
                    <a:cubicBezTo>
                      <a:pt x="52032" y="391720"/>
                      <a:pt x="48763" y="386823"/>
                      <a:pt x="44171" y="383612"/>
                    </a:cubicBezTo>
                    <a:cubicBezTo>
                      <a:pt x="43277" y="377893"/>
                      <a:pt x="42383" y="372175"/>
                      <a:pt x="41490" y="366450"/>
                    </a:cubicBezTo>
                    <a:cubicBezTo>
                      <a:pt x="41177" y="364459"/>
                      <a:pt x="40872" y="362461"/>
                      <a:pt x="40560" y="360463"/>
                    </a:cubicBezTo>
                    <a:cubicBezTo>
                      <a:pt x="53529" y="365585"/>
                      <a:pt x="68308" y="367830"/>
                      <a:pt x="81466" y="370286"/>
                    </a:cubicBezTo>
                    <a:cubicBezTo>
                      <a:pt x="99485" y="373657"/>
                      <a:pt x="117781" y="375830"/>
                      <a:pt x="136076" y="376949"/>
                    </a:cubicBezTo>
                    <a:cubicBezTo>
                      <a:pt x="173124" y="379216"/>
                      <a:pt x="209998" y="376258"/>
                      <a:pt x="246560" y="370163"/>
                    </a:cubicBezTo>
                    <a:cubicBezTo>
                      <a:pt x="255700" y="368637"/>
                      <a:pt x="264862" y="366951"/>
                      <a:pt x="273836" y="364611"/>
                    </a:cubicBezTo>
                    <a:cubicBezTo>
                      <a:pt x="278696" y="363347"/>
                      <a:pt x="285948" y="362221"/>
                      <a:pt x="291913" y="359990"/>
                    </a:cubicBezTo>
                    <a:cubicBezTo>
                      <a:pt x="290387" y="369850"/>
                      <a:pt x="288840" y="379710"/>
                      <a:pt x="287270" y="389562"/>
                    </a:cubicBezTo>
                    <a:close/>
                    <a:moveTo>
                      <a:pt x="279743" y="434225"/>
                    </a:moveTo>
                    <a:cubicBezTo>
                      <a:pt x="277345" y="446047"/>
                      <a:pt x="270791" y="455063"/>
                      <a:pt x="260873" y="461908"/>
                    </a:cubicBezTo>
                    <a:cubicBezTo>
                      <a:pt x="235734" y="479259"/>
                      <a:pt x="202340" y="484163"/>
                      <a:pt x="172441" y="484286"/>
                    </a:cubicBezTo>
                    <a:cubicBezTo>
                      <a:pt x="144359" y="484403"/>
                      <a:pt x="116168" y="482543"/>
                      <a:pt x="89851" y="471760"/>
                    </a:cubicBezTo>
                    <a:cubicBezTo>
                      <a:pt x="77877" y="466856"/>
                      <a:pt x="65133" y="459605"/>
                      <a:pt x="58012" y="448408"/>
                    </a:cubicBezTo>
                    <a:cubicBezTo>
                      <a:pt x="53878" y="441905"/>
                      <a:pt x="52657" y="434596"/>
                      <a:pt x="51335" y="427163"/>
                    </a:cubicBezTo>
                    <a:cubicBezTo>
                      <a:pt x="50703" y="423610"/>
                      <a:pt x="50100" y="420042"/>
                      <a:pt x="49497" y="416482"/>
                    </a:cubicBezTo>
                    <a:cubicBezTo>
                      <a:pt x="53892" y="420529"/>
                      <a:pt x="59247" y="423079"/>
                      <a:pt x="66171" y="422680"/>
                    </a:cubicBezTo>
                    <a:cubicBezTo>
                      <a:pt x="72958" y="422280"/>
                      <a:pt x="78625" y="418233"/>
                      <a:pt x="82941" y="413220"/>
                    </a:cubicBezTo>
                    <a:cubicBezTo>
                      <a:pt x="84823" y="411033"/>
                      <a:pt x="87264" y="406317"/>
                      <a:pt x="90185" y="404130"/>
                    </a:cubicBezTo>
                    <a:cubicBezTo>
                      <a:pt x="101498" y="418335"/>
                      <a:pt x="114809" y="432074"/>
                      <a:pt x="134049" y="433230"/>
                    </a:cubicBezTo>
                    <a:cubicBezTo>
                      <a:pt x="143400" y="433789"/>
                      <a:pt x="151908" y="430556"/>
                      <a:pt x="159087" y="424700"/>
                    </a:cubicBezTo>
                    <a:cubicBezTo>
                      <a:pt x="164965" y="419904"/>
                      <a:pt x="169412" y="413329"/>
                      <a:pt x="175282" y="408533"/>
                    </a:cubicBezTo>
                    <a:cubicBezTo>
                      <a:pt x="181255" y="413060"/>
                      <a:pt x="187263" y="417514"/>
                      <a:pt x="193352" y="421895"/>
                    </a:cubicBezTo>
                    <a:cubicBezTo>
                      <a:pt x="199717" y="426465"/>
                      <a:pt x="206067" y="432183"/>
                      <a:pt x="214423" y="431515"/>
                    </a:cubicBezTo>
                    <a:cubicBezTo>
                      <a:pt x="221827" y="430919"/>
                      <a:pt x="226666" y="425310"/>
                      <a:pt x="230785" y="419737"/>
                    </a:cubicBezTo>
                    <a:cubicBezTo>
                      <a:pt x="234658" y="414513"/>
                      <a:pt x="238473" y="409245"/>
                      <a:pt x="242295" y="403985"/>
                    </a:cubicBezTo>
                    <a:cubicBezTo>
                      <a:pt x="247105" y="408402"/>
                      <a:pt x="251922" y="412820"/>
                      <a:pt x="256768" y="417201"/>
                    </a:cubicBezTo>
                    <a:cubicBezTo>
                      <a:pt x="263039" y="422869"/>
                      <a:pt x="270406" y="428027"/>
                      <a:pt x="278878" y="423108"/>
                    </a:cubicBezTo>
                    <a:cubicBezTo>
                      <a:pt x="280019" y="422447"/>
                      <a:pt x="281102" y="421648"/>
                      <a:pt x="282162" y="420798"/>
                    </a:cubicBezTo>
                    <a:cubicBezTo>
                      <a:pt x="281421" y="425281"/>
                      <a:pt x="280651" y="429764"/>
                      <a:pt x="279743" y="434225"/>
                    </a:cubicBezTo>
                    <a:close/>
                    <a:moveTo>
                      <a:pt x="295008" y="339944"/>
                    </a:moveTo>
                    <a:cubicBezTo>
                      <a:pt x="294710" y="339879"/>
                      <a:pt x="294427" y="339799"/>
                      <a:pt x="294114" y="339762"/>
                    </a:cubicBezTo>
                    <a:cubicBezTo>
                      <a:pt x="286151" y="338687"/>
                      <a:pt x="275049" y="344078"/>
                      <a:pt x="267362" y="346105"/>
                    </a:cubicBezTo>
                    <a:cubicBezTo>
                      <a:pt x="230684" y="355762"/>
                      <a:pt x="193934" y="361182"/>
                      <a:pt x="155941" y="361196"/>
                    </a:cubicBezTo>
                    <a:cubicBezTo>
                      <a:pt x="135022" y="361204"/>
                      <a:pt x="114083" y="359838"/>
                      <a:pt x="93360" y="356902"/>
                    </a:cubicBezTo>
                    <a:cubicBezTo>
                      <a:pt x="82861" y="355420"/>
                      <a:pt x="72413" y="353589"/>
                      <a:pt x="62037" y="351373"/>
                    </a:cubicBezTo>
                    <a:cubicBezTo>
                      <a:pt x="54241" y="349709"/>
                      <a:pt x="46379" y="347566"/>
                      <a:pt x="38416" y="346592"/>
                    </a:cubicBezTo>
                    <a:cubicBezTo>
                      <a:pt x="37951" y="343577"/>
                      <a:pt x="37479" y="340562"/>
                      <a:pt x="37014" y="337546"/>
                    </a:cubicBezTo>
                    <a:cubicBezTo>
                      <a:pt x="38264" y="337001"/>
                      <a:pt x="44883" y="332954"/>
                      <a:pt x="43895" y="324526"/>
                    </a:cubicBezTo>
                    <a:cubicBezTo>
                      <a:pt x="42594" y="313373"/>
                      <a:pt x="33599" y="312690"/>
                      <a:pt x="33163" y="312625"/>
                    </a:cubicBezTo>
                    <a:cubicBezTo>
                      <a:pt x="31172" y="299677"/>
                      <a:pt x="29189" y="286722"/>
                      <a:pt x="27205" y="273767"/>
                    </a:cubicBezTo>
                    <a:cubicBezTo>
                      <a:pt x="25156" y="260383"/>
                      <a:pt x="23529" y="246833"/>
                      <a:pt x="20913" y="233551"/>
                    </a:cubicBezTo>
                    <a:cubicBezTo>
                      <a:pt x="19757" y="227702"/>
                      <a:pt x="18014" y="221875"/>
                      <a:pt x="16539" y="216033"/>
                    </a:cubicBezTo>
                    <a:cubicBezTo>
                      <a:pt x="32684" y="224541"/>
                      <a:pt x="54205" y="225856"/>
                      <a:pt x="71759" y="227251"/>
                    </a:cubicBezTo>
                    <a:cubicBezTo>
                      <a:pt x="93498" y="228988"/>
                      <a:pt x="115310" y="229686"/>
                      <a:pt x="137093" y="230506"/>
                    </a:cubicBezTo>
                    <a:cubicBezTo>
                      <a:pt x="161056" y="231415"/>
                      <a:pt x="184684" y="230332"/>
                      <a:pt x="208610" y="229533"/>
                    </a:cubicBezTo>
                    <a:cubicBezTo>
                      <a:pt x="227836" y="228886"/>
                      <a:pt x="247075" y="228777"/>
                      <a:pt x="266287" y="227673"/>
                    </a:cubicBezTo>
                    <a:cubicBezTo>
                      <a:pt x="282126" y="226757"/>
                      <a:pt x="298416" y="225595"/>
                      <a:pt x="314022" y="222020"/>
                    </a:cubicBezTo>
                    <a:cubicBezTo>
                      <a:pt x="305783" y="260914"/>
                      <a:pt x="300937" y="300665"/>
                      <a:pt x="295008" y="3399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2F8E7F11-1ABB-D046-B886-FA631DEB4BEB}"/>
                  </a:ext>
                </a:extLst>
              </p:cNvPr>
              <p:cNvSpPr/>
              <p:nvPr/>
            </p:nvSpPr>
            <p:spPr>
              <a:xfrm>
                <a:off x="8907393" y="4116719"/>
                <a:ext cx="26255" cy="26583"/>
              </a:xfrm>
              <a:custGeom>
                <a:avLst/>
                <a:gdLst>
                  <a:gd name="connsiteX0" fmla="*/ 25734 w 26255"/>
                  <a:gd name="connsiteY0" fmla="*/ 9857 h 26583"/>
                  <a:gd name="connsiteX1" fmla="*/ 21033 w 26255"/>
                  <a:gd name="connsiteY1" fmla="*/ 2743 h 26583"/>
                  <a:gd name="connsiteX2" fmla="*/ 2549 w 26255"/>
                  <a:gd name="connsiteY2" fmla="*/ 5570 h 26583"/>
                  <a:gd name="connsiteX3" fmla="*/ 1183 w 26255"/>
                  <a:gd name="connsiteY3" fmla="*/ 18438 h 26583"/>
                  <a:gd name="connsiteX4" fmla="*/ 25734 w 26255"/>
                  <a:gd name="connsiteY4" fmla="*/ 9857 h 26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55" h="26583">
                    <a:moveTo>
                      <a:pt x="25734" y="9857"/>
                    </a:moveTo>
                    <a:cubicBezTo>
                      <a:pt x="25218" y="6965"/>
                      <a:pt x="22653" y="3782"/>
                      <a:pt x="21033" y="2743"/>
                    </a:cubicBezTo>
                    <a:cubicBezTo>
                      <a:pt x="15729" y="-2117"/>
                      <a:pt x="5971" y="-112"/>
                      <a:pt x="2549" y="5570"/>
                    </a:cubicBezTo>
                    <a:cubicBezTo>
                      <a:pt x="-285" y="8985"/>
                      <a:pt x="-779" y="14717"/>
                      <a:pt x="1183" y="18438"/>
                    </a:cubicBezTo>
                    <a:cubicBezTo>
                      <a:pt x="7453" y="33456"/>
                      <a:pt x="29948" y="26016"/>
                      <a:pt x="25734" y="98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3476E307-8FCE-DD4D-94E0-573D185BE8CF}"/>
                  </a:ext>
                </a:extLst>
              </p:cNvPr>
              <p:cNvSpPr/>
              <p:nvPr/>
            </p:nvSpPr>
            <p:spPr>
              <a:xfrm>
                <a:off x="8984020" y="4120247"/>
                <a:ext cx="20491" cy="20231"/>
              </a:xfrm>
              <a:custGeom>
                <a:avLst/>
                <a:gdLst>
                  <a:gd name="connsiteX0" fmla="*/ 19969 w 20491"/>
                  <a:gd name="connsiteY0" fmla="*/ 7353 h 20231"/>
                  <a:gd name="connsiteX1" fmla="*/ 381 w 20491"/>
                  <a:gd name="connsiteY1" fmla="*/ 12752 h 20231"/>
                  <a:gd name="connsiteX2" fmla="*/ 19969 w 20491"/>
                  <a:gd name="connsiteY2" fmla="*/ 7353 h 20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491" h="20231">
                    <a:moveTo>
                      <a:pt x="19969" y="7353"/>
                    </a:moveTo>
                    <a:cubicBezTo>
                      <a:pt x="16191" y="-5449"/>
                      <a:pt x="-2918" y="-174"/>
                      <a:pt x="381" y="12752"/>
                    </a:cubicBezTo>
                    <a:cubicBezTo>
                      <a:pt x="4196" y="25568"/>
                      <a:pt x="23929" y="20693"/>
                      <a:pt x="19969" y="73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C48F7545-7CA1-504E-A0D5-0E0494051330}"/>
                  </a:ext>
                </a:extLst>
              </p:cNvPr>
              <p:cNvSpPr/>
              <p:nvPr/>
            </p:nvSpPr>
            <p:spPr>
              <a:xfrm>
                <a:off x="9048202" y="4111345"/>
                <a:ext cx="28042" cy="28081"/>
              </a:xfrm>
              <a:custGeom>
                <a:avLst/>
                <a:gdLst>
                  <a:gd name="connsiteX0" fmla="*/ 23904 w 28042"/>
                  <a:gd name="connsiteY0" fmla="*/ 4158 h 28081"/>
                  <a:gd name="connsiteX1" fmla="*/ 4142 w 28042"/>
                  <a:gd name="connsiteY1" fmla="*/ 23921 h 28081"/>
                  <a:gd name="connsiteX2" fmla="*/ 23904 w 28042"/>
                  <a:gd name="connsiteY2" fmla="*/ 4158 h 2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42" h="28081">
                    <a:moveTo>
                      <a:pt x="23904" y="4158"/>
                    </a:moveTo>
                    <a:cubicBezTo>
                      <a:pt x="10390" y="-8492"/>
                      <a:pt x="-8436" y="10515"/>
                      <a:pt x="4142" y="23921"/>
                    </a:cubicBezTo>
                    <a:cubicBezTo>
                      <a:pt x="17649" y="36578"/>
                      <a:pt x="36474" y="17563"/>
                      <a:pt x="23904" y="41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220" name="Graphic 153" descr="illustration of a house plant">
            <a:extLst>
              <a:ext uri="{FF2B5EF4-FFF2-40B4-BE49-F238E27FC236}">
                <a16:creationId xmlns:a16="http://schemas.microsoft.com/office/drawing/2014/main" id="{994F74B0-7799-D040-8FDC-10E4A5F46F77}"/>
              </a:ext>
            </a:extLst>
          </p:cNvPr>
          <p:cNvGrpSpPr/>
          <p:nvPr/>
        </p:nvGrpSpPr>
        <p:grpSpPr>
          <a:xfrm>
            <a:off x="7405451" y="4524758"/>
            <a:ext cx="795908" cy="987259"/>
            <a:chOff x="9588675" y="4752363"/>
            <a:chExt cx="795908" cy="987259"/>
          </a:xfrm>
        </p:grpSpPr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61AC01DA-57FC-884A-A7C4-7E23C953218E}"/>
                </a:ext>
              </a:extLst>
            </p:cNvPr>
            <p:cNvSpPr/>
            <p:nvPr/>
          </p:nvSpPr>
          <p:spPr>
            <a:xfrm>
              <a:off x="9749167" y="5463120"/>
              <a:ext cx="489958" cy="256936"/>
            </a:xfrm>
            <a:custGeom>
              <a:avLst/>
              <a:gdLst>
                <a:gd name="connsiteX0" fmla="*/ 487648 w 489958"/>
                <a:gd name="connsiteY0" fmla="*/ 0 h 256936"/>
                <a:gd name="connsiteX1" fmla="*/ 8548 w 489958"/>
                <a:gd name="connsiteY1" fmla="*/ 2885 h 256936"/>
                <a:gd name="connsiteX2" fmla="*/ 106 w 489958"/>
                <a:gd name="connsiteY2" fmla="*/ 10100 h 256936"/>
                <a:gd name="connsiteX3" fmla="*/ 21300 w 489958"/>
                <a:gd name="connsiteY3" fmla="*/ 141582 h 256936"/>
                <a:gd name="connsiteX4" fmla="*/ 36682 w 489958"/>
                <a:gd name="connsiteY4" fmla="*/ 186390 h 256936"/>
                <a:gd name="connsiteX5" fmla="*/ 248509 w 489958"/>
                <a:gd name="connsiteY5" fmla="*/ 256679 h 256936"/>
                <a:gd name="connsiteX6" fmla="*/ 465473 w 489958"/>
                <a:gd name="connsiteY6" fmla="*/ 155154 h 256936"/>
                <a:gd name="connsiteX7" fmla="*/ 489878 w 489958"/>
                <a:gd name="connsiteY7" fmla="*/ 5994 h 256936"/>
                <a:gd name="connsiteX8" fmla="*/ 487648 w 489958"/>
                <a:gd name="connsiteY8" fmla="*/ 0 h 25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9958" h="256936">
                  <a:moveTo>
                    <a:pt x="487648" y="0"/>
                  </a:moveTo>
                  <a:cubicBezTo>
                    <a:pt x="341257" y="41314"/>
                    <a:pt x="154373" y="52888"/>
                    <a:pt x="8548" y="2885"/>
                  </a:cubicBezTo>
                  <a:cubicBezTo>
                    <a:pt x="4160" y="1322"/>
                    <a:pt x="-788" y="5464"/>
                    <a:pt x="106" y="10100"/>
                  </a:cubicBezTo>
                  <a:cubicBezTo>
                    <a:pt x="6921" y="53745"/>
                    <a:pt x="13496" y="97558"/>
                    <a:pt x="21300" y="141582"/>
                  </a:cubicBezTo>
                  <a:cubicBezTo>
                    <a:pt x="23829" y="155735"/>
                    <a:pt x="26691" y="171778"/>
                    <a:pt x="36682" y="186390"/>
                  </a:cubicBezTo>
                  <a:cubicBezTo>
                    <a:pt x="69218" y="233327"/>
                    <a:pt x="160542" y="256679"/>
                    <a:pt x="248509" y="256679"/>
                  </a:cubicBezTo>
                  <a:cubicBezTo>
                    <a:pt x="328476" y="260290"/>
                    <a:pt x="455518" y="225945"/>
                    <a:pt x="465473" y="155154"/>
                  </a:cubicBezTo>
                  <a:cubicBezTo>
                    <a:pt x="474809" y="105245"/>
                    <a:pt x="482032" y="55620"/>
                    <a:pt x="489878" y="5994"/>
                  </a:cubicBezTo>
                  <a:cubicBezTo>
                    <a:pt x="490235" y="3742"/>
                    <a:pt x="489392" y="1468"/>
                    <a:pt x="487648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01B802D6-6625-634C-9474-92F51FDDB1F3}"/>
                </a:ext>
              </a:extLst>
            </p:cNvPr>
            <p:cNvSpPr/>
            <p:nvPr/>
          </p:nvSpPr>
          <p:spPr>
            <a:xfrm>
              <a:off x="9739747" y="5360861"/>
              <a:ext cx="507182" cy="129619"/>
            </a:xfrm>
            <a:custGeom>
              <a:avLst/>
              <a:gdLst>
                <a:gd name="connsiteX0" fmla="*/ 503955 w 507182"/>
                <a:gd name="connsiteY0" fmla="*/ 48325 h 129619"/>
                <a:gd name="connsiteX1" fmla="*/ 483938 w 507182"/>
                <a:gd name="connsiteY1" fmla="*/ 53876 h 129619"/>
                <a:gd name="connsiteX2" fmla="*/ 450486 w 507182"/>
                <a:gd name="connsiteY2" fmla="*/ 21805 h 129619"/>
                <a:gd name="connsiteX3" fmla="*/ 409914 w 507182"/>
                <a:gd name="connsiteY3" fmla="*/ 25619 h 129619"/>
                <a:gd name="connsiteX4" fmla="*/ 351243 w 507182"/>
                <a:gd name="connsiteY4" fmla="*/ 38385 h 129619"/>
                <a:gd name="connsiteX5" fmla="*/ 314500 w 507182"/>
                <a:gd name="connsiteY5" fmla="*/ 2042 h 129619"/>
                <a:gd name="connsiteX6" fmla="*/ 308840 w 507182"/>
                <a:gd name="connsiteY6" fmla="*/ 65 h 129619"/>
                <a:gd name="connsiteX7" fmla="*/ 303964 w 507182"/>
                <a:gd name="connsiteY7" fmla="*/ 3546 h 129619"/>
                <a:gd name="connsiteX8" fmla="*/ 285429 w 507182"/>
                <a:gd name="connsiteY8" fmla="*/ 38204 h 129619"/>
                <a:gd name="connsiteX9" fmla="*/ 262345 w 507182"/>
                <a:gd name="connsiteY9" fmla="*/ 70900 h 129619"/>
                <a:gd name="connsiteX10" fmla="*/ 225384 w 507182"/>
                <a:gd name="connsiteY10" fmla="*/ 40187 h 129619"/>
                <a:gd name="connsiteX11" fmla="*/ 193655 w 507182"/>
                <a:gd name="connsiteY11" fmla="*/ 15411 h 129619"/>
                <a:gd name="connsiteX12" fmla="*/ 137926 w 507182"/>
                <a:gd name="connsiteY12" fmla="*/ 72222 h 129619"/>
                <a:gd name="connsiteX13" fmla="*/ 69424 w 507182"/>
                <a:gd name="connsiteY13" fmla="*/ 11960 h 129619"/>
                <a:gd name="connsiteX14" fmla="*/ 65304 w 507182"/>
                <a:gd name="connsiteY14" fmla="*/ 7869 h 129619"/>
                <a:gd name="connsiteX15" fmla="*/ 45113 w 507182"/>
                <a:gd name="connsiteY15" fmla="*/ 20046 h 129619"/>
                <a:gd name="connsiteX16" fmla="*/ 6451 w 507182"/>
                <a:gd name="connsiteY16" fmla="*/ 43951 h 129619"/>
                <a:gd name="connsiteX17" fmla="*/ 94 w 507182"/>
                <a:gd name="connsiteY17" fmla="*/ 51464 h 129619"/>
                <a:gd name="connsiteX18" fmla="*/ 11821 w 507182"/>
                <a:gd name="connsiteY18" fmla="*/ 100653 h 129619"/>
                <a:gd name="connsiteX19" fmla="*/ 402336 w 507182"/>
                <a:gd name="connsiteY19" fmla="*/ 112387 h 129619"/>
                <a:gd name="connsiteX20" fmla="*/ 473417 w 507182"/>
                <a:gd name="connsiteY20" fmla="*/ 93961 h 129619"/>
                <a:gd name="connsiteX21" fmla="*/ 493412 w 507182"/>
                <a:gd name="connsiteY21" fmla="*/ 92028 h 129619"/>
                <a:gd name="connsiteX22" fmla="*/ 502597 w 507182"/>
                <a:gd name="connsiteY22" fmla="*/ 87095 h 129619"/>
                <a:gd name="connsiteX23" fmla="*/ 503955 w 507182"/>
                <a:gd name="connsiteY23" fmla="*/ 48325 h 12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07182" h="129619">
                  <a:moveTo>
                    <a:pt x="503955" y="48325"/>
                  </a:moveTo>
                  <a:cubicBezTo>
                    <a:pt x="496777" y="45120"/>
                    <a:pt x="491371" y="56332"/>
                    <a:pt x="483938" y="53876"/>
                  </a:cubicBezTo>
                  <a:cubicBezTo>
                    <a:pt x="469450" y="49909"/>
                    <a:pt x="461647" y="31265"/>
                    <a:pt x="450486" y="21805"/>
                  </a:cubicBezTo>
                  <a:cubicBezTo>
                    <a:pt x="427170" y="-6525"/>
                    <a:pt x="430266" y="647"/>
                    <a:pt x="409914" y="25619"/>
                  </a:cubicBezTo>
                  <a:cubicBezTo>
                    <a:pt x="388066" y="54014"/>
                    <a:pt x="379688" y="70631"/>
                    <a:pt x="351243" y="38385"/>
                  </a:cubicBezTo>
                  <a:cubicBezTo>
                    <a:pt x="339232" y="26186"/>
                    <a:pt x="326234" y="14670"/>
                    <a:pt x="314500" y="2042"/>
                  </a:cubicBezTo>
                  <a:cubicBezTo>
                    <a:pt x="313046" y="501"/>
                    <a:pt x="310939" y="-233"/>
                    <a:pt x="308840" y="65"/>
                  </a:cubicBezTo>
                  <a:cubicBezTo>
                    <a:pt x="306747" y="363"/>
                    <a:pt x="304923" y="1664"/>
                    <a:pt x="303964" y="3546"/>
                  </a:cubicBezTo>
                  <a:cubicBezTo>
                    <a:pt x="296851" y="17445"/>
                    <a:pt x="291125" y="28155"/>
                    <a:pt x="285429" y="38204"/>
                  </a:cubicBezTo>
                  <a:cubicBezTo>
                    <a:pt x="277945" y="48426"/>
                    <a:pt x="273804" y="66228"/>
                    <a:pt x="262345" y="70900"/>
                  </a:cubicBezTo>
                  <a:cubicBezTo>
                    <a:pt x="249660" y="74402"/>
                    <a:pt x="235564" y="50032"/>
                    <a:pt x="225384" y="40187"/>
                  </a:cubicBezTo>
                  <a:cubicBezTo>
                    <a:pt x="218024" y="34912"/>
                    <a:pt x="202795" y="6532"/>
                    <a:pt x="193655" y="15411"/>
                  </a:cubicBezTo>
                  <a:cubicBezTo>
                    <a:pt x="176137" y="36031"/>
                    <a:pt x="170215" y="70842"/>
                    <a:pt x="137926" y="72222"/>
                  </a:cubicBezTo>
                  <a:cubicBezTo>
                    <a:pt x="101808" y="74881"/>
                    <a:pt x="80461" y="46421"/>
                    <a:pt x="69424" y="11960"/>
                  </a:cubicBezTo>
                  <a:cubicBezTo>
                    <a:pt x="68763" y="10027"/>
                    <a:pt x="67237" y="8516"/>
                    <a:pt x="65304" y="7869"/>
                  </a:cubicBezTo>
                  <a:cubicBezTo>
                    <a:pt x="57094" y="6772"/>
                    <a:pt x="52611" y="15236"/>
                    <a:pt x="45113" y="20046"/>
                  </a:cubicBezTo>
                  <a:cubicBezTo>
                    <a:pt x="32957" y="30081"/>
                    <a:pt x="16311" y="43820"/>
                    <a:pt x="6451" y="43951"/>
                  </a:cubicBezTo>
                  <a:cubicBezTo>
                    <a:pt x="2629" y="43915"/>
                    <a:pt x="-596" y="47678"/>
                    <a:pt x="94" y="51464"/>
                  </a:cubicBezTo>
                  <a:cubicBezTo>
                    <a:pt x="3327" y="61127"/>
                    <a:pt x="3087" y="98808"/>
                    <a:pt x="11821" y="100653"/>
                  </a:cubicBezTo>
                  <a:cubicBezTo>
                    <a:pt x="146340" y="132419"/>
                    <a:pt x="273680" y="140586"/>
                    <a:pt x="402336" y="112387"/>
                  </a:cubicBezTo>
                  <a:cubicBezTo>
                    <a:pt x="425637" y="107113"/>
                    <a:pt x="449549" y="100915"/>
                    <a:pt x="473417" y="93961"/>
                  </a:cubicBezTo>
                  <a:cubicBezTo>
                    <a:pt x="480879" y="91615"/>
                    <a:pt x="488297" y="89340"/>
                    <a:pt x="493412" y="92028"/>
                  </a:cubicBezTo>
                  <a:cubicBezTo>
                    <a:pt x="497154" y="93896"/>
                    <a:pt x="502095" y="91280"/>
                    <a:pt x="502597" y="87095"/>
                  </a:cubicBezTo>
                  <a:cubicBezTo>
                    <a:pt x="502284" y="77860"/>
                    <a:pt x="512071" y="53229"/>
                    <a:pt x="503955" y="483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5E7C4210-B727-AB4D-A578-027E4B6E309F}"/>
                </a:ext>
              </a:extLst>
            </p:cNvPr>
            <p:cNvSpPr/>
            <p:nvPr/>
          </p:nvSpPr>
          <p:spPr>
            <a:xfrm>
              <a:off x="9705623" y="5198956"/>
              <a:ext cx="571807" cy="222566"/>
            </a:xfrm>
            <a:custGeom>
              <a:avLst/>
              <a:gdLst>
                <a:gd name="connsiteX0" fmla="*/ 571808 w 571807"/>
                <a:gd name="connsiteY0" fmla="*/ 12375 h 222566"/>
                <a:gd name="connsiteX1" fmla="*/ 415230 w 571807"/>
                <a:gd name="connsiteY1" fmla="*/ 24487 h 222566"/>
                <a:gd name="connsiteX2" fmla="*/ 237007 w 571807"/>
                <a:gd name="connsiteY2" fmla="*/ 27851 h 222566"/>
                <a:gd name="connsiteX3" fmla="*/ 9616 w 571807"/>
                <a:gd name="connsiteY3" fmla="*/ 786 h 222566"/>
                <a:gd name="connsiteX4" fmla="*/ 861 w 571807"/>
                <a:gd name="connsiteY4" fmla="*/ 10573 h 222566"/>
                <a:gd name="connsiteX5" fmla="*/ 31675 w 571807"/>
                <a:gd name="connsiteY5" fmla="*/ 196759 h 222566"/>
                <a:gd name="connsiteX6" fmla="*/ 43097 w 571807"/>
                <a:gd name="connsiteY6" fmla="*/ 199868 h 222566"/>
                <a:gd name="connsiteX7" fmla="*/ 99233 w 571807"/>
                <a:gd name="connsiteY7" fmla="*/ 151086 h 222566"/>
                <a:gd name="connsiteX8" fmla="*/ 134189 w 571807"/>
                <a:gd name="connsiteY8" fmla="*/ 205616 h 222566"/>
                <a:gd name="connsiteX9" fmla="*/ 178459 w 571807"/>
                <a:gd name="connsiteY9" fmla="*/ 220990 h 222566"/>
                <a:gd name="connsiteX10" fmla="*/ 232589 w 571807"/>
                <a:gd name="connsiteY10" fmla="*/ 163823 h 222566"/>
                <a:gd name="connsiteX11" fmla="*/ 238053 w 571807"/>
                <a:gd name="connsiteY11" fmla="*/ 164935 h 222566"/>
                <a:gd name="connsiteX12" fmla="*/ 339106 w 571807"/>
                <a:gd name="connsiteY12" fmla="*/ 150868 h 222566"/>
                <a:gd name="connsiteX13" fmla="*/ 344192 w 571807"/>
                <a:gd name="connsiteY13" fmla="*/ 150512 h 222566"/>
                <a:gd name="connsiteX14" fmla="*/ 404898 w 571807"/>
                <a:gd name="connsiteY14" fmla="*/ 206241 h 222566"/>
                <a:gd name="connsiteX15" fmla="*/ 420069 w 571807"/>
                <a:gd name="connsiteY15" fmla="*/ 203182 h 222566"/>
                <a:gd name="connsiteX16" fmla="*/ 442687 w 571807"/>
                <a:gd name="connsiteY16" fmla="*/ 173465 h 222566"/>
                <a:gd name="connsiteX17" fmla="*/ 483485 w 571807"/>
                <a:gd name="connsiteY17" fmla="*/ 166446 h 222566"/>
                <a:gd name="connsiteX18" fmla="*/ 514147 w 571807"/>
                <a:gd name="connsiteY18" fmla="*/ 199687 h 222566"/>
                <a:gd name="connsiteX19" fmla="*/ 547198 w 571807"/>
                <a:gd name="connsiteY19" fmla="*/ 173748 h 222566"/>
                <a:gd name="connsiteX20" fmla="*/ 571808 w 571807"/>
                <a:gd name="connsiteY20" fmla="*/ 12375 h 22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1807" h="222566">
                  <a:moveTo>
                    <a:pt x="571808" y="12375"/>
                  </a:moveTo>
                  <a:cubicBezTo>
                    <a:pt x="521615" y="16494"/>
                    <a:pt x="467042" y="26260"/>
                    <a:pt x="415230" y="24487"/>
                  </a:cubicBezTo>
                  <a:cubicBezTo>
                    <a:pt x="355410" y="25206"/>
                    <a:pt x="303068" y="31382"/>
                    <a:pt x="237007" y="27851"/>
                  </a:cubicBezTo>
                  <a:cubicBezTo>
                    <a:pt x="162416" y="22823"/>
                    <a:pt x="80262" y="28497"/>
                    <a:pt x="9616" y="786"/>
                  </a:cubicBezTo>
                  <a:cubicBezTo>
                    <a:pt x="3528" y="-2397"/>
                    <a:pt x="-2227" y="4738"/>
                    <a:pt x="861" y="10573"/>
                  </a:cubicBezTo>
                  <a:cubicBezTo>
                    <a:pt x="15407" y="72238"/>
                    <a:pt x="21118" y="134542"/>
                    <a:pt x="31675" y="196759"/>
                  </a:cubicBezTo>
                  <a:cubicBezTo>
                    <a:pt x="32446" y="202092"/>
                    <a:pt x="39733" y="204126"/>
                    <a:pt x="43097" y="199868"/>
                  </a:cubicBezTo>
                  <a:cubicBezTo>
                    <a:pt x="59045" y="180956"/>
                    <a:pt x="80516" y="167289"/>
                    <a:pt x="99233" y="151086"/>
                  </a:cubicBezTo>
                  <a:cubicBezTo>
                    <a:pt x="114375" y="139010"/>
                    <a:pt x="111948" y="184240"/>
                    <a:pt x="134189" y="205616"/>
                  </a:cubicBezTo>
                  <a:cubicBezTo>
                    <a:pt x="143859" y="216217"/>
                    <a:pt x="161254" y="226607"/>
                    <a:pt x="178459" y="220990"/>
                  </a:cubicBezTo>
                  <a:cubicBezTo>
                    <a:pt x="204580" y="211181"/>
                    <a:pt x="205873" y="171415"/>
                    <a:pt x="232589" y="163823"/>
                  </a:cubicBezTo>
                  <a:cubicBezTo>
                    <a:pt x="234747" y="163394"/>
                    <a:pt x="236447" y="163743"/>
                    <a:pt x="238053" y="164935"/>
                  </a:cubicBezTo>
                  <a:cubicBezTo>
                    <a:pt x="317534" y="253061"/>
                    <a:pt x="280762" y="231605"/>
                    <a:pt x="339106" y="150868"/>
                  </a:cubicBezTo>
                  <a:cubicBezTo>
                    <a:pt x="340951" y="148485"/>
                    <a:pt x="342114" y="149240"/>
                    <a:pt x="344192" y="150512"/>
                  </a:cubicBezTo>
                  <a:cubicBezTo>
                    <a:pt x="365728" y="167768"/>
                    <a:pt x="384241" y="188185"/>
                    <a:pt x="404898" y="206241"/>
                  </a:cubicBezTo>
                  <a:cubicBezTo>
                    <a:pt x="413602" y="212191"/>
                    <a:pt x="418303" y="205652"/>
                    <a:pt x="420069" y="203182"/>
                  </a:cubicBezTo>
                  <a:cubicBezTo>
                    <a:pt x="428592" y="192102"/>
                    <a:pt x="437006" y="181225"/>
                    <a:pt x="442687" y="173465"/>
                  </a:cubicBezTo>
                  <a:cubicBezTo>
                    <a:pt x="464405" y="146022"/>
                    <a:pt x="461259" y="139584"/>
                    <a:pt x="483485" y="166446"/>
                  </a:cubicBezTo>
                  <a:cubicBezTo>
                    <a:pt x="490743" y="174751"/>
                    <a:pt x="500690" y="186129"/>
                    <a:pt x="514147" y="199687"/>
                  </a:cubicBezTo>
                  <a:cubicBezTo>
                    <a:pt x="523251" y="207956"/>
                    <a:pt x="540223" y="182089"/>
                    <a:pt x="547198" y="173748"/>
                  </a:cubicBezTo>
                  <a:cubicBezTo>
                    <a:pt x="553694" y="122590"/>
                    <a:pt x="568887" y="65131"/>
                    <a:pt x="571808" y="12375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24" name="Graphic 153">
              <a:extLst>
                <a:ext uri="{FF2B5EF4-FFF2-40B4-BE49-F238E27FC236}">
                  <a16:creationId xmlns:a16="http://schemas.microsoft.com/office/drawing/2014/main" id="{001B2575-FFFE-1242-98DF-4F3D660A0F16}"/>
                </a:ext>
              </a:extLst>
            </p:cNvPr>
            <p:cNvGrpSpPr/>
            <p:nvPr/>
          </p:nvGrpSpPr>
          <p:grpSpPr>
            <a:xfrm>
              <a:off x="9615742" y="4799150"/>
              <a:ext cx="699266" cy="414331"/>
              <a:chOff x="9615742" y="4799150"/>
              <a:chExt cx="699266" cy="414331"/>
            </a:xfrm>
            <a:solidFill>
              <a:srgbClr val="FFFFFF"/>
            </a:solidFill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299372A7-3B6A-D64B-9758-A1A3371BB483}"/>
                  </a:ext>
                </a:extLst>
              </p:cNvPr>
              <p:cNvSpPr/>
              <p:nvPr/>
            </p:nvSpPr>
            <p:spPr>
              <a:xfrm>
                <a:off x="9615742" y="4928421"/>
                <a:ext cx="161331" cy="159014"/>
              </a:xfrm>
              <a:custGeom>
                <a:avLst/>
                <a:gdLst>
                  <a:gd name="connsiteX0" fmla="*/ 96372 w 161331"/>
                  <a:gd name="connsiteY0" fmla="*/ 145673 h 159014"/>
                  <a:gd name="connsiteX1" fmla="*/ 104714 w 161331"/>
                  <a:gd name="connsiteY1" fmla="*/ 154377 h 159014"/>
                  <a:gd name="connsiteX2" fmla="*/ 153489 w 161331"/>
                  <a:gd name="connsiteY2" fmla="*/ 158853 h 159014"/>
                  <a:gd name="connsiteX3" fmla="*/ 160537 w 161331"/>
                  <a:gd name="connsiteY3" fmla="*/ 149408 h 159014"/>
                  <a:gd name="connsiteX4" fmla="*/ 122929 w 161331"/>
                  <a:gd name="connsiteY4" fmla="*/ 52758 h 159014"/>
                  <a:gd name="connsiteX5" fmla="*/ 8056 w 161331"/>
                  <a:gd name="connsiteY5" fmla="*/ 219 h 159014"/>
                  <a:gd name="connsiteX6" fmla="*/ 827 w 161331"/>
                  <a:gd name="connsiteY6" fmla="*/ 3125 h 159014"/>
                  <a:gd name="connsiteX7" fmla="*/ 14284 w 161331"/>
                  <a:gd name="connsiteY7" fmla="*/ 24385 h 159014"/>
                  <a:gd name="connsiteX8" fmla="*/ 11268 w 161331"/>
                  <a:gd name="connsiteY8" fmla="*/ 33191 h 159014"/>
                  <a:gd name="connsiteX9" fmla="*/ 96372 w 161331"/>
                  <a:gd name="connsiteY9" fmla="*/ 145673 h 15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331" h="159014">
                    <a:moveTo>
                      <a:pt x="96372" y="145673"/>
                    </a:moveTo>
                    <a:cubicBezTo>
                      <a:pt x="97433" y="146472"/>
                      <a:pt x="101393" y="154421"/>
                      <a:pt x="104714" y="154377"/>
                    </a:cubicBezTo>
                    <a:cubicBezTo>
                      <a:pt x="121440" y="154174"/>
                      <a:pt x="137867" y="155678"/>
                      <a:pt x="153489" y="158853"/>
                    </a:cubicBezTo>
                    <a:cubicBezTo>
                      <a:pt x="158648" y="160081"/>
                      <a:pt x="163225" y="154051"/>
                      <a:pt x="160537" y="149408"/>
                    </a:cubicBezTo>
                    <a:cubicBezTo>
                      <a:pt x="143833" y="120068"/>
                      <a:pt x="135797" y="85301"/>
                      <a:pt x="122929" y="52758"/>
                    </a:cubicBezTo>
                    <a:cubicBezTo>
                      <a:pt x="90058" y="24603"/>
                      <a:pt x="48295" y="10863"/>
                      <a:pt x="8056" y="219"/>
                    </a:cubicBezTo>
                    <a:cubicBezTo>
                      <a:pt x="5260" y="-522"/>
                      <a:pt x="2324" y="662"/>
                      <a:pt x="827" y="3125"/>
                    </a:cubicBezTo>
                    <a:cubicBezTo>
                      <a:pt x="-3467" y="10856"/>
                      <a:pt x="10156" y="18543"/>
                      <a:pt x="14284" y="24385"/>
                    </a:cubicBezTo>
                    <a:cubicBezTo>
                      <a:pt x="11021" y="25911"/>
                      <a:pt x="9619" y="29980"/>
                      <a:pt x="11268" y="33191"/>
                    </a:cubicBezTo>
                    <a:cubicBezTo>
                      <a:pt x="31133" y="72753"/>
                      <a:pt x="53664" y="117591"/>
                      <a:pt x="96372" y="145673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65613F60-8FF6-494E-834F-BA464C15A1B9}"/>
                  </a:ext>
                </a:extLst>
              </p:cNvPr>
              <p:cNvSpPr/>
              <p:nvPr/>
            </p:nvSpPr>
            <p:spPr>
              <a:xfrm>
                <a:off x="9636865" y="5094263"/>
                <a:ext cx="283577" cy="118600"/>
              </a:xfrm>
              <a:custGeom>
                <a:avLst/>
                <a:gdLst>
                  <a:gd name="connsiteX0" fmla="*/ 248779 w 283577"/>
                  <a:gd name="connsiteY0" fmla="*/ 62632 h 118600"/>
                  <a:gd name="connsiteX1" fmla="*/ 248779 w 283577"/>
                  <a:gd name="connsiteY1" fmla="*/ 62632 h 118600"/>
                  <a:gd name="connsiteX2" fmla="*/ 24731 w 283577"/>
                  <a:gd name="connsiteY2" fmla="*/ 6061 h 118600"/>
                  <a:gd name="connsiteX3" fmla="*/ 7489 w 283577"/>
                  <a:gd name="connsiteY3" fmla="*/ 10340 h 118600"/>
                  <a:gd name="connsiteX4" fmla="*/ 5418 w 283577"/>
                  <a:gd name="connsiteY4" fmla="*/ 23753 h 118600"/>
                  <a:gd name="connsiteX5" fmla="*/ 114950 w 283577"/>
                  <a:gd name="connsiteY5" fmla="*/ 71468 h 118600"/>
                  <a:gd name="connsiteX6" fmla="*/ 145125 w 283577"/>
                  <a:gd name="connsiteY6" fmla="*/ 105232 h 118600"/>
                  <a:gd name="connsiteX7" fmla="*/ 151025 w 283577"/>
                  <a:gd name="connsiteY7" fmla="*/ 110979 h 118600"/>
                  <a:gd name="connsiteX8" fmla="*/ 277254 w 283577"/>
                  <a:gd name="connsiteY8" fmla="*/ 118601 h 118600"/>
                  <a:gd name="connsiteX9" fmla="*/ 248779 w 283577"/>
                  <a:gd name="connsiteY9" fmla="*/ 62632 h 11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577" h="118600">
                    <a:moveTo>
                      <a:pt x="248779" y="62632"/>
                    </a:moveTo>
                    <a:cubicBezTo>
                      <a:pt x="248779" y="62632"/>
                      <a:pt x="248779" y="62632"/>
                      <a:pt x="248779" y="62632"/>
                    </a:cubicBezTo>
                    <a:cubicBezTo>
                      <a:pt x="200629" y="10842"/>
                      <a:pt x="99162" y="-11864"/>
                      <a:pt x="24731" y="6061"/>
                    </a:cubicBezTo>
                    <a:cubicBezTo>
                      <a:pt x="21759" y="6722"/>
                      <a:pt x="11573" y="9672"/>
                      <a:pt x="7489" y="10340"/>
                    </a:cubicBezTo>
                    <a:cubicBezTo>
                      <a:pt x="-852" y="10944"/>
                      <a:pt x="-3170" y="21472"/>
                      <a:pt x="5418" y="23753"/>
                    </a:cubicBezTo>
                    <a:cubicBezTo>
                      <a:pt x="50241" y="31506"/>
                      <a:pt x="87094" y="47556"/>
                      <a:pt x="114950" y="71468"/>
                    </a:cubicBezTo>
                    <a:cubicBezTo>
                      <a:pt x="125021" y="80891"/>
                      <a:pt x="143483" y="92720"/>
                      <a:pt x="145125" y="105232"/>
                    </a:cubicBezTo>
                    <a:cubicBezTo>
                      <a:pt x="145482" y="108305"/>
                      <a:pt x="147945" y="110703"/>
                      <a:pt x="151025" y="110979"/>
                    </a:cubicBezTo>
                    <a:cubicBezTo>
                      <a:pt x="165412" y="112243"/>
                      <a:pt x="252013" y="117685"/>
                      <a:pt x="277254" y="118601"/>
                    </a:cubicBezTo>
                    <a:cubicBezTo>
                      <a:pt x="300795" y="115644"/>
                      <a:pt x="251199" y="64740"/>
                      <a:pt x="248779" y="62632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CAE90664-BA9F-C146-8033-4091FE5A8B27}"/>
                  </a:ext>
                </a:extLst>
              </p:cNvPr>
              <p:cNvSpPr/>
              <p:nvPr/>
            </p:nvSpPr>
            <p:spPr>
              <a:xfrm>
                <a:off x="9855533" y="4799150"/>
                <a:ext cx="125906" cy="299527"/>
              </a:xfrm>
              <a:custGeom>
                <a:avLst/>
                <a:gdLst>
                  <a:gd name="connsiteX0" fmla="*/ 120985 w 125906"/>
                  <a:gd name="connsiteY0" fmla="*/ 138732 h 299527"/>
                  <a:gd name="connsiteX1" fmla="*/ 99543 w 125906"/>
                  <a:gd name="connsiteY1" fmla="*/ 98502 h 299527"/>
                  <a:gd name="connsiteX2" fmla="*/ 22264 w 125906"/>
                  <a:gd name="connsiteY2" fmla="*/ 5696 h 299527"/>
                  <a:gd name="connsiteX3" fmla="*/ 8997 w 125906"/>
                  <a:gd name="connsiteY3" fmla="*/ 4991 h 299527"/>
                  <a:gd name="connsiteX4" fmla="*/ 11569 w 125906"/>
                  <a:gd name="connsiteY4" fmla="*/ 178048 h 299527"/>
                  <a:gd name="connsiteX5" fmla="*/ 14177 w 125906"/>
                  <a:gd name="connsiteY5" fmla="*/ 185575 h 299527"/>
                  <a:gd name="connsiteX6" fmla="*/ 74919 w 125906"/>
                  <a:gd name="connsiteY6" fmla="*/ 295521 h 299527"/>
                  <a:gd name="connsiteX7" fmla="*/ 87446 w 125906"/>
                  <a:gd name="connsiteY7" fmla="*/ 293879 h 299527"/>
                  <a:gd name="connsiteX8" fmla="*/ 125366 w 125906"/>
                  <a:gd name="connsiteY8" fmla="*/ 147560 h 299527"/>
                  <a:gd name="connsiteX9" fmla="*/ 120985 w 125906"/>
                  <a:gd name="connsiteY9" fmla="*/ 138732 h 299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5906" h="299527">
                    <a:moveTo>
                      <a:pt x="120985" y="138732"/>
                    </a:moveTo>
                    <a:cubicBezTo>
                      <a:pt x="112128" y="126635"/>
                      <a:pt x="106874" y="111885"/>
                      <a:pt x="99543" y="98502"/>
                    </a:cubicBezTo>
                    <a:cubicBezTo>
                      <a:pt x="78567" y="62449"/>
                      <a:pt x="54873" y="26527"/>
                      <a:pt x="22264" y="5696"/>
                    </a:cubicBezTo>
                    <a:cubicBezTo>
                      <a:pt x="21240" y="-1192"/>
                      <a:pt x="10428" y="-2311"/>
                      <a:pt x="8997" y="4991"/>
                    </a:cubicBezTo>
                    <a:cubicBezTo>
                      <a:pt x="-3813" y="64033"/>
                      <a:pt x="-2933" y="123830"/>
                      <a:pt x="11569" y="178048"/>
                    </a:cubicBezTo>
                    <a:cubicBezTo>
                      <a:pt x="12441" y="180518"/>
                      <a:pt x="12753" y="183344"/>
                      <a:pt x="14177" y="185575"/>
                    </a:cubicBezTo>
                    <a:cubicBezTo>
                      <a:pt x="38554" y="219426"/>
                      <a:pt x="59167" y="255704"/>
                      <a:pt x="74919" y="295521"/>
                    </a:cubicBezTo>
                    <a:cubicBezTo>
                      <a:pt x="77172" y="301661"/>
                      <a:pt x="86879" y="300455"/>
                      <a:pt x="87446" y="293879"/>
                    </a:cubicBezTo>
                    <a:cubicBezTo>
                      <a:pt x="93636" y="241834"/>
                      <a:pt x="106395" y="192608"/>
                      <a:pt x="125366" y="147560"/>
                    </a:cubicBezTo>
                    <a:cubicBezTo>
                      <a:pt x="126986" y="144022"/>
                      <a:pt x="124799" y="139553"/>
                      <a:pt x="120985" y="138732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A24BD9EB-2D45-E04B-9216-65168E7F484B}"/>
                  </a:ext>
                </a:extLst>
              </p:cNvPr>
              <p:cNvSpPr/>
              <p:nvPr/>
            </p:nvSpPr>
            <p:spPr>
              <a:xfrm>
                <a:off x="10014774" y="4879924"/>
                <a:ext cx="300235" cy="333557"/>
              </a:xfrm>
              <a:custGeom>
                <a:avLst/>
                <a:gdLst>
                  <a:gd name="connsiteX0" fmla="*/ 298615 w 300235"/>
                  <a:gd name="connsiteY0" fmla="*/ 2222 h 333557"/>
                  <a:gd name="connsiteX1" fmla="*/ 292294 w 300235"/>
                  <a:gd name="connsiteY1" fmla="*/ 159 h 333557"/>
                  <a:gd name="connsiteX2" fmla="*/ 279310 w 300235"/>
                  <a:gd name="connsiteY2" fmla="*/ 3493 h 333557"/>
                  <a:gd name="connsiteX3" fmla="*/ 124381 w 300235"/>
                  <a:gd name="connsiteY3" fmla="*/ 93313 h 333557"/>
                  <a:gd name="connsiteX4" fmla="*/ 122114 w 300235"/>
                  <a:gd name="connsiteY4" fmla="*/ 97128 h 333557"/>
                  <a:gd name="connsiteX5" fmla="*/ 3159 w 300235"/>
                  <a:gd name="connsiteY5" fmla="*/ 320341 h 333557"/>
                  <a:gd name="connsiteX6" fmla="*/ 375 w 300235"/>
                  <a:gd name="connsiteY6" fmla="*/ 328595 h 333557"/>
                  <a:gd name="connsiteX7" fmla="*/ 7235 w 300235"/>
                  <a:gd name="connsiteY7" fmla="*/ 333557 h 333557"/>
                  <a:gd name="connsiteX8" fmla="*/ 7540 w 300235"/>
                  <a:gd name="connsiteY8" fmla="*/ 333550 h 333557"/>
                  <a:gd name="connsiteX9" fmla="*/ 27310 w 300235"/>
                  <a:gd name="connsiteY9" fmla="*/ 332714 h 333557"/>
                  <a:gd name="connsiteX10" fmla="*/ 91801 w 300235"/>
                  <a:gd name="connsiteY10" fmla="*/ 330440 h 333557"/>
                  <a:gd name="connsiteX11" fmla="*/ 98035 w 300235"/>
                  <a:gd name="connsiteY11" fmla="*/ 325325 h 333557"/>
                  <a:gd name="connsiteX12" fmla="*/ 211832 w 300235"/>
                  <a:gd name="connsiteY12" fmla="*/ 185509 h 333557"/>
                  <a:gd name="connsiteX13" fmla="*/ 214114 w 300235"/>
                  <a:gd name="connsiteY13" fmla="*/ 183308 h 333557"/>
                  <a:gd name="connsiteX14" fmla="*/ 299843 w 300235"/>
                  <a:gd name="connsiteY14" fmla="*/ 8761 h 333557"/>
                  <a:gd name="connsiteX15" fmla="*/ 298615 w 300235"/>
                  <a:gd name="connsiteY15" fmla="*/ 2222 h 333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00235" h="333557">
                    <a:moveTo>
                      <a:pt x="298615" y="2222"/>
                    </a:moveTo>
                    <a:cubicBezTo>
                      <a:pt x="297046" y="427"/>
                      <a:pt x="294619" y="-364"/>
                      <a:pt x="292294" y="159"/>
                    </a:cubicBezTo>
                    <a:cubicBezTo>
                      <a:pt x="290761" y="500"/>
                      <a:pt x="280814" y="3109"/>
                      <a:pt x="279310" y="3493"/>
                    </a:cubicBezTo>
                    <a:cubicBezTo>
                      <a:pt x="217144" y="19478"/>
                      <a:pt x="158516" y="38362"/>
                      <a:pt x="124381" y="93313"/>
                    </a:cubicBezTo>
                    <a:cubicBezTo>
                      <a:pt x="124279" y="93488"/>
                      <a:pt x="122383" y="95885"/>
                      <a:pt x="122114" y="97128"/>
                    </a:cubicBezTo>
                    <a:cubicBezTo>
                      <a:pt x="104291" y="178026"/>
                      <a:pt x="63682" y="279144"/>
                      <a:pt x="3159" y="320341"/>
                    </a:cubicBezTo>
                    <a:cubicBezTo>
                      <a:pt x="470" y="322179"/>
                      <a:pt x="-649" y="325499"/>
                      <a:pt x="375" y="328595"/>
                    </a:cubicBezTo>
                    <a:cubicBezTo>
                      <a:pt x="1371" y="331595"/>
                      <a:pt x="4103" y="333557"/>
                      <a:pt x="7235" y="333557"/>
                    </a:cubicBezTo>
                    <a:cubicBezTo>
                      <a:pt x="7336" y="333557"/>
                      <a:pt x="7438" y="333557"/>
                      <a:pt x="7540" y="333550"/>
                    </a:cubicBezTo>
                    <a:cubicBezTo>
                      <a:pt x="14123" y="333281"/>
                      <a:pt x="20713" y="332998"/>
                      <a:pt x="27310" y="332714"/>
                    </a:cubicBezTo>
                    <a:cubicBezTo>
                      <a:pt x="48453" y="331806"/>
                      <a:pt x="70323" y="330869"/>
                      <a:pt x="91801" y="330440"/>
                    </a:cubicBezTo>
                    <a:cubicBezTo>
                      <a:pt x="94817" y="330382"/>
                      <a:pt x="97389" y="328268"/>
                      <a:pt x="98035" y="325325"/>
                    </a:cubicBezTo>
                    <a:cubicBezTo>
                      <a:pt x="110111" y="270330"/>
                      <a:pt x="150531" y="220668"/>
                      <a:pt x="211832" y="185509"/>
                    </a:cubicBezTo>
                    <a:cubicBezTo>
                      <a:pt x="212762" y="184972"/>
                      <a:pt x="213547" y="184216"/>
                      <a:pt x="214114" y="183308"/>
                    </a:cubicBezTo>
                    <a:cubicBezTo>
                      <a:pt x="249048" y="127383"/>
                      <a:pt x="277893" y="68653"/>
                      <a:pt x="299843" y="8761"/>
                    </a:cubicBezTo>
                    <a:cubicBezTo>
                      <a:pt x="300657" y="6524"/>
                      <a:pt x="300184" y="4017"/>
                      <a:pt x="298615" y="2222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29" name="Graphic 153">
              <a:extLst>
                <a:ext uri="{FF2B5EF4-FFF2-40B4-BE49-F238E27FC236}">
                  <a16:creationId xmlns:a16="http://schemas.microsoft.com/office/drawing/2014/main" id="{CEAD03D9-7A2D-1D4D-A0B4-2F197FA248A1}"/>
                </a:ext>
              </a:extLst>
            </p:cNvPr>
            <p:cNvGrpSpPr/>
            <p:nvPr/>
          </p:nvGrpSpPr>
          <p:grpSpPr>
            <a:xfrm>
              <a:off x="9732127" y="4774770"/>
              <a:ext cx="591740" cy="439519"/>
              <a:chOff x="9732127" y="4774770"/>
              <a:chExt cx="591740" cy="439519"/>
            </a:xfrm>
            <a:solidFill>
              <a:srgbClr val="FFFFFF"/>
            </a:solidFill>
          </p:grpSpPr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4C9B4C55-74B1-FD46-A909-3C6130B60761}"/>
                  </a:ext>
                </a:extLst>
              </p:cNvPr>
              <p:cNvSpPr/>
              <p:nvPr/>
            </p:nvSpPr>
            <p:spPr>
              <a:xfrm>
                <a:off x="9732127" y="4878786"/>
                <a:ext cx="214652" cy="334562"/>
              </a:xfrm>
              <a:custGeom>
                <a:avLst/>
                <a:gdLst>
                  <a:gd name="connsiteX0" fmla="*/ 207023 w 214652"/>
                  <a:gd name="connsiteY0" fmla="*/ 280165 h 334562"/>
                  <a:gd name="connsiteX1" fmla="*/ 206514 w 214652"/>
                  <a:gd name="connsiteY1" fmla="*/ 268402 h 334562"/>
                  <a:gd name="connsiteX2" fmla="*/ 104662 w 214652"/>
                  <a:gd name="connsiteY2" fmla="*/ 83560 h 334562"/>
                  <a:gd name="connsiteX3" fmla="*/ 18613 w 214652"/>
                  <a:gd name="connsiteY3" fmla="*/ 3418 h 334562"/>
                  <a:gd name="connsiteX4" fmla="*/ 4481 w 214652"/>
                  <a:gd name="connsiteY4" fmla="*/ 178 h 334562"/>
                  <a:gd name="connsiteX5" fmla="*/ 5 w 214652"/>
                  <a:gd name="connsiteY5" fmla="*/ 6630 h 334562"/>
                  <a:gd name="connsiteX6" fmla="*/ 34256 w 214652"/>
                  <a:gd name="connsiteY6" fmla="*/ 164850 h 334562"/>
                  <a:gd name="connsiteX7" fmla="*/ 46681 w 214652"/>
                  <a:gd name="connsiteY7" fmla="*/ 206010 h 334562"/>
                  <a:gd name="connsiteX8" fmla="*/ 51527 w 214652"/>
                  <a:gd name="connsiteY8" fmla="*/ 211932 h 334562"/>
                  <a:gd name="connsiteX9" fmla="*/ 127702 w 214652"/>
                  <a:gd name="connsiteY9" fmla="*/ 252047 h 334562"/>
                  <a:gd name="connsiteX10" fmla="*/ 189795 w 214652"/>
                  <a:gd name="connsiteY10" fmla="*/ 330866 h 334562"/>
                  <a:gd name="connsiteX11" fmla="*/ 195463 w 214652"/>
                  <a:gd name="connsiteY11" fmla="*/ 334550 h 334562"/>
                  <a:gd name="connsiteX12" fmla="*/ 213605 w 214652"/>
                  <a:gd name="connsiteY12" fmla="*/ 331963 h 334562"/>
                  <a:gd name="connsiteX13" fmla="*/ 214012 w 214652"/>
                  <a:gd name="connsiteY13" fmla="*/ 325598 h 334562"/>
                  <a:gd name="connsiteX14" fmla="*/ 207023 w 214652"/>
                  <a:gd name="connsiteY14" fmla="*/ 280165 h 334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4652" h="334562">
                    <a:moveTo>
                      <a:pt x="207023" y="280165"/>
                    </a:moveTo>
                    <a:cubicBezTo>
                      <a:pt x="206993" y="276903"/>
                      <a:pt x="206739" y="269041"/>
                      <a:pt x="206514" y="268402"/>
                    </a:cubicBezTo>
                    <a:cubicBezTo>
                      <a:pt x="179834" y="192859"/>
                      <a:pt x="146498" y="132379"/>
                      <a:pt x="104662" y="83560"/>
                    </a:cubicBezTo>
                    <a:cubicBezTo>
                      <a:pt x="74305" y="47420"/>
                      <a:pt x="46964" y="21953"/>
                      <a:pt x="18613" y="3418"/>
                    </a:cubicBezTo>
                    <a:cubicBezTo>
                      <a:pt x="16629" y="2118"/>
                      <a:pt x="7249" y="-738"/>
                      <a:pt x="4481" y="178"/>
                    </a:cubicBezTo>
                    <a:cubicBezTo>
                      <a:pt x="1713" y="1086"/>
                      <a:pt x="-111" y="3723"/>
                      <a:pt x="5" y="6630"/>
                    </a:cubicBezTo>
                    <a:cubicBezTo>
                      <a:pt x="2170" y="60491"/>
                      <a:pt x="17458" y="112267"/>
                      <a:pt x="34256" y="164850"/>
                    </a:cubicBezTo>
                    <a:cubicBezTo>
                      <a:pt x="38310" y="178764"/>
                      <a:pt x="45823" y="191639"/>
                      <a:pt x="46681" y="206010"/>
                    </a:cubicBezTo>
                    <a:cubicBezTo>
                      <a:pt x="46848" y="208823"/>
                      <a:pt x="48802" y="211213"/>
                      <a:pt x="51527" y="211932"/>
                    </a:cubicBezTo>
                    <a:cubicBezTo>
                      <a:pt x="77270" y="218697"/>
                      <a:pt x="102896" y="232189"/>
                      <a:pt x="127702" y="252047"/>
                    </a:cubicBezTo>
                    <a:cubicBezTo>
                      <a:pt x="153495" y="271737"/>
                      <a:pt x="173120" y="296375"/>
                      <a:pt x="189795" y="330866"/>
                    </a:cubicBezTo>
                    <a:cubicBezTo>
                      <a:pt x="190849" y="333053"/>
                      <a:pt x="193036" y="334477"/>
                      <a:pt x="195463" y="334550"/>
                    </a:cubicBezTo>
                    <a:cubicBezTo>
                      <a:pt x="199626" y="334681"/>
                      <a:pt x="212399" y="333816"/>
                      <a:pt x="213605" y="331963"/>
                    </a:cubicBezTo>
                    <a:cubicBezTo>
                      <a:pt x="214840" y="330059"/>
                      <a:pt x="214993" y="327647"/>
                      <a:pt x="214012" y="325598"/>
                    </a:cubicBezTo>
                    <a:cubicBezTo>
                      <a:pt x="207298" y="311634"/>
                      <a:pt x="207168" y="296346"/>
                      <a:pt x="207023" y="280165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49F26800-493F-7341-B5C8-B00E9CCB0D75}"/>
                  </a:ext>
                </a:extLst>
              </p:cNvPr>
              <p:cNvSpPr/>
              <p:nvPr/>
            </p:nvSpPr>
            <p:spPr>
              <a:xfrm>
                <a:off x="9950309" y="4774770"/>
                <a:ext cx="195421" cy="439519"/>
              </a:xfrm>
              <a:custGeom>
                <a:avLst/>
                <a:gdLst>
                  <a:gd name="connsiteX0" fmla="*/ 191869 w 195421"/>
                  <a:gd name="connsiteY0" fmla="*/ 714 h 439519"/>
                  <a:gd name="connsiteX1" fmla="*/ 185082 w 195421"/>
                  <a:gd name="connsiteY1" fmla="*/ 1230 h 439519"/>
                  <a:gd name="connsiteX2" fmla="*/ 116392 w 195421"/>
                  <a:gd name="connsiteY2" fmla="*/ 60868 h 439519"/>
                  <a:gd name="connsiteX3" fmla="*/ 22939 w 195421"/>
                  <a:gd name="connsiteY3" fmla="*/ 234673 h 439519"/>
                  <a:gd name="connsiteX4" fmla="*/ 611 w 195421"/>
                  <a:gd name="connsiteY4" fmla="*/ 430080 h 439519"/>
                  <a:gd name="connsiteX5" fmla="*/ 8465 w 195421"/>
                  <a:gd name="connsiteY5" fmla="*/ 439438 h 439519"/>
                  <a:gd name="connsiteX6" fmla="*/ 52133 w 195421"/>
                  <a:gd name="connsiteY6" fmla="*/ 439365 h 439519"/>
                  <a:gd name="connsiteX7" fmla="*/ 88433 w 195421"/>
                  <a:gd name="connsiteY7" fmla="*/ 389776 h 439519"/>
                  <a:gd name="connsiteX8" fmla="*/ 160074 w 195421"/>
                  <a:gd name="connsiteY8" fmla="*/ 250447 h 439519"/>
                  <a:gd name="connsiteX9" fmla="*/ 195422 w 195421"/>
                  <a:gd name="connsiteY9" fmla="*/ 6527 h 439519"/>
                  <a:gd name="connsiteX10" fmla="*/ 191869 w 195421"/>
                  <a:gd name="connsiteY10" fmla="*/ 714 h 439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5421" h="439519">
                    <a:moveTo>
                      <a:pt x="191869" y="714"/>
                    </a:moveTo>
                    <a:cubicBezTo>
                      <a:pt x="189696" y="-397"/>
                      <a:pt x="187074" y="-201"/>
                      <a:pt x="185082" y="1230"/>
                    </a:cubicBezTo>
                    <a:cubicBezTo>
                      <a:pt x="157705" y="20993"/>
                      <a:pt x="135246" y="40480"/>
                      <a:pt x="116392" y="60868"/>
                    </a:cubicBezTo>
                    <a:cubicBezTo>
                      <a:pt x="74257" y="107238"/>
                      <a:pt x="42811" y="165713"/>
                      <a:pt x="22939" y="234673"/>
                    </a:cubicBezTo>
                    <a:cubicBezTo>
                      <a:pt x="5392" y="295553"/>
                      <a:pt x="-2332" y="363125"/>
                      <a:pt x="611" y="430080"/>
                    </a:cubicBezTo>
                    <a:cubicBezTo>
                      <a:pt x="669" y="431453"/>
                      <a:pt x="5515" y="439351"/>
                      <a:pt x="8465" y="439438"/>
                    </a:cubicBezTo>
                    <a:cubicBezTo>
                      <a:pt x="14852" y="439612"/>
                      <a:pt x="48057" y="439467"/>
                      <a:pt x="52133" y="439365"/>
                    </a:cubicBezTo>
                    <a:cubicBezTo>
                      <a:pt x="54008" y="439322"/>
                      <a:pt x="88404" y="389813"/>
                      <a:pt x="88433" y="389776"/>
                    </a:cubicBezTo>
                    <a:cubicBezTo>
                      <a:pt x="120875" y="347584"/>
                      <a:pt x="143907" y="299688"/>
                      <a:pt x="160074" y="250447"/>
                    </a:cubicBezTo>
                    <a:cubicBezTo>
                      <a:pt x="187880" y="165735"/>
                      <a:pt x="195364" y="77034"/>
                      <a:pt x="195422" y="6527"/>
                    </a:cubicBezTo>
                    <a:cubicBezTo>
                      <a:pt x="195422" y="4071"/>
                      <a:pt x="194049" y="1826"/>
                      <a:pt x="191869" y="714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32AB91C3-8176-A449-B0A3-22362FF71A1C}"/>
                  </a:ext>
                </a:extLst>
              </p:cNvPr>
              <p:cNvSpPr/>
              <p:nvPr/>
            </p:nvSpPr>
            <p:spPr>
              <a:xfrm>
                <a:off x="10120151" y="5037596"/>
                <a:ext cx="203716" cy="172252"/>
              </a:xfrm>
              <a:custGeom>
                <a:avLst/>
                <a:gdLst>
                  <a:gd name="connsiteX0" fmla="*/ 202706 w 203716"/>
                  <a:gd name="connsiteY0" fmla="*/ 3032 h 172252"/>
                  <a:gd name="connsiteX1" fmla="*/ 194888 w 203716"/>
                  <a:gd name="connsiteY1" fmla="*/ 424 h 172252"/>
                  <a:gd name="connsiteX2" fmla="*/ 179579 w 203716"/>
                  <a:gd name="connsiteY2" fmla="*/ 6375 h 172252"/>
                  <a:gd name="connsiteX3" fmla="*/ 179499 w 203716"/>
                  <a:gd name="connsiteY3" fmla="*/ 6404 h 172252"/>
                  <a:gd name="connsiteX4" fmla="*/ 331 w 203716"/>
                  <a:gd name="connsiteY4" fmla="*/ 163679 h 172252"/>
                  <a:gd name="connsiteX5" fmla="*/ 1283 w 203716"/>
                  <a:gd name="connsiteY5" fmla="*/ 169615 h 172252"/>
                  <a:gd name="connsiteX6" fmla="*/ 6514 w 203716"/>
                  <a:gd name="connsiteY6" fmla="*/ 172253 h 172252"/>
                  <a:gd name="connsiteX7" fmla="*/ 6682 w 203716"/>
                  <a:gd name="connsiteY7" fmla="*/ 172253 h 172252"/>
                  <a:gd name="connsiteX8" fmla="*/ 73701 w 203716"/>
                  <a:gd name="connsiteY8" fmla="*/ 169419 h 172252"/>
                  <a:gd name="connsiteX9" fmla="*/ 82507 w 203716"/>
                  <a:gd name="connsiteY9" fmla="*/ 168794 h 172252"/>
                  <a:gd name="connsiteX10" fmla="*/ 82994 w 203716"/>
                  <a:gd name="connsiteY10" fmla="*/ 168780 h 172252"/>
                  <a:gd name="connsiteX11" fmla="*/ 122164 w 203716"/>
                  <a:gd name="connsiteY11" fmla="*/ 164551 h 172252"/>
                  <a:gd name="connsiteX12" fmla="*/ 127643 w 203716"/>
                  <a:gd name="connsiteY12" fmla="*/ 157343 h 172252"/>
                  <a:gd name="connsiteX13" fmla="*/ 152899 w 203716"/>
                  <a:gd name="connsiteY13" fmla="*/ 75363 h 172252"/>
                  <a:gd name="connsiteX14" fmla="*/ 201718 w 203716"/>
                  <a:gd name="connsiteY14" fmla="*/ 11221 h 172252"/>
                  <a:gd name="connsiteX15" fmla="*/ 202706 w 203716"/>
                  <a:gd name="connsiteY15" fmla="*/ 3032 h 172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3716" h="172252">
                    <a:moveTo>
                      <a:pt x="202706" y="3032"/>
                    </a:moveTo>
                    <a:cubicBezTo>
                      <a:pt x="201049" y="417"/>
                      <a:pt x="197787" y="-673"/>
                      <a:pt x="194888" y="424"/>
                    </a:cubicBezTo>
                    <a:cubicBezTo>
                      <a:pt x="189533" y="2451"/>
                      <a:pt x="184374" y="4456"/>
                      <a:pt x="179579" y="6375"/>
                    </a:cubicBezTo>
                    <a:cubicBezTo>
                      <a:pt x="179550" y="6382"/>
                      <a:pt x="179528" y="6396"/>
                      <a:pt x="179499" y="6404"/>
                    </a:cubicBezTo>
                    <a:cubicBezTo>
                      <a:pt x="80459" y="47463"/>
                      <a:pt x="21853" y="98904"/>
                      <a:pt x="331" y="163679"/>
                    </a:cubicBezTo>
                    <a:cubicBezTo>
                      <a:pt x="-337" y="165692"/>
                      <a:pt x="19" y="167908"/>
                      <a:pt x="1283" y="169615"/>
                    </a:cubicBezTo>
                    <a:cubicBezTo>
                      <a:pt x="2511" y="171272"/>
                      <a:pt x="4458" y="172253"/>
                      <a:pt x="6514" y="172253"/>
                    </a:cubicBezTo>
                    <a:cubicBezTo>
                      <a:pt x="6573" y="172253"/>
                      <a:pt x="6631" y="172253"/>
                      <a:pt x="6682" y="172253"/>
                    </a:cubicBezTo>
                    <a:cubicBezTo>
                      <a:pt x="28101" y="171693"/>
                      <a:pt x="51039" y="170967"/>
                      <a:pt x="73701" y="169419"/>
                    </a:cubicBezTo>
                    <a:cubicBezTo>
                      <a:pt x="75474" y="169296"/>
                      <a:pt x="80902" y="168794"/>
                      <a:pt x="82507" y="168794"/>
                    </a:cubicBezTo>
                    <a:cubicBezTo>
                      <a:pt x="82667" y="168794"/>
                      <a:pt x="82827" y="168787"/>
                      <a:pt x="82994" y="168780"/>
                    </a:cubicBezTo>
                    <a:cubicBezTo>
                      <a:pt x="98361" y="167639"/>
                      <a:pt x="110808" y="166295"/>
                      <a:pt x="122164" y="164551"/>
                    </a:cubicBezTo>
                    <a:cubicBezTo>
                      <a:pt x="125637" y="164021"/>
                      <a:pt x="128057" y="160831"/>
                      <a:pt x="127643" y="157343"/>
                    </a:cubicBezTo>
                    <a:cubicBezTo>
                      <a:pt x="124598" y="131768"/>
                      <a:pt x="133092" y="104187"/>
                      <a:pt x="152899" y="75363"/>
                    </a:cubicBezTo>
                    <a:cubicBezTo>
                      <a:pt x="154875" y="72486"/>
                      <a:pt x="184163" y="28099"/>
                      <a:pt x="201718" y="11221"/>
                    </a:cubicBezTo>
                    <a:cubicBezTo>
                      <a:pt x="203948" y="9063"/>
                      <a:pt x="204362" y="5648"/>
                      <a:pt x="202706" y="3032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063A8773-BFD1-7740-8F95-78A448F60EA9}"/>
                </a:ext>
              </a:extLst>
            </p:cNvPr>
            <p:cNvSpPr/>
            <p:nvPr/>
          </p:nvSpPr>
          <p:spPr>
            <a:xfrm>
              <a:off x="9588675" y="4752363"/>
              <a:ext cx="795908" cy="987259"/>
            </a:xfrm>
            <a:custGeom>
              <a:avLst/>
              <a:gdLst>
                <a:gd name="connsiteX0" fmla="*/ 789743 w 795908"/>
                <a:gd name="connsiteY0" fmla="*/ 250831 h 987259"/>
                <a:gd name="connsiteX1" fmla="*/ 789627 w 795908"/>
                <a:gd name="connsiteY1" fmla="*/ 250802 h 987259"/>
                <a:gd name="connsiteX2" fmla="*/ 769973 w 795908"/>
                <a:gd name="connsiteY2" fmla="*/ 253621 h 987259"/>
                <a:gd name="connsiteX3" fmla="*/ 670766 w 795908"/>
                <a:gd name="connsiteY3" fmla="*/ 288163 h 987259"/>
                <a:gd name="connsiteX4" fmla="*/ 670359 w 795908"/>
                <a:gd name="connsiteY4" fmla="*/ 287683 h 987259"/>
                <a:gd name="connsiteX5" fmla="*/ 726495 w 795908"/>
                <a:gd name="connsiteY5" fmla="*/ 178777 h 987259"/>
                <a:gd name="connsiteX6" fmla="*/ 740736 w 795908"/>
                <a:gd name="connsiteY6" fmla="*/ 122801 h 987259"/>
                <a:gd name="connsiteX7" fmla="*/ 729169 w 795908"/>
                <a:gd name="connsiteY7" fmla="*/ 115738 h 987259"/>
                <a:gd name="connsiteX8" fmla="*/ 729045 w 795908"/>
                <a:gd name="connsiteY8" fmla="*/ 115767 h 987259"/>
                <a:gd name="connsiteX9" fmla="*/ 563617 w 795908"/>
                <a:gd name="connsiteY9" fmla="*/ 182605 h 987259"/>
                <a:gd name="connsiteX10" fmla="*/ 563058 w 795908"/>
                <a:gd name="connsiteY10" fmla="*/ 182344 h 987259"/>
                <a:gd name="connsiteX11" fmla="*/ 572183 w 795908"/>
                <a:gd name="connsiteY11" fmla="*/ 13959 h 987259"/>
                <a:gd name="connsiteX12" fmla="*/ 572278 w 795908"/>
                <a:gd name="connsiteY12" fmla="*/ 13697 h 987259"/>
                <a:gd name="connsiteX13" fmla="*/ 565405 w 795908"/>
                <a:gd name="connsiteY13" fmla="*/ 997 h 987259"/>
                <a:gd name="connsiteX14" fmla="*/ 565172 w 795908"/>
                <a:gd name="connsiteY14" fmla="*/ 982 h 987259"/>
                <a:gd name="connsiteX15" fmla="*/ 550124 w 795908"/>
                <a:gd name="connsiteY15" fmla="*/ 6671 h 987259"/>
                <a:gd name="connsiteX16" fmla="*/ 549965 w 795908"/>
                <a:gd name="connsiteY16" fmla="*/ 6824 h 987259"/>
                <a:gd name="connsiteX17" fmla="*/ 394426 w 795908"/>
                <a:gd name="connsiteY17" fmla="*/ 173414 h 987259"/>
                <a:gd name="connsiteX18" fmla="*/ 393830 w 795908"/>
                <a:gd name="connsiteY18" fmla="*/ 173349 h 987259"/>
                <a:gd name="connsiteX19" fmla="*/ 354500 w 795908"/>
                <a:gd name="connsiteY19" fmla="*/ 98075 h 987259"/>
                <a:gd name="connsiteX20" fmla="*/ 285308 w 795908"/>
                <a:gd name="connsiteY20" fmla="*/ 29987 h 987259"/>
                <a:gd name="connsiteX21" fmla="*/ 270195 w 795908"/>
                <a:gd name="connsiteY21" fmla="*/ 36556 h 987259"/>
                <a:gd name="connsiteX22" fmla="*/ 270137 w 795908"/>
                <a:gd name="connsiteY22" fmla="*/ 36679 h 987259"/>
                <a:gd name="connsiteX23" fmla="*/ 257444 w 795908"/>
                <a:gd name="connsiteY23" fmla="*/ 191303 h 987259"/>
                <a:gd name="connsiteX24" fmla="*/ 256877 w 795908"/>
                <a:gd name="connsiteY24" fmla="*/ 191557 h 987259"/>
                <a:gd name="connsiteX25" fmla="*/ 213660 w 795908"/>
                <a:gd name="connsiteY25" fmla="*/ 148929 h 987259"/>
                <a:gd name="connsiteX26" fmla="*/ 145281 w 795908"/>
                <a:gd name="connsiteY26" fmla="*/ 105058 h 987259"/>
                <a:gd name="connsiteX27" fmla="*/ 130953 w 795908"/>
                <a:gd name="connsiteY27" fmla="*/ 117409 h 987259"/>
                <a:gd name="connsiteX28" fmla="*/ 130975 w 795908"/>
                <a:gd name="connsiteY28" fmla="*/ 117577 h 987259"/>
                <a:gd name="connsiteX29" fmla="*/ 138917 w 795908"/>
                <a:gd name="connsiteY29" fmla="*/ 206917 h 987259"/>
                <a:gd name="connsiteX30" fmla="*/ 138408 w 795908"/>
                <a:gd name="connsiteY30" fmla="*/ 207237 h 987259"/>
                <a:gd name="connsiteX31" fmla="*/ 16074 w 795908"/>
                <a:gd name="connsiteY31" fmla="*/ 165437 h 987259"/>
                <a:gd name="connsiteX32" fmla="*/ 15921 w 795908"/>
                <a:gd name="connsiteY32" fmla="*/ 165386 h 987259"/>
                <a:gd name="connsiteX33" fmla="*/ 307 w 795908"/>
                <a:gd name="connsiteY33" fmla="*/ 169680 h 987259"/>
                <a:gd name="connsiteX34" fmla="*/ 12419 w 795908"/>
                <a:gd name="connsiteY34" fmla="*/ 199092 h 987259"/>
                <a:gd name="connsiteX35" fmla="*/ 25737 w 795908"/>
                <a:gd name="connsiteY35" fmla="*/ 223054 h 987259"/>
                <a:gd name="connsiteX36" fmla="*/ 103496 w 795908"/>
                <a:gd name="connsiteY36" fmla="*/ 325240 h 987259"/>
                <a:gd name="connsiteX37" fmla="*/ 103350 w 795908"/>
                <a:gd name="connsiteY37" fmla="*/ 325822 h 987259"/>
                <a:gd name="connsiteX38" fmla="*/ 11314 w 795908"/>
                <a:gd name="connsiteY38" fmla="*/ 354464 h 987259"/>
                <a:gd name="connsiteX39" fmla="*/ 13894 w 795908"/>
                <a:gd name="connsiteY39" fmla="*/ 370942 h 987259"/>
                <a:gd name="connsiteX40" fmla="*/ 150200 w 795908"/>
                <a:gd name="connsiteY40" fmla="*/ 420662 h 987259"/>
                <a:gd name="connsiteX41" fmla="*/ 150026 w 795908"/>
                <a:gd name="connsiteY41" fmla="*/ 421251 h 987259"/>
                <a:gd name="connsiteX42" fmla="*/ 107652 w 795908"/>
                <a:gd name="connsiteY42" fmla="*/ 436516 h 987259"/>
                <a:gd name="connsiteX43" fmla="*/ 107514 w 795908"/>
                <a:gd name="connsiteY43" fmla="*/ 436640 h 987259"/>
                <a:gd name="connsiteX44" fmla="*/ 102021 w 795908"/>
                <a:gd name="connsiteY44" fmla="*/ 448192 h 987259"/>
                <a:gd name="connsiteX45" fmla="*/ 116356 w 795908"/>
                <a:gd name="connsiteY45" fmla="*/ 560907 h 987259"/>
                <a:gd name="connsiteX46" fmla="*/ 167907 w 795908"/>
                <a:gd name="connsiteY46" fmla="*/ 881205 h 987259"/>
                <a:gd name="connsiteX47" fmla="*/ 167922 w 795908"/>
                <a:gd name="connsiteY47" fmla="*/ 881256 h 987259"/>
                <a:gd name="connsiteX48" fmla="*/ 624541 w 795908"/>
                <a:gd name="connsiteY48" fmla="*/ 914301 h 987259"/>
                <a:gd name="connsiteX49" fmla="*/ 646563 w 795908"/>
                <a:gd name="connsiteY49" fmla="*/ 861943 h 987259"/>
                <a:gd name="connsiteX50" fmla="*/ 664524 w 795908"/>
                <a:gd name="connsiteY50" fmla="*/ 751830 h 987259"/>
                <a:gd name="connsiteX51" fmla="*/ 708294 w 795908"/>
                <a:gd name="connsiteY51" fmla="*/ 454049 h 987259"/>
                <a:gd name="connsiteX52" fmla="*/ 708352 w 795908"/>
                <a:gd name="connsiteY52" fmla="*/ 453896 h 987259"/>
                <a:gd name="connsiteX53" fmla="*/ 710997 w 795908"/>
                <a:gd name="connsiteY53" fmla="*/ 444312 h 987259"/>
                <a:gd name="connsiteX54" fmla="*/ 711019 w 795908"/>
                <a:gd name="connsiteY54" fmla="*/ 444182 h 987259"/>
                <a:gd name="connsiteX55" fmla="*/ 677232 w 795908"/>
                <a:gd name="connsiteY55" fmla="*/ 415903 h 987259"/>
                <a:gd name="connsiteX56" fmla="*/ 677051 w 795908"/>
                <a:gd name="connsiteY56" fmla="*/ 415496 h 987259"/>
                <a:gd name="connsiteX57" fmla="*/ 754962 w 795908"/>
                <a:gd name="connsiteY57" fmla="*/ 308464 h 987259"/>
                <a:gd name="connsiteX58" fmla="*/ 793464 w 795908"/>
                <a:gd name="connsiteY58" fmla="*/ 263873 h 987259"/>
                <a:gd name="connsiteX59" fmla="*/ 793536 w 795908"/>
                <a:gd name="connsiteY59" fmla="*/ 263779 h 987259"/>
                <a:gd name="connsiteX60" fmla="*/ 789743 w 795908"/>
                <a:gd name="connsiteY60" fmla="*/ 250831 h 987259"/>
                <a:gd name="connsiteX61" fmla="*/ 652347 w 795908"/>
                <a:gd name="connsiteY61" fmla="*/ 443382 h 987259"/>
                <a:gd name="connsiteX62" fmla="*/ 614645 w 795908"/>
                <a:gd name="connsiteY62" fmla="*/ 447451 h 987259"/>
                <a:gd name="connsiteX63" fmla="*/ 614340 w 795908"/>
                <a:gd name="connsiteY63" fmla="*/ 446950 h 987259"/>
                <a:gd name="connsiteX64" fmla="*/ 669320 w 795908"/>
                <a:gd name="connsiteY64" fmla="*/ 368879 h 987259"/>
                <a:gd name="connsiteX65" fmla="*/ 670780 w 795908"/>
                <a:gd name="connsiteY65" fmla="*/ 369889 h 987259"/>
                <a:gd name="connsiteX66" fmla="*/ 652623 w 795908"/>
                <a:gd name="connsiteY66" fmla="*/ 443019 h 987259"/>
                <a:gd name="connsiteX67" fmla="*/ 652347 w 795908"/>
                <a:gd name="connsiteY67" fmla="*/ 443382 h 987259"/>
                <a:gd name="connsiteX68" fmla="*/ 713467 w 795908"/>
                <a:gd name="connsiteY68" fmla="*/ 297660 h 987259"/>
                <a:gd name="connsiteX69" fmla="*/ 727170 w 795908"/>
                <a:gd name="connsiteY69" fmla="*/ 292319 h 987259"/>
                <a:gd name="connsiteX70" fmla="*/ 727519 w 795908"/>
                <a:gd name="connsiteY70" fmla="*/ 292857 h 987259"/>
                <a:gd name="connsiteX71" fmla="*/ 604807 w 795908"/>
                <a:gd name="connsiteY71" fmla="*/ 447967 h 987259"/>
                <a:gd name="connsiteX72" fmla="*/ 604531 w 795908"/>
                <a:gd name="connsiteY72" fmla="*/ 448156 h 987259"/>
                <a:gd name="connsiteX73" fmla="*/ 538456 w 795908"/>
                <a:gd name="connsiteY73" fmla="*/ 450953 h 987259"/>
                <a:gd name="connsiteX74" fmla="*/ 538129 w 795908"/>
                <a:gd name="connsiteY74" fmla="*/ 450517 h 987259"/>
                <a:gd name="connsiteX75" fmla="*/ 713467 w 795908"/>
                <a:gd name="connsiteY75" fmla="*/ 297660 h 987259"/>
                <a:gd name="connsiteX76" fmla="*/ 556082 w 795908"/>
                <a:gd name="connsiteY76" fmla="*/ 224209 h 987259"/>
                <a:gd name="connsiteX77" fmla="*/ 705802 w 795908"/>
                <a:gd name="connsiteY77" fmla="*/ 137688 h 987259"/>
                <a:gd name="connsiteX78" fmla="*/ 706107 w 795908"/>
                <a:gd name="connsiteY78" fmla="*/ 138241 h 987259"/>
                <a:gd name="connsiteX79" fmla="*/ 551767 w 795908"/>
                <a:gd name="connsiteY79" fmla="*/ 314494 h 987259"/>
                <a:gd name="connsiteX80" fmla="*/ 557884 w 795908"/>
                <a:gd name="connsiteY80" fmla="*/ 320612 h 987259"/>
                <a:gd name="connsiteX81" fmla="*/ 715095 w 795908"/>
                <a:gd name="connsiteY81" fmla="*/ 135240 h 987259"/>
                <a:gd name="connsiteX82" fmla="*/ 715283 w 795908"/>
                <a:gd name="connsiteY82" fmla="*/ 135116 h 987259"/>
                <a:gd name="connsiteX83" fmla="*/ 719229 w 795908"/>
                <a:gd name="connsiteY83" fmla="*/ 134201 h 987259"/>
                <a:gd name="connsiteX84" fmla="*/ 719614 w 795908"/>
                <a:gd name="connsiteY84" fmla="*/ 134637 h 987259"/>
                <a:gd name="connsiteX85" fmla="*/ 634735 w 795908"/>
                <a:gd name="connsiteY85" fmla="*/ 307338 h 987259"/>
                <a:gd name="connsiteX86" fmla="*/ 634619 w 795908"/>
                <a:gd name="connsiteY86" fmla="*/ 307446 h 987259"/>
                <a:gd name="connsiteX87" fmla="*/ 517821 w 795908"/>
                <a:gd name="connsiteY87" fmla="*/ 451222 h 987259"/>
                <a:gd name="connsiteX88" fmla="*/ 517509 w 795908"/>
                <a:gd name="connsiteY88" fmla="*/ 451476 h 987259"/>
                <a:gd name="connsiteX89" fmla="*/ 432339 w 795908"/>
                <a:gd name="connsiteY89" fmla="*/ 454623 h 987259"/>
                <a:gd name="connsiteX90" fmla="*/ 432084 w 795908"/>
                <a:gd name="connsiteY90" fmla="*/ 453838 h 987259"/>
                <a:gd name="connsiteX91" fmla="*/ 554542 w 795908"/>
                <a:gd name="connsiteY91" fmla="*/ 226164 h 987259"/>
                <a:gd name="connsiteX92" fmla="*/ 554629 w 795908"/>
                <a:gd name="connsiteY92" fmla="*/ 226011 h 987259"/>
                <a:gd name="connsiteX93" fmla="*/ 556082 w 795908"/>
                <a:gd name="connsiteY93" fmla="*/ 224209 h 987259"/>
                <a:gd name="connsiteX94" fmla="*/ 482851 w 795908"/>
                <a:gd name="connsiteY94" fmla="*/ 87649 h 987259"/>
                <a:gd name="connsiteX95" fmla="*/ 550008 w 795908"/>
                <a:gd name="connsiteY95" fmla="*/ 29304 h 987259"/>
                <a:gd name="connsiteX96" fmla="*/ 550532 w 795908"/>
                <a:gd name="connsiteY96" fmla="*/ 29573 h 987259"/>
                <a:gd name="connsiteX97" fmla="*/ 444901 w 795908"/>
                <a:gd name="connsiteY97" fmla="*/ 408209 h 987259"/>
                <a:gd name="connsiteX98" fmla="*/ 414465 w 795908"/>
                <a:gd name="connsiteY98" fmla="*/ 451556 h 987259"/>
                <a:gd name="connsiteX99" fmla="*/ 413571 w 795908"/>
                <a:gd name="connsiteY99" fmla="*/ 454906 h 987259"/>
                <a:gd name="connsiteX100" fmla="*/ 413259 w 795908"/>
                <a:gd name="connsiteY100" fmla="*/ 455262 h 987259"/>
                <a:gd name="connsiteX101" fmla="*/ 401815 w 795908"/>
                <a:gd name="connsiteY101" fmla="*/ 455494 h 987259"/>
                <a:gd name="connsiteX102" fmla="*/ 401488 w 795908"/>
                <a:gd name="connsiteY102" fmla="*/ 455109 h 987259"/>
                <a:gd name="connsiteX103" fmla="*/ 526794 w 795908"/>
                <a:gd name="connsiteY103" fmla="*/ 67428 h 987259"/>
                <a:gd name="connsiteX104" fmla="*/ 519143 w 795908"/>
                <a:gd name="connsiteY104" fmla="*/ 62960 h 987259"/>
                <a:gd name="connsiteX105" fmla="*/ 397085 w 795908"/>
                <a:gd name="connsiteY105" fmla="*/ 455277 h 987259"/>
                <a:gd name="connsiteX106" fmla="*/ 396765 w 795908"/>
                <a:gd name="connsiteY106" fmla="*/ 455553 h 987259"/>
                <a:gd name="connsiteX107" fmla="*/ 370529 w 795908"/>
                <a:gd name="connsiteY107" fmla="*/ 455335 h 987259"/>
                <a:gd name="connsiteX108" fmla="*/ 370224 w 795908"/>
                <a:gd name="connsiteY108" fmla="*/ 455095 h 987259"/>
                <a:gd name="connsiteX109" fmla="*/ 368821 w 795908"/>
                <a:gd name="connsiteY109" fmla="*/ 452268 h 987259"/>
                <a:gd name="connsiteX110" fmla="*/ 368756 w 795908"/>
                <a:gd name="connsiteY110" fmla="*/ 452087 h 987259"/>
                <a:gd name="connsiteX111" fmla="*/ 482851 w 795908"/>
                <a:gd name="connsiteY111" fmla="*/ 87649 h 987259"/>
                <a:gd name="connsiteX112" fmla="*/ 284697 w 795908"/>
                <a:gd name="connsiteY112" fmla="*/ 223018 h 987259"/>
                <a:gd name="connsiteX113" fmla="*/ 281355 w 795908"/>
                <a:gd name="connsiteY113" fmla="*/ 57336 h 987259"/>
                <a:gd name="connsiteX114" fmla="*/ 282539 w 795908"/>
                <a:gd name="connsiteY114" fmla="*/ 57467 h 987259"/>
                <a:gd name="connsiteX115" fmla="*/ 294623 w 795908"/>
                <a:gd name="connsiteY115" fmla="*/ 139461 h 987259"/>
                <a:gd name="connsiteX116" fmla="*/ 315832 w 795908"/>
                <a:gd name="connsiteY116" fmla="*/ 209395 h 987259"/>
                <a:gd name="connsiteX117" fmla="*/ 325081 w 795908"/>
                <a:gd name="connsiteY117" fmla="*/ 231577 h 987259"/>
                <a:gd name="connsiteX118" fmla="*/ 331591 w 795908"/>
                <a:gd name="connsiteY118" fmla="*/ 228830 h 987259"/>
                <a:gd name="connsiteX119" fmla="*/ 289377 w 795908"/>
                <a:gd name="connsiteY119" fmla="*/ 59835 h 987259"/>
                <a:gd name="connsiteX120" fmla="*/ 289929 w 795908"/>
                <a:gd name="connsiteY120" fmla="*/ 59545 h 987259"/>
                <a:gd name="connsiteX121" fmla="*/ 360676 w 795908"/>
                <a:gd name="connsiteY121" fmla="*/ 148391 h 987259"/>
                <a:gd name="connsiteX122" fmla="*/ 381856 w 795908"/>
                <a:gd name="connsiteY122" fmla="*/ 188266 h 987259"/>
                <a:gd name="connsiteX123" fmla="*/ 385874 w 795908"/>
                <a:gd name="connsiteY123" fmla="*/ 191717 h 987259"/>
                <a:gd name="connsiteX124" fmla="*/ 386085 w 795908"/>
                <a:gd name="connsiteY124" fmla="*/ 192146 h 987259"/>
                <a:gd name="connsiteX125" fmla="*/ 347983 w 795908"/>
                <a:gd name="connsiteY125" fmla="*/ 338646 h 987259"/>
                <a:gd name="connsiteX126" fmla="*/ 347365 w 795908"/>
                <a:gd name="connsiteY126" fmla="*/ 338726 h 987259"/>
                <a:gd name="connsiteX127" fmla="*/ 314597 w 795908"/>
                <a:gd name="connsiteY127" fmla="*/ 271859 h 987259"/>
                <a:gd name="connsiteX128" fmla="*/ 286354 w 795908"/>
                <a:gd name="connsiteY128" fmla="*/ 228591 h 987259"/>
                <a:gd name="connsiteX129" fmla="*/ 286303 w 795908"/>
                <a:gd name="connsiteY129" fmla="*/ 228496 h 987259"/>
                <a:gd name="connsiteX130" fmla="*/ 284697 w 795908"/>
                <a:gd name="connsiteY130" fmla="*/ 223018 h 987259"/>
                <a:gd name="connsiteX131" fmla="*/ 243115 w 795908"/>
                <a:gd name="connsiteY131" fmla="*/ 214175 h 987259"/>
                <a:gd name="connsiteX132" fmla="*/ 343805 w 795908"/>
                <a:gd name="connsiteY132" fmla="*/ 396939 h 987259"/>
                <a:gd name="connsiteX133" fmla="*/ 343826 w 795908"/>
                <a:gd name="connsiteY133" fmla="*/ 397041 h 987259"/>
                <a:gd name="connsiteX134" fmla="*/ 351354 w 795908"/>
                <a:gd name="connsiteY134" fmla="*/ 454347 h 987259"/>
                <a:gd name="connsiteX135" fmla="*/ 351056 w 795908"/>
                <a:gd name="connsiteY135" fmla="*/ 454812 h 987259"/>
                <a:gd name="connsiteX136" fmla="*/ 339315 w 795908"/>
                <a:gd name="connsiteY136" fmla="*/ 454455 h 987259"/>
                <a:gd name="connsiteX137" fmla="*/ 339031 w 795908"/>
                <a:gd name="connsiteY137" fmla="*/ 454274 h 987259"/>
                <a:gd name="connsiteX138" fmla="*/ 282118 w 795908"/>
                <a:gd name="connsiteY138" fmla="*/ 378957 h 987259"/>
                <a:gd name="connsiteX139" fmla="*/ 282017 w 795908"/>
                <a:gd name="connsiteY139" fmla="*/ 378818 h 987259"/>
                <a:gd name="connsiteX140" fmla="*/ 159421 w 795908"/>
                <a:gd name="connsiteY140" fmla="*/ 136671 h 987259"/>
                <a:gd name="connsiteX141" fmla="*/ 159878 w 795908"/>
                <a:gd name="connsiteY141" fmla="*/ 136213 h 987259"/>
                <a:gd name="connsiteX142" fmla="*/ 243115 w 795908"/>
                <a:gd name="connsiteY142" fmla="*/ 214175 h 987259"/>
                <a:gd name="connsiteX143" fmla="*/ 196854 w 795908"/>
                <a:gd name="connsiteY143" fmla="*/ 332114 h 987259"/>
                <a:gd name="connsiteX144" fmla="*/ 196614 w 795908"/>
                <a:gd name="connsiteY144" fmla="*/ 331823 h 987259"/>
                <a:gd name="connsiteX145" fmla="*/ 183950 w 795908"/>
                <a:gd name="connsiteY145" fmla="*/ 289413 h 987259"/>
                <a:gd name="connsiteX146" fmla="*/ 150004 w 795908"/>
                <a:gd name="connsiteY146" fmla="*/ 133975 h 987259"/>
                <a:gd name="connsiteX147" fmla="*/ 150614 w 795908"/>
                <a:gd name="connsiteY147" fmla="*/ 133772 h 987259"/>
                <a:gd name="connsiteX148" fmla="*/ 274780 w 795908"/>
                <a:gd name="connsiteY148" fmla="*/ 372258 h 987259"/>
                <a:gd name="connsiteX149" fmla="*/ 274271 w 795908"/>
                <a:gd name="connsiteY149" fmla="*/ 372628 h 987259"/>
                <a:gd name="connsiteX150" fmla="*/ 196854 w 795908"/>
                <a:gd name="connsiteY150" fmla="*/ 332114 h 987259"/>
                <a:gd name="connsiteX151" fmla="*/ 127153 w 795908"/>
                <a:gd name="connsiteY151" fmla="*/ 316383 h 987259"/>
                <a:gd name="connsiteX152" fmla="*/ 45101 w 795908"/>
                <a:gd name="connsiteY152" fmla="*/ 208203 h 987259"/>
                <a:gd name="connsiteX153" fmla="*/ 45623 w 795908"/>
                <a:gd name="connsiteY153" fmla="*/ 207825 h 987259"/>
                <a:gd name="connsiteX154" fmla="*/ 138568 w 795908"/>
                <a:gd name="connsiteY154" fmla="*/ 278093 h 987259"/>
                <a:gd name="connsiteX155" fmla="*/ 141540 w 795908"/>
                <a:gd name="connsiteY155" fmla="*/ 272985 h 987259"/>
                <a:gd name="connsiteX156" fmla="*/ 34209 w 795908"/>
                <a:gd name="connsiteY156" fmla="*/ 183412 h 987259"/>
                <a:gd name="connsiteX157" fmla="*/ 34543 w 795908"/>
                <a:gd name="connsiteY157" fmla="*/ 182867 h 987259"/>
                <a:gd name="connsiteX158" fmla="*/ 145681 w 795908"/>
                <a:gd name="connsiteY158" fmla="*/ 233706 h 987259"/>
                <a:gd name="connsiteX159" fmla="*/ 145783 w 795908"/>
                <a:gd name="connsiteY159" fmla="*/ 233866 h 987259"/>
                <a:gd name="connsiteX160" fmla="*/ 181545 w 795908"/>
                <a:gd name="connsiteY160" fmla="*/ 327936 h 987259"/>
                <a:gd name="connsiteX161" fmla="*/ 181196 w 795908"/>
                <a:gd name="connsiteY161" fmla="*/ 328401 h 987259"/>
                <a:gd name="connsiteX162" fmla="*/ 131985 w 795908"/>
                <a:gd name="connsiteY162" fmla="*/ 323925 h 987259"/>
                <a:gd name="connsiteX163" fmla="*/ 131665 w 795908"/>
                <a:gd name="connsiteY163" fmla="*/ 323649 h 987259"/>
                <a:gd name="connsiteX164" fmla="*/ 127153 w 795908"/>
                <a:gd name="connsiteY164" fmla="*/ 316383 h 987259"/>
                <a:gd name="connsiteX165" fmla="*/ 171707 w 795908"/>
                <a:gd name="connsiteY165" fmla="*/ 351797 h 987259"/>
                <a:gd name="connsiteX166" fmla="*/ 267594 w 795908"/>
                <a:gd name="connsiteY166" fmla="*/ 388024 h 987259"/>
                <a:gd name="connsiteX167" fmla="*/ 292392 w 795908"/>
                <a:gd name="connsiteY167" fmla="*/ 409182 h 987259"/>
                <a:gd name="connsiteX168" fmla="*/ 325473 w 795908"/>
                <a:gd name="connsiteY168" fmla="*/ 453504 h 987259"/>
                <a:gd name="connsiteX169" fmla="*/ 325154 w 795908"/>
                <a:gd name="connsiteY169" fmla="*/ 453976 h 987259"/>
                <a:gd name="connsiteX170" fmla="*/ 254377 w 795908"/>
                <a:gd name="connsiteY170" fmla="*/ 450481 h 987259"/>
                <a:gd name="connsiteX171" fmla="*/ 254137 w 795908"/>
                <a:gd name="connsiteY171" fmla="*/ 450350 h 987259"/>
                <a:gd name="connsiteX172" fmla="*/ 75770 w 795908"/>
                <a:gd name="connsiteY172" fmla="*/ 354652 h 987259"/>
                <a:gd name="connsiteX173" fmla="*/ 75777 w 795908"/>
                <a:gd name="connsiteY173" fmla="*/ 354006 h 987259"/>
                <a:gd name="connsiteX174" fmla="*/ 171707 w 795908"/>
                <a:gd name="connsiteY174" fmla="*/ 351797 h 987259"/>
                <a:gd name="connsiteX175" fmla="*/ 92314 w 795908"/>
                <a:gd name="connsiteY175" fmla="*/ 367099 h 987259"/>
                <a:gd name="connsiteX176" fmla="*/ 244779 w 795908"/>
                <a:gd name="connsiteY176" fmla="*/ 449275 h 987259"/>
                <a:gd name="connsiteX177" fmla="*/ 244503 w 795908"/>
                <a:gd name="connsiteY177" fmla="*/ 449827 h 987259"/>
                <a:gd name="connsiteX178" fmla="*/ 200051 w 795908"/>
                <a:gd name="connsiteY178" fmla="*/ 446412 h 987259"/>
                <a:gd name="connsiteX179" fmla="*/ 199761 w 795908"/>
                <a:gd name="connsiteY179" fmla="*/ 446129 h 987259"/>
                <a:gd name="connsiteX180" fmla="*/ 167493 w 795908"/>
                <a:gd name="connsiteY180" fmla="*/ 408506 h 987259"/>
                <a:gd name="connsiteX181" fmla="*/ 87511 w 795908"/>
                <a:gd name="connsiteY181" fmla="*/ 366750 h 987259"/>
                <a:gd name="connsiteX182" fmla="*/ 92314 w 795908"/>
                <a:gd name="connsiteY182" fmla="*/ 367099 h 987259"/>
                <a:gd name="connsiteX183" fmla="*/ 125584 w 795908"/>
                <a:gd name="connsiteY183" fmla="*/ 461453 h 987259"/>
                <a:gd name="connsiteX184" fmla="*/ 123673 w 795908"/>
                <a:gd name="connsiteY184" fmla="*/ 453831 h 987259"/>
                <a:gd name="connsiteX185" fmla="*/ 124138 w 795908"/>
                <a:gd name="connsiteY185" fmla="*/ 453460 h 987259"/>
                <a:gd name="connsiteX186" fmla="*/ 171249 w 795908"/>
                <a:gd name="connsiteY186" fmla="*/ 467258 h 987259"/>
                <a:gd name="connsiteX187" fmla="*/ 353679 w 795908"/>
                <a:gd name="connsiteY187" fmla="*/ 480947 h 987259"/>
                <a:gd name="connsiteX188" fmla="*/ 483519 w 795908"/>
                <a:gd name="connsiteY188" fmla="*/ 478978 h 987259"/>
                <a:gd name="connsiteX189" fmla="*/ 683736 w 795908"/>
                <a:gd name="connsiteY189" fmla="*/ 463756 h 987259"/>
                <a:gd name="connsiteX190" fmla="*/ 684128 w 795908"/>
                <a:gd name="connsiteY190" fmla="*/ 464133 h 987259"/>
                <a:gd name="connsiteX191" fmla="*/ 658734 w 795908"/>
                <a:gd name="connsiteY191" fmla="*/ 616643 h 987259"/>
                <a:gd name="connsiteX192" fmla="*/ 658683 w 795908"/>
                <a:gd name="connsiteY192" fmla="*/ 616781 h 987259"/>
                <a:gd name="connsiteX193" fmla="*/ 635941 w 795908"/>
                <a:gd name="connsiteY193" fmla="*/ 641477 h 987259"/>
                <a:gd name="connsiteX194" fmla="*/ 635483 w 795908"/>
                <a:gd name="connsiteY194" fmla="*/ 641456 h 987259"/>
                <a:gd name="connsiteX195" fmla="*/ 533166 w 795908"/>
                <a:gd name="connsiteY195" fmla="*/ 644006 h 987259"/>
                <a:gd name="connsiteX196" fmla="*/ 525508 w 795908"/>
                <a:gd name="connsiteY196" fmla="*/ 647435 h 987259"/>
                <a:gd name="connsiteX197" fmla="*/ 511899 w 795908"/>
                <a:gd name="connsiteY197" fmla="*/ 634640 h 987259"/>
                <a:gd name="connsiteX198" fmla="*/ 465260 w 795908"/>
                <a:gd name="connsiteY198" fmla="*/ 592055 h 987259"/>
                <a:gd name="connsiteX199" fmla="*/ 450547 w 795908"/>
                <a:gd name="connsiteY199" fmla="*/ 593952 h 987259"/>
                <a:gd name="connsiteX200" fmla="*/ 410076 w 795908"/>
                <a:gd name="connsiteY200" fmla="*/ 662352 h 987259"/>
                <a:gd name="connsiteX201" fmla="*/ 409546 w 795908"/>
                <a:gd name="connsiteY201" fmla="*/ 662410 h 987259"/>
                <a:gd name="connsiteX202" fmla="*/ 359521 w 795908"/>
                <a:gd name="connsiteY202" fmla="*/ 606783 h 987259"/>
                <a:gd name="connsiteX203" fmla="*/ 359477 w 795908"/>
                <a:gd name="connsiteY203" fmla="*/ 606739 h 987259"/>
                <a:gd name="connsiteX204" fmla="*/ 317183 w 795908"/>
                <a:gd name="connsiteY204" fmla="*/ 632969 h 987259"/>
                <a:gd name="connsiteX205" fmla="*/ 293395 w 795908"/>
                <a:gd name="connsiteY205" fmla="*/ 661378 h 987259"/>
                <a:gd name="connsiteX206" fmla="*/ 255954 w 795908"/>
                <a:gd name="connsiteY206" fmla="*/ 647813 h 987259"/>
                <a:gd name="connsiteX207" fmla="*/ 232936 w 795908"/>
                <a:gd name="connsiteY207" fmla="*/ 598180 h 987259"/>
                <a:gd name="connsiteX208" fmla="*/ 212011 w 795908"/>
                <a:gd name="connsiteY208" fmla="*/ 592658 h 987259"/>
                <a:gd name="connsiteX209" fmla="*/ 155505 w 795908"/>
                <a:gd name="connsiteY209" fmla="*/ 641717 h 987259"/>
                <a:gd name="connsiteX210" fmla="*/ 154930 w 795908"/>
                <a:gd name="connsiteY210" fmla="*/ 641564 h 987259"/>
                <a:gd name="connsiteX211" fmla="*/ 125584 w 795908"/>
                <a:gd name="connsiteY211" fmla="*/ 461453 h 987259"/>
                <a:gd name="connsiteX212" fmla="*/ 647268 w 795908"/>
                <a:gd name="connsiteY212" fmla="*/ 694183 h 987259"/>
                <a:gd name="connsiteX213" fmla="*/ 646818 w 795908"/>
                <a:gd name="connsiteY213" fmla="*/ 694423 h 987259"/>
                <a:gd name="connsiteX214" fmla="*/ 622630 w 795908"/>
                <a:gd name="connsiteY214" fmla="*/ 696196 h 987259"/>
                <a:gd name="connsiteX215" fmla="*/ 551956 w 795908"/>
                <a:gd name="connsiteY215" fmla="*/ 714520 h 987259"/>
                <a:gd name="connsiteX216" fmla="*/ 164616 w 795908"/>
                <a:gd name="connsiteY216" fmla="*/ 702859 h 987259"/>
                <a:gd name="connsiteX217" fmla="*/ 164369 w 795908"/>
                <a:gd name="connsiteY217" fmla="*/ 702590 h 987259"/>
                <a:gd name="connsiteX218" fmla="*/ 157662 w 795908"/>
                <a:gd name="connsiteY218" fmla="*/ 659307 h 987259"/>
                <a:gd name="connsiteX219" fmla="*/ 157968 w 795908"/>
                <a:gd name="connsiteY219" fmla="*/ 658937 h 987259"/>
                <a:gd name="connsiteX220" fmla="*/ 213965 w 795908"/>
                <a:gd name="connsiteY220" fmla="*/ 622797 h 987259"/>
                <a:gd name="connsiteX221" fmla="*/ 214459 w 795908"/>
                <a:gd name="connsiteY221" fmla="*/ 622964 h 987259"/>
                <a:gd name="connsiteX222" fmla="*/ 236162 w 795908"/>
                <a:gd name="connsiteY222" fmla="*/ 664277 h 987259"/>
                <a:gd name="connsiteX223" fmla="*/ 330545 w 795908"/>
                <a:gd name="connsiteY223" fmla="*/ 659424 h 987259"/>
                <a:gd name="connsiteX224" fmla="*/ 349145 w 795908"/>
                <a:gd name="connsiteY224" fmla="*/ 628697 h 987259"/>
                <a:gd name="connsiteX225" fmla="*/ 349639 w 795908"/>
                <a:gd name="connsiteY225" fmla="*/ 628704 h 987259"/>
                <a:gd name="connsiteX226" fmla="*/ 377954 w 795908"/>
                <a:gd name="connsiteY226" fmla="*/ 660092 h 987259"/>
                <a:gd name="connsiteX227" fmla="*/ 415366 w 795908"/>
                <a:gd name="connsiteY227" fmla="*/ 685610 h 987259"/>
                <a:gd name="connsiteX228" fmla="*/ 415417 w 795908"/>
                <a:gd name="connsiteY228" fmla="*/ 685595 h 987259"/>
                <a:gd name="connsiteX229" fmla="*/ 442017 w 795908"/>
                <a:gd name="connsiteY229" fmla="*/ 650189 h 987259"/>
                <a:gd name="connsiteX230" fmla="*/ 442031 w 795908"/>
                <a:gd name="connsiteY230" fmla="*/ 650167 h 987259"/>
                <a:gd name="connsiteX231" fmla="*/ 460639 w 795908"/>
                <a:gd name="connsiteY231" fmla="*/ 615415 h 987259"/>
                <a:gd name="connsiteX232" fmla="*/ 461162 w 795908"/>
                <a:gd name="connsiteY232" fmla="*/ 615342 h 987259"/>
                <a:gd name="connsiteX233" fmla="*/ 487130 w 795908"/>
                <a:gd name="connsiteY233" fmla="*/ 641186 h 987259"/>
                <a:gd name="connsiteX234" fmla="*/ 523016 w 795908"/>
                <a:gd name="connsiteY234" fmla="*/ 670606 h 987259"/>
                <a:gd name="connsiteX235" fmla="*/ 523052 w 795908"/>
                <a:gd name="connsiteY235" fmla="*/ 670620 h 987259"/>
                <a:gd name="connsiteX236" fmla="*/ 557826 w 795908"/>
                <a:gd name="connsiteY236" fmla="*/ 648649 h 987259"/>
                <a:gd name="connsiteX237" fmla="*/ 581687 w 795908"/>
                <a:gd name="connsiteY237" fmla="*/ 618437 h 987259"/>
                <a:gd name="connsiteX238" fmla="*/ 582189 w 795908"/>
                <a:gd name="connsiteY238" fmla="*/ 618423 h 987259"/>
                <a:gd name="connsiteX239" fmla="*/ 617355 w 795908"/>
                <a:gd name="connsiteY239" fmla="*/ 657898 h 987259"/>
                <a:gd name="connsiteX240" fmla="*/ 617377 w 795908"/>
                <a:gd name="connsiteY240" fmla="*/ 657920 h 987259"/>
                <a:gd name="connsiteX241" fmla="*/ 651352 w 795908"/>
                <a:gd name="connsiteY241" fmla="*/ 663202 h 987259"/>
                <a:gd name="connsiteX242" fmla="*/ 651890 w 795908"/>
                <a:gd name="connsiteY242" fmla="*/ 663485 h 987259"/>
                <a:gd name="connsiteX243" fmla="*/ 647268 w 795908"/>
                <a:gd name="connsiteY243" fmla="*/ 694183 h 987259"/>
                <a:gd name="connsiteX244" fmla="*/ 619557 w 795908"/>
                <a:gd name="connsiteY244" fmla="*/ 864712 h 987259"/>
                <a:gd name="connsiteX245" fmla="*/ 202529 w 795908"/>
                <a:gd name="connsiteY245" fmla="*/ 893434 h 987259"/>
                <a:gd name="connsiteX246" fmla="*/ 188208 w 795908"/>
                <a:gd name="connsiteY246" fmla="*/ 851190 h 987259"/>
                <a:gd name="connsiteX247" fmla="*/ 167123 w 795908"/>
                <a:gd name="connsiteY247" fmla="*/ 720369 h 987259"/>
                <a:gd name="connsiteX248" fmla="*/ 167544 w 795908"/>
                <a:gd name="connsiteY248" fmla="*/ 720006 h 987259"/>
                <a:gd name="connsiteX249" fmla="*/ 643432 w 795908"/>
                <a:gd name="connsiteY249" fmla="*/ 715908 h 987259"/>
                <a:gd name="connsiteX250" fmla="*/ 643853 w 795908"/>
                <a:gd name="connsiteY250" fmla="*/ 716272 h 987259"/>
                <a:gd name="connsiteX251" fmla="*/ 619557 w 795908"/>
                <a:gd name="connsiteY251" fmla="*/ 864712 h 98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795908" h="987259">
                  <a:moveTo>
                    <a:pt x="789743" y="250831"/>
                  </a:moveTo>
                  <a:cubicBezTo>
                    <a:pt x="789707" y="250831"/>
                    <a:pt x="789663" y="250817"/>
                    <a:pt x="789627" y="250802"/>
                  </a:cubicBezTo>
                  <a:cubicBezTo>
                    <a:pt x="782776" y="247075"/>
                    <a:pt x="776825" y="253818"/>
                    <a:pt x="769973" y="253621"/>
                  </a:cubicBezTo>
                  <a:cubicBezTo>
                    <a:pt x="735199" y="258170"/>
                    <a:pt x="702634" y="274089"/>
                    <a:pt x="670766" y="288163"/>
                  </a:cubicBezTo>
                  <a:cubicBezTo>
                    <a:pt x="670468" y="288294"/>
                    <a:pt x="670185" y="287960"/>
                    <a:pt x="670359" y="287683"/>
                  </a:cubicBezTo>
                  <a:cubicBezTo>
                    <a:pt x="692585" y="253396"/>
                    <a:pt x="712900" y="217430"/>
                    <a:pt x="726495" y="178777"/>
                  </a:cubicBezTo>
                  <a:cubicBezTo>
                    <a:pt x="733186" y="160626"/>
                    <a:pt x="739065" y="142171"/>
                    <a:pt x="740736" y="122801"/>
                  </a:cubicBezTo>
                  <a:cubicBezTo>
                    <a:pt x="741448" y="116865"/>
                    <a:pt x="733913" y="113530"/>
                    <a:pt x="729169" y="115738"/>
                  </a:cubicBezTo>
                  <a:cubicBezTo>
                    <a:pt x="729132" y="115760"/>
                    <a:pt x="729089" y="115767"/>
                    <a:pt x="729045" y="115767"/>
                  </a:cubicBezTo>
                  <a:cubicBezTo>
                    <a:pt x="668368" y="114823"/>
                    <a:pt x="604509" y="136242"/>
                    <a:pt x="563617" y="182605"/>
                  </a:cubicBezTo>
                  <a:cubicBezTo>
                    <a:pt x="563399" y="182853"/>
                    <a:pt x="563007" y="182664"/>
                    <a:pt x="563058" y="182344"/>
                  </a:cubicBezTo>
                  <a:cubicBezTo>
                    <a:pt x="571966" y="126572"/>
                    <a:pt x="578773" y="70254"/>
                    <a:pt x="572183" y="13959"/>
                  </a:cubicBezTo>
                  <a:cubicBezTo>
                    <a:pt x="572169" y="13864"/>
                    <a:pt x="572205" y="13763"/>
                    <a:pt x="572278" y="13697"/>
                  </a:cubicBezTo>
                  <a:cubicBezTo>
                    <a:pt x="577480" y="8706"/>
                    <a:pt x="573310" y="-1757"/>
                    <a:pt x="565405" y="997"/>
                  </a:cubicBezTo>
                  <a:cubicBezTo>
                    <a:pt x="565332" y="1026"/>
                    <a:pt x="565245" y="1019"/>
                    <a:pt x="565172" y="982"/>
                  </a:cubicBezTo>
                  <a:cubicBezTo>
                    <a:pt x="559861" y="-1648"/>
                    <a:pt x="552675" y="1258"/>
                    <a:pt x="550124" y="6671"/>
                  </a:cubicBezTo>
                  <a:cubicBezTo>
                    <a:pt x="550096" y="6737"/>
                    <a:pt x="550038" y="6795"/>
                    <a:pt x="549965" y="6824"/>
                  </a:cubicBezTo>
                  <a:cubicBezTo>
                    <a:pt x="478447" y="37471"/>
                    <a:pt x="427086" y="104781"/>
                    <a:pt x="394426" y="173414"/>
                  </a:cubicBezTo>
                  <a:cubicBezTo>
                    <a:pt x="394295" y="173690"/>
                    <a:pt x="393903" y="173647"/>
                    <a:pt x="393830" y="173349"/>
                  </a:cubicBezTo>
                  <a:cubicBezTo>
                    <a:pt x="387182" y="146138"/>
                    <a:pt x="370645" y="120795"/>
                    <a:pt x="354500" y="98075"/>
                  </a:cubicBezTo>
                  <a:cubicBezTo>
                    <a:pt x="334839" y="71969"/>
                    <a:pt x="311712" y="49234"/>
                    <a:pt x="285308" y="29987"/>
                  </a:cubicBezTo>
                  <a:cubicBezTo>
                    <a:pt x="279859" y="26100"/>
                    <a:pt x="271423" y="30387"/>
                    <a:pt x="270195" y="36556"/>
                  </a:cubicBezTo>
                  <a:cubicBezTo>
                    <a:pt x="270188" y="36599"/>
                    <a:pt x="270166" y="36643"/>
                    <a:pt x="270137" y="36679"/>
                  </a:cubicBezTo>
                  <a:cubicBezTo>
                    <a:pt x="247083" y="65241"/>
                    <a:pt x="251551" y="154036"/>
                    <a:pt x="257444" y="191303"/>
                  </a:cubicBezTo>
                  <a:cubicBezTo>
                    <a:pt x="257495" y="191630"/>
                    <a:pt x="257095" y="191804"/>
                    <a:pt x="256877" y="191557"/>
                  </a:cubicBezTo>
                  <a:cubicBezTo>
                    <a:pt x="243486" y="176335"/>
                    <a:pt x="229107" y="162022"/>
                    <a:pt x="213660" y="148929"/>
                  </a:cubicBezTo>
                  <a:cubicBezTo>
                    <a:pt x="192909" y="131345"/>
                    <a:pt x="170225" y="116051"/>
                    <a:pt x="145281" y="105058"/>
                  </a:cubicBezTo>
                  <a:cubicBezTo>
                    <a:pt x="136308" y="101105"/>
                    <a:pt x="128119" y="110507"/>
                    <a:pt x="130953" y="117409"/>
                  </a:cubicBezTo>
                  <a:cubicBezTo>
                    <a:pt x="130975" y="117460"/>
                    <a:pt x="130982" y="117519"/>
                    <a:pt x="130975" y="117577"/>
                  </a:cubicBezTo>
                  <a:cubicBezTo>
                    <a:pt x="125605" y="147337"/>
                    <a:pt x="133315" y="177730"/>
                    <a:pt x="138917" y="206917"/>
                  </a:cubicBezTo>
                  <a:cubicBezTo>
                    <a:pt x="138975" y="207208"/>
                    <a:pt x="138648" y="207411"/>
                    <a:pt x="138408" y="207237"/>
                  </a:cubicBezTo>
                  <a:cubicBezTo>
                    <a:pt x="102588" y="181603"/>
                    <a:pt x="59676" y="167449"/>
                    <a:pt x="16074" y="165437"/>
                  </a:cubicBezTo>
                  <a:cubicBezTo>
                    <a:pt x="16016" y="165437"/>
                    <a:pt x="15965" y="165415"/>
                    <a:pt x="15921" y="165386"/>
                  </a:cubicBezTo>
                  <a:cubicBezTo>
                    <a:pt x="10806" y="161847"/>
                    <a:pt x="1905" y="162690"/>
                    <a:pt x="307" y="169680"/>
                  </a:cubicBezTo>
                  <a:cubicBezTo>
                    <a:pt x="-1793" y="179975"/>
                    <a:pt x="7398" y="190503"/>
                    <a:pt x="12419" y="199092"/>
                  </a:cubicBezTo>
                  <a:cubicBezTo>
                    <a:pt x="17033" y="206982"/>
                    <a:pt x="21494" y="214953"/>
                    <a:pt x="25737" y="223054"/>
                  </a:cubicBezTo>
                  <a:cubicBezTo>
                    <a:pt x="44054" y="262457"/>
                    <a:pt x="67966" y="299607"/>
                    <a:pt x="103496" y="325240"/>
                  </a:cubicBezTo>
                  <a:cubicBezTo>
                    <a:pt x="103736" y="325415"/>
                    <a:pt x="103648" y="325785"/>
                    <a:pt x="103350" y="325822"/>
                  </a:cubicBezTo>
                  <a:cubicBezTo>
                    <a:pt x="71948" y="329578"/>
                    <a:pt x="37915" y="336517"/>
                    <a:pt x="11314" y="354464"/>
                  </a:cubicBezTo>
                  <a:cubicBezTo>
                    <a:pt x="5291" y="358569"/>
                    <a:pt x="6279" y="369707"/>
                    <a:pt x="13894" y="370942"/>
                  </a:cubicBezTo>
                  <a:cubicBezTo>
                    <a:pt x="62102" y="377264"/>
                    <a:pt x="111859" y="389150"/>
                    <a:pt x="150200" y="420662"/>
                  </a:cubicBezTo>
                  <a:cubicBezTo>
                    <a:pt x="150433" y="420851"/>
                    <a:pt x="150324" y="421229"/>
                    <a:pt x="150026" y="421251"/>
                  </a:cubicBezTo>
                  <a:cubicBezTo>
                    <a:pt x="135741" y="422377"/>
                    <a:pt x="115579" y="422755"/>
                    <a:pt x="107652" y="436516"/>
                  </a:cubicBezTo>
                  <a:cubicBezTo>
                    <a:pt x="107623" y="436567"/>
                    <a:pt x="107572" y="436611"/>
                    <a:pt x="107514" y="436640"/>
                  </a:cubicBezTo>
                  <a:cubicBezTo>
                    <a:pt x="103023" y="438616"/>
                    <a:pt x="101323" y="443455"/>
                    <a:pt x="102021" y="448192"/>
                  </a:cubicBezTo>
                  <a:cubicBezTo>
                    <a:pt x="104091" y="484231"/>
                    <a:pt x="110435" y="523836"/>
                    <a:pt x="116356" y="560907"/>
                  </a:cubicBezTo>
                  <a:cubicBezTo>
                    <a:pt x="133736" y="667591"/>
                    <a:pt x="146931" y="775204"/>
                    <a:pt x="167907" y="881205"/>
                  </a:cubicBezTo>
                  <a:cubicBezTo>
                    <a:pt x="167907" y="881220"/>
                    <a:pt x="167914" y="881241"/>
                    <a:pt x="167922" y="881256"/>
                  </a:cubicBezTo>
                  <a:cubicBezTo>
                    <a:pt x="215062" y="1018609"/>
                    <a:pt x="543142" y="1014671"/>
                    <a:pt x="624541" y="914301"/>
                  </a:cubicBezTo>
                  <a:cubicBezTo>
                    <a:pt x="637016" y="898658"/>
                    <a:pt x="643025" y="881322"/>
                    <a:pt x="646563" y="861943"/>
                  </a:cubicBezTo>
                  <a:cubicBezTo>
                    <a:pt x="653241" y="825367"/>
                    <a:pt x="658770" y="788559"/>
                    <a:pt x="664524" y="751830"/>
                  </a:cubicBezTo>
                  <a:cubicBezTo>
                    <a:pt x="679056" y="652296"/>
                    <a:pt x="697439" y="554215"/>
                    <a:pt x="708294" y="454049"/>
                  </a:cubicBezTo>
                  <a:cubicBezTo>
                    <a:pt x="708301" y="453990"/>
                    <a:pt x="708323" y="453940"/>
                    <a:pt x="708352" y="453896"/>
                  </a:cubicBezTo>
                  <a:cubicBezTo>
                    <a:pt x="710474" y="451128"/>
                    <a:pt x="711280" y="447662"/>
                    <a:pt x="710997" y="444312"/>
                  </a:cubicBezTo>
                  <a:cubicBezTo>
                    <a:pt x="710989" y="444269"/>
                    <a:pt x="710997" y="444225"/>
                    <a:pt x="711019" y="444182"/>
                  </a:cubicBezTo>
                  <a:cubicBezTo>
                    <a:pt x="717863" y="426518"/>
                    <a:pt x="689286" y="420873"/>
                    <a:pt x="677232" y="415903"/>
                  </a:cubicBezTo>
                  <a:cubicBezTo>
                    <a:pt x="677073" y="415838"/>
                    <a:pt x="677000" y="415663"/>
                    <a:pt x="677051" y="415496"/>
                  </a:cubicBezTo>
                  <a:cubicBezTo>
                    <a:pt x="690536" y="372497"/>
                    <a:pt x="724715" y="340244"/>
                    <a:pt x="754962" y="308464"/>
                  </a:cubicBezTo>
                  <a:cubicBezTo>
                    <a:pt x="768019" y="293990"/>
                    <a:pt x="785159" y="281878"/>
                    <a:pt x="793464" y="263873"/>
                  </a:cubicBezTo>
                  <a:cubicBezTo>
                    <a:pt x="793478" y="263837"/>
                    <a:pt x="793507" y="263801"/>
                    <a:pt x="793536" y="263779"/>
                  </a:cubicBezTo>
                  <a:cubicBezTo>
                    <a:pt x="798012" y="260052"/>
                    <a:pt x="795825" y="251115"/>
                    <a:pt x="789743" y="250831"/>
                  </a:cubicBezTo>
                  <a:close/>
                  <a:moveTo>
                    <a:pt x="652347" y="443382"/>
                  </a:moveTo>
                  <a:cubicBezTo>
                    <a:pt x="639843" y="445293"/>
                    <a:pt x="627200" y="446514"/>
                    <a:pt x="614645" y="447451"/>
                  </a:cubicBezTo>
                  <a:cubicBezTo>
                    <a:pt x="614376" y="447473"/>
                    <a:pt x="614194" y="447175"/>
                    <a:pt x="614340" y="446950"/>
                  </a:cubicBezTo>
                  <a:cubicBezTo>
                    <a:pt x="631029" y="419841"/>
                    <a:pt x="649492" y="393830"/>
                    <a:pt x="669320" y="368879"/>
                  </a:cubicBezTo>
                  <a:cubicBezTo>
                    <a:pt x="670003" y="368014"/>
                    <a:pt x="671333" y="368937"/>
                    <a:pt x="670780" y="369889"/>
                  </a:cubicBezTo>
                  <a:cubicBezTo>
                    <a:pt x="657942" y="392050"/>
                    <a:pt x="649623" y="417073"/>
                    <a:pt x="652623" y="443019"/>
                  </a:cubicBezTo>
                  <a:cubicBezTo>
                    <a:pt x="652638" y="443194"/>
                    <a:pt x="652521" y="443353"/>
                    <a:pt x="652347" y="443382"/>
                  </a:cubicBezTo>
                  <a:close/>
                  <a:moveTo>
                    <a:pt x="713467" y="297660"/>
                  </a:moveTo>
                  <a:cubicBezTo>
                    <a:pt x="718015" y="295836"/>
                    <a:pt x="722586" y="294063"/>
                    <a:pt x="727170" y="292319"/>
                  </a:cubicBezTo>
                  <a:cubicBezTo>
                    <a:pt x="727505" y="292188"/>
                    <a:pt x="727781" y="292610"/>
                    <a:pt x="727519" y="292857"/>
                  </a:cubicBezTo>
                  <a:cubicBezTo>
                    <a:pt x="681396" y="337302"/>
                    <a:pt x="630630" y="390596"/>
                    <a:pt x="604807" y="447967"/>
                  </a:cubicBezTo>
                  <a:cubicBezTo>
                    <a:pt x="604756" y="448076"/>
                    <a:pt x="604654" y="448149"/>
                    <a:pt x="604531" y="448156"/>
                  </a:cubicBezTo>
                  <a:cubicBezTo>
                    <a:pt x="582530" y="449646"/>
                    <a:pt x="560500" y="450379"/>
                    <a:pt x="538456" y="450953"/>
                  </a:cubicBezTo>
                  <a:cubicBezTo>
                    <a:pt x="538223" y="450961"/>
                    <a:pt x="538056" y="450735"/>
                    <a:pt x="538129" y="450517"/>
                  </a:cubicBezTo>
                  <a:cubicBezTo>
                    <a:pt x="564089" y="373115"/>
                    <a:pt x="641855" y="327340"/>
                    <a:pt x="713467" y="297660"/>
                  </a:cubicBezTo>
                  <a:close/>
                  <a:moveTo>
                    <a:pt x="556082" y="224209"/>
                  </a:moveTo>
                  <a:cubicBezTo>
                    <a:pt x="589302" y="170726"/>
                    <a:pt x="648511" y="152452"/>
                    <a:pt x="705802" y="137688"/>
                  </a:cubicBezTo>
                  <a:cubicBezTo>
                    <a:pt x="706129" y="137601"/>
                    <a:pt x="706354" y="138008"/>
                    <a:pt x="706107" y="138241"/>
                  </a:cubicBezTo>
                  <a:cubicBezTo>
                    <a:pt x="649201" y="191840"/>
                    <a:pt x="600651" y="253680"/>
                    <a:pt x="551767" y="314494"/>
                  </a:cubicBezTo>
                  <a:cubicBezTo>
                    <a:pt x="548381" y="318803"/>
                    <a:pt x="554353" y="324964"/>
                    <a:pt x="557884" y="320612"/>
                  </a:cubicBezTo>
                  <a:cubicBezTo>
                    <a:pt x="607263" y="256571"/>
                    <a:pt x="666842" y="199302"/>
                    <a:pt x="715095" y="135240"/>
                  </a:cubicBezTo>
                  <a:cubicBezTo>
                    <a:pt x="715138" y="135182"/>
                    <a:pt x="715204" y="135138"/>
                    <a:pt x="715283" y="135116"/>
                  </a:cubicBezTo>
                  <a:cubicBezTo>
                    <a:pt x="716599" y="134804"/>
                    <a:pt x="717914" y="134499"/>
                    <a:pt x="719229" y="134201"/>
                  </a:cubicBezTo>
                  <a:cubicBezTo>
                    <a:pt x="719483" y="134143"/>
                    <a:pt x="719701" y="134397"/>
                    <a:pt x="719614" y="134637"/>
                  </a:cubicBezTo>
                  <a:cubicBezTo>
                    <a:pt x="697402" y="195110"/>
                    <a:pt x="668848" y="252699"/>
                    <a:pt x="634735" y="307338"/>
                  </a:cubicBezTo>
                  <a:cubicBezTo>
                    <a:pt x="634706" y="307381"/>
                    <a:pt x="634670" y="307425"/>
                    <a:pt x="634619" y="307446"/>
                  </a:cubicBezTo>
                  <a:cubicBezTo>
                    <a:pt x="579595" y="339009"/>
                    <a:pt x="531851" y="387799"/>
                    <a:pt x="517821" y="451222"/>
                  </a:cubicBezTo>
                  <a:cubicBezTo>
                    <a:pt x="517792" y="451368"/>
                    <a:pt x="517661" y="451476"/>
                    <a:pt x="517509" y="451476"/>
                  </a:cubicBezTo>
                  <a:cubicBezTo>
                    <a:pt x="489099" y="452051"/>
                    <a:pt x="460682" y="453474"/>
                    <a:pt x="432339" y="454623"/>
                  </a:cubicBezTo>
                  <a:cubicBezTo>
                    <a:pt x="431903" y="454637"/>
                    <a:pt x="431721" y="454085"/>
                    <a:pt x="432084" y="453838"/>
                  </a:cubicBezTo>
                  <a:cubicBezTo>
                    <a:pt x="497549" y="409981"/>
                    <a:pt x="538114" y="300668"/>
                    <a:pt x="554542" y="226164"/>
                  </a:cubicBezTo>
                  <a:cubicBezTo>
                    <a:pt x="554557" y="226106"/>
                    <a:pt x="554586" y="226055"/>
                    <a:pt x="554629" y="226011"/>
                  </a:cubicBezTo>
                  <a:cubicBezTo>
                    <a:pt x="555152" y="225525"/>
                    <a:pt x="555647" y="224929"/>
                    <a:pt x="556082" y="224209"/>
                  </a:cubicBezTo>
                  <a:close/>
                  <a:moveTo>
                    <a:pt x="482851" y="87649"/>
                  </a:moveTo>
                  <a:cubicBezTo>
                    <a:pt x="502969" y="65917"/>
                    <a:pt x="525937" y="46713"/>
                    <a:pt x="550008" y="29304"/>
                  </a:cubicBezTo>
                  <a:cubicBezTo>
                    <a:pt x="550226" y="29144"/>
                    <a:pt x="550532" y="29304"/>
                    <a:pt x="550532" y="29573"/>
                  </a:cubicBezTo>
                  <a:cubicBezTo>
                    <a:pt x="550336" y="159079"/>
                    <a:pt x="525355" y="303559"/>
                    <a:pt x="444901" y="408209"/>
                  </a:cubicBezTo>
                  <a:cubicBezTo>
                    <a:pt x="433806" y="421977"/>
                    <a:pt x="424201" y="436792"/>
                    <a:pt x="414465" y="451556"/>
                  </a:cubicBezTo>
                  <a:cubicBezTo>
                    <a:pt x="413731" y="452675"/>
                    <a:pt x="413476" y="453823"/>
                    <a:pt x="413571" y="454906"/>
                  </a:cubicBezTo>
                  <a:cubicBezTo>
                    <a:pt x="413586" y="455095"/>
                    <a:pt x="413455" y="455262"/>
                    <a:pt x="413259" y="455262"/>
                  </a:cubicBezTo>
                  <a:cubicBezTo>
                    <a:pt x="409444" y="455356"/>
                    <a:pt x="405630" y="455436"/>
                    <a:pt x="401815" y="455494"/>
                  </a:cubicBezTo>
                  <a:cubicBezTo>
                    <a:pt x="401611" y="455494"/>
                    <a:pt x="401452" y="455313"/>
                    <a:pt x="401488" y="455109"/>
                  </a:cubicBezTo>
                  <a:cubicBezTo>
                    <a:pt x="424499" y="321070"/>
                    <a:pt x="452480" y="183623"/>
                    <a:pt x="526794" y="67428"/>
                  </a:cubicBezTo>
                  <a:cubicBezTo>
                    <a:pt x="529802" y="62407"/>
                    <a:pt x="522478" y="58520"/>
                    <a:pt x="519143" y="62960"/>
                  </a:cubicBezTo>
                  <a:cubicBezTo>
                    <a:pt x="437708" y="176677"/>
                    <a:pt x="418047" y="320321"/>
                    <a:pt x="397085" y="455277"/>
                  </a:cubicBezTo>
                  <a:cubicBezTo>
                    <a:pt x="397063" y="455436"/>
                    <a:pt x="396925" y="455553"/>
                    <a:pt x="396765" y="455553"/>
                  </a:cubicBezTo>
                  <a:cubicBezTo>
                    <a:pt x="388032" y="455633"/>
                    <a:pt x="379277" y="455574"/>
                    <a:pt x="370529" y="455335"/>
                  </a:cubicBezTo>
                  <a:cubicBezTo>
                    <a:pt x="370383" y="455327"/>
                    <a:pt x="370267" y="455233"/>
                    <a:pt x="370224" y="455095"/>
                  </a:cubicBezTo>
                  <a:cubicBezTo>
                    <a:pt x="369962" y="454121"/>
                    <a:pt x="369511" y="453162"/>
                    <a:pt x="368821" y="452268"/>
                  </a:cubicBezTo>
                  <a:cubicBezTo>
                    <a:pt x="368777" y="452218"/>
                    <a:pt x="368756" y="452152"/>
                    <a:pt x="368756" y="452087"/>
                  </a:cubicBezTo>
                  <a:cubicBezTo>
                    <a:pt x="363241" y="326141"/>
                    <a:pt x="395167" y="184160"/>
                    <a:pt x="482851" y="87649"/>
                  </a:cubicBezTo>
                  <a:close/>
                  <a:moveTo>
                    <a:pt x="284697" y="223018"/>
                  </a:moveTo>
                  <a:cubicBezTo>
                    <a:pt x="270333" y="169331"/>
                    <a:pt x="270180" y="111669"/>
                    <a:pt x="281355" y="57336"/>
                  </a:cubicBezTo>
                  <a:cubicBezTo>
                    <a:pt x="282075" y="57416"/>
                    <a:pt x="281820" y="57387"/>
                    <a:pt x="282539" y="57467"/>
                  </a:cubicBezTo>
                  <a:cubicBezTo>
                    <a:pt x="281733" y="85011"/>
                    <a:pt x="289231" y="112571"/>
                    <a:pt x="294623" y="139461"/>
                  </a:cubicBezTo>
                  <a:cubicBezTo>
                    <a:pt x="300152" y="163199"/>
                    <a:pt x="307505" y="186493"/>
                    <a:pt x="315832" y="209395"/>
                  </a:cubicBezTo>
                  <a:cubicBezTo>
                    <a:pt x="318542" y="216827"/>
                    <a:pt x="320881" y="224834"/>
                    <a:pt x="325081" y="231577"/>
                  </a:cubicBezTo>
                  <a:cubicBezTo>
                    <a:pt x="327289" y="235130"/>
                    <a:pt x="332310" y="232732"/>
                    <a:pt x="331591" y="228830"/>
                  </a:cubicBezTo>
                  <a:cubicBezTo>
                    <a:pt x="313725" y="173683"/>
                    <a:pt x="296047" y="117707"/>
                    <a:pt x="289377" y="59835"/>
                  </a:cubicBezTo>
                  <a:cubicBezTo>
                    <a:pt x="289340" y="59537"/>
                    <a:pt x="289697" y="59348"/>
                    <a:pt x="289929" y="59545"/>
                  </a:cubicBezTo>
                  <a:cubicBezTo>
                    <a:pt x="318956" y="84328"/>
                    <a:pt x="342555" y="114932"/>
                    <a:pt x="360676" y="148391"/>
                  </a:cubicBezTo>
                  <a:cubicBezTo>
                    <a:pt x="367971" y="161665"/>
                    <a:pt x="372934" y="175950"/>
                    <a:pt x="381856" y="188266"/>
                  </a:cubicBezTo>
                  <a:cubicBezTo>
                    <a:pt x="382888" y="190169"/>
                    <a:pt x="384326" y="191252"/>
                    <a:pt x="385874" y="191717"/>
                  </a:cubicBezTo>
                  <a:cubicBezTo>
                    <a:pt x="386063" y="191775"/>
                    <a:pt x="386164" y="191971"/>
                    <a:pt x="386085" y="192146"/>
                  </a:cubicBezTo>
                  <a:cubicBezTo>
                    <a:pt x="366554" y="238603"/>
                    <a:pt x="354050" y="288541"/>
                    <a:pt x="347983" y="338646"/>
                  </a:cubicBezTo>
                  <a:cubicBezTo>
                    <a:pt x="347939" y="338980"/>
                    <a:pt x="347489" y="339038"/>
                    <a:pt x="347365" y="338726"/>
                  </a:cubicBezTo>
                  <a:cubicBezTo>
                    <a:pt x="338123" y="315657"/>
                    <a:pt x="327239" y="293256"/>
                    <a:pt x="314597" y="271859"/>
                  </a:cubicBezTo>
                  <a:cubicBezTo>
                    <a:pt x="305856" y="257065"/>
                    <a:pt x="296446" y="242592"/>
                    <a:pt x="286354" y="228591"/>
                  </a:cubicBezTo>
                  <a:cubicBezTo>
                    <a:pt x="286332" y="228562"/>
                    <a:pt x="286318" y="228525"/>
                    <a:pt x="286303" y="228496"/>
                  </a:cubicBezTo>
                  <a:cubicBezTo>
                    <a:pt x="285766" y="226673"/>
                    <a:pt x="285228" y="224842"/>
                    <a:pt x="284697" y="223018"/>
                  </a:cubicBezTo>
                  <a:close/>
                  <a:moveTo>
                    <a:pt x="243115" y="214175"/>
                  </a:moveTo>
                  <a:cubicBezTo>
                    <a:pt x="288781" y="267456"/>
                    <a:pt x="320620" y="331329"/>
                    <a:pt x="343805" y="396939"/>
                  </a:cubicBezTo>
                  <a:cubicBezTo>
                    <a:pt x="343819" y="396976"/>
                    <a:pt x="343826" y="397005"/>
                    <a:pt x="343826" y="397041"/>
                  </a:cubicBezTo>
                  <a:cubicBezTo>
                    <a:pt x="344328" y="416325"/>
                    <a:pt x="342853" y="436218"/>
                    <a:pt x="351354" y="454347"/>
                  </a:cubicBezTo>
                  <a:cubicBezTo>
                    <a:pt x="351456" y="454565"/>
                    <a:pt x="351296" y="454819"/>
                    <a:pt x="351056" y="454812"/>
                  </a:cubicBezTo>
                  <a:cubicBezTo>
                    <a:pt x="347140" y="454695"/>
                    <a:pt x="343231" y="454579"/>
                    <a:pt x="339315" y="454455"/>
                  </a:cubicBezTo>
                  <a:cubicBezTo>
                    <a:pt x="339191" y="454448"/>
                    <a:pt x="339082" y="454383"/>
                    <a:pt x="339031" y="454274"/>
                  </a:cubicBezTo>
                  <a:cubicBezTo>
                    <a:pt x="325212" y="425632"/>
                    <a:pt x="306800" y="399003"/>
                    <a:pt x="282118" y="378957"/>
                  </a:cubicBezTo>
                  <a:cubicBezTo>
                    <a:pt x="282075" y="378920"/>
                    <a:pt x="282038" y="378869"/>
                    <a:pt x="282017" y="378818"/>
                  </a:cubicBezTo>
                  <a:cubicBezTo>
                    <a:pt x="251667" y="293264"/>
                    <a:pt x="210121" y="211858"/>
                    <a:pt x="159421" y="136671"/>
                  </a:cubicBezTo>
                  <a:cubicBezTo>
                    <a:pt x="159217" y="136373"/>
                    <a:pt x="159573" y="136010"/>
                    <a:pt x="159878" y="136213"/>
                  </a:cubicBezTo>
                  <a:cubicBezTo>
                    <a:pt x="191608" y="157248"/>
                    <a:pt x="218768" y="185178"/>
                    <a:pt x="243115" y="214175"/>
                  </a:cubicBezTo>
                  <a:close/>
                  <a:moveTo>
                    <a:pt x="196854" y="332114"/>
                  </a:moveTo>
                  <a:cubicBezTo>
                    <a:pt x="196723" y="332078"/>
                    <a:pt x="196629" y="331961"/>
                    <a:pt x="196614" y="331823"/>
                  </a:cubicBezTo>
                  <a:cubicBezTo>
                    <a:pt x="195648" y="316471"/>
                    <a:pt x="188201" y="303726"/>
                    <a:pt x="183950" y="289413"/>
                  </a:cubicBezTo>
                  <a:cubicBezTo>
                    <a:pt x="167827" y="238952"/>
                    <a:pt x="152351" y="187198"/>
                    <a:pt x="150004" y="133975"/>
                  </a:cubicBezTo>
                  <a:cubicBezTo>
                    <a:pt x="149990" y="133641"/>
                    <a:pt x="150433" y="133496"/>
                    <a:pt x="150614" y="133772"/>
                  </a:cubicBezTo>
                  <a:cubicBezTo>
                    <a:pt x="200872" y="208210"/>
                    <a:pt x="242665" y="288439"/>
                    <a:pt x="274780" y="372258"/>
                  </a:cubicBezTo>
                  <a:cubicBezTo>
                    <a:pt x="274896" y="372570"/>
                    <a:pt x="274533" y="372839"/>
                    <a:pt x="274271" y="372628"/>
                  </a:cubicBezTo>
                  <a:cubicBezTo>
                    <a:pt x="251318" y="354405"/>
                    <a:pt x="225002" y="339547"/>
                    <a:pt x="196854" y="332114"/>
                  </a:cubicBezTo>
                  <a:close/>
                  <a:moveTo>
                    <a:pt x="127153" y="316383"/>
                  </a:moveTo>
                  <a:cubicBezTo>
                    <a:pt x="87380" y="290277"/>
                    <a:pt x="65844" y="249451"/>
                    <a:pt x="45101" y="208203"/>
                  </a:cubicBezTo>
                  <a:cubicBezTo>
                    <a:pt x="44933" y="207869"/>
                    <a:pt x="45362" y="207556"/>
                    <a:pt x="45623" y="207825"/>
                  </a:cubicBezTo>
                  <a:cubicBezTo>
                    <a:pt x="72573" y="235377"/>
                    <a:pt x="103220" y="262159"/>
                    <a:pt x="138568" y="278093"/>
                  </a:cubicBezTo>
                  <a:cubicBezTo>
                    <a:pt x="141329" y="279248"/>
                    <a:pt x="143887" y="274823"/>
                    <a:pt x="141540" y="272985"/>
                  </a:cubicBezTo>
                  <a:cubicBezTo>
                    <a:pt x="102842" y="246930"/>
                    <a:pt x="65677" y="218099"/>
                    <a:pt x="34209" y="183412"/>
                  </a:cubicBezTo>
                  <a:cubicBezTo>
                    <a:pt x="33991" y="183172"/>
                    <a:pt x="34224" y="182780"/>
                    <a:pt x="34543" y="182867"/>
                  </a:cubicBezTo>
                  <a:cubicBezTo>
                    <a:pt x="74207" y="193424"/>
                    <a:pt x="114155" y="206735"/>
                    <a:pt x="145681" y="233706"/>
                  </a:cubicBezTo>
                  <a:cubicBezTo>
                    <a:pt x="145732" y="233749"/>
                    <a:pt x="145768" y="233800"/>
                    <a:pt x="145783" y="233866"/>
                  </a:cubicBezTo>
                  <a:cubicBezTo>
                    <a:pt x="155570" y="265981"/>
                    <a:pt x="165836" y="298262"/>
                    <a:pt x="181545" y="327936"/>
                  </a:cubicBezTo>
                  <a:cubicBezTo>
                    <a:pt x="181676" y="328176"/>
                    <a:pt x="181465" y="328452"/>
                    <a:pt x="181196" y="328401"/>
                  </a:cubicBezTo>
                  <a:cubicBezTo>
                    <a:pt x="165081" y="325190"/>
                    <a:pt x="148566" y="323744"/>
                    <a:pt x="131985" y="323925"/>
                  </a:cubicBezTo>
                  <a:cubicBezTo>
                    <a:pt x="131825" y="323925"/>
                    <a:pt x="131687" y="323809"/>
                    <a:pt x="131665" y="323649"/>
                  </a:cubicBezTo>
                  <a:cubicBezTo>
                    <a:pt x="131273" y="320954"/>
                    <a:pt x="129878" y="318345"/>
                    <a:pt x="127153" y="316383"/>
                  </a:cubicBezTo>
                  <a:close/>
                  <a:moveTo>
                    <a:pt x="171707" y="351797"/>
                  </a:moveTo>
                  <a:cubicBezTo>
                    <a:pt x="202485" y="357857"/>
                    <a:pt x="240056" y="368675"/>
                    <a:pt x="267594" y="388024"/>
                  </a:cubicBezTo>
                  <a:cubicBezTo>
                    <a:pt x="282453" y="398465"/>
                    <a:pt x="292014" y="408812"/>
                    <a:pt x="292392" y="409182"/>
                  </a:cubicBezTo>
                  <a:cubicBezTo>
                    <a:pt x="305565" y="422144"/>
                    <a:pt x="317844" y="436567"/>
                    <a:pt x="325473" y="453504"/>
                  </a:cubicBezTo>
                  <a:cubicBezTo>
                    <a:pt x="325575" y="453729"/>
                    <a:pt x="325401" y="453983"/>
                    <a:pt x="325154" y="453976"/>
                  </a:cubicBezTo>
                  <a:cubicBezTo>
                    <a:pt x="301540" y="453111"/>
                    <a:pt x="277933" y="451978"/>
                    <a:pt x="254377" y="450481"/>
                  </a:cubicBezTo>
                  <a:cubicBezTo>
                    <a:pt x="254283" y="450474"/>
                    <a:pt x="254196" y="450430"/>
                    <a:pt x="254137" y="450350"/>
                  </a:cubicBezTo>
                  <a:cubicBezTo>
                    <a:pt x="211531" y="394316"/>
                    <a:pt x="142055" y="369976"/>
                    <a:pt x="75770" y="354652"/>
                  </a:cubicBezTo>
                  <a:cubicBezTo>
                    <a:pt x="75428" y="354572"/>
                    <a:pt x="75428" y="354078"/>
                    <a:pt x="75777" y="354006"/>
                  </a:cubicBezTo>
                  <a:cubicBezTo>
                    <a:pt x="107071" y="347263"/>
                    <a:pt x="140130" y="346558"/>
                    <a:pt x="171707" y="351797"/>
                  </a:cubicBezTo>
                  <a:close/>
                  <a:moveTo>
                    <a:pt x="92314" y="367099"/>
                  </a:moveTo>
                  <a:cubicBezTo>
                    <a:pt x="149190" y="382117"/>
                    <a:pt x="205936" y="403791"/>
                    <a:pt x="244779" y="449275"/>
                  </a:cubicBezTo>
                  <a:cubicBezTo>
                    <a:pt x="244968" y="449500"/>
                    <a:pt x="244794" y="449849"/>
                    <a:pt x="244503" y="449827"/>
                  </a:cubicBezTo>
                  <a:cubicBezTo>
                    <a:pt x="229681" y="448832"/>
                    <a:pt x="214851" y="447720"/>
                    <a:pt x="200051" y="446412"/>
                  </a:cubicBezTo>
                  <a:cubicBezTo>
                    <a:pt x="199898" y="446398"/>
                    <a:pt x="199782" y="446281"/>
                    <a:pt x="199761" y="446129"/>
                  </a:cubicBezTo>
                  <a:cubicBezTo>
                    <a:pt x="197813" y="430914"/>
                    <a:pt x="178188" y="418461"/>
                    <a:pt x="167493" y="408506"/>
                  </a:cubicBezTo>
                  <a:cubicBezTo>
                    <a:pt x="144293" y="388555"/>
                    <a:pt x="116647" y="375237"/>
                    <a:pt x="87511" y="366750"/>
                  </a:cubicBezTo>
                  <a:cubicBezTo>
                    <a:pt x="76736" y="363619"/>
                    <a:pt x="80616" y="364011"/>
                    <a:pt x="92314" y="367099"/>
                  </a:cubicBezTo>
                  <a:close/>
                  <a:moveTo>
                    <a:pt x="125584" y="461453"/>
                  </a:moveTo>
                  <a:cubicBezTo>
                    <a:pt x="124995" y="458931"/>
                    <a:pt x="124327" y="456388"/>
                    <a:pt x="123673" y="453831"/>
                  </a:cubicBezTo>
                  <a:cubicBezTo>
                    <a:pt x="123600" y="453555"/>
                    <a:pt x="123883" y="453329"/>
                    <a:pt x="124138" y="453460"/>
                  </a:cubicBezTo>
                  <a:cubicBezTo>
                    <a:pt x="138532" y="460966"/>
                    <a:pt x="155258" y="464315"/>
                    <a:pt x="171249" y="467258"/>
                  </a:cubicBezTo>
                  <a:cubicBezTo>
                    <a:pt x="231490" y="477750"/>
                    <a:pt x="292741" y="478433"/>
                    <a:pt x="353679" y="480947"/>
                  </a:cubicBezTo>
                  <a:cubicBezTo>
                    <a:pt x="396990" y="483141"/>
                    <a:pt x="440280" y="481586"/>
                    <a:pt x="483519" y="478978"/>
                  </a:cubicBezTo>
                  <a:cubicBezTo>
                    <a:pt x="550292" y="476108"/>
                    <a:pt x="618169" y="479130"/>
                    <a:pt x="683736" y="463756"/>
                  </a:cubicBezTo>
                  <a:cubicBezTo>
                    <a:pt x="683968" y="463705"/>
                    <a:pt x="684171" y="463901"/>
                    <a:pt x="684128" y="464133"/>
                  </a:cubicBezTo>
                  <a:cubicBezTo>
                    <a:pt x="673963" y="514595"/>
                    <a:pt x="666211" y="565622"/>
                    <a:pt x="658734" y="616643"/>
                  </a:cubicBezTo>
                  <a:cubicBezTo>
                    <a:pt x="658727" y="616694"/>
                    <a:pt x="658705" y="616737"/>
                    <a:pt x="658683" y="616781"/>
                  </a:cubicBezTo>
                  <a:cubicBezTo>
                    <a:pt x="652318" y="626292"/>
                    <a:pt x="644602" y="633906"/>
                    <a:pt x="635941" y="641477"/>
                  </a:cubicBezTo>
                  <a:cubicBezTo>
                    <a:pt x="635810" y="641594"/>
                    <a:pt x="635607" y="641586"/>
                    <a:pt x="635483" y="641456"/>
                  </a:cubicBezTo>
                  <a:cubicBezTo>
                    <a:pt x="569008" y="574414"/>
                    <a:pt x="594054" y="566647"/>
                    <a:pt x="533166" y="644006"/>
                  </a:cubicBezTo>
                  <a:cubicBezTo>
                    <a:pt x="530064" y="647908"/>
                    <a:pt x="529715" y="650320"/>
                    <a:pt x="525508" y="647435"/>
                  </a:cubicBezTo>
                  <a:cubicBezTo>
                    <a:pt x="520575" y="644049"/>
                    <a:pt x="516215" y="638753"/>
                    <a:pt x="511899" y="634640"/>
                  </a:cubicBezTo>
                  <a:cubicBezTo>
                    <a:pt x="496597" y="620203"/>
                    <a:pt x="481535" y="605388"/>
                    <a:pt x="465260" y="592055"/>
                  </a:cubicBezTo>
                  <a:cubicBezTo>
                    <a:pt x="460486" y="588212"/>
                    <a:pt x="454056" y="588451"/>
                    <a:pt x="450547" y="593952"/>
                  </a:cubicBezTo>
                  <a:cubicBezTo>
                    <a:pt x="435761" y="616279"/>
                    <a:pt x="422901" y="638745"/>
                    <a:pt x="410076" y="662352"/>
                  </a:cubicBezTo>
                  <a:cubicBezTo>
                    <a:pt x="409967" y="662548"/>
                    <a:pt x="409691" y="662584"/>
                    <a:pt x="409546" y="662410"/>
                  </a:cubicBezTo>
                  <a:cubicBezTo>
                    <a:pt x="392675" y="643504"/>
                    <a:pt x="376268" y="625645"/>
                    <a:pt x="359521" y="606783"/>
                  </a:cubicBezTo>
                  <a:cubicBezTo>
                    <a:pt x="359506" y="606768"/>
                    <a:pt x="359492" y="606754"/>
                    <a:pt x="359477" y="606739"/>
                  </a:cubicBezTo>
                  <a:cubicBezTo>
                    <a:pt x="345040" y="594823"/>
                    <a:pt x="323526" y="621082"/>
                    <a:pt x="317183" y="632969"/>
                  </a:cubicBezTo>
                  <a:cubicBezTo>
                    <a:pt x="311269" y="643301"/>
                    <a:pt x="305689" y="657360"/>
                    <a:pt x="293395" y="661378"/>
                  </a:cubicBezTo>
                  <a:cubicBezTo>
                    <a:pt x="279779" y="665825"/>
                    <a:pt x="264935" y="657658"/>
                    <a:pt x="255954" y="647813"/>
                  </a:cubicBezTo>
                  <a:cubicBezTo>
                    <a:pt x="243537" y="634204"/>
                    <a:pt x="238218" y="615378"/>
                    <a:pt x="232936" y="598180"/>
                  </a:cubicBezTo>
                  <a:cubicBezTo>
                    <a:pt x="229971" y="588539"/>
                    <a:pt x="219283" y="586759"/>
                    <a:pt x="212011" y="592658"/>
                  </a:cubicBezTo>
                  <a:cubicBezTo>
                    <a:pt x="193207" y="608919"/>
                    <a:pt x="171649" y="622695"/>
                    <a:pt x="155505" y="641717"/>
                  </a:cubicBezTo>
                  <a:cubicBezTo>
                    <a:pt x="155323" y="641928"/>
                    <a:pt x="154981" y="641833"/>
                    <a:pt x="154930" y="641564"/>
                  </a:cubicBezTo>
                  <a:cubicBezTo>
                    <a:pt x="144918" y="581621"/>
                    <a:pt x="138764" y="520828"/>
                    <a:pt x="125584" y="461453"/>
                  </a:cubicBezTo>
                  <a:close/>
                  <a:moveTo>
                    <a:pt x="647268" y="694183"/>
                  </a:moveTo>
                  <a:cubicBezTo>
                    <a:pt x="647239" y="694394"/>
                    <a:pt x="647014" y="694511"/>
                    <a:pt x="646818" y="694423"/>
                  </a:cubicBezTo>
                  <a:cubicBezTo>
                    <a:pt x="638687" y="690863"/>
                    <a:pt x="630775" y="693798"/>
                    <a:pt x="622630" y="696196"/>
                  </a:cubicBezTo>
                  <a:cubicBezTo>
                    <a:pt x="599263" y="703011"/>
                    <a:pt x="575693" y="709151"/>
                    <a:pt x="551956" y="714520"/>
                  </a:cubicBezTo>
                  <a:cubicBezTo>
                    <a:pt x="424027" y="743220"/>
                    <a:pt x="291179" y="733201"/>
                    <a:pt x="164616" y="702859"/>
                  </a:cubicBezTo>
                  <a:cubicBezTo>
                    <a:pt x="164485" y="702830"/>
                    <a:pt x="164390" y="702720"/>
                    <a:pt x="164369" y="702590"/>
                  </a:cubicBezTo>
                  <a:cubicBezTo>
                    <a:pt x="162131" y="688160"/>
                    <a:pt x="159886" y="673738"/>
                    <a:pt x="157662" y="659307"/>
                  </a:cubicBezTo>
                  <a:cubicBezTo>
                    <a:pt x="157633" y="659119"/>
                    <a:pt x="157771" y="658944"/>
                    <a:pt x="157968" y="658937"/>
                  </a:cubicBezTo>
                  <a:cubicBezTo>
                    <a:pt x="174591" y="658370"/>
                    <a:pt x="199615" y="632809"/>
                    <a:pt x="213965" y="622797"/>
                  </a:cubicBezTo>
                  <a:cubicBezTo>
                    <a:pt x="214147" y="622673"/>
                    <a:pt x="214387" y="622761"/>
                    <a:pt x="214459" y="622964"/>
                  </a:cubicBezTo>
                  <a:cubicBezTo>
                    <a:pt x="219538" y="637801"/>
                    <a:pt x="225946" y="652121"/>
                    <a:pt x="236162" y="664277"/>
                  </a:cubicBezTo>
                  <a:cubicBezTo>
                    <a:pt x="261360" y="695113"/>
                    <a:pt x="310666" y="696864"/>
                    <a:pt x="330545" y="659424"/>
                  </a:cubicBezTo>
                  <a:cubicBezTo>
                    <a:pt x="336989" y="649455"/>
                    <a:pt x="340913" y="637343"/>
                    <a:pt x="349145" y="628697"/>
                  </a:cubicBezTo>
                  <a:cubicBezTo>
                    <a:pt x="349276" y="628559"/>
                    <a:pt x="349509" y="628559"/>
                    <a:pt x="349639" y="628704"/>
                  </a:cubicBezTo>
                  <a:cubicBezTo>
                    <a:pt x="359179" y="639065"/>
                    <a:pt x="368537" y="649607"/>
                    <a:pt x="377954" y="660092"/>
                  </a:cubicBezTo>
                  <a:cubicBezTo>
                    <a:pt x="387094" y="670272"/>
                    <a:pt x="399105" y="689867"/>
                    <a:pt x="415366" y="685610"/>
                  </a:cubicBezTo>
                  <a:cubicBezTo>
                    <a:pt x="415380" y="685603"/>
                    <a:pt x="415402" y="685603"/>
                    <a:pt x="415417" y="685595"/>
                  </a:cubicBezTo>
                  <a:cubicBezTo>
                    <a:pt x="429847" y="680190"/>
                    <a:pt x="433748" y="661887"/>
                    <a:pt x="442017" y="650189"/>
                  </a:cubicBezTo>
                  <a:cubicBezTo>
                    <a:pt x="442024" y="650182"/>
                    <a:pt x="442024" y="650174"/>
                    <a:pt x="442031" y="650167"/>
                  </a:cubicBezTo>
                  <a:cubicBezTo>
                    <a:pt x="448556" y="638673"/>
                    <a:pt x="454652" y="627105"/>
                    <a:pt x="460639" y="615415"/>
                  </a:cubicBezTo>
                  <a:cubicBezTo>
                    <a:pt x="460741" y="615212"/>
                    <a:pt x="461010" y="615175"/>
                    <a:pt x="461162" y="615342"/>
                  </a:cubicBezTo>
                  <a:cubicBezTo>
                    <a:pt x="469562" y="624206"/>
                    <a:pt x="478389" y="632722"/>
                    <a:pt x="487130" y="641186"/>
                  </a:cubicBezTo>
                  <a:cubicBezTo>
                    <a:pt x="498792" y="651126"/>
                    <a:pt x="508085" y="665461"/>
                    <a:pt x="523016" y="670606"/>
                  </a:cubicBezTo>
                  <a:cubicBezTo>
                    <a:pt x="523030" y="670613"/>
                    <a:pt x="523045" y="670613"/>
                    <a:pt x="523052" y="670620"/>
                  </a:cubicBezTo>
                  <a:cubicBezTo>
                    <a:pt x="539553" y="675067"/>
                    <a:pt x="549100" y="659685"/>
                    <a:pt x="557826" y="648649"/>
                  </a:cubicBezTo>
                  <a:cubicBezTo>
                    <a:pt x="565782" y="638578"/>
                    <a:pt x="573731" y="628508"/>
                    <a:pt x="581687" y="618437"/>
                  </a:cubicBezTo>
                  <a:cubicBezTo>
                    <a:pt x="581811" y="618278"/>
                    <a:pt x="582058" y="618270"/>
                    <a:pt x="582189" y="618423"/>
                  </a:cubicBezTo>
                  <a:cubicBezTo>
                    <a:pt x="593828" y="631647"/>
                    <a:pt x="605890" y="644522"/>
                    <a:pt x="617355" y="657898"/>
                  </a:cubicBezTo>
                  <a:cubicBezTo>
                    <a:pt x="617362" y="657905"/>
                    <a:pt x="617369" y="657912"/>
                    <a:pt x="617377" y="657920"/>
                  </a:cubicBezTo>
                  <a:cubicBezTo>
                    <a:pt x="625515" y="670032"/>
                    <a:pt x="640308" y="672822"/>
                    <a:pt x="651352" y="663202"/>
                  </a:cubicBezTo>
                  <a:cubicBezTo>
                    <a:pt x="651584" y="662998"/>
                    <a:pt x="651933" y="663180"/>
                    <a:pt x="651890" y="663485"/>
                  </a:cubicBezTo>
                  <a:cubicBezTo>
                    <a:pt x="650364" y="673723"/>
                    <a:pt x="648830" y="683960"/>
                    <a:pt x="647268" y="694183"/>
                  </a:cubicBezTo>
                  <a:close/>
                  <a:moveTo>
                    <a:pt x="619557" y="864712"/>
                  </a:moveTo>
                  <a:cubicBezTo>
                    <a:pt x="591155" y="990497"/>
                    <a:pt x="266286" y="985418"/>
                    <a:pt x="202529" y="893434"/>
                  </a:cubicBezTo>
                  <a:cubicBezTo>
                    <a:pt x="193701" y="880515"/>
                    <a:pt x="190954" y="866623"/>
                    <a:pt x="188208" y="851190"/>
                  </a:cubicBezTo>
                  <a:cubicBezTo>
                    <a:pt x="180491" y="807704"/>
                    <a:pt x="173945" y="764008"/>
                    <a:pt x="167123" y="720369"/>
                  </a:cubicBezTo>
                  <a:cubicBezTo>
                    <a:pt x="167086" y="720130"/>
                    <a:pt x="167311" y="719933"/>
                    <a:pt x="167544" y="720006"/>
                  </a:cubicBezTo>
                  <a:cubicBezTo>
                    <a:pt x="312794" y="766761"/>
                    <a:pt x="498973" y="764480"/>
                    <a:pt x="643432" y="715908"/>
                  </a:cubicBezTo>
                  <a:cubicBezTo>
                    <a:pt x="643665" y="715828"/>
                    <a:pt x="643897" y="716025"/>
                    <a:pt x="643853" y="716272"/>
                  </a:cubicBezTo>
                  <a:cubicBezTo>
                    <a:pt x="636021" y="765788"/>
                    <a:pt x="628806" y="815435"/>
                    <a:pt x="619557" y="864712"/>
                  </a:cubicBezTo>
                  <a:close/>
                </a:path>
              </a:pathLst>
            </a:custGeom>
            <a:solidFill>
              <a:srgbClr val="000000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34" name="Graphic 153">
              <a:extLst>
                <a:ext uri="{FF2B5EF4-FFF2-40B4-BE49-F238E27FC236}">
                  <a16:creationId xmlns:a16="http://schemas.microsoft.com/office/drawing/2014/main" id="{B7979E3C-1815-4346-A122-8AA04F0E77AA}"/>
                </a:ext>
              </a:extLst>
            </p:cNvPr>
            <p:cNvGrpSpPr/>
            <p:nvPr/>
          </p:nvGrpSpPr>
          <p:grpSpPr>
            <a:xfrm>
              <a:off x="9847706" y="5337609"/>
              <a:ext cx="284527" cy="52308"/>
              <a:chOff x="9847706" y="5337609"/>
              <a:chExt cx="284527" cy="52308"/>
            </a:xfrm>
            <a:solidFill>
              <a:srgbClr val="000000"/>
            </a:solidFill>
          </p:grpSpPr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502ED3BC-9E64-544F-810C-BE4B169D127A}"/>
                  </a:ext>
                </a:extLst>
              </p:cNvPr>
              <p:cNvSpPr/>
              <p:nvPr/>
            </p:nvSpPr>
            <p:spPr>
              <a:xfrm>
                <a:off x="9847706" y="5353880"/>
                <a:ext cx="35343" cy="36037"/>
              </a:xfrm>
              <a:custGeom>
                <a:avLst/>
                <a:gdLst>
                  <a:gd name="connsiteX0" fmla="*/ 635 w 35343"/>
                  <a:gd name="connsiteY0" fmla="*/ 22552 h 36037"/>
                  <a:gd name="connsiteX1" fmla="*/ 28093 w 35343"/>
                  <a:gd name="connsiteY1" fmla="*/ 3755 h 36037"/>
                  <a:gd name="connsiteX2" fmla="*/ 635 w 35343"/>
                  <a:gd name="connsiteY2" fmla="*/ 22552 h 36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343" h="36037">
                    <a:moveTo>
                      <a:pt x="635" y="22552"/>
                    </a:moveTo>
                    <a:cubicBezTo>
                      <a:pt x="12253" y="53090"/>
                      <a:pt x="51343" y="25160"/>
                      <a:pt x="28093" y="3755"/>
                    </a:cubicBezTo>
                    <a:cubicBezTo>
                      <a:pt x="14927" y="-6802"/>
                      <a:pt x="-3680" y="6640"/>
                      <a:pt x="635" y="225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566327D3-FCFB-0E43-B4B7-D170E2882AB8}"/>
                  </a:ext>
                </a:extLst>
              </p:cNvPr>
              <p:cNvSpPr/>
              <p:nvPr/>
            </p:nvSpPr>
            <p:spPr>
              <a:xfrm>
                <a:off x="9977919" y="5351526"/>
                <a:ext cx="27615" cy="27611"/>
              </a:xfrm>
              <a:custGeom>
                <a:avLst/>
                <a:gdLst>
                  <a:gd name="connsiteX0" fmla="*/ 4062 w 27615"/>
                  <a:gd name="connsiteY0" fmla="*/ 23212 h 27611"/>
                  <a:gd name="connsiteX1" fmla="*/ 23215 w 27615"/>
                  <a:gd name="connsiteY1" fmla="*/ 4060 h 27611"/>
                  <a:gd name="connsiteX2" fmla="*/ 4062 w 27615"/>
                  <a:gd name="connsiteY2" fmla="*/ 23212 h 2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615" h="27611">
                    <a:moveTo>
                      <a:pt x="4062" y="23212"/>
                    </a:moveTo>
                    <a:cubicBezTo>
                      <a:pt x="17736" y="36160"/>
                      <a:pt x="36163" y="17726"/>
                      <a:pt x="23215" y="4060"/>
                    </a:cubicBezTo>
                    <a:cubicBezTo>
                      <a:pt x="10652" y="-8402"/>
                      <a:pt x="-8406" y="10649"/>
                      <a:pt x="4062" y="232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BE55DB73-5261-2E43-A135-A2AC9F217E62}"/>
                  </a:ext>
                </a:extLst>
              </p:cNvPr>
              <p:cNvSpPr/>
              <p:nvPr/>
            </p:nvSpPr>
            <p:spPr>
              <a:xfrm>
                <a:off x="10094819" y="5337609"/>
                <a:ext cx="37415" cy="37461"/>
              </a:xfrm>
              <a:custGeom>
                <a:avLst/>
                <a:gdLst>
                  <a:gd name="connsiteX0" fmla="*/ 5530 w 37415"/>
                  <a:gd name="connsiteY0" fmla="*/ 31905 h 37461"/>
                  <a:gd name="connsiteX1" fmla="*/ 31883 w 37415"/>
                  <a:gd name="connsiteY1" fmla="*/ 5552 h 37461"/>
                  <a:gd name="connsiteX2" fmla="*/ 5530 w 37415"/>
                  <a:gd name="connsiteY2" fmla="*/ 31905 h 37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415" h="37461">
                    <a:moveTo>
                      <a:pt x="5530" y="31905"/>
                    </a:moveTo>
                    <a:cubicBezTo>
                      <a:pt x="23324" y="48864"/>
                      <a:pt x="48747" y="23223"/>
                      <a:pt x="31883" y="5552"/>
                    </a:cubicBezTo>
                    <a:cubicBezTo>
                      <a:pt x="14089" y="-11399"/>
                      <a:pt x="-11327" y="14242"/>
                      <a:pt x="5530" y="319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177" name="Graphic 176" descr="illustration of speech bubble with &quot;Perfect!&quot;">
            <a:extLst>
              <a:ext uri="{FF2B5EF4-FFF2-40B4-BE49-F238E27FC236}">
                <a16:creationId xmlns:a16="http://schemas.microsoft.com/office/drawing/2014/main" id="{862E9018-ADB8-E84A-A43F-52BB334BD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7557" y="1868757"/>
            <a:ext cx="1278049" cy="1060864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6B371304-00EB-1849-A889-CA981EB953A8}"/>
              </a:ext>
            </a:extLst>
          </p:cNvPr>
          <p:cNvSpPr txBox="1"/>
          <p:nvPr/>
        </p:nvSpPr>
        <p:spPr>
          <a:xfrm rot="21020753">
            <a:off x="4032766" y="1982276"/>
            <a:ext cx="1158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odern Love Caps" pitchFamily="82" charset="0"/>
              </a:rPr>
              <a:t>Not Again!</a:t>
            </a:r>
          </a:p>
        </p:txBody>
      </p:sp>
      <p:grpSp>
        <p:nvGrpSpPr>
          <p:cNvPr id="239" name="Group 238" descr="illustration of a woman">
            <a:extLst>
              <a:ext uri="{FF2B5EF4-FFF2-40B4-BE49-F238E27FC236}">
                <a16:creationId xmlns:a16="http://schemas.microsoft.com/office/drawing/2014/main" id="{9C7BDDC7-2B60-0C4D-B48E-82A66C217324}"/>
              </a:ext>
            </a:extLst>
          </p:cNvPr>
          <p:cNvGrpSpPr/>
          <p:nvPr/>
        </p:nvGrpSpPr>
        <p:grpSpPr>
          <a:xfrm>
            <a:off x="3180270" y="2466876"/>
            <a:ext cx="1964373" cy="3803382"/>
            <a:chOff x="5190366" y="2705540"/>
            <a:chExt cx="1964373" cy="3803382"/>
          </a:xfrm>
        </p:grpSpPr>
        <p:grpSp>
          <p:nvGrpSpPr>
            <p:cNvPr id="7" name="Graphic 178">
              <a:extLst>
                <a:ext uri="{FF2B5EF4-FFF2-40B4-BE49-F238E27FC236}">
                  <a16:creationId xmlns:a16="http://schemas.microsoft.com/office/drawing/2014/main" id="{143CBC82-176F-8D46-A3BB-7D1E46CA227E}"/>
                </a:ext>
              </a:extLst>
            </p:cNvPr>
            <p:cNvGrpSpPr/>
            <p:nvPr/>
          </p:nvGrpSpPr>
          <p:grpSpPr>
            <a:xfrm>
              <a:off x="5190366" y="2705540"/>
              <a:ext cx="1964373" cy="3803382"/>
              <a:chOff x="5190366" y="2705540"/>
              <a:chExt cx="1964373" cy="3803382"/>
            </a:xfrm>
          </p:grpSpPr>
          <p:grpSp>
            <p:nvGrpSpPr>
              <p:cNvPr id="9" name="Graphic 178">
                <a:extLst>
                  <a:ext uri="{FF2B5EF4-FFF2-40B4-BE49-F238E27FC236}">
                    <a16:creationId xmlns:a16="http://schemas.microsoft.com/office/drawing/2014/main" id="{B03C69D9-0415-354F-8560-5E26E7CE0E41}"/>
                  </a:ext>
                </a:extLst>
              </p:cNvPr>
              <p:cNvGrpSpPr/>
              <p:nvPr/>
            </p:nvGrpSpPr>
            <p:grpSpPr>
              <a:xfrm>
                <a:off x="5190366" y="3170328"/>
                <a:ext cx="1964373" cy="3338594"/>
                <a:chOff x="5190366" y="3170328"/>
                <a:chExt cx="1964373" cy="3338594"/>
              </a:xfrm>
            </p:grpSpPr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613821D7-88AC-D244-B537-14E95A1657E0}"/>
                    </a:ext>
                  </a:extLst>
                </p:cNvPr>
                <p:cNvSpPr/>
                <p:nvPr/>
              </p:nvSpPr>
              <p:spPr>
                <a:xfrm>
                  <a:off x="5197248" y="3172208"/>
                  <a:ext cx="1950768" cy="3330878"/>
                </a:xfrm>
                <a:custGeom>
                  <a:avLst/>
                  <a:gdLst>
                    <a:gd name="connsiteX0" fmla="*/ 1949463 w 1950768"/>
                    <a:gd name="connsiteY0" fmla="*/ 463432 h 3330878"/>
                    <a:gd name="connsiteX1" fmla="*/ 1918304 w 1950768"/>
                    <a:gd name="connsiteY1" fmla="*/ 462191 h 3330878"/>
                    <a:gd name="connsiteX2" fmla="*/ 1896958 w 1950768"/>
                    <a:gd name="connsiteY2" fmla="*/ 441928 h 3330878"/>
                    <a:gd name="connsiteX3" fmla="*/ 1796460 w 1950768"/>
                    <a:gd name="connsiteY3" fmla="*/ 421343 h 3330878"/>
                    <a:gd name="connsiteX4" fmla="*/ 1816277 w 1950768"/>
                    <a:gd name="connsiteY4" fmla="*/ 409231 h 3330878"/>
                    <a:gd name="connsiteX5" fmla="*/ 1743541 w 1950768"/>
                    <a:gd name="connsiteY5" fmla="*/ 380907 h 3330878"/>
                    <a:gd name="connsiteX6" fmla="*/ 1714532 w 1950768"/>
                    <a:gd name="connsiteY6" fmla="*/ 369771 h 3330878"/>
                    <a:gd name="connsiteX7" fmla="*/ 1641482 w 1950768"/>
                    <a:gd name="connsiteY7" fmla="*/ 353534 h 3330878"/>
                    <a:gd name="connsiteX8" fmla="*/ 1399961 w 1950768"/>
                    <a:gd name="connsiteY8" fmla="*/ 527958 h 3330878"/>
                    <a:gd name="connsiteX9" fmla="*/ 1275819 w 1950768"/>
                    <a:gd name="connsiteY9" fmla="*/ 636863 h 3330878"/>
                    <a:gd name="connsiteX10" fmla="*/ 1133729 w 1950768"/>
                    <a:gd name="connsiteY10" fmla="*/ 318894 h 3330878"/>
                    <a:gd name="connsiteX11" fmla="*/ 987654 w 1950768"/>
                    <a:gd name="connsiteY11" fmla="*/ 192504 h 3330878"/>
                    <a:gd name="connsiteX12" fmla="*/ 870556 w 1950768"/>
                    <a:gd name="connsiteY12" fmla="*/ 169695 h 3330878"/>
                    <a:gd name="connsiteX13" fmla="*/ 813297 w 1950768"/>
                    <a:gd name="connsiteY13" fmla="*/ 124696 h 3330878"/>
                    <a:gd name="connsiteX14" fmla="*/ 584582 w 1950768"/>
                    <a:gd name="connsiteY14" fmla="*/ 0 h 3330878"/>
                    <a:gd name="connsiteX15" fmla="*/ 559028 w 1950768"/>
                    <a:gd name="connsiteY15" fmla="*/ 125903 h 3330878"/>
                    <a:gd name="connsiteX16" fmla="*/ 497320 w 1950768"/>
                    <a:gd name="connsiteY16" fmla="*/ 151812 h 3330878"/>
                    <a:gd name="connsiteX17" fmla="*/ 351990 w 1950768"/>
                    <a:gd name="connsiteY17" fmla="*/ 207021 h 3330878"/>
                    <a:gd name="connsiteX18" fmla="*/ 96803 w 1950768"/>
                    <a:gd name="connsiteY18" fmla="*/ 489168 h 3330878"/>
                    <a:gd name="connsiteX19" fmla="*/ 1729 w 1950768"/>
                    <a:gd name="connsiteY19" fmla="*/ 727415 h 3330878"/>
                    <a:gd name="connsiteX20" fmla="*/ 1547 w 1950768"/>
                    <a:gd name="connsiteY20" fmla="*/ 749563 h 3330878"/>
                    <a:gd name="connsiteX21" fmla="*/ 360042 w 1950768"/>
                    <a:gd name="connsiteY21" fmla="*/ 1038488 h 3330878"/>
                    <a:gd name="connsiteX22" fmla="*/ 457604 w 1950768"/>
                    <a:gd name="connsiteY22" fmla="*/ 1048665 h 3330878"/>
                    <a:gd name="connsiteX23" fmla="*/ 425841 w 1950768"/>
                    <a:gd name="connsiteY23" fmla="*/ 1180487 h 3330878"/>
                    <a:gd name="connsiteX24" fmla="*/ 457117 w 1950768"/>
                    <a:gd name="connsiteY24" fmla="*/ 1192351 h 3330878"/>
                    <a:gd name="connsiteX25" fmla="*/ 405256 w 1950768"/>
                    <a:gd name="connsiteY25" fmla="*/ 1333044 h 3330878"/>
                    <a:gd name="connsiteX26" fmla="*/ 361671 w 1950768"/>
                    <a:gd name="connsiteY26" fmla="*/ 1595787 h 3330878"/>
                    <a:gd name="connsiteX27" fmla="*/ 336240 w 1950768"/>
                    <a:gd name="connsiteY27" fmla="*/ 1791936 h 3330878"/>
                    <a:gd name="connsiteX28" fmla="*/ 312025 w 1950768"/>
                    <a:gd name="connsiteY28" fmla="*/ 1982035 h 3330878"/>
                    <a:gd name="connsiteX29" fmla="*/ 285669 w 1950768"/>
                    <a:gd name="connsiteY29" fmla="*/ 2118850 h 3330878"/>
                    <a:gd name="connsiteX30" fmla="*/ 500908 w 1950768"/>
                    <a:gd name="connsiteY30" fmla="*/ 2197555 h 3330878"/>
                    <a:gd name="connsiteX31" fmla="*/ 494724 w 1950768"/>
                    <a:gd name="connsiteY31" fmla="*/ 2533033 h 3330878"/>
                    <a:gd name="connsiteX32" fmla="*/ 522808 w 1950768"/>
                    <a:gd name="connsiteY32" fmla="*/ 2659242 h 3330878"/>
                    <a:gd name="connsiteX33" fmla="*/ 609714 w 1950768"/>
                    <a:gd name="connsiteY33" fmla="*/ 2895844 h 3330878"/>
                    <a:gd name="connsiteX34" fmla="*/ 632921 w 1950768"/>
                    <a:gd name="connsiteY34" fmla="*/ 3008866 h 3330878"/>
                    <a:gd name="connsiteX35" fmla="*/ 630341 w 1950768"/>
                    <a:gd name="connsiteY35" fmla="*/ 3011776 h 3330878"/>
                    <a:gd name="connsiteX36" fmla="*/ 607457 w 1950768"/>
                    <a:gd name="connsiteY36" fmla="*/ 3082651 h 3330878"/>
                    <a:gd name="connsiteX37" fmla="*/ 658310 w 1950768"/>
                    <a:gd name="connsiteY37" fmla="*/ 3186778 h 3330878"/>
                    <a:gd name="connsiteX38" fmla="*/ 661683 w 1950768"/>
                    <a:gd name="connsiteY38" fmla="*/ 3259944 h 3330878"/>
                    <a:gd name="connsiteX39" fmla="*/ 697050 w 1950768"/>
                    <a:gd name="connsiteY39" fmla="*/ 3261845 h 3330878"/>
                    <a:gd name="connsiteX40" fmla="*/ 693421 w 1950768"/>
                    <a:gd name="connsiteY40" fmla="*/ 3190408 h 3330878"/>
                    <a:gd name="connsiteX41" fmla="*/ 714287 w 1950768"/>
                    <a:gd name="connsiteY41" fmla="*/ 3193070 h 3330878"/>
                    <a:gd name="connsiteX42" fmla="*/ 859304 w 1950768"/>
                    <a:gd name="connsiteY42" fmla="*/ 3328438 h 3330878"/>
                    <a:gd name="connsiteX43" fmla="*/ 1036084 w 1950768"/>
                    <a:gd name="connsiteY43" fmla="*/ 3275164 h 3330878"/>
                    <a:gd name="connsiteX44" fmla="*/ 977766 w 1950768"/>
                    <a:gd name="connsiteY44" fmla="*/ 3217284 h 3330878"/>
                    <a:gd name="connsiteX45" fmla="*/ 1004610 w 1950768"/>
                    <a:gd name="connsiteY45" fmla="*/ 3121392 h 3330878"/>
                    <a:gd name="connsiteX46" fmla="*/ 1043359 w 1950768"/>
                    <a:gd name="connsiteY46" fmla="*/ 3243682 h 3330878"/>
                    <a:gd name="connsiteX47" fmla="*/ 1186995 w 1950768"/>
                    <a:gd name="connsiteY47" fmla="*/ 3294774 h 3330878"/>
                    <a:gd name="connsiteX48" fmla="*/ 1232242 w 1950768"/>
                    <a:gd name="connsiteY48" fmla="*/ 3203726 h 3330878"/>
                    <a:gd name="connsiteX49" fmla="*/ 1164723 w 1950768"/>
                    <a:gd name="connsiteY49" fmla="*/ 3166920 h 3330878"/>
                    <a:gd name="connsiteX50" fmla="*/ 1143410 w 1950768"/>
                    <a:gd name="connsiteY50" fmla="*/ 3070060 h 3330878"/>
                    <a:gd name="connsiteX51" fmla="*/ 1141475 w 1950768"/>
                    <a:gd name="connsiteY51" fmla="*/ 2928731 h 3330878"/>
                    <a:gd name="connsiteX52" fmla="*/ 1232250 w 1950768"/>
                    <a:gd name="connsiteY52" fmla="*/ 2430039 h 3330878"/>
                    <a:gd name="connsiteX53" fmla="*/ 1277051 w 1950768"/>
                    <a:gd name="connsiteY53" fmla="*/ 2219364 h 3330878"/>
                    <a:gd name="connsiteX54" fmla="*/ 1313898 w 1950768"/>
                    <a:gd name="connsiteY54" fmla="*/ 2192487 h 3330878"/>
                    <a:gd name="connsiteX55" fmla="*/ 1325869 w 1950768"/>
                    <a:gd name="connsiteY55" fmla="*/ 2132888 h 3330878"/>
                    <a:gd name="connsiteX56" fmla="*/ 1399556 w 1950768"/>
                    <a:gd name="connsiteY56" fmla="*/ 2101728 h 3330878"/>
                    <a:gd name="connsiteX57" fmla="*/ 1385650 w 1950768"/>
                    <a:gd name="connsiteY57" fmla="*/ 1900850 h 3330878"/>
                    <a:gd name="connsiteX58" fmla="*/ 1307152 w 1950768"/>
                    <a:gd name="connsiteY58" fmla="*/ 1435045 h 3330878"/>
                    <a:gd name="connsiteX59" fmla="*/ 1254051 w 1950768"/>
                    <a:gd name="connsiteY59" fmla="*/ 1228934 h 3330878"/>
                    <a:gd name="connsiteX60" fmla="*/ 1249661 w 1950768"/>
                    <a:gd name="connsiteY60" fmla="*/ 1208778 h 3330878"/>
                    <a:gd name="connsiteX61" fmla="*/ 1254043 w 1950768"/>
                    <a:gd name="connsiteY61" fmla="*/ 1207893 h 3330878"/>
                    <a:gd name="connsiteX62" fmla="*/ 1263302 w 1950768"/>
                    <a:gd name="connsiteY62" fmla="*/ 1192822 h 3330878"/>
                    <a:gd name="connsiteX63" fmla="*/ 1169303 w 1950768"/>
                    <a:gd name="connsiteY63" fmla="*/ 852383 h 3330878"/>
                    <a:gd name="connsiteX64" fmla="*/ 1275166 w 1950768"/>
                    <a:gd name="connsiteY64" fmla="*/ 892256 h 3330878"/>
                    <a:gd name="connsiteX65" fmla="*/ 1649055 w 1950768"/>
                    <a:gd name="connsiteY65" fmla="*/ 445392 h 3330878"/>
                    <a:gd name="connsiteX66" fmla="*/ 1792583 w 1950768"/>
                    <a:gd name="connsiteY66" fmla="*/ 494781 h 3330878"/>
                    <a:gd name="connsiteX67" fmla="*/ 1949463 w 1950768"/>
                    <a:gd name="connsiteY67" fmla="*/ 463432 h 3330878"/>
                    <a:gd name="connsiteX68" fmla="*/ 498486 w 1950768"/>
                    <a:gd name="connsiteY68" fmla="*/ 813651 h 3330878"/>
                    <a:gd name="connsiteX69" fmla="*/ 485688 w 1950768"/>
                    <a:gd name="connsiteY69" fmla="*/ 875159 h 3330878"/>
                    <a:gd name="connsiteX70" fmla="*/ 459340 w 1950768"/>
                    <a:gd name="connsiteY70" fmla="*/ 940016 h 3330878"/>
                    <a:gd name="connsiteX71" fmla="*/ 445823 w 1950768"/>
                    <a:gd name="connsiteY71" fmla="*/ 946705 h 3330878"/>
                    <a:gd name="connsiteX72" fmla="*/ 406901 w 1950768"/>
                    <a:gd name="connsiteY72" fmla="*/ 932452 h 3330878"/>
                    <a:gd name="connsiteX73" fmla="*/ 279171 w 1950768"/>
                    <a:gd name="connsiteY73" fmla="*/ 831318 h 3330878"/>
                    <a:gd name="connsiteX74" fmla="*/ 198962 w 1950768"/>
                    <a:gd name="connsiteY74" fmla="*/ 765494 h 3330878"/>
                    <a:gd name="connsiteX75" fmla="*/ 392532 w 1950768"/>
                    <a:gd name="connsiteY75" fmla="*/ 588450 h 3330878"/>
                    <a:gd name="connsiteX76" fmla="*/ 500900 w 1950768"/>
                    <a:gd name="connsiteY76" fmla="*/ 765229 h 3330878"/>
                    <a:gd name="connsiteX77" fmla="*/ 498486 w 1950768"/>
                    <a:gd name="connsiteY77" fmla="*/ 813651 h 3330878"/>
                    <a:gd name="connsiteX78" fmla="*/ 980511 w 1950768"/>
                    <a:gd name="connsiteY78" fmla="*/ 2443879 h 3330878"/>
                    <a:gd name="connsiteX79" fmla="*/ 962910 w 1950768"/>
                    <a:gd name="connsiteY79" fmla="*/ 2973250 h 3330878"/>
                    <a:gd name="connsiteX80" fmla="*/ 947111 w 1950768"/>
                    <a:gd name="connsiteY80" fmla="*/ 3070284 h 3330878"/>
                    <a:gd name="connsiteX81" fmla="*/ 952741 w 1950768"/>
                    <a:gd name="connsiteY81" fmla="*/ 3195368 h 3330878"/>
                    <a:gd name="connsiteX82" fmla="*/ 948202 w 1950768"/>
                    <a:gd name="connsiteY82" fmla="*/ 3196633 h 3330878"/>
                    <a:gd name="connsiteX83" fmla="*/ 813975 w 1950768"/>
                    <a:gd name="connsiteY83" fmla="*/ 2989049 h 3330878"/>
                    <a:gd name="connsiteX84" fmla="*/ 770199 w 1950768"/>
                    <a:gd name="connsiteY84" fmla="*/ 2550411 h 3330878"/>
                    <a:gd name="connsiteX85" fmla="*/ 766148 w 1950768"/>
                    <a:gd name="connsiteY85" fmla="*/ 2256145 h 3330878"/>
                    <a:gd name="connsiteX86" fmla="*/ 999468 w 1950768"/>
                    <a:gd name="connsiteY86" fmla="*/ 2275102 h 3330878"/>
                    <a:gd name="connsiteX87" fmla="*/ 980511 w 1950768"/>
                    <a:gd name="connsiteY87" fmla="*/ 2443879 h 3330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950768" h="3330878">
                      <a:moveTo>
                        <a:pt x="1949463" y="463432"/>
                      </a:moveTo>
                      <a:cubicBezTo>
                        <a:pt x="1935095" y="449278"/>
                        <a:pt x="1918304" y="462191"/>
                        <a:pt x="1918304" y="462191"/>
                      </a:cubicBezTo>
                      <a:cubicBezTo>
                        <a:pt x="1926778" y="440399"/>
                        <a:pt x="1896958" y="441928"/>
                        <a:pt x="1896958" y="441928"/>
                      </a:cubicBezTo>
                      <a:cubicBezTo>
                        <a:pt x="1831778" y="446045"/>
                        <a:pt x="1796460" y="421343"/>
                        <a:pt x="1796460" y="421343"/>
                      </a:cubicBezTo>
                      <a:lnTo>
                        <a:pt x="1816277" y="409231"/>
                      </a:lnTo>
                      <a:cubicBezTo>
                        <a:pt x="1812871" y="391349"/>
                        <a:pt x="1767649" y="384256"/>
                        <a:pt x="1743541" y="380907"/>
                      </a:cubicBezTo>
                      <a:cubicBezTo>
                        <a:pt x="1733141" y="379461"/>
                        <a:pt x="1723254" y="375616"/>
                        <a:pt x="1714532" y="369771"/>
                      </a:cubicBezTo>
                      <a:cubicBezTo>
                        <a:pt x="1668400" y="338843"/>
                        <a:pt x="1641482" y="353534"/>
                        <a:pt x="1641482" y="353534"/>
                      </a:cubicBezTo>
                      <a:lnTo>
                        <a:pt x="1399961" y="527958"/>
                      </a:lnTo>
                      <a:lnTo>
                        <a:pt x="1275819" y="636863"/>
                      </a:lnTo>
                      <a:cubicBezTo>
                        <a:pt x="1275819" y="636863"/>
                        <a:pt x="1174098" y="401642"/>
                        <a:pt x="1133729" y="318894"/>
                      </a:cubicBezTo>
                      <a:cubicBezTo>
                        <a:pt x="1102040" y="253947"/>
                        <a:pt x="1061167" y="217744"/>
                        <a:pt x="987654" y="192504"/>
                      </a:cubicBezTo>
                      <a:cubicBezTo>
                        <a:pt x="898202" y="161799"/>
                        <a:pt x="870556" y="169695"/>
                        <a:pt x="870556" y="169695"/>
                      </a:cubicBezTo>
                      <a:cubicBezTo>
                        <a:pt x="844812" y="168182"/>
                        <a:pt x="817711" y="131682"/>
                        <a:pt x="813297" y="124696"/>
                      </a:cubicBezTo>
                      <a:cubicBezTo>
                        <a:pt x="784237" y="78688"/>
                        <a:pt x="584582" y="0"/>
                        <a:pt x="584582" y="0"/>
                      </a:cubicBezTo>
                      <a:cubicBezTo>
                        <a:pt x="589327" y="81011"/>
                        <a:pt x="574140" y="106813"/>
                        <a:pt x="559028" y="125903"/>
                      </a:cubicBezTo>
                      <a:cubicBezTo>
                        <a:pt x="531564" y="160609"/>
                        <a:pt x="497320" y="151812"/>
                        <a:pt x="497320" y="151812"/>
                      </a:cubicBezTo>
                      <a:cubicBezTo>
                        <a:pt x="457365" y="146968"/>
                        <a:pt x="351990" y="207021"/>
                        <a:pt x="351990" y="207021"/>
                      </a:cubicBezTo>
                      <a:cubicBezTo>
                        <a:pt x="221226" y="289355"/>
                        <a:pt x="140396" y="421368"/>
                        <a:pt x="96803" y="489168"/>
                      </a:cubicBezTo>
                      <a:cubicBezTo>
                        <a:pt x="59575" y="547072"/>
                        <a:pt x="14188" y="687616"/>
                        <a:pt x="1729" y="727415"/>
                      </a:cubicBezTo>
                      <a:cubicBezTo>
                        <a:pt x="-528" y="734615"/>
                        <a:pt x="-561" y="742312"/>
                        <a:pt x="1547" y="749563"/>
                      </a:cubicBezTo>
                      <a:cubicBezTo>
                        <a:pt x="64238" y="965364"/>
                        <a:pt x="322707" y="1031287"/>
                        <a:pt x="360042" y="1038488"/>
                      </a:cubicBezTo>
                      <a:cubicBezTo>
                        <a:pt x="398758" y="1045962"/>
                        <a:pt x="457604" y="1048665"/>
                        <a:pt x="457604" y="1048665"/>
                      </a:cubicBezTo>
                      <a:cubicBezTo>
                        <a:pt x="467294" y="1074095"/>
                        <a:pt x="425841" y="1180487"/>
                        <a:pt x="425841" y="1180487"/>
                      </a:cubicBezTo>
                      <a:lnTo>
                        <a:pt x="457117" y="1192351"/>
                      </a:lnTo>
                      <a:cubicBezTo>
                        <a:pt x="457117" y="1192351"/>
                        <a:pt x="416152" y="1288243"/>
                        <a:pt x="405256" y="1333044"/>
                      </a:cubicBezTo>
                      <a:cubicBezTo>
                        <a:pt x="394359" y="1377844"/>
                        <a:pt x="361671" y="1595787"/>
                        <a:pt x="361671" y="1595787"/>
                      </a:cubicBezTo>
                      <a:lnTo>
                        <a:pt x="336240" y="1791936"/>
                      </a:lnTo>
                      <a:lnTo>
                        <a:pt x="312025" y="1982035"/>
                      </a:lnTo>
                      <a:lnTo>
                        <a:pt x="285669" y="2118850"/>
                      </a:lnTo>
                      <a:lnTo>
                        <a:pt x="500908" y="2197555"/>
                      </a:lnTo>
                      <a:cubicBezTo>
                        <a:pt x="469228" y="2373607"/>
                        <a:pt x="477942" y="2449153"/>
                        <a:pt x="494724" y="2533033"/>
                      </a:cubicBezTo>
                      <a:cubicBezTo>
                        <a:pt x="503223" y="2575502"/>
                        <a:pt x="507621" y="2618683"/>
                        <a:pt x="522808" y="2659242"/>
                      </a:cubicBezTo>
                      <a:lnTo>
                        <a:pt x="609714" y="2895844"/>
                      </a:lnTo>
                      <a:cubicBezTo>
                        <a:pt x="622843" y="2931592"/>
                        <a:pt x="633946" y="2970795"/>
                        <a:pt x="632921" y="3008866"/>
                      </a:cubicBezTo>
                      <a:lnTo>
                        <a:pt x="630341" y="3011776"/>
                      </a:lnTo>
                      <a:cubicBezTo>
                        <a:pt x="602497" y="3035991"/>
                        <a:pt x="607457" y="3082651"/>
                        <a:pt x="607457" y="3082651"/>
                      </a:cubicBezTo>
                      <a:lnTo>
                        <a:pt x="658310" y="3186778"/>
                      </a:lnTo>
                      <a:lnTo>
                        <a:pt x="661683" y="3259944"/>
                      </a:lnTo>
                      <a:lnTo>
                        <a:pt x="697050" y="3261845"/>
                      </a:lnTo>
                      <a:lnTo>
                        <a:pt x="693421" y="3190408"/>
                      </a:lnTo>
                      <a:lnTo>
                        <a:pt x="714287" y="3193070"/>
                      </a:lnTo>
                      <a:cubicBezTo>
                        <a:pt x="748192" y="3226007"/>
                        <a:pt x="759815" y="3306398"/>
                        <a:pt x="859304" y="3328438"/>
                      </a:cubicBezTo>
                      <a:cubicBezTo>
                        <a:pt x="922532" y="3342443"/>
                        <a:pt x="1036282" y="3292360"/>
                        <a:pt x="1036084" y="3275164"/>
                      </a:cubicBezTo>
                      <a:cubicBezTo>
                        <a:pt x="1035877" y="3257968"/>
                        <a:pt x="977766" y="3217284"/>
                        <a:pt x="977766" y="3217284"/>
                      </a:cubicBezTo>
                      <a:cubicBezTo>
                        <a:pt x="977766" y="3217284"/>
                        <a:pt x="983983" y="3120425"/>
                        <a:pt x="1004610" y="3121392"/>
                      </a:cubicBezTo>
                      <a:cubicBezTo>
                        <a:pt x="1025237" y="3122359"/>
                        <a:pt x="1028825" y="3203726"/>
                        <a:pt x="1043359" y="3243682"/>
                      </a:cubicBezTo>
                      <a:cubicBezTo>
                        <a:pt x="1057893" y="3283638"/>
                        <a:pt x="1115599" y="3298138"/>
                        <a:pt x="1186995" y="3294774"/>
                      </a:cubicBezTo>
                      <a:cubicBezTo>
                        <a:pt x="1269329" y="3290897"/>
                        <a:pt x="1252819" y="3230363"/>
                        <a:pt x="1232242" y="3203726"/>
                      </a:cubicBezTo>
                      <a:cubicBezTo>
                        <a:pt x="1211657" y="3177089"/>
                        <a:pt x="1164723" y="3166920"/>
                        <a:pt x="1164723" y="3166920"/>
                      </a:cubicBezTo>
                      <a:lnTo>
                        <a:pt x="1143410" y="3070060"/>
                      </a:lnTo>
                      <a:cubicBezTo>
                        <a:pt x="1137499" y="3034618"/>
                        <a:pt x="1135035" y="2964082"/>
                        <a:pt x="1141475" y="2928731"/>
                      </a:cubicBezTo>
                      <a:lnTo>
                        <a:pt x="1232250" y="2430039"/>
                      </a:lnTo>
                      <a:lnTo>
                        <a:pt x="1277051" y="2219364"/>
                      </a:lnTo>
                      <a:cubicBezTo>
                        <a:pt x="1277051" y="2219364"/>
                        <a:pt x="1300786" y="2212345"/>
                        <a:pt x="1313898" y="2192487"/>
                      </a:cubicBezTo>
                      <a:cubicBezTo>
                        <a:pt x="1327010" y="2172629"/>
                        <a:pt x="1325869" y="2132888"/>
                        <a:pt x="1325869" y="2132888"/>
                      </a:cubicBezTo>
                      <a:cubicBezTo>
                        <a:pt x="1365825" y="2129259"/>
                        <a:pt x="1399556" y="2101728"/>
                        <a:pt x="1399556" y="2101728"/>
                      </a:cubicBezTo>
                      <a:lnTo>
                        <a:pt x="1385650" y="1900850"/>
                      </a:lnTo>
                      <a:cubicBezTo>
                        <a:pt x="1382748" y="1872625"/>
                        <a:pt x="1343512" y="1589735"/>
                        <a:pt x="1307152" y="1435045"/>
                      </a:cubicBezTo>
                      <a:lnTo>
                        <a:pt x="1254051" y="1228934"/>
                      </a:lnTo>
                      <a:lnTo>
                        <a:pt x="1249661" y="1208778"/>
                      </a:lnTo>
                      <a:lnTo>
                        <a:pt x="1254043" y="1207893"/>
                      </a:lnTo>
                      <a:cubicBezTo>
                        <a:pt x="1260913" y="1206504"/>
                        <a:pt x="1265171" y="1199576"/>
                        <a:pt x="1263302" y="1192822"/>
                      </a:cubicBezTo>
                      <a:lnTo>
                        <a:pt x="1169303" y="852383"/>
                      </a:lnTo>
                      <a:cubicBezTo>
                        <a:pt x="1231052" y="903235"/>
                        <a:pt x="1275166" y="892256"/>
                        <a:pt x="1275166" y="892256"/>
                      </a:cubicBezTo>
                      <a:cubicBezTo>
                        <a:pt x="1403507" y="847456"/>
                        <a:pt x="1649055" y="445392"/>
                        <a:pt x="1649055" y="445392"/>
                      </a:cubicBezTo>
                      <a:cubicBezTo>
                        <a:pt x="1685381" y="469607"/>
                        <a:pt x="1792583" y="494781"/>
                        <a:pt x="1792583" y="494781"/>
                      </a:cubicBezTo>
                      <a:cubicBezTo>
                        <a:pt x="1894254" y="511746"/>
                        <a:pt x="1961062" y="474865"/>
                        <a:pt x="1949463" y="463432"/>
                      </a:cubicBezTo>
                      <a:close/>
                      <a:moveTo>
                        <a:pt x="498486" y="813651"/>
                      </a:moveTo>
                      <a:lnTo>
                        <a:pt x="485688" y="875159"/>
                      </a:lnTo>
                      <a:lnTo>
                        <a:pt x="459340" y="940016"/>
                      </a:lnTo>
                      <a:cubicBezTo>
                        <a:pt x="457580" y="945704"/>
                        <a:pt x="451412" y="948755"/>
                        <a:pt x="445823" y="946705"/>
                      </a:cubicBezTo>
                      <a:lnTo>
                        <a:pt x="406901" y="932452"/>
                      </a:lnTo>
                      <a:cubicBezTo>
                        <a:pt x="379652" y="919456"/>
                        <a:pt x="299666" y="855293"/>
                        <a:pt x="279171" y="831318"/>
                      </a:cubicBezTo>
                      <a:lnTo>
                        <a:pt x="198962" y="765494"/>
                      </a:lnTo>
                      <a:cubicBezTo>
                        <a:pt x="330701" y="685309"/>
                        <a:pt x="392532" y="588450"/>
                        <a:pt x="392532" y="588450"/>
                      </a:cubicBezTo>
                      <a:cubicBezTo>
                        <a:pt x="434381" y="628554"/>
                        <a:pt x="500900" y="765229"/>
                        <a:pt x="500900" y="765229"/>
                      </a:cubicBezTo>
                      <a:cubicBezTo>
                        <a:pt x="486383" y="784591"/>
                        <a:pt x="498486" y="813651"/>
                        <a:pt x="498486" y="813651"/>
                      </a:cubicBezTo>
                      <a:close/>
                      <a:moveTo>
                        <a:pt x="980511" y="2443879"/>
                      </a:moveTo>
                      <a:cubicBezTo>
                        <a:pt x="989084" y="2541358"/>
                        <a:pt x="1000815" y="2776489"/>
                        <a:pt x="962910" y="2973250"/>
                      </a:cubicBezTo>
                      <a:cubicBezTo>
                        <a:pt x="962910" y="2973250"/>
                        <a:pt x="933123" y="2990397"/>
                        <a:pt x="947111" y="3070284"/>
                      </a:cubicBezTo>
                      <a:cubicBezTo>
                        <a:pt x="958338" y="3134388"/>
                        <a:pt x="954643" y="3179900"/>
                        <a:pt x="952741" y="3195368"/>
                      </a:cubicBezTo>
                      <a:cubicBezTo>
                        <a:pt x="952468" y="3197616"/>
                        <a:pt x="949633" y="3198394"/>
                        <a:pt x="948202" y="3196633"/>
                      </a:cubicBezTo>
                      <a:cubicBezTo>
                        <a:pt x="928014" y="3171872"/>
                        <a:pt x="831733" y="3051591"/>
                        <a:pt x="813975" y="2989049"/>
                      </a:cubicBezTo>
                      <a:cubicBezTo>
                        <a:pt x="813975" y="2989049"/>
                        <a:pt x="778706" y="2690873"/>
                        <a:pt x="770199" y="2550411"/>
                      </a:cubicBezTo>
                      <a:cubicBezTo>
                        <a:pt x="761692" y="2409950"/>
                        <a:pt x="766148" y="2256145"/>
                        <a:pt x="766148" y="2256145"/>
                      </a:cubicBezTo>
                      <a:cubicBezTo>
                        <a:pt x="766148" y="2256145"/>
                        <a:pt x="932230" y="2282319"/>
                        <a:pt x="999468" y="2275102"/>
                      </a:cubicBezTo>
                      <a:cubicBezTo>
                        <a:pt x="999468" y="2275094"/>
                        <a:pt x="971938" y="2346399"/>
                        <a:pt x="980511" y="244387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82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DE33A27F-594A-4742-A6D3-5F0A858CDF03}"/>
                    </a:ext>
                  </a:extLst>
                </p:cNvPr>
                <p:cNvSpPr/>
                <p:nvPr/>
              </p:nvSpPr>
              <p:spPr>
                <a:xfrm>
                  <a:off x="5960884" y="3551471"/>
                  <a:ext cx="366708" cy="798539"/>
                </a:xfrm>
                <a:custGeom>
                  <a:avLst/>
                  <a:gdLst>
                    <a:gd name="connsiteX0" fmla="*/ 366083 w 366708"/>
                    <a:gd name="connsiteY0" fmla="*/ 778614 h 798539"/>
                    <a:gd name="connsiteX1" fmla="*/ 335693 w 366708"/>
                    <a:gd name="connsiteY1" fmla="*/ 448112 h 798539"/>
                    <a:gd name="connsiteX2" fmla="*/ 294687 w 366708"/>
                    <a:gd name="connsiteY2" fmla="*/ 202722 h 798539"/>
                    <a:gd name="connsiteX3" fmla="*/ 257798 w 366708"/>
                    <a:gd name="connsiteY3" fmla="*/ 2860 h 798539"/>
                    <a:gd name="connsiteX4" fmla="*/ 252408 w 366708"/>
                    <a:gd name="connsiteY4" fmla="*/ 99 h 798539"/>
                    <a:gd name="connsiteX5" fmla="*/ 4992 w 366708"/>
                    <a:gd name="connsiteY5" fmla="*/ 1248 h 798539"/>
                    <a:gd name="connsiteX6" fmla="*/ 1801 w 366708"/>
                    <a:gd name="connsiteY6" fmla="*/ 12384 h 798539"/>
                    <a:gd name="connsiteX7" fmla="*/ 113360 w 366708"/>
                    <a:gd name="connsiteY7" fmla="*/ 337876 h 798539"/>
                    <a:gd name="connsiteX8" fmla="*/ 213924 w 366708"/>
                    <a:gd name="connsiteY8" fmla="*/ 796413 h 798539"/>
                    <a:gd name="connsiteX9" fmla="*/ 355319 w 366708"/>
                    <a:gd name="connsiteY9" fmla="*/ 789072 h 798539"/>
                    <a:gd name="connsiteX10" fmla="*/ 366083 w 366708"/>
                    <a:gd name="connsiteY10" fmla="*/ 778614 h 79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708" h="798539">
                      <a:moveTo>
                        <a:pt x="366083" y="778614"/>
                      </a:moveTo>
                      <a:cubicBezTo>
                        <a:pt x="332237" y="669659"/>
                        <a:pt x="339769" y="560597"/>
                        <a:pt x="335693" y="448112"/>
                      </a:cubicBezTo>
                      <a:cubicBezTo>
                        <a:pt x="335122" y="363083"/>
                        <a:pt x="303417" y="286123"/>
                        <a:pt x="294687" y="202722"/>
                      </a:cubicBezTo>
                      <a:cubicBezTo>
                        <a:pt x="291281" y="136460"/>
                        <a:pt x="285725" y="65179"/>
                        <a:pt x="257798" y="2860"/>
                      </a:cubicBezTo>
                      <a:cubicBezTo>
                        <a:pt x="256872" y="785"/>
                        <a:pt x="254624" y="-356"/>
                        <a:pt x="252408" y="99"/>
                      </a:cubicBezTo>
                      <a:cubicBezTo>
                        <a:pt x="171777" y="6002"/>
                        <a:pt x="84979" y="17477"/>
                        <a:pt x="4992" y="1248"/>
                      </a:cubicBezTo>
                      <a:cubicBezTo>
                        <a:pt x="446" y="124"/>
                        <a:pt x="-1836" y="9094"/>
                        <a:pt x="1801" y="12384"/>
                      </a:cubicBezTo>
                      <a:cubicBezTo>
                        <a:pt x="90030" y="96570"/>
                        <a:pt x="101885" y="219240"/>
                        <a:pt x="113360" y="337876"/>
                      </a:cubicBezTo>
                      <a:cubicBezTo>
                        <a:pt x="122438" y="495996"/>
                        <a:pt x="165758" y="651207"/>
                        <a:pt x="213924" y="796413"/>
                      </a:cubicBezTo>
                      <a:cubicBezTo>
                        <a:pt x="261461" y="801473"/>
                        <a:pt x="310172" y="796893"/>
                        <a:pt x="355319" y="789072"/>
                      </a:cubicBezTo>
                      <a:cubicBezTo>
                        <a:pt x="365356" y="787336"/>
                        <a:pt x="368117" y="784790"/>
                        <a:pt x="366083" y="7786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2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2" name="Graphic 178">
                  <a:extLst>
                    <a:ext uri="{FF2B5EF4-FFF2-40B4-BE49-F238E27FC236}">
                      <a16:creationId xmlns:a16="http://schemas.microsoft.com/office/drawing/2014/main" id="{3255AE37-4DE2-B14C-A229-3841A2EBA495}"/>
                    </a:ext>
                  </a:extLst>
                </p:cNvPr>
                <p:cNvGrpSpPr/>
                <p:nvPr/>
              </p:nvGrpSpPr>
              <p:grpSpPr>
                <a:xfrm>
                  <a:off x="5807991" y="6150744"/>
                  <a:ext cx="631112" cy="342782"/>
                  <a:chOff x="5807991" y="6150744"/>
                  <a:chExt cx="631112" cy="342782"/>
                </a:xfrm>
                <a:solidFill>
                  <a:srgbClr val="FFFFFF"/>
                </a:solidFill>
              </p:grpSpPr>
              <p:sp>
                <p:nvSpPr>
                  <p:cNvPr id="13" name="Freeform 12">
                    <a:extLst>
                      <a:ext uri="{FF2B5EF4-FFF2-40B4-BE49-F238E27FC236}">
                        <a16:creationId xmlns:a16="http://schemas.microsoft.com/office/drawing/2014/main" id="{B02779B3-9F6E-D642-92CC-F0F76BCBBB62}"/>
                      </a:ext>
                    </a:extLst>
                  </p:cNvPr>
                  <p:cNvSpPr/>
                  <p:nvPr/>
                </p:nvSpPr>
                <p:spPr>
                  <a:xfrm>
                    <a:off x="6141843" y="6150744"/>
                    <a:ext cx="297259" cy="313536"/>
                  </a:xfrm>
                  <a:custGeom>
                    <a:avLst/>
                    <a:gdLst>
                      <a:gd name="connsiteX0" fmla="*/ 14843 w 297259"/>
                      <a:gd name="connsiteY0" fmla="*/ 493 h 313536"/>
                      <a:gd name="connsiteX1" fmla="*/ 5154 w 297259"/>
                      <a:gd name="connsiteY1" fmla="*/ 95418 h 313536"/>
                      <a:gd name="connsiteX2" fmla="*/ 17687 w 297259"/>
                      <a:gd name="connsiteY2" fmla="*/ 220329 h 313536"/>
                      <a:gd name="connsiteX3" fmla="*/ 20605 w 297259"/>
                      <a:gd name="connsiteY3" fmla="*/ 225330 h 313536"/>
                      <a:gd name="connsiteX4" fmla="*/ 28591 w 297259"/>
                      <a:gd name="connsiteY4" fmla="*/ 221776 h 313536"/>
                      <a:gd name="connsiteX5" fmla="*/ 57659 w 297259"/>
                      <a:gd name="connsiteY5" fmla="*/ 135275 h 313536"/>
                      <a:gd name="connsiteX6" fmla="*/ 67076 w 297259"/>
                      <a:gd name="connsiteY6" fmla="*/ 145543 h 313536"/>
                      <a:gd name="connsiteX7" fmla="*/ 67373 w 297259"/>
                      <a:gd name="connsiteY7" fmla="*/ 149528 h 313536"/>
                      <a:gd name="connsiteX8" fmla="*/ 101848 w 297259"/>
                      <a:gd name="connsiteY8" fmla="*/ 253861 h 313536"/>
                      <a:gd name="connsiteX9" fmla="*/ 112992 w 297259"/>
                      <a:gd name="connsiteY9" fmla="*/ 284243 h 313536"/>
                      <a:gd name="connsiteX10" fmla="*/ 294435 w 297259"/>
                      <a:gd name="connsiteY10" fmla="*/ 252918 h 313536"/>
                      <a:gd name="connsiteX11" fmla="*/ 227941 w 297259"/>
                      <a:gd name="connsiteY11" fmla="*/ 190343 h 313536"/>
                      <a:gd name="connsiteX12" fmla="*/ 141233 w 297259"/>
                      <a:gd name="connsiteY12" fmla="*/ 208986 h 313536"/>
                      <a:gd name="connsiteX13" fmla="*/ 113794 w 297259"/>
                      <a:gd name="connsiteY13" fmla="*/ 198817 h 313536"/>
                      <a:gd name="connsiteX14" fmla="*/ 55204 w 297259"/>
                      <a:gd name="connsiteY14" fmla="*/ 30842 h 313536"/>
                      <a:gd name="connsiteX15" fmla="*/ 14843 w 297259"/>
                      <a:gd name="connsiteY15" fmla="*/ 493 h 313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97259" h="313536">
                        <a:moveTo>
                          <a:pt x="14843" y="493"/>
                        </a:moveTo>
                        <a:cubicBezTo>
                          <a:pt x="-4222" y="7223"/>
                          <a:pt x="-1907" y="68095"/>
                          <a:pt x="5154" y="95418"/>
                        </a:cubicBezTo>
                        <a:cubicBezTo>
                          <a:pt x="14264" y="134175"/>
                          <a:pt x="20051" y="176405"/>
                          <a:pt x="17687" y="220329"/>
                        </a:cubicBezTo>
                        <a:cubicBezTo>
                          <a:pt x="17513" y="222454"/>
                          <a:pt x="18976" y="224148"/>
                          <a:pt x="20605" y="225330"/>
                        </a:cubicBezTo>
                        <a:cubicBezTo>
                          <a:pt x="23540" y="227951"/>
                          <a:pt x="28600" y="225752"/>
                          <a:pt x="28591" y="221776"/>
                        </a:cubicBezTo>
                        <a:cubicBezTo>
                          <a:pt x="27285" y="210020"/>
                          <a:pt x="44638" y="135878"/>
                          <a:pt x="57659" y="135275"/>
                        </a:cubicBezTo>
                        <a:cubicBezTo>
                          <a:pt x="63851" y="133770"/>
                          <a:pt x="69068" y="140177"/>
                          <a:pt x="67076" y="145543"/>
                        </a:cubicBezTo>
                        <a:cubicBezTo>
                          <a:pt x="66596" y="146849"/>
                          <a:pt x="66712" y="148304"/>
                          <a:pt x="67373" y="149528"/>
                        </a:cubicBezTo>
                        <a:cubicBezTo>
                          <a:pt x="83379" y="178893"/>
                          <a:pt x="96243" y="216451"/>
                          <a:pt x="101848" y="253861"/>
                        </a:cubicBezTo>
                        <a:cubicBezTo>
                          <a:pt x="103204" y="264550"/>
                          <a:pt x="104535" y="276083"/>
                          <a:pt x="112992" y="284243"/>
                        </a:cubicBezTo>
                        <a:cubicBezTo>
                          <a:pt x="147078" y="309855"/>
                          <a:pt x="321419" y="347116"/>
                          <a:pt x="294435" y="252918"/>
                        </a:cubicBezTo>
                        <a:cubicBezTo>
                          <a:pt x="284820" y="220023"/>
                          <a:pt x="254735" y="203455"/>
                          <a:pt x="227941" y="190343"/>
                        </a:cubicBezTo>
                        <a:cubicBezTo>
                          <a:pt x="203866" y="192625"/>
                          <a:pt x="172872" y="205282"/>
                          <a:pt x="141233" y="208986"/>
                        </a:cubicBezTo>
                        <a:cubicBezTo>
                          <a:pt x="129213" y="212847"/>
                          <a:pt x="118969" y="209052"/>
                          <a:pt x="113794" y="198817"/>
                        </a:cubicBezTo>
                        <a:cubicBezTo>
                          <a:pt x="93242" y="145683"/>
                          <a:pt x="71416" y="85167"/>
                          <a:pt x="55204" y="30842"/>
                        </a:cubicBezTo>
                        <a:cubicBezTo>
                          <a:pt x="46316" y="1088"/>
                          <a:pt x="20332" y="-1441"/>
                          <a:pt x="14843" y="49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" name="Freeform 13">
                    <a:extLst>
                      <a:ext uri="{FF2B5EF4-FFF2-40B4-BE49-F238E27FC236}">
                        <a16:creationId xmlns:a16="http://schemas.microsoft.com/office/drawing/2014/main" id="{AF549BD0-0547-EA40-85D4-E6AF1FDD3AAE}"/>
                      </a:ext>
                    </a:extLst>
                  </p:cNvPr>
                  <p:cNvSpPr/>
                  <p:nvPr/>
                </p:nvSpPr>
                <p:spPr>
                  <a:xfrm>
                    <a:off x="5807991" y="6187912"/>
                    <a:ext cx="420886" cy="305614"/>
                  </a:xfrm>
                  <a:custGeom>
                    <a:avLst/>
                    <a:gdLst>
                      <a:gd name="connsiteX0" fmla="*/ 374845 w 420886"/>
                      <a:gd name="connsiteY0" fmla="*/ 213965 h 305614"/>
                      <a:gd name="connsiteX1" fmla="*/ 339386 w 420886"/>
                      <a:gd name="connsiteY1" fmla="*/ 185666 h 305614"/>
                      <a:gd name="connsiteX2" fmla="*/ 333252 w 420886"/>
                      <a:gd name="connsiteY2" fmla="*/ 184806 h 305614"/>
                      <a:gd name="connsiteX3" fmla="*/ 181911 w 420886"/>
                      <a:gd name="connsiteY3" fmla="*/ 221720 h 305614"/>
                      <a:gd name="connsiteX4" fmla="*/ 116078 w 420886"/>
                      <a:gd name="connsiteY4" fmla="*/ 146925 h 305614"/>
                      <a:gd name="connsiteX5" fmla="*/ 25502 w 420886"/>
                      <a:gd name="connsiteY5" fmla="*/ 3364 h 305614"/>
                      <a:gd name="connsiteX6" fmla="*/ 17176 w 420886"/>
                      <a:gd name="connsiteY6" fmla="*/ 1702 h 305614"/>
                      <a:gd name="connsiteX7" fmla="*/ 24212 w 420886"/>
                      <a:gd name="connsiteY7" fmla="*/ 116047 h 305614"/>
                      <a:gd name="connsiteX8" fmla="*/ 51659 w 420886"/>
                      <a:gd name="connsiteY8" fmla="*/ 238097 h 305614"/>
                      <a:gd name="connsiteX9" fmla="*/ 84919 w 420886"/>
                      <a:gd name="connsiteY9" fmla="*/ 245844 h 305614"/>
                      <a:gd name="connsiteX10" fmla="*/ 83629 w 420886"/>
                      <a:gd name="connsiteY10" fmla="*/ 163832 h 305614"/>
                      <a:gd name="connsiteX11" fmla="*/ 90185 w 420886"/>
                      <a:gd name="connsiteY11" fmla="*/ 168486 h 305614"/>
                      <a:gd name="connsiteX12" fmla="*/ 192890 w 420886"/>
                      <a:gd name="connsiteY12" fmla="*/ 285072 h 305614"/>
                      <a:gd name="connsiteX13" fmla="*/ 418471 w 420886"/>
                      <a:gd name="connsiteY13" fmla="*/ 266198 h 305614"/>
                      <a:gd name="connsiteX14" fmla="*/ 374845 w 420886"/>
                      <a:gd name="connsiteY14" fmla="*/ 213965 h 305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20886" h="305614">
                        <a:moveTo>
                          <a:pt x="374845" y="213965"/>
                        </a:moveTo>
                        <a:cubicBezTo>
                          <a:pt x="363411" y="206020"/>
                          <a:pt x="348348" y="195554"/>
                          <a:pt x="339386" y="185666"/>
                        </a:cubicBezTo>
                        <a:cubicBezTo>
                          <a:pt x="337815" y="183938"/>
                          <a:pt x="335236" y="183574"/>
                          <a:pt x="333252" y="184806"/>
                        </a:cubicBezTo>
                        <a:cubicBezTo>
                          <a:pt x="293164" y="209641"/>
                          <a:pt x="226761" y="230863"/>
                          <a:pt x="181911" y="221720"/>
                        </a:cubicBezTo>
                        <a:cubicBezTo>
                          <a:pt x="155373" y="199985"/>
                          <a:pt x="138921" y="172554"/>
                          <a:pt x="116078" y="146925"/>
                        </a:cubicBezTo>
                        <a:cubicBezTo>
                          <a:pt x="82141" y="103009"/>
                          <a:pt x="42177" y="56316"/>
                          <a:pt x="25502" y="3364"/>
                        </a:cubicBezTo>
                        <a:cubicBezTo>
                          <a:pt x="24518" y="-175"/>
                          <a:pt x="19458" y="-1233"/>
                          <a:pt x="17176" y="1702"/>
                        </a:cubicBezTo>
                        <a:cubicBezTo>
                          <a:pt x="-15513" y="40649"/>
                          <a:pt x="5123" y="81911"/>
                          <a:pt x="24212" y="116047"/>
                        </a:cubicBezTo>
                        <a:cubicBezTo>
                          <a:pt x="47319" y="153647"/>
                          <a:pt x="56405" y="199381"/>
                          <a:pt x="51659" y="238097"/>
                        </a:cubicBezTo>
                        <a:cubicBezTo>
                          <a:pt x="49940" y="247017"/>
                          <a:pt x="80892" y="248324"/>
                          <a:pt x="84919" y="245844"/>
                        </a:cubicBezTo>
                        <a:cubicBezTo>
                          <a:pt x="90838" y="232541"/>
                          <a:pt x="71683" y="169644"/>
                          <a:pt x="83629" y="163832"/>
                        </a:cubicBezTo>
                        <a:cubicBezTo>
                          <a:pt x="85696" y="162832"/>
                          <a:pt x="87448" y="167610"/>
                          <a:pt x="90185" y="168486"/>
                        </a:cubicBezTo>
                        <a:cubicBezTo>
                          <a:pt x="140524" y="189345"/>
                          <a:pt x="148684" y="255475"/>
                          <a:pt x="192890" y="285072"/>
                        </a:cubicBezTo>
                        <a:cubicBezTo>
                          <a:pt x="262988" y="323779"/>
                          <a:pt x="339857" y="302243"/>
                          <a:pt x="418471" y="266198"/>
                        </a:cubicBezTo>
                        <a:cubicBezTo>
                          <a:pt x="432013" y="254516"/>
                          <a:pt x="384641" y="220331"/>
                          <a:pt x="374845" y="21396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5" name="Graphic 178">
                  <a:extLst>
                    <a:ext uri="{FF2B5EF4-FFF2-40B4-BE49-F238E27FC236}">
                      <a16:creationId xmlns:a16="http://schemas.microsoft.com/office/drawing/2014/main" id="{295F094D-38CD-C34C-BA98-82C077D4598C}"/>
                    </a:ext>
                  </a:extLst>
                </p:cNvPr>
                <p:cNvGrpSpPr/>
                <p:nvPr/>
              </p:nvGrpSpPr>
              <p:grpSpPr>
                <a:xfrm>
                  <a:off x="5301442" y="3321210"/>
                  <a:ext cx="1150664" cy="1087736"/>
                  <a:chOff x="5301442" y="3321210"/>
                  <a:chExt cx="1150664" cy="1087736"/>
                </a:xfrm>
                <a:solidFill>
                  <a:srgbClr val="FFFFFF"/>
                </a:solidFill>
              </p:grpSpPr>
              <p:sp>
                <p:nvSpPr>
                  <p:cNvPr id="16" name="Freeform 15">
                    <a:extLst>
                      <a:ext uri="{FF2B5EF4-FFF2-40B4-BE49-F238E27FC236}">
                        <a16:creationId xmlns:a16="http://schemas.microsoft.com/office/drawing/2014/main" id="{E35168AF-F709-DB45-90E4-2AE214B6E2D1}"/>
                      </a:ext>
                    </a:extLst>
                  </p:cNvPr>
                  <p:cNvSpPr/>
                  <p:nvPr/>
                </p:nvSpPr>
                <p:spPr>
                  <a:xfrm>
                    <a:off x="5301442" y="3321210"/>
                    <a:ext cx="867931" cy="1087736"/>
                  </a:xfrm>
                  <a:custGeom>
                    <a:avLst/>
                    <a:gdLst>
                      <a:gd name="connsiteX0" fmla="*/ 864512 w 867931"/>
                      <a:gd name="connsiteY0" fmla="*/ 1058354 h 1087736"/>
                      <a:gd name="connsiteX1" fmla="*/ 867868 w 867931"/>
                      <a:gd name="connsiteY1" fmla="*/ 1052948 h 1087736"/>
                      <a:gd name="connsiteX2" fmla="*/ 804235 w 867931"/>
                      <a:gd name="connsiteY2" fmla="*/ 795578 h 1087736"/>
                      <a:gd name="connsiteX3" fmla="*/ 753862 w 867931"/>
                      <a:gd name="connsiteY3" fmla="*/ 432016 h 1087736"/>
                      <a:gd name="connsiteX4" fmla="*/ 695098 w 867931"/>
                      <a:gd name="connsiteY4" fmla="*/ 287363 h 1087736"/>
                      <a:gd name="connsiteX5" fmla="*/ 383842 w 867931"/>
                      <a:gd name="connsiteY5" fmla="*/ 0 h 1087736"/>
                      <a:gd name="connsiteX6" fmla="*/ 0 w 867931"/>
                      <a:gd name="connsiteY6" fmla="*/ 336223 h 1087736"/>
                      <a:gd name="connsiteX7" fmla="*/ 254567 w 867931"/>
                      <a:gd name="connsiteY7" fmla="*/ 469566 h 1087736"/>
                      <a:gd name="connsiteX8" fmla="*/ 261677 w 867931"/>
                      <a:gd name="connsiteY8" fmla="*/ 467863 h 1087736"/>
                      <a:gd name="connsiteX9" fmla="*/ 291497 w 867931"/>
                      <a:gd name="connsiteY9" fmla="*/ 446384 h 1087736"/>
                      <a:gd name="connsiteX10" fmla="*/ 374856 w 867931"/>
                      <a:gd name="connsiteY10" fmla="*/ 570113 h 1087736"/>
                      <a:gd name="connsiteX11" fmla="*/ 391589 w 867931"/>
                      <a:gd name="connsiteY11" fmla="*/ 627678 h 1087736"/>
                      <a:gd name="connsiteX12" fmla="*/ 395566 w 867931"/>
                      <a:gd name="connsiteY12" fmla="*/ 655349 h 1087736"/>
                      <a:gd name="connsiteX13" fmla="*/ 401807 w 867931"/>
                      <a:gd name="connsiteY13" fmla="*/ 652720 h 1087736"/>
                      <a:gd name="connsiteX14" fmla="*/ 504297 w 867931"/>
                      <a:gd name="connsiteY14" fmla="*/ 594551 h 1087736"/>
                      <a:gd name="connsiteX15" fmla="*/ 486588 w 867931"/>
                      <a:gd name="connsiteY15" fmla="*/ 619353 h 1087736"/>
                      <a:gd name="connsiteX16" fmla="*/ 459075 w 867931"/>
                      <a:gd name="connsiteY16" fmla="*/ 646164 h 1087736"/>
                      <a:gd name="connsiteX17" fmla="*/ 464936 w 867931"/>
                      <a:gd name="connsiteY17" fmla="*/ 648148 h 1087736"/>
                      <a:gd name="connsiteX18" fmla="*/ 524816 w 867931"/>
                      <a:gd name="connsiteY18" fmla="*/ 639244 h 1087736"/>
                      <a:gd name="connsiteX19" fmla="*/ 545104 w 867931"/>
                      <a:gd name="connsiteY19" fmla="*/ 656175 h 1087736"/>
                      <a:gd name="connsiteX20" fmla="*/ 555778 w 867931"/>
                      <a:gd name="connsiteY20" fmla="*/ 668088 h 1087736"/>
                      <a:gd name="connsiteX21" fmla="*/ 455834 w 867931"/>
                      <a:gd name="connsiteY21" fmla="*/ 734144 h 1087736"/>
                      <a:gd name="connsiteX22" fmla="*/ 460993 w 867931"/>
                      <a:gd name="connsiteY22" fmla="*/ 736583 h 1087736"/>
                      <a:gd name="connsiteX23" fmla="*/ 532728 w 867931"/>
                      <a:gd name="connsiteY23" fmla="*/ 745669 h 1087736"/>
                      <a:gd name="connsiteX24" fmla="*/ 428535 w 867931"/>
                      <a:gd name="connsiteY24" fmla="*/ 801242 h 1087736"/>
                      <a:gd name="connsiteX25" fmla="*/ 356387 w 867931"/>
                      <a:gd name="connsiteY25" fmla="*/ 894075 h 1087736"/>
                      <a:gd name="connsiteX26" fmla="*/ 334958 w 867931"/>
                      <a:gd name="connsiteY26" fmla="*/ 1001616 h 1087736"/>
                      <a:gd name="connsiteX27" fmla="*/ 328757 w 867931"/>
                      <a:gd name="connsiteY27" fmla="*/ 1030841 h 1087736"/>
                      <a:gd name="connsiteX28" fmla="*/ 423071 w 867931"/>
                      <a:gd name="connsiteY28" fmla="*/ 1060893 h 1087736"/>
                      <a:gd name="connsiteX29" fmla="*/ 864512 w 867931"/>
                      <a:gd name="connsiteY29" fmla="*/ 1058354 h 10877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867931" h="1087736">
                        <a:moveTo>
                          <a:pt x="864512" y="1058354"/>
                        </a:moveTo>
                        <a:cubicBezTo>
                          <a:pt x="866826" y="1057643"/>
                          <a:pt x="868257" y="1055337"/>
                          <a:pt x="867868" y="1052948"/>
                        </a:cubicBezTo>
                        <a:cubicBezTo>
                          <a:pt x="853334" y="964190"/>
                          <a:pt x="825573" y="882162"/>
                          <a:pt x="804235" y="795578"/>
                        </a:cubicBezTo>
                        <a:cubicBezTo>
                          <a:pt x="774877" y="675240"/>
                          <a:pt x="776622" y="553305"/>
                          <a:pt x="753862" y="432016"/>
                        </a:cubicBezTo>
                        <a:cubicBezTo>
                          <a:pt x="746793" y="381064"/>
                          <a:pt x="724811" y="331841"/>
                          <a:pt x="695098" y="287363"/>
                        </a:cubicBezTo>
                        <a:cubicBezTo>
                          <a:pt x="617220" y="170794"/>
                          <a:pt x="476602" y="77746"/>
                          <a:pt x="383842" y="0"/>
                        </a:cubicBezTo>
                        <a:cubicBezTo>
                          <a:pt x="231071" y="42453"/>
                          <a:pt x="90949" y="171745"/>
                          <a:pt x="0" y="336223"/>
                        </a:cubicBezTo>
                        <a:cubicBezTo>
                          <a:pt x="27811" y="438820"/>
                          <a:pt x="161485" y="471046"/>
                          <a:pt x="254567" y="469566"/>
                        </a:cubicBezTo>
                        <a:cubicBezTo>
                          <a:pt x="257121" y="469591"/>
                          <a:pt x="259957" y="470045"/>
                          <a:pt x="261677" y="467863"/>
                        </a:cubicBezTo>
                        <a:cubicBezTo>
                          <a:pt x="268199" y="460009"/>
                          <a:pt x="281130" y="435042"/>
                          <a:pt x="291497" y="446384"/>
                        </a:cubicBezTo>
                        <a:cubicBezTo>
                          <a:pt x="324880" y="482893"/>
                          <a:pt x="349856" y="526891"/>
                          <a:pt x="374856" y="570113"/>
                        </a:cubicBezTo>
                        <a:cubicBezTo>
                          <a:pt x="385322" y="588111"/>
                          <a:pt x="396351" y="616302"/>
                          <a:pt x="391589" y="627678"/>
                        </a:cubicBezTo>
                        <a:cubicBezTo>
                          <a:pt x="387753" y="636946"/>
                          <a:pt x="387621" y="650091"/>
                          <a:pt x="395566" y="655349"/>
                        </a:cubicBezTo>
                        <a:cubicBezTo>
                          <a:pt x="398070" y="656225"/>
                          <a:pt x="400278" y="654530"/>
                          <a:pt x="401807" y="652720"/>
                        </a:cubicBezTo>
                        <a:cubicBezTo>
                          <a:pt x="423195" y="631158"/>
                          <a:pt x="473071" y="580885"/>
                          <a:pt x="504297" y="594551"/>
                        </a:cubicBezTo>
                        <a:cubicBezTo>
                          <a:pt x="514672" y="605191"/>
                          <a:pt x="494889" y="613731"/>
                          <a:pt x="486588" y="619353"/>
                        </a:cubicBezTo>
                        <a:cubicBezTo>
                          <a:pt x="482769" y="622370"/>
                          <a:pt x="454280" y="639078"/>
                          <a:pt x="459075" y="646164"/>
                        </a:cubicBezTo>
                        <a:cubicBezTo>
                          <a:pt x="460298" y="648148"/>
                          <a:pt x="462762" y="648983"/>
                          <a:pt x="464936" y="648148"/>
                        </a:cubicBezTo>
                        <a:cubicBezTo>
                          <a:pt x="482819" y="641261"/>
                          <a:pt x="503925" y="634821"/>
                          <a:pt x="524816" y="639244"/>
                        </a:cubicBezTo>
                        <a:cubicBezTo>
                          <a:pt x="531397" y="641145"/>
                          <a:pt x="545981" y="647726"/>
                          <a:pt x="545104" y="656175"/>
                        </a:cubicBezTo>
                        <a:cubicBezTo>
                          <a:pt x="542889" y="662533"/>
                          <a:pt x="556679" y="664178"/>
                          <a:pt x="555778" y="668088"/>
                        </a:cubicBezTo>
                        <a:cubicBezTo>
                          <a:pt x="553645" y="689203"/>
                          <a:pt x="446467" y="721536"/>
                          <a:pt x="455834" y="734144"/>
                        </a:cubicBezTo>
                        <a:cubicBezTo>
                          <a:pt x="456843" y="735988"/>
                          <a:pt x="458926" y="736972"/>
                          <a:pt x="460993" y="736583"/>
                        </a:cubicBezTo>
                        <a:cubicBezTo>
                          <a:pt x="489432" y="732011"/>
                          <a:pt x="516607" y="731515"/>
                          <a:pt x="532728" y="745669"/>
                        </a:cubicBezTo>
                        <a:cubicBezTo>
                          <a:pt x="520683" y="766750"/>
                          <a:pt x="443904" y="786741"/>
                          <a:pt x="428535" y="801242"/>
                        </a:cubicBezTo>
                        <a:cubicBezTo>
                          <a:pt x="393391" y="823671"/>
                          <a:pt x="380073" y="862560"/>
                          <a:pt x="356387" y="894075"/>
                        </a:cubicBezTo>
                        <a:cubicBezTo>
                          <a:pt x="356817" y="931352"/>
                          <a:pt x="348012" y="969613"/>
                          <a:pt x="334958" y="1001616"/>
                        </a:cubicBezTo>
                        <a:cubicBezTo>
                          <a:pt x="333734" y="1009147"/>
                          <a:pt x="321350" y="1026476"/>
                          <a:pt x="328757" y="1030841"/>
                        </a:cubicBezTo>
                        <a:cubicBezTo>
                          <a:pt x="356519" y="1044416"/>
                          <a:pt x="388249" y="1054527"/>
                          <a:pt x="423071" y="1060893"/>
                        </a:cubicBezTo>
                        <a:cubicBezTo>
                          <a:pt x="577363" y="1093036"/>
                          <a:pt x="723314" y="1101080"/>
                          <a:pt x="864512" y="1058354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16">
                    <a:extLst>
                      <a:ext uri="{FF2B5EF4-FFF2-40B4-BE49-F238E27FC236}">
                        <a16:creationId xmlns:a16="http://schemas.microsoft.com/office/drawing/2014/main" id="{70FD37E1-D088-C74E-877D-B63B534CC7E7}"/>
                      </a:ext>
                    </a:extLst>
                  </p:cNvPr>
                  <p:cNvSpPr/>
                  <p:nvPr/>
                </p:nvSpPr>
                <p:spPr>
                  <a:xfrm>
                    <a:off x="6091697" y="3343275"/>
                    <a:ext cx="360409" cy="1037949"/>
                  </a:xfrm>
                  <a:custGeom>
                    <a:avLst/>
                    <a:gdLst>
                      <a:gd name="connsiteX0" fmla="*/ 157393 w 360409"/>
                      <a:gd name="connsiteY0" fmla="*/ 300583 h 1037949"/>
                      <a:gd name="connsiteX1" fmla="*/ 169852 w 360409"/>
                      <a:gd name="connsiteY1" fmla="*/ 424650 h 1037949"/>
                      <a:gd name="connsiteX2" fmla="*/ 210502 w 360409"/>
                      <a:gd name="connsiteY2" fmla="*/ 666601 h 1037949"/>
                      <a:gd name="connsiteX3" fmla="*/ 259312 w 360409"/>
                      <a:gd name="connsiteY3" fmla="*/ 1030932 h 1037949"/>
                      <a:gd name="connsiteX4" fmla="*/ 272292 w 360409"/>
                      <a:gd name="connsiteY4" fmla="*/ 1033983 h 1037949"/>
                      <a:gd name="connsiteX5" fmla="*/ 297350 w 360409"/>
                      <a:gd name="connsiteY5" fmla="*/ 1034661 h 1037949"/>
                      <a:gd name="connsiteX6" fmla="*/ 354981 w 360409"/>
                      <a:gd name="connsiteY6" fmla="*/ 1037901 h 1037949"/>
                      <a:gd name="connsiteX7" fmla="*/ 360256 w 360409"/>
                      <a:gd name="connsiteY7" fmla="*/ 1031965 h 1037949"/>
                      <a:gd name="connsiteX8" fmla="*/ 247738 w 360409"/>
                      <a:gd name="connsiteY8" fmla="*/ 406082 h 1037949"/>
                      <a:gd name="connsiteX9" fmla="*/ 249672 w 360409"/>
                      <a:gd name="connsiteY9" fmla="*/ 311801 h 1037949"/>
                      <a:gd name="connsiteX10" fmla="*/ 300640 w 360409"/>
                      <a:gd name="connsiteY10" fmla="*/ 310288 h 1037949"/>
                      <a:gd name="connsiteX11" fmla="*/ 306543 w 360409"/>
                      <a:gd name="connsiteY11" fmla="*/ 303716 h 1037949"/>
                      <a:gd name="connsiteX12" fmla="*/ 216463 w 360409"/>
                      <a:gd name="connsiteY12" fmla="*/ 117942 h 1037949"/>
                      <a:gd name="connsiteX13" fmla="*/ 5159 w 360409"/>
                      <a:gd name="connsiteY13" fmla="*/ 116 h 1037949"/>
                      <a:gd name="connsiteX14" fmla="*/ 0 w 360409"/>
                      <a:gd name="connsiteY14" fmla="*/ 2274 h 1037949"/>
                      <a:gd name="connsiteX15" fmla="*/ 157393 w 360409"/>
                      <a:gd name="connsiteY15" fmla="*/ 300583 h 10379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60409" h="1037949">
                        <a:moveTo>
                          <a:pt x="157393" y="300583"/>
                        </a:moveTo>
                        <a:cubicBezTo>
                          <a:pt x="164528" y="341878"/>
                          <a:pt x="165255" y="383148"/>
                          <a:pt x="169852" y="424650"/>
                        </a:cubicBezTo>
                        <a:cubicBezTo>
                          <a:pt x="182575" y="505942"/>
                          <a:pt x="210940" y="583101"/>
                          <a:pt x="210502" y="666601"/>
                        </a:cubicBezTo>
                        <a:cubicBezTo>
                          <a:pt x="214528" y="788642"/>
                          <a:pt x="210089" y="915736"/>
                          <a:pt x="259312" y="1030932"/>
                        </a:cubicBezTo>
                        <a:cubicBezTo>
                          <a:pt x="262768" y="1034256"/>
                          <a:pt x="268274" y="1034098"/>
                          <a:pt x="272292" y="1033983"/>
                        </a:cubicBezTo>
                        <a:cubicBezTo>
                          <a:pt x="280691" y="1034074"/>
                          <a:pt x="289074" y="1034504"/>
                          <a:pt x="297350" y="1034661"/>
                        </a:cubicBezTo>
                        <a:cubicBezTo>
                          <a:pt x="316357" y="1035165"/>
                          <a:pt x="336016" y="1035678"/>
                          <a:pt x="354981" y="1037901"/>
                        </a:cubicBezTo>
                        <a:cubicBezTo>
                          <a:pt x="358173" y="1038389"/>
                          <a:pt x="361124" y="1035099"/>
                          <a:pt x="360256" y="1031965"/>
                        </a:cubicBezTo>
                        <a:cubicBezTo>
                          <a:pt x="311041" y="825374"/>
                          <a:pt x="222217" y="623644"/>
                          <a:pt x="247738" y="406082"/>
                        </a:cubicBezTo>
                        <a:cubicBezTo>
                          <a:pt x="249325" y="390208"/>
                          <a:pt x="252260" y="339571"/>
                          <a:pt x="249672" y="311801"/>
                        </a:cubicBezTo>
                        <a:cubicBezTo>
                          <a:pt x="247994" y="293803"/>
                          <a:pt x="281353" y="303914"/>
                          <a:pt x="300640" y="310288"/>
                        </a:cubicBezTo>
                        <a:cubicBezTo>
                          <a:pt x="304435" y="311694"/>
                          <a:pt x="308312" y="307329"/>
                          <a:pt x="306543" y="303716"/>
                        </a:cubicBezTo>
                        <a:cubicBezTo>
                          <a:pt x="278732" y="240703"/>
                          <a:pt x="248424" y="178194"/>
                          <a:pt x="216463" y="117942"/>
                        </a:cubicBezTo>
                        <a:cubicBezTo>
                          <a:pt x="179400" y="40626"/>
                          <a:pt x="82152" y="19147"/>
                          <a:pt x="5159" y="116"/>
                        </a:cubicBezTo>
                        <a:cubicBezTo>
                          <a:pt x="3158" y="-330"/>
                          <a:pt x="1091" y="538"/>
                          <a:pt x="0" y="2274"/>
                        </a:cubicBezTo>
                        <a:cubicBezTo>
                          <a:pt x="60616" y="93346"/>
                          <a:pt x="140693" y="185469"/>
                          <a:pt x="157393" y="30058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40000"/>
                      <a:lumOff val="60000"/>
                    </a:schemeClr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8" name="Graphic 178">
                  <a:extLst>
                    <a:ext uri="{FF2B5EF4-FFF2-40B4-BE49-F238E27FC236}">
                      <a16:creationId xmlns:a16="http://schemas.microsoft.com/office/drawing/2014/main" id="{FEC50CEC-0444-B64A-9703-8D708F8D0866}"/>
                    </a:ext>
                  </a:extLst>
                </p:cNvPr>
                <p:cNvGrpSpPr/>
                <p:nvPr/>
              </p:nvGrpSpPr>
              <p:grpSpPr>
                <a:xfrm>
                  <a:off x="5190366" y="3170328"/>
                  <a:ext cx="1964373" cy="3338594"/>
                  <a:chOff x="5190366" y="3170328"/>
                  <a:chExt cx="1964373" cy="3338594"/>
                </a:xfrm>
              </p:grpSpPr>
              <p:grpSp>
                <p:nvGrpSpPr>
                  <p:cNvPr id="21" name="Graphic 178">
                    <a:extLst>
                      <a:ext uri="{FF2B5EF4-FFF2-40B4-BE49-F238E27FC236}">
                        <a16:creationId xmlns:a16="http://schemas.microsoft.com/office/drawing/2014/main" id="{C94E600A-9CB0-F748-9F4A-CF89D3C54EB5}"/>
                      </a:ext>
                    </a:extLst>
                  </p:cNvPr>
                  <p:cNvGrpSpPr/>
                  <p:nvPr/>
                </p:nvGrpSpPr>
                <p:grpSpPr>
                  <a:xfrm>
                    <a:off x="6010369" y="3612967"/>
                    <a:ext cx="307288" cy="655799"/>
                    <a:chOff x="6010369" y="3612967"/>
                    <a:chExt cx="307288" cy="655799"/>
                  </a:xfrm>
                  <a:solidFill>
                    <a:srgbClr val="000000"/>
                  </a:solidFill>
                </p:grpSpPr>
                <p:sp>
                  <p:nvSpPr>
                    <p:cNvPr id="22" name="Freeform 21">
                      <a:extLst>
                        <a:ext uri="{FF2B5EF4-FFF2-40B4-BE49-F238E27FC236}">
                          <a16:creationId xmlns:a16="http://schemas.microsoft.com/office/drawing/2014/main" id="{3696F1C9-F486-6141-A7D0-4EFACCC47B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0369" y="3612967"/>
                      <a:ext cx="230336" cy="16136"/>
                    </a:xfrm>
                    <a:custGeom>
                      <a:avLst/>
                      <a:gdLst>
                        <a:gd name="connsiteX0" fmla="*/ 6963 w 230336"/>
                        <a:gd name="connsiteY0" fmla="*/ 15175 h 16136"/>
                        <a:gd name="connsiteX1" fmla="*/ 223376 w 230336"/>
                        <a:gd name="connsiteY1" fmla="*/ 16134 h 16136"/>
                        <a:gd name="connsiteX2" fmla="*/ 223376 w 230336"/>
                        <a:gd name="connsiteY2" fmla="*/ 1715 h 16136"/>
                        <a:gd name="connsiteX3" fmla="*/ 6963 w 230336"/>
                        <a:gd name="connsiteY3" fmla="*/ 756 h 16136"/>
                        <a:gd name="connsiteX4" fmla="*/ 6963 w 230336"/>
                        <a:gd name="connsiteY4" fmla="*/ 15175 h 16136"/>
                        <a:gd name="connsiteX5" fmla="*/ 6963 w 230336"/>
                        <a:gd name="connsiteY5" fmla="*/ 15175 h 161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0336" h="16136">
                          <a:moveTo>
                            <a:pt x="6963" y="15175"/>
                          </a:moveTo>
                          <a:cubicBezTo>
                            <a:pt x="79095" y="13910"/>
                            <a:pt x="151252" y="14232"/>
                            <a:pt x="223376" y="16134"/>
                          </a:cubicBezTo>
                          <a:cubicBezTo>
                            <a:pt x="232660" y="16382"/>
                            <a:pt x="232652" y="1964"/>
                            <a:pt x="223376" y="1715"/>
                          </a:cubicBezTo>
                          <a:cubicBezTo>
                            <a:pt x="151252" y="-186"/>
                            <a:pt x="79095" y="-508"/>
                            <a:pt x="6963" y="756"/>
                          </a:cubicBezTo>
                          <a:cubicBezTo>
                            <a:pt x="-2304" y="914"/>
                            <a:pt x="-2338" y="15332"/>
                            <a:pt x="6963" y="15175"/>
                          </a:cubicBezTo>
                          <a:lnTo>
                            <a:pt x="6963" y="15175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7" name="Freeform 26">
                      <a:extLst>
                        <a:ext uri="{FF2B5EF4-FFF2-40B4-BE49-F238E27FC236}">
                          <a16:creationId xmlns:a16="http://schemas.microsoft.com/office/drawing/2014/main" id="{82E639CE-9B2E-724F-AF20-E0F02D7CE3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1957" y="3693463"/>
                      <a:ext cx="205352" cy="19690"/>
                    </a:xfrm>
                    <a:custGeom>
                      <a:avLst/>
                      <a:gdLst>
                        <a:gd name="connsiteX0" fmla="*/ 6960 w 205352"/>
                        <a:gd name="connsiteY0" fmla="*/ 19658 h 19690"/>
                        <a:gd name="connsiteX1" fmla="*/ 198414 w 205352"/>
                        <a:gd name="connsiteY1" fmla="*/ 14433 h 19690"/>
                        <a:gd name="connsiteX2" fmla="*/ 198414 w 205352"/>
                        <a:gd name="connsiteY2" fmla="*/ 15 h 19690"/>
                        <a:gd name="connsiteX3" fmla="*/ 6960 w 205352"/>
                        <a:gd name="connsiteY3" fmla="*/ 5240 h 19690"/>
                        <a:gd name="connsiteX4" fmla="*/ 6960 w 205352"/>
                        <a:gd name="connsiteY4" fmla="*/ 19658 h 19690"/>
                        <a:gd name="connsiteX5" fmla="*/ 6960 w 205352"/>
                        <a:gd name="connsiteY5" fmla="*/ 19658 h 196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05352" h="19690">
                          <a:moveTo>
                            <a:pt x="6960" y="19658"/>
                          </a:moveTo>
                          <a:cubicBezTo>
                            <a:pt x="70817" y="19956"/>
                            <a:pt x="134665" y="18211"/>
                            <a:pt x="198414" y="14433"/>
                          </a:cubicBezTo>
                          <a:cubicBezTo>
                            <a:pt x="207632" y="13888"/>
                            <a:pt x="207698" y="-531"/>
                            <a:pt x="198414" y="15"/>
                          </a:cubicBezTo>
                          <a:cubicBezTo>
                            <a:pt x="134673" y="3793"/>
                            <a:pt x="70817" y="5538"/>
                            <a:pt x="6960" y="5240"/>
                          </a:cubicBezTo>
                          <a:cubicBezTo>
                            <a:pt x="-2316" y="5199"/>
                            <a:pt x="-2324" y="19617"/>
                            <a:pt x="6960" y="19658"/>
                          </a:cubicBezTo>
                          <a:lnTo>
                            <a:pt x="6960" y="19658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8" name="Freeform 27">
                      <a:extLst>
                        <a:ext uri="{FF2B5EF4-FFF2-40B4-BE49-F238E27FC236}">
                          <a16:creationId xmlns:a16="http://schemas.microsoft.com/office/drawing/2014/main" id="{0F4840EA-7694-EA4D-BD13-EA337B262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0634" y="3783320"/>
                      <a:ext cx="201266" cy="28834"/>
                    </a:xfrm>
                    <a:custGeom>
                      <a:avLst/>
                      <a:gdLst>
                        <a:gd name="connsiteX0" fmla="*/ 9042 w 201266"/>
                        <a:gd name="connsiteY0" fmla="*/ 28711 h 28834"/>
                        <a:gd name="connsiteX1" fmla="*/ 194304 w 201266"/>
                        <a:gd name="connsiteY1" fmla="*/ 14565 h 28834"/>
                        <a:gd name="connsiteX2" fmla="*/ 194304 w 201266"/>
                        <a:gd name="connsiteY2" fmla="*/ 147 h 28834"/>
                        <a:gd name="connsiteX3" fmla="*/ 5206 w 201266"/>
                        <a:gd name="connsiteY3" fmla="*/ 14805 h 28834"/>
                        <a:gd name="connsiteX4" fmla="*/ 9042 w 201266"/>
                        <a:gd name="connsiteY4" fmla="*/ 28711 h 28834"/>
                        <a:gd name="connsiteX5" fmla="*/ 9042 w 201266"/>
                        <a:gd name="connsiteY5" fmla="*/ 28711 h 288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01266" h="28834">
                          <a:moveTo>
                            <a:pt x="9042" y="28711"/>
                          </a:moveTo>
                          <a:cubicBezTo>
                            <a:pt x="70203" y="18162"/>
                            <a:pt x="132249" y="13499"/>
                            <a:pt x="194304" y="14565"/>
                          </a:cubicBezTo>
                          <a:cubicBezTo>
                            <a:pt x="203588" y="14722"/>
                            <a:pt x="203588" y="313"/>
                            <a:pt x="194304" y="147"/>
                          </a:cubicBezTo>
                          <a:cubicBezTo>
                            <a:pt x="130951" y="-944"/>
                            <a:pt x="67641" y="4041"/>
                            <a:pt x="5206" y="14805"/>
                          </a:cubicBezTo>
                          <a:cubicBezTo>
                            <a:pt x="-3913" y="16384"/>
                            <a:pt x="-44" y="30282"/>
                            <a:pt x="9042" y="28711"/>
                          </a:cubicBezTo>
                          <a:lnTo>
                            <a:pt x="9042" y="2871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9" name="Freeform 28">
                      <a:extLst>
                        <a:ext uri="{FF2B5EF4-FFF2-40B4-BE49-F238E27FC236}">
                          <a16:creationId xmlns:a16="http://schemas.microsoft.com/office/drawing/2014/main" id="{CFE90884-1651-E344-BB44-CB184740BD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4929" y="3851419"/>
                      <a:ext cx="209354" cy="27143"/>
                    </a:xfrm>
                    <a:custGeom>
                      <a:avLst/>
                      <a:gdLst>
                        <a:gd name="connsiteX0" fmla="*/ 6904 w 209354"/>
                        <a:gd name="connsiteY0" fmla="*/ 27106 h 27143"/>
                        <a:gd name="connsiteX1" fmla="*/ 202401 w 209354"/>
                        <a:gd name="connsiteY1" fmla="*/ 14424 h 27143"/>
                        <a:gd name="connsiteX2" fmla="*/ 202401 w 209354"/>
                        <a:gd name="connsiteY2" fmla="*/ 6 h 27143"/>
                        <a:gd name="connsiteX3" fmla="*/ 6904 w 209354"/>
                        <a:gd name="connsiteY3" fmla="*/ 12688 h 27143"/>
                        <a:gd name="connsiteX4" fmla="*/ 6904 w 209354"/>
                        <a:gd name="connsiteY4" fmla="*/ 27106 h 27143"/>
                        <a:gd name="connsiteX5" fmla="*/ 6904 w 209354"/>
                        <a:gd name="connsiteY5" fmla="*/ 27106 h 271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09354" h="27143">
                          <a:moveTo>
                            <a:pt x="6904" y="27106"/>
                          </a:moveTo>
                          <a:cubicBezTo>
                            <a:pt x="71935" y="21021"/>
                            <a:pt x="137131" y="16788"/>
                            <a:pt x="202401" y="14424"/>
                          </a:cubicBezTo>
                          <a:cubicBezTo>
                            <a:pt x="211652" y="14085"/>
                            <a:pt x="211694" y="-333"/>
                            <a:pt x="202401" y="6"/>
                          </a:cubicBezTo>
                          <a:cubicBezTo>
                            <a:pt x="137131" y="2379"/>
                            <a:pt x="71935" y="6603"/>
                            <a:pt x="6904" y="12688"/>
                          </a:cubicBezTo>
                          <a:cubicBezTo>
                            <a:pt x="-2256" y="13548"/>
                            <a:pt x="-2347" y="27974"/>
                            <a:pt x="6904" y="27106"/>
                          </a:cubicBezTo>
                          <a:lnTo>
                            <a:pt x="6904" y="27106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0" name="Freeform 29">
                      <a:extLst>
                        <a:ext uri="{FF2B5EF4-FFF2-40B4-BE49-F238E27FC236}">
                          <a16:creationId xmlns:a16="http://schemas.microsoft.com/office/drawing/2014/main" id="{909A6ABB-0B98-8F44-BFF2-0088172454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3172" y="3923651"/>
                      <a:ext cx="205328" cy="21075"/>
                    </a:xfrm>
                    <a:custGeom>
                      <a:avLst/>
                      <a:gdLst>
                        <a:gd name="connsiteX0" fmla="*/ 6954 w 205328"/>
                        <a:gd name="connsiteY0" fmla="*/ 21070 h 21075"/>
                        <a:gd name="connsiteX1" fmla="*/ 198375 w 205328"/>
                        <a:gd name="connsiteY1" fmla="*/ 14424 h 21075"/>
                        <a:gd name="connsiteX2" fmla="*/ 198375 w 205328"/>
                        <a:gd name="connsiteY2" fmla="*/ 5 h 21075"/>
                        <a:gd name="connsiteX3" fmla="*/ 6954 w 205328"/>
                        <a:gd name="connsiteY3" fmla="*/ 6652 h 21075"/>
                        <a:gd name="connsiteX4" fmla="*/ 6954 w 205328"/>
                        <a:gd name="connsiteY4" fmla="*/ 21070 h 21075"/>
                        <a:gd name="connsiteX5" fmla="*/ 6954 w 205328"/>
                        <a:gd name="connsiteY5" fmla="*/ 21070 h 21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05328" h="21075">
                          <a:moveTo>
                            <a:pt x="6954" y="21070"/>
                          </a:moveTo>
                          <a:cubicBezTo>
                            <a:pt x="70761" y="18855"/>
                            <a:pt x="134568" y="16639"/>
                            <a:pt x="198375" y="14424"/>
                          </a:cubicBezTo>
                          <a:cubicBezTo>
                            <a:pt x="207626" y="14101"/>
                            <a:pt x="207667" y="-317"/>
                            <a:pt x="198375" y="5"/>
                          </a:cubicBezTo>
                          <a:cubicBezTo>
                            <a:pt x="134568" y="2221"/>
                            <a:pt x="70761" y="4437"/>
                            <a:pt x="6954" y="6652"/>
                          </a:cubicBezTo>
                          <a:cubicBezTo>
                            <a:pt x="-2297" y="6975"/>
                            <a:pt x="-2339" y="21393"/>
                            <a:pt x="6954" y="21070"/>
                          </a:cubicBezTo>
                          <a:lnTo>
                            <a:pt x="6954" y="2107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1" name="Freeform 30">
                      <a:extLst>
                        <a:ext uri="{FF2B5EF4-FFF2-40B4-BE49-F238E27FC236}">
                          <a16:creationId xmlns:a16="http://schemas.microsoft.com/office/drawing/2014/main" id="{AB5BF0C8-5CA2-6A48-8DB4-CD719135F1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7759" y="4009761"/>
                      <a:ext cx="194910" cy="18939"/>
                    </a:xfrm>
                    <a:custGeom>
                      <a:avLst/>
                      <a:gdLst>
                        <a:gd name="connsiteX0" fmla="*/ 6951 w 194910"/>
                        <a:gd name="connsiteY0" fmla="*/ 17815 h 18939"/>
                        <a:gd name="connsiteX1" fmla="*/ 187988 w 194910"/>
                        <a:gd name="connsiteY1" fmla="*/ 14442 h 18939"/>
                        <a:gd name="connsiteX2" fmla="*/ 187988 w 194910"/>
                        <a:gd name="connsiteY2" fmla="*/ 24 h 18939"/>
                        <a:gd name="connsiteX3" fmla="*/ 6951 w 194910"/>
                        <a:gd name="connsiteY3" fmla="*/ 3397 h 18939"/>
                        <a:gd name="connsiteX4" fmla="*/ 6951 w 194910"/>
                        <a:gd name="connsiteY4" fmla="*/ 17815 h 18939"/>
                        <a:gd name="connsiteX5" fmla="*/ 6951 w 194910"/>
                        <a:gd name="connsiteY5" fmla="*/ 17815 h 189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94910" h="18939">
                          <a:moveTo>
                            <a:pt x="6951" y="17815"/>
                          </a:moveTo>
                          <a:cubicBezTo>
                            <a:pt x="67310" y="20064"/>
                            <a:pt x="127753" y="18939"/>
                            <a:pt x="187988" y="14442"/>
                          </a:cubicBezTo>
                          <a:cubicBezTo>
                            <a:pt x="197181" y="13756"/>
                            <a:pt x="197256" y="-662"/>
                            <a:pt x="187988" y="24"/>
                          </a:cubicBezTo>
                          <a:cubicBezTo>
                            <a:pt x="127753" y="4521"/>
                            <a:pt x="67310" y="5646"/>
                            <a:pt x="6951" y="3397"/>
                          </a:cubicBezTo>
                          <a:cubicBezTo>
                            <a:pt x="-2325" y="3050"/>
                            <a:pt x="-2309" y="17468"/>
                            <a:pt x="6951" y="17815"/>
                          </a:cubicBezTo>
                          <a:lnTo>
                            <a:pt x="6951" y="17815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2" name="Freeform 31">
                      <a:extLst>
                        <a:ext uri="{FF2B5EF4-FFF2-40B4-BE49-F238E27FC236}">
                          <a16:creationId xmlns:a16="http://schemas.microsoft.com/office/drawing/2014/main" id="{0853AD4C-3112-CF42-90B0-68A575528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4367" y="4091044"/>
                      <a:ext cx="178322" cy="16995"/>
                    </a:xfrm>
                    <a:custGeom>
                      <a:avLst/>
                      <a:gdLst>
                        <a:gd name="connsiteX0" fmla="*/ 6960 w 178322"/>
                        <a:gd name="connsiteY0" fmla="*/ 16675 h 16995"/>
                        <a:gd name="connsiteX1" fmla="*/ 171372 w 178322"/>
                        <a:gd name="connsiteY1" fmla="*/ 14426 h 16995"/>
                        <a:gd name="connsiteX2" fmla="*/ 171372 w 178322"/>
                        <a:gd name="connsiteY2" fmla="*/ 8 h 16995"/>
                        <a:gd name="connsiteX3" fmla="*/ 6960 w 178322"/>
                        <a:gd name="connsiteY3" fmla="*/ 2256 h 16995"/>
                        <a:gd name="connsiteX4" fmla="*/ 6960 w 178322"/>
                        <a:gd name="connsiteY4" fmla="*/ 16675 h 16995"/>
                        <a:gd name="connsiteX5" fmla="*/ 6960 w 178322"/>
                        <a:gd name="connsiteY5" fmla="*/ 16675 h 169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78322" h="16995">
                          <a:moveTo>
                            <a:pt x="6960" y="16675"/>
                          </a:moveTo>
                          <a:cubicBezTo>
                            <a:pt x="61772" y="17493"/>
                            <a:pt x="116601" y="16749"/>
                            <a:pt x="171372" y="14426"/>
                          </a:cubicBezTo>
                          <a:cubicBezTo>
                            <a:pt x="180615" y="14037"/>
                            <a:pt x="180664" y="-381"/>
                            <a:pt x="171372" y="8"/>
                          </a:cubicBezTo>
                          <a:cubicBezTo>
                            <a:pt x="116601" y="2331"/>
                            <a:pt x="61772" y="3075"/>
                            <a:pt x="6960" y="2256"/>
                          </a:cubicBezTo>
                          <a:cubicBezTo>
                            <a:pt x="-2316" y="2116"/>
                            <a:pt x="-2324" y="16534"/>
                            <a:pt x="6960" y="16675"/>
                          </a:cubicBezTo>
                          <a:lnTo>
                            <a:pt x="6960" y="16675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3" name="Freeform 32">
                      <a:extLst>
                        <a:ext uri="{FF2B5EF4-FFF2-40B4-BE49-F238E27FC236}">
                          <a16:creationId xmlns:a16="http://schemas.microsoft.com/office/drawing/2014/main" id="{6D6C2202-CE21-1C4C-83B6-CE6BF43298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3100" y="4161204"/>
                      <a:ext cx="176192" cy="19615"/>
                    </a:xfrm>
                    <a:custGeom>
                      <a:avLst/>
                      <a:gdLst>
                        <a:gd name="connsiteX0" fmla="*/ 6960 w 176192"/>
                        <a:gd name="connsiteY0" fmla="*/ 19573 h 19615"/>
                        <a:gd name="connsiteX1" fmla="*/ 169264 w 176192"/>
                        <a:gd name="connsiteY1" fmla="*/ 14439 h 19615"/>
                        <a:gd name="connsiteX2" fmla="*/ 169264 w 176192"/>
                        <a:gd name="connsiteY2" fmla="*/ 21 h 19615"/>
                        <a:gd name="connsiteX3" fmla="*/ 6960 w 176192"/>
                        <a:gd name="connsiteY3" fmla="*/ 5155 h 19615"/>
                        <a:gd name="connsiteX4" fmla="*/ 6960 w 176192"/>
                        <a:gd name="connsiteY4" fmla="*/ 19573 h 19615"/>
                        <a:gd name="connsiteX5" fmla="*/ 6960 w 176192"/>
                        <a:gd name="connsiteY5" fmla="*/ 19573 h 196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76192" h="19615">
                          <a:moveTo>
                            <a:pt x="6960" y="19573"/>
                          </a:moveTo>
                          <a:cubicBezTo>
                            <a:pt x="61111" y="19912"/>
                            <a:pt x="115245" y="18201"/>
                            <a:pt x="169264" y="14439"/>
                          </a:cubicBezTo>
                          <a:cubicBezTo>
                            <a:pt x="178465" y="13803"/>
                            <a:pt x="178540" y="-624"/>
                            <a:pt x="169264" y="21"/>
                          </a:cubicBezTo>
                          <a:cubicBezTo>
                            <a:pt x="115245" y="3783"/>
                            <a:pt x="61111" y="5494"/>
                            <a:pt x="6960" y="5155"/>
                          </a:cubicBezTo>
                          <a:cubicBezTo>
                            <a:pt x="-2316" y="5097"/>
                            <a:pt x="-2324" y="19515"/>
                            <a:pt x="6960" y="19573"/>
                          </a:cubicBezTo>
                          <a:lnTo>
                            <a:pt x="6960" y="19573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4" name="Freeform 33">
                      <a:extLst>
                        <a:ext uri="{FF2B5EF4-FFF2-40B4-BE49-F238E27FC236}">
                          <a16:creationId xmlns:a16="http://schemas.microsoft.com/office/drawing/2014/main" id="{5E275A6D-BB7E-FB41-BDCA-5D68FA036A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7686" y="4252561"/>
                      <a:ext cx="169971" cy="16205"/>
                    </a:xfrm>
                    <a:custGeom>
                      <a:avLst/>
                      <a:gdLst>
                        <a:gd name="connsiteX0" fmla="*/ 6966 w 169971"/>
                        <a:gd name="connsiteY0" fmla="*/ 16205 h 16205"/>
                        <a:gd name="connsiteX1" fmla="*/ 163012 w 169971"/>
                        <a:gd name="connsiteY1" fmla="*/ 14419 h 16205"/>
                        <a:gd name="connsiteX2" fmla="*/ 163012 w 169971"/>
                        <a:gd name="connsiteY2" fmla="*/ 1 h 16205"/>
                        <a:gd name="connsiteX3" fmla="*/ 6966 w 169971"/>
                        <a:gd name="connsiteY3" fmla="*/ 1786 h 16205"/>
                        <a:gd name="connsiteX4" fmla="*/ 6966 w 169971"/>
                        <a:gd name="connsiteY4" fmla="*/ 16205 h 16205"/>
                        <a:gd name="connsiteX5" fmla="*/ 6966 w 169971"/>
                        <a:gd name="connsiteY5" fmla="*/ 16205 h 162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9971" h="16205">
                          <a:moveTo>
                            <a:pt x="6966" y="16205"/>
                          </a:moveTo>
                          <a:cubicBezTo>
                            <a:pt x="58976" y="15609"/>
                            <a:pt x="110994" y="15014"/>
                            <a:pt x="163012" y="14419"/>
                          </a:cubicBezTo>
                          <a:cubicBezTo>
                            <a:pt x="172279" y="14311"/>
                            <a:pt x="172304" y="-107"/>
                            <a:pt x="163012" y="1"/>
                          </a:cubicBezTo>
                          <a:cubicBezTo>
                            <a:pt x="110994" y="596"/>
                            <a:pt x="58984" y="1191"/>
                            <a:pt x="6966" y="1786"/>
                          </a:cubicBezTo>
                          <a:cubicBezTo>
                            <a:pt x="-2310" y="1902"/>
                            <a:pt x="-2334" y="16312"/>
                            <a:pt x="6966" y="16205"/>
                          </a:cubicBezTo>
                          <a:lnTo>
                            <a:pt x="6966" y="16205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E95C5BB7-7487-794E-AA52-22113FBA65DE}"/>
                      </a:ext>
                    </a:extLst>
                  </p:cNvPr>
                  <p:cNvSpPr/>
                  <p:nvPr/>
                </p:nvSpPr>
                <p:spPr>
                  <a:xfrm>
                    <a:off x="5190366" y="3170328"/>
                    <a:ext cx="1964373" cy="3338594"/>
                  </a:xfrm>
                  <a:custGeom>
                    <a:avLst/>
                    <a:gdLst>
                      <a:gd name="connsiteX0" fmla="*/ 1953246 w 1964373"/>
                      <a:gd name="connsiteY0" fmla="*/ 454308 h 3338594"/>
                      <a:gd name="connsiteX1" fmla="*/ 1933140 w 1964373"/>
                      <a:gd name="connsiteY1" fmla="*/ 454127 h 3338594"/>
                      <a:gd name="connsiteX2" fmla="*/ 1932098 w 1964373"/>
                      <a:gd name="connsiteY2" fmla="*/ 454184 h 3338594"/>
                      <a:gd name="connsiteX3" fmla="*/ 1888761 w 1964373"/>
                      <a:gd name="connsiteY3" fmla="*/ 438799 h 3338594"/>
                      <a:gd name="connsiteX4" fmla="*/ 1814479 w 1964373"/>
                      <a:gd name="connsiteY4" fmla="*/ 421768 h 3338594"/>
                      <a:gd name="connsiteX5" fmla="*/ 1808882 w 1964373"/>
                      <a:gd name="connsiteY5" fmla="*/ 392651 h 3338594"/>
                      <a:gd name="connsiteX6" fmla="*/ 1741322 w 1964373"/>
                      <a:gd name="connsiteY6" fmla="*/ 374562 h 3338594"/>
                      <a:gd name="connsiteX7" fmla="*/ 1633136 w 1964373"/>
                      <a:gd name="connsiteY7" fmla="*/ 355126 h 3338594"/>
                      <a:gd name="connsiteX8" fmla="*/ 1284256 w 1964373"/>
                      <a:gd name="connsiteY8" fmla="*/ 630253 h 3338594"/>
                      <a:gd name="connsiteX9" fmla="*/ 1222309 w 1964373"/>
                      <a:gd name="connsiteY9" fmla="*/ 489097 h 3338594"/>
                      <a:gd name="connsiteX10" fmla="*/ 1131981 w 1964373"/>
                      <a:gd name="connsiteY10" fmla="*/ 289616 h 3338594"/>
                      <a:gd name="connsiteX11" fmla="*/ 1069447 w 1964373"/>
                      <a:gd name="connsiteY11" fmla="*/ 218401 h 3338594"/>
                      <a:gd name="connsiteX12" fmla="*/ 922686 w 1964373"/>
                      <a:gd name="connsiteY12" fmla="*/ 163506 h 3338594"/>
                      <a:gd name="connsiteX13" fmla="*/ 863798 w 1964373"/>
                      <a:gd name="connsiteY13" fmla="*/ 162613 h 3338594"/>
                      <a:gd name="connsiteX14" fmla="*/ 823999 w 1964373"/>
                      <a:gd name="connsiteY14" fmla="*/ 122856 h 3338594"/>
                      <a:gd name="connsiteX15" fmla="*/ 818212 w 1964373"/>
                      <a:gd name="connsiteY15" fmla="*/ 126229 h 3338594"/>
                      <a:gd name="connsiteX16" fmla="*/ 900256 w 1964373"/>
                      <a:gd name="connsiteY16" fmla="*/ 185539 h 3338594"/>
                      <a:gd name="connsiteX17" fmla="*/ 1020008 w 1964373"/>
                      <a:gd name="connsiteY17" fmla="*/ 376753 h 3338594"/>
                      <a:gd name="connsiteX18" fmla="*/ 766268 w 1964373"/>
                      <a:gd name="connsiteY18" fmla="*/ 375810 h 3338594"/>
                      <a:gd name="connsiteX19" fmla="*/ 526682 w 1964373"/>
                      <a:gd name="connsiteY19" fmla="*/ 165102 h 3338594"/>
                      <a:gd name="connsiteX20" fmla="*/ 597599 w 1964373"/>
                      <a:gd name="connsiteY20" fmla="*/ 49079 h 3338594"/>
                      <a:gd name="connsiteX21" fmla="*/ 595243 w 1964373"/>
                      <a:gd name="connsiteY21" fmla="*/ 1798 h 3338594"/>
                      <a:gd name="connsiteX22" fmla="*/ 590224 w 1964373"/>
                      <a:gd name="connsiteY22" fmla="*/ 2476 h 3338594"/>
                      <a:gd name="connsiteX23" fmla="*/ 587934 w 1964373"/>
                      <a:gd name="connsiteY23" fmla="*/ 38100 h 3338594"/>
                      <a:gd name="connsiteX24" fmla="*/ 539951 w 1964373"/>
                      <a:gd name="connsiteY24" fmla="*/ 141333 h 3338594"/>
                      <a:gd name="connsiteX25" fmla="*/ 520556 w 1964373"/>
                      <a:gd name="connsiteY25" fmla="*/ 150155 h 3338594"/>
                      <a:gd name="connsiteX26" fmla="*/ 500417 w 1964373"/>
                      <a:gd name="connsiteY26" fmla="*/ 149237 h 3338594"/>
                      <a:gd name="connsiteX27" fmla="*/ 490546 w 1964373"/>
                      <a:gd name="connsiteY27" fmla="*/ 150874 h 3338594"/>
                      <a:gd name="connsiteX28" fmla="*/ 18838 w 1964373"/>
                      <a:gd name="connsiteY28" fmla="*/ 666141 h 3338594"/>
                      <a:gd name="connsiteX29" fmla="*/ 7619 w 1964373"/>
                      <a:gd name="connsiteY29" fmla="*/ 759215 h 3338594"/>
                      <a:gd name="connsiteX30" fmla="*/ 462652 w 1964373"/>
                      <a:gd name="connsiteY30" fmla="*/ 1053638 h 3338594"/>
                      <a:gd name="connsiteX31" fmla="*/ 437916 w 1964373"/>
                      <a:gd name="connsiteY31" fmla="*/ 1148389 h 3338594"/>
                      <a:gd name="connsiteX32" fmla="*/ 453698 w 1964373"/>
                      <a:gd name="connsiteY32" fmla="*/ 1197687 h 3338594"/>
                      <a:gd name="connsiteX33" fmla="*/ 451574 w 1964373"/>
                      <a:gd name="connsiteY33" fmla="*/ 1205591 h 3338594"/>
                      <a:gd name="connsiteX34" fmla="*/ 342834 w 1964373"/>
                      <a:gd name="connsiteY34" fmla="*/ 1731366 h 3338594"/>
                      <a:gd name="connsiteX35" fmla="*/ 285045 w 1964373"/>
                      <a:gd name="connsiteY35" fmla="*/ 2120003 h 3338594"/>
                      <a:gd name="connsiteX36" fmla="*/ 294115 w 1964373"/>
                      <a:gd name="connsiteY36" fmla="*/ 2127510 h 3338594"/>
                      <a:gd name="connsiteX37" fmla="*/ 500888 w 1964373"/>
                      <a:gd name="connsiteY37" fmla="*/ 2202296 h 3338594"/>
                      <a:gd name="connsiteX38" fmla="*/ 585586 w 1964373"/>
                      <a:gd name="connsiteY38" fmla="*/ 2844739 h 3338594"/>
                      <a:gd name="connsiteX39" fmla="*/ 610917 w 1964373"/>
                      <a:gd name="connsiteY39" fmla="*/ 2928628 h 3338594"/>
                      <a:gd name="connsiteX40" fmla="*/ 630519 w 1964373"/>
                      <a:gd name="connsiteY40" fmla="*/ 3010242 h 3338594"/>
                      <a:gd name="connsiteX41" fmla="*/ 650104 w 1964373"/>
                      <a:gd name="connsiteY41" fmla="*/ 3196314 h 3338594"/>
                      <a:gd name="connsiteX42" fmla="*/ 655991 w 1964373"/>
                      <a:gd name="connsiteY42" fmla="*/ 3258236 h 3338594"/>
                      <a:gd name="connsiteX43" fmla="*/ 665473 w 1964373"/>
                      <a:gd name="connsiteY43" fmla="*/ 3269389 h 3338594"/>
                      <a:gd name="connsiteX44" fmla="*/ 709555 w 1964373"/>
                      <a:gd name="connsiteY44" fmla="*/ 3267578 h 3338594"/>
                      <a:gd name="connsiteX45" fmla="*/ 711274 w 1964373"/>
                      <a:gd name="connsiteY45" fmla="*/ 3263304 h 3338594"/>
                      <a:gd name="connsiteX46" fmla="*/ 706851 w 1964373"/>
                      <a:gd name="connsiteY46" fmla="*/ 3197736 h 3338594"/>
                      <a:gd name="connsiteX47" fmla="*/ 797163 w 1964373"/>
                      <a:gd name="connsiteY47" fmla="*/ 3312949 h 3338594"/>
                      <a:gd name="connsiteX48" fmla="*/ 1044628 w 1964373"/>
                      <a:gd name="connsiteY48" fmla="*/ 3291661 h 3338594"/>
                      <a:gd name="connsiteX49" fmla="*/ 1049754 w 1964373"/>
                      <a:gd name="connsiteY49" fmla="*/ 3269769 h 3338594"/>
                      <a:gd name="connsiteX50" fmla="*/ 1256180 w 1964373"/>
                      <a:gd name="connsiteY50" fmla="*/ 3282815 h 3338594"/>
                      <a:gd name="connsiteX51" fmla="*/ 1187016 w 1964373"/>
                      <a:gd name="connsiteY51" fmla="*/ 3160269 h 3338594"/>
                      <a:gd name="connsiteX52" fmla="*/ 1176798 w 1964373"/>
                      <a:gd name="connsiteY52" fmla="*/ 3162881 h 3338594"/>
                      <a:gd name="connsiteX53" fmla="*/ 1175243 w 1964373"/>
                      <a:gd name="connsiteY53" fmla="*/ 3163154 h 3338594"/>
                      <a:gd name="connsiteX54" fmla="*/ 1153029 w 1964373"/>
                      <a:gd name="connsiteY54" fmla="*/ 3006877 h 3338594"/>
                      <a:gd name="connsiteX55" fmla="*/ 1290324 w 1964373"/>
                      <a:gd name="connsiteY55" fmla="*/ 2231595 h 3338594"/>
                      <a:gd name="connsiteX56" fmla="*/ 1327031 w 1964373"/>
                      <a:gd name="connsiteY56" fmla="*/ 2209563 h 3338594"/>
                      <a:gd name="connsiteX57" fmla="*/ 1340829 w 1964373"/>
                      <a:gd name="connsiteY57" fmla="*/ 2179635 h 3338594"/>
                      <a:gd name="connsiteX58" fmla="*/ 1342797 w 1964373"/>
                      <a:gd name="connsiteY58" fmla="*/ 2143788 h 3338594"/>
                      <a:gd name="connsiteX59" fmla="*/ 1342995 w 1964373"/>
                      <a:gd name="connsiteY59" fmla="*/ 2142664 h 3338594"/>
                      <a:gd name="connsiteX60" fmla="*/ 1408009 w 1964373"/>
                      <a:gd name="connsiteY60" fmla="*/ 2111918 h 3338594"/>
                      <a:gd name="connsiteX61" fmla="*/ 1415557 w 1964373"/>
                      <a:gd name="connsiteY61" fmla="*/ 2105048 h 3338594"/>
                      <a:gd name="connsiteX62" fmla="*/ 1406256 w 1964373"/>
                      <a:gd name="connsiteY62" fmla="*/ 1929707 h 3338594"/>
                      <a:gd name="connsiteX63" fmla="*/ 1263183 w 1964373"/>
                      <a:gd name="connsiteY63" fmla="*/ 1216313 h 3338594"/>
                      <a:gd name="connsiteX64" fmla="*/ 1285058 w 1964373"/>
                      <a:gd name="connsiteY64" fmla="*/ 1198911 h 3338594"/>
                      <a:gd name="connsiteX65" fmla="*/ 1188008 w 1964373"/>
                      <a:gd name="connsiteY65" fmla="*/ 868177 h 3338594"/>
                      <a:gd name="connsiteX66" fmla="*/ 1276890 w 1964373"/>
                      <a:gd name="connsiteY66" fmla="*/ 898535 h 3338594"/>
                      <a:gd name="connsiteX67" fmla="*/ 1371030 w 1964373"/>
                      <a:gd name="connsiteY67" fmla="*/ 839746 h 3338594"/>
                      <a:gd name="connsiteX68" fmla="*/ 1660517 w 1964373"/>
                      <a:gd name="connsiteY68" fmla="*/ 453614 h 3338594"/>
                      <a:gd name="connsiteX69" fmla="*/ 1923938 w 1964373"/>
                      <a:gd name="connsiteY69" fmla="*/ 496935 h 3338594"/>
                      <a:gd name="connsiteX70" fmla="*/ 1960364 w 1964373"/>
                      <a:gd name="connsiteY70" fmla="*/ 477506 h 3338594"/>
                      <a:gd name="connsiteX71" fmla="*/ 1953246 w 1964373"/>
                      <a:gd name="connsiteY71" fmla="*/ 454308 h 3338594"/>
                      <a:gd name="connsiteX72" fmla="*/ 1785602 w 1964373"/>
                      <a:gd name="connsiteY72" fmla="*/ 394238 h 3338594"/>
                      <a:gd name="connsiteX73" fmla="*/ 1815843 w 1964373"/>
                      <a:gd name="connsiteY73" fmla="*/ 409698 h 3338594"/>
                      <a:gd name="connsiteX74" fmla="*/ 1804228 w 1964373"/>
                      <a:gd name="connsiteY74" fmla="*/ 413600 h 3338594"/>
                      <a:gd name="connsiteX75" fmla="*/ 1764057 w 1964373"/>
                      <a:gd name="connsiteY75" fmla="*/ 387914 h 3338594"/>
                      <a:gd name="connsiteX76" fmla="*/ 1785602 w 1964373"/>
                      <a:gd name="connsiteY76" fmla="*/ 394238 h 3338594"/>
                      <a:gd name="connsiteX77" fmla="*/ 954060 w 1964373"/>
                      <a:gd name="connsiteY77" fmla="*/ 391998 h 3338594"/>
                      <a:gd name="connsiteX78" fmla="*/ 1024134 w 1964373"/>
                      <a:gd name="connsiteY78" fmla="*/ 386608 h 3338594"/>
                      <a:gd name="connsiteX79" fmla="*/ 1058583 w 1964373"/>
                      <a:gd name="connsiteY79" fmla="*/ 582096 h 3338594"/>
                      <a:gd name="connsiteX80" fmla="*/ 1100011 w 1964373"/>
                      <a:gd name="connsiteY80" fmla="*/ 827196 h 3338594"/>
                      <a:gd name="connsiteX81" fmla="*/ 1135626 w 1964373"/>
                      <a:gd name="connsiteY81" fmla="*/ 1167842 h 3338594"/>
                      <a:gd name="connsiteX82" fmla="*/ 1132320 w 1964373"/>
                      <a:gd name="connsiteY82" fmla="*/ 1168272 h 3338594"/>
                      <a:gd name="connsiteX83" fmla="*/ 1128202 w 1964373"/>
                      <a:gd name="connsiteY83" fmla="*/ 1163469 h 3338594"/>
                      <a:gd name="connsiteX84" fmla="*/ 1119770 w 1964373"/>
                      <a:gd name="connsiteY84" fmla="*/ 1163188 h 3338594"/>
                      <a:gd name="connsiteX85" fmla="*/ 986575 w 1964373"/>
                      <a:gd name="connsiteY85" fmla="*/ 1170802 h 3338594"/>
                      <a:gd name="connsiteX86" fmla="*/ 891286 w 1964373"/>
                      <a:gd name="connsiteY86" fmla="*/ 725071 h 3338594"/>
                      <a:gd name="connsiteX87" fmla="*/ 777437 w 1964373"/>
                      <a:gd name="connsiteY87" fmla="*/ 388096 h 3338594"/>
                      <a:gd name="connsiteX88" fmla="*/ 954060 w 1964373"/>
                      <a:gd name="connsiteY88" fmla="*/ 391998 h 3338594"/>
                      <a:gd name="connsiteX89" fmla="*/ 981235 w 1964373"/>
                      <a:gd name="connsiteY89" fmla="*/ 2585361 h 3338594"/>
                      <a:gd name="connsiteX90" fmla="*/ 960550 w 1964373"/>
                      <a:gd name="connsiteY90" fmla="*/ 2971328 h 3338594"/>
                      <a:gd name="connsiteX91" fmla="*/ 951952 w 1964373"/>
                      <a:gd name="connsiteY91" fmla="*/ 3127200 h 3338594"/>
                      <a:gd name="connsiteX92" fmla="*/ 953704 w 1964373"/>
                      <a:gd name="connsiteY92" fmla="*/ 3178986 h 3338594"/>
                      <a:gd name="connsiteX93" fmla="*/ 827231 w 1964373"/>
                      <a:gd name="connsiteY93" fmla="*/ 2987796 h 3338594"/>
                      <a:gd name="connsiteX94" fmla="*/ 779769 w 1964373"/>
                      <a:gd name="connsiteY94" fmla="*/ 2267484 h 3338594"/>
                      <a:gd name="connsiteX95" fmla="*/ 992172 w 1964373"/>
                      <a:gd name="connsiteY95" fmla="*/ 2285101 h 3338594"/>
                      <a:gd name="connsiteX96" fmla="*/ 992263 w 1964373"/>
                      <a:gd name="connsiteY96" fmla="*/ 2285101 h 3338594"/>
                      <a:gd name="connsiteX97" fmla="*/ 992263 w 1964373"/>
                      <a:gd name="connsiteY97" fmla="*/ 2285101 h 3338594"/>
                      <a:gd name="connsiteX98" fmla="*/ 976646 w 1964373"/>
                      <a:gd name="connsiteY98" fmla="*/ 2366245 h 3338594"/>
                      <a:gd name="connsiteX99" fmla="*/ 981235 w 1964373"/>
                      <a:gd name="connsiteY99" fmla="*/ 2585361 h 3338594"/>
                      <a:gd name="connsiteX100" fmla="*/ 459981 w 1964373"/>
                      <a:gd name="connsiteY100" fmla="*/ 1044428 h 3338594"/>
                      <a:gd name="connsiteX101" fmla="*/ 430963 w 1964373"/>
                      <a:gd name="connsiteY101" fmla="*/ 1042006 h 3338594"/>
                      <a:gd name="connsiteX102" fmla="*/ 14366 w 1964373"/>
                      <a:gd name="connsiteY102" fmla="*/ 744920 h 3338594"/>
                      <a:gd name="connsiteX103" fmla="*/ 107894 w 1964373"/>
                      <a:gd name="connsiteY103" fmla="*/ 500506 h 3338594"/>
                      <a:gd name="connsiteX104" fmla="*/ 358294 w 1964373"/>
                      <a:gd name="connsiteY104" fmla="*/ 627326 h 3338594"/>
                      <a:gd name="connsiteX105" fmla="*/ 209350 w 1964373"/>
                      <a:gd name="connsiteY105" fmla="*/ 762943 h 3338594"/>
                      <a:gd name="connsiteX106" fmla="*/ 94385 w 1964373"/>
                      <a:gd name="connsiteY106" fmla="*/ 721788 h 3338594"/>
                      <a:gd name="connsiteX107" fmla="*/ 94385 w 1964373"/>
                      <a:gd name="connsiteY107" fmla="*/ 731775 h 3338594"/>
                      <a:gd name="connsiteX108" fmla="*/ 454632 w 1964373"/>
                      <a:gd name="connsiteY108" fmla="*/ 953959 h 3338594"/>
                      <a:gd name="connsiteX109" fmla="*/ 507179 w 1964373"/>
                      <a:gd name="connsiteY109" fmla="*/ 845211 h 3338594"/>
                      <a:gd name="connsiteX110" fmla="*/ 519101 w 1964373"/>
                      <a:gd name="connsiteY110" fmla="*/ 810199 h 3338594"/>
                      <a:gd name="connsiteX111" fmla="*/ 601162 w 1964373"/>
                      <a:gd name="connsiteY111" fmla="*/ 746582 h 3338594"/>
                      <a:gd name="connsiteX112" fmla="*/ 606230 w 1964373"/>
                      <a:gd name="connsiteY112" fmla="*/ 758065 h 3338594"/>
                      <a:gd name="connsiteX113" fmla="*/ 557841 w 1964373"/>
                      <a:gd name="connsiteY113" fmla="*/ 801452 h 3338594"/>
                      <a:gd name="connsiteX114" fmla="*/ 523342 w 1964373"/>
                      <a:gd name="connsiteY114" fmla="*/ 839647 h 3338594"/>
                      <a:gd name="connsiteX115" fmla="*/ 530171 w 1964373"/>
                      <a:gd name="connsiteY115" fmla="*/ 843624 h 3338594"/>
                      <a:gd name="connsiteX116" fmla="*/ 563992 w 1964373"/>
                      <a:gd name="connsiteY116" fmla="*/ 811778 h 3338594"/>
                      <a:gd name="connsiteX117" fmla="*/ 650716 w 1964373"/>
                      <a:gd name="connsiteY117" fmla="*/ 805528 h 3338594"/>
                      <a:gd name="connsiteX118" fmla="*/ 524516 w 1964373"/>
                      <a:gd name="connsiteY118" fmla="*/ 862704 h 3338594"/>
                      <a:gd name="connsiteX119" fmla="*/ 530220 w 1964373"/>
                      <a:gd name="connsiteY119" fmla="*/ 867111 h 3338594"/>
                      <a:gd name="connsiteX120" fmla="*/ 659463 w 1964373"/>
                      <a:gd name="connsiteY120" fmla="*/ 818565 h 3338594"/>
                      <a:gd name="connsiteX121" fmla="*/ 565976 w 1964373"/>
                      <a:gd name="connsiteY121" fmla="*/ 869599 h 3338594"/>
                      <a:gd name="connsiteX122" fmla="*/ 531527 w 1964373"/>
                      <a:gd name="connsiteY122" fmla="*/ 894806 h 3338594"/>
                      <a:gd name="connsiteX123" fmla="*/ 534106 w 1964373"/>
                      <a:gd name="connsiteY123" fmla="*/ 904322 h 3338594"/>
                      <a:gd name="connsiteX124" fmla="*/ 627105 w 1964373"/>
                      <a:gd name="connsiteY124" fmla="*/ 896815 h 3338594"/>
                      <a:gd name="connsiteX125" fmla="*/ 459981 w 1964373"/>
                      <a:gd name="connsiteY125" fmla="*/ 1044428 h 3338594"/>
                      <a:gd name="connsiteX126" fmla="*/ 499896 w 1964373"/>
                      <a:gd name="connsiteY126" fmla="*/ 812638 h 3338594"/>
                      <a:gd name="connsiteX127" fmla="*/ 490314 w 1964373"/>
                      <a:gd name="connsiteY127" fmla="*/ 851899 h 3338594"/>
                      <a:gd name="connsiteX128" fmla="*/ 454880 w 1964373"/>
                      <a:gd name="connsiteY128" fmla="*/ 943244 h 3338594"/>
                      <a:gd name="connsiteX129" fmla="*/ 216435 w 1964373"/>
                      <a:gd name="connsiteY129" fmla="*/ 767622 h 3338594"/>
                      <a:gd name="connsiteX130" fmla="*/ 403243 w 1964373"/>
                      <a:gd name="connsiteY130" fmla="*/ 599383 h 3338594"/>
                      <a:gd name="connsiteX131" fmla="*/ 470737 w 1964373"/>
                      <a:gd name="connsiteY131" fmla="*/ 703212 h 3338594"/>
                      <a:gd name="connsiteX132" fmla="*/ 500855 w 1964373"/>
                      <a:gd name="connsiteY132" fmla="*/ 770483 h 3338594"/>
                      <a:gd name="connsiteX133" fmla="*/ 499896 w 1964373"/>
                      <a:gd name="connsiteY133" fmla="*/ 812638 h 3338594"/>
                      <a:gd name="connsiteX134" fmla="*/ 443100 w 1964373"/>
                      <a:gd name="connsiteY134" fmla="*/ 1175415 h 3338594"/>
                      <a:gd name="connsiteX135" fmla="*/ 451722 w 1964373"/>
                      <a:gd name="connsiteY135" fmla="*/ 1152209 h 3338594"/>
                      <a:gd name="connsiteX136" fmla="*/ 472465 w 1964373"/>
                      <a:gd name="connsiteY136" fmla="*/ 1045924 h 3338594"/>
                      <a:gd name="connsiteX137" fmla="*/ 543795 w 1964373"/>
                      <a:gd name="connsiteY137" fmla="*/ 953975 h 3338594"/>
                      <a:gd name="connsiteX138" fmla="*/ 646682 w 1964373"/>
                      <a:gd name="connsiteY138" fmla="*/ 888383 h 3338594"/>
                      <a:gd name="connsiteX139" fmla="*/ 572293 w 1964373"/>
                      <a:gd name="connsiteY139" fmla="*/ 880760 h 3338594"/>
                      <a:gd name="connsiteX140" fmla="*/ 661976 w 1964373"/>
                      <a:gd name="connsiteY140" fmla="*/ 806421 h 3338594"/>
                      <a:gd name="connsiteX141" fmla="*/ 638100 w 1964373"/>
                      <a:gd name="connsiteY141" fmla="*/ 783463 h 3338594"/>
                      <a:gd name="connsiteX142" fmla="*/ 575401 w 1964373"/>
                      <a:gd name="connsiteY142" fmla="*/ 792573 h 3338594"/>
                      <a:gd name="connsiteX143" fmla="*/ 599054 w 1964373"/>
                      <a:gd name="connsiteY143" fmla="*/ 773748 h 3338594"/>
                      <a:gd name="connsiteX144" fmla="*/ 619276 w 1964373"/>
                      <a:gd name="connsiteY144" fmla="*/ 739439 h 3338594"/>
                      <a:gd name="connsiteX145" fmla="*/ 509180 w 1964373"/>
                      <a:gd name="connsiteY145" fmla="*/ 799666 h 3338594"/>
                      <a:gd name="connsiteX146" fmla="*/ 513000 w 1964373"/>
                      <a:gd name="connsiteY146" fmla="*/ 777593 h 3338594"/>
                      <a:gd name="connsiteX147" fmla="*/ 480228 w 1964373"/>
                      <a:gd name="connsiteY147" fmla="*/ 696408 h 3338594"/>
                      <a:gd name="connsiteX148" fmla="*/ 407211 w 1964373"/>
                      <a:gd name="connsiteY148" fmla="*/ 594092 h 3338594"/>
                      <a:gd name="connsiteX149" fmla="*/ 429442 w 1964373"/>
                      <a:gd name="connsiteY149" fmla="*/ 561469 h 3338594"/>
                      <a:gd name="connsiteX150" fmla="*/ 452863 w 1964373"/>
                      <a:gd name="connsiteY150" fmla="*/ 526523 h 3338594"/>
                      <a:gd name="connsiteX151" fmla="*/ 498408 w 1964373"/>
                      <a:gd name="connsiteY151" fmla="*/ 442420 h 3338594"/>
                      <a:gd name="connsiteX152" fmla="*/ 464024 w 1964373"/>
                      <a:gd name="connsiteY152" fmla="*/ 492503 h 3338594"/>
                      <a:gd name="connsiteX153" fmla="*/ 467827 w 1964373"/>
                      <a:gd name="connsiteY153" fmla="*/ 371693 h 3338594"/>
                      <a:gd name="connsiteX154" fmla="*/ 454748 w 1964373"/>
                      <a:gd name="connsiteY154" fmla="*/ 340922 h 3338594"/>
                      <a:gd name="connsiteX155" fmla="*/ 431997 w 1964373"/>
                      <a:gd name="connsiteY155" fmla="*/ 539015 h 3338594"/>
                      <a:gd name="connsiteX156" fmla="*/ 370174 w 1964373"/>
                      <a:gd name="connsiteY156" fmla="*/ 613718 h 3338594"/>
                      <a:gd name="connsiteX157" fmla="*/ 254423 w 1964373"/>
                      <a:gd name="connsiteY157" fmla="*/ 599871 h 3338594"/>
                      <a:gd name="connsiteX158" fmla="*/ 116988 w 1964373"/>
                      <a:gd name="connsiteY158" fmla="*/ 484368 h 3338594"/>
                      <a:gd name="connsiteX159" fmla="*/ 494051 w 1964373"/>
                      <a:gd name="connsiteY159" fmla="*/ 155834 h 3338594"/>
                      <a:gd name="connsiteX160" fmla="*/ 749221 w 1964373"/>
                      <a:gd name="connsiteY160" fmla="*/ 381316 h 3338594"/>
                      <a:gd name="connsiteX161" fmla="*/ 856142 w 1964373"/>
                      <a:gd name="connsiteY161" fmla="*/ 582146 h 3338594"/>
                      <a:gd name="connsiteX162" fmla="*/ 906391 w 1964373"/>
                      <a:gd name="connsiteY162" fmla="*/ 946204 h 3338594"/>
                      <a:gd name="connsiteX163" fmla="*/ 975290 w 1964373"/>
                      <a:gd name="connsiteY163" fmla="*/ 1202664 h 3338594"/>
                      <a:gd name="connsiteX164" fmla="*/ 536222 w 1964373"/>
                      <a:gd name="connsiteY164" fmla="*/ 1205070 h 3338594"/>
                      <a:gd name="connsiteX165" fmla="*/ 443100 w 1964373"/>
                      <a:gd name="connsiteY165" fmla="*/ 1175415 h 3338594"/>
                      <a:gd name="connsiteX166" fmla="*/ 620020 w 1964373"/>
                      <a:gd name="connsiteY166" fmla="*/ 2859100 h 3338594"/>
                      <a:gd name="connsiteX167" fmla="*/ 513843 w 1964373"/>
                      <a:gd name="connsiteY167" fmla="*/ 2206256 h 3338594"/>
                      <a:gd name="connsiteX168" fmla="*/ 770294 w 1964373"/>
                      <a:gd name="connsiteY168" fmla="*/ 2265987 h 3338594"/>
                      <a:gd name="connsiteX169" fmla="*/ 815541 w 1964373"/>
                      <a:gd name="connsiteY169" fmla="*/ 2988681 h 3338594"/>
                      <a:gd name="connsiteX170" fmla="*/ 945363 w 1964373"/>
                      <a:gd name="connsiteY170" fmla="*/ 3198100 h 3338594"/>
                      <a:gd name="connsiteX171" fmla="*/ 809589 w 1964373"/>
                      <a:gd name="connsiteY171" fmla="*/ 3235600 h 3338594"/>
                      <a:gd name="connsiteX172" fmla="*/ 792707 w 1964373"/>
                      <a:gd name="connsiteY172" fmla="*/ 3223745 h 3338594"/>
                      <a:gd name="connsiteX173" fmla="*/ 644342 w 1964373"/>
                      <a:gd name="connsiteY173" fmla="*/ 3017385 h 3338594"/>
                      <a:gd name="connsiteX174" fmla="*/ 646078 w 1964373"/>
                      <a:gd name="connsiteY174" fmla="*/ 3013855 h 3338594"/>
                      <a:gd name="connsiteX175" fmla="*/ 620020 w 1964373"/>
                      <a:gd name="connsiteY175" fmla="*/ 2859100 h 3338594"/>
                      <a:gd name="connsiteX176" fmla="*/ 1016875 w 1964373"/>
                      <a:gd name="connsiteY176" fmla="*/ 3284708 h 3338594"/>
                      <a:gd name="connsiteX177" fmla="*/ 810862 w 1964373"/>
                      <a:gd name="connsiteY177" fmla="*/ 3296539 h 3338594"/>
                      <a:gd name="connsiteX178" fmla="*/ 707529 w 1964373"/>
                      <a:gd name="connsiteY178" fmla="*/ 3179647 h 3338594"/>
                      <a:gd name="connsiteX179" fmla="*/ 702436 w 1964373"/>
                      <a:gd name="connsiteY179" fmla="*/ 3173232 h 3338594"/>
                      <a:gd name="connsiteX180" fmla="*/ 693731 w 1964373"/>
                      <a:gd name="connsiteY180" fmla="*/ 3209658 h 3338594"/>
                      <a:gd name="connsiteX181" fmla="*/ 699559 w 1964373"/>
                      <a:gd name="connsiteY181" fmla="*/ 3257773 h 3338594"/>
                      <a:gd name="connsiteX182" fmla="*/ 678833 w 1964373"/>
                      <a:gd name="connsiteY182" fmla="*/ 3256690 h 3338594"/>
                      <a:gd name="connsiteX183" fmla="*/ 661075 w 1964373"/>
                      <a:gd name="connsiteY183" fmla="*/ 3152828 h 3338594"/>
                      <a:gd name="connsiteX184" fmla="*/ 639638 w 1964373"/>
                      <a:gd name="connsiteY184" fmla="*/ 3022337 h 3338594"/>
                      <a:gd name="connsiteX185" fmla="*/ 727867 w 1964373"/>
                      <a:gd name="connsiteY185" fmla="*/ 3165659 h 3338594"/>
                      <a:gd name="connsiteX186" fmla="*/ 798519 w 1964373"/>
                      <a:gd name="connsiteY186" fmla="*/ 3244116 h 3338594"/>
                      <a:gd name="connsiteX187" fmla="*/ 954564 w 1964373"/>
                      <a:gd name="connsiteY187" fmla="*/ 3206822 h 3338594"/>
                      <a:gd name="connsiteX188" fmla="*/ 1032285 w 1964373"/>
                      <a:gd name="connsiteY188" fmla="*/ 3277292 h 3338594"/>
                      <a:gd name="connsiteX189" fmla="*/ 1016875 w 1964373"/>
                      <a:gd name="connsiteY189" fmla="*/ 3284708 h 3338594"/>
                      <a:gd name="connsiteX190" fmla="*/ 1010575 w 1964373"/>
                      <a:gd name="connsiteY190" fmla="*/ 3227540 h 3338594"/>
                      <a:gd name="connsiteX191" fmla="*/ 994123 w 1964373"/>
                      <a:gd name="connsiteY191" fmla="*/ 3215048 h 3338594"/>
                      <a:gd name="connsiteX192" fmla="*/ 1015031 w 1964373"/>
                      <a:gd name="connsiteY192" fmla="*/ 3140692 h 3338594"/>
                      <a:gd name="connsiteX193" fmla="*/ 1038750 w 1964373"/>
                      <a:gd name="connsiteY193" fmla="*/ 3228292 h 3338594"/>
                      <a:gd name="connsiteX194" fmla="*/ 1045604 w 1964373"/>
                      <a:gd name="connsiteY194" fmla="*/ 3261849 h 3338594"/>
                      <a:gd name="connsiteX195" fmla="*/ 1010575 w 1964373"/>
                      <a:gd name="connsiteY195" fmla="*/ 3227540 h 3338594"/>
                      <a:gd name="connsiteX196" fmla="*/ 1176814 w 1964373"/>
                      <a:gd name="connsiteY196" fmla="*/ 3162906 h 3338594"/>
                      <a:gd name="connsiteX197" fmla="*/ 1176748 w 1964373"/>
                      <a:gd name="connsiteY197" fmla="*/ 3162997 h 3338594"/>
                      <a:gd name="connsiteX198" fmla="*/ 1175739 w 1964373"/>
                      <a:gd name="connsiteY198" fmla="*/ 3163129 h 3338594"/>
                      <a:gd name="connsiteX199" fmla="*/ 1176814 w 1964373"/>
                      <a:gd name="connsiteY199" fmla="*/ 3162906 h 3338594"/>
                      <a:gd name="connsiteX200" fmla="*/ 1260008 w 1964373"/>
                      <a:gd name="connsiteY200" fmla="*/ 2282679 h 3338594"/>
                      <a:gd name="connsiteX201" fmla="*/ 1157932 w 1964373"/>
                      <a:gd name="connsiteY201" fmla="*/ 2797988 h 3338594"/>
                      <a:gd name="connsiteX202" fmla="*/ 1133427 w 1964373"/>
                      <a:gd name="connsiteY202" fmla="*/ 2999181 h 3338594"/>
                      <a:gd name="connsiteX203" fmla="*/ 1138462 w 1964373"/>
                      <a:gd name="connsiteY203" fmla="*/ 3008564 h 3338594"/>
                      <a:gd name="connsiteX204" fmla="*/ 1165215 w 1964373"/>
                      <a:gd name="connsiteY204" fmla="*/ 3165138 h 3338594"/>
                      <a:gd name="connsiteX205" fmla="*/ 1101491 w 1964373"/>
                      <a:gd name="connsiteY205" fmla="*/ 3177986 h 3338594"/>
                      <a:gd name="connsiteX206" fmla="*/ 1074432 w 1964373"/>
                      <a:gd name="connsiteY206" fmla="*/ 3173761 h 3338594"/>
                      <a:gd name="connsiteX207" fmla="*/ 1025233 w 1964373"/>
                      <a:gd name="connsiteY207" fmla="*/ 3042799 h 3338594"/>
                      <a:gd name="connsiteX208" fmla="*/ 1005317 w 1964373"/>
                      <a:gd name="connsiteY208" fmla="*/ 2996386 h 3338594"/>
                      <a:gd name="connsiteX209" fmla="*/ 1004598 w 1964373"/>
                      <a:gd name="connsiteY209" fmla="*/ 3020965 h 3338594"/>
                      <a:gd name="connsiteX210" fmla="*/ 1061667 w 1964373"/>
                      <a:gd name="connsiteY210" fmla="*/ 3179292 h 3338594"/>
                      <a:gd name="connsiteX211" fmla="*/ 1095001 w 1964373"/>
                      <a:gd name="connsiteY211" fmla="*/ 3192098 h 3338594"/>
                      <a:gd name="connsiteX212" fmla="*/ 1176715 w 1964373"/>
                      <a:gd name="connsiteY212" fmla="*/ 3177266 h 3338594"/>
                      <a:gd name="connsiteX213" fmla="*/ 1242076 w 1964373"/>
                      <a:gd name="connsiteY213" fmla="*/ 3232798 h 3338594"/>
                      <a:gd name="connsiteX214" fmla="*/ 1238794 w 1964373"/>
                      <a:gd name="connsiteY214" fmla="*/ 3270472 h 3338594"/>
                      <a:gd name="connsiteX215" fmla="*/ 1068074 w 1964373"/>
                      <a:gd name="connsiteY215" fmla="*/ 3258782 h 3338594"/>
                      <a:gd name="connsiteX216" fmla="*/ 1056492 w 1964373"/>
                      <a:gd name="connsiteY216" fmla="*/ 3217660 h 3338594"/>
                      <a:gd name="connsiteX217" fmla="*/ 1023894 w 1964373"/>
                      <a:gd name="connsiteY217" fmla="*/ 3125695 h 3338594"/>
                      <a:gd name="connsiteX218" fmla="*/ 1008649 w 1964373"/>
                      <a:gd name="connsiteY218" fmla="*/ 3109086 h 3338594"/>
                      <a:gd name="connsiteX219" fmla="*/ 976018 w 1964373"/>
                      <a:gd name="connsiteY219" fmla="*/ 3200126 h 3338594"/>
                      <a:gd name="connsiteX220" fmla="*/ 974794 w 1964373"/>
                      <a:gd name="connsiteY220" fmla="*/ 3199075 h 3338594"/>
                      <a:gd name="connsiteX221" fmla="*/ 964518 w 1964373"/>
                      <a:gd name="connsiteY221" fmla="*/ 3073107 h 3338594"/>
                      <a:gd name="connsiteX222" fmla="*/ 969545 w 1964373"/>
                      <a:gd name="connsiteY222" fmla="*/ 2986747 h 3338594"/>
                      <a:gd name="connsiteX223" fmla="*/ 985120 w 1964373"/>
                      <a:gd name="connsiteY223" fmla="*/ 2978330 h 3338594"/>
                      <a:gd name="connsiteX224" fmla="*/ 997066 w 1964373"/>
                      <a:gd name="connsiteY224" fmla="*/ 2880446 h 3338594"/>
                      <a:gd name="connsiteX225" fmla="*/ 1009352 w 1964373"/>
                      <a:gd name="connsiteY225" fmla="*/ 2614660 h 3338594"/>
                      <a:gd name="connsiteX226" fmla="*/ 1000919 w 1964373"/>
                      <a:gd name="connsiteY226" fmla="*/ 2384813 h 3338594"/>
                      <a:gd name="connsiteX227" fmla="*/ 1011435 w 1964373"/>
                      <a:gd name="connsiteY227" fmla="*/ 2284977 h 3338594"/>
                      <a:gd name="connsiteX228" fmla="*/ 1269267 w 1964373"/>
                      <a:gd name="connsiteY228" fmla="*/ 2241243 h 3338594"/>
                      <a:gd name="connsiteX229" fmla="*/ 1260008 w 1964373"/>
                      <a:gd name="connsiteY229" fmla="*/ 2282679 h 3338594"/>
                      <a:gd name="connsiteX230" fmla="*/ 1257362 w 1964373"/>
                      <a:gd name="connsiteY230" fmla="*/ 1204103 h 3338594"/>
                      <a:gd name="connsiteX231" fmla="*/ 1176574 w 1964373"/>
                      <a:gd name="connsiteY231" fmla="*/ 1200126 h 3338594"/>
                      <a:gd name="connsiteX232" fmla="*/ 1164488 w 1964373"/>
                      <a:gd name="connsiteY232" fmla="*/ 1198456 h 3338594"/>
                      <a:gd name="connsiteX233" fmla="*/ 1117166 w 1964373"/>
                      <a:gd name="connsiteY233" fmla="*/ 837646 h 3338594"/>
                      <a:gd name="connsiteX234" fmla="*/ 1076457 w 1964373"/>
                      <a:gd name="connsiteY234" fmla="*/ 594910 h 3338594"/>
                      <a:gd name="connsiteX235" fmla="*/ 1063990 w 1964373"/>
                      <a:gd name="connsiteY235" fmla="*/ 470769 h 3338594"/>
                      <a:gd name="connsiteX236" fmla="*/ 905936 w 1964373"/>
                      <a:gd name="connsiteY236" fmla="*/ 175858 h 3338594"/>
                      <a:gd name="connsiteX237" fmla="*/ 1086998 w 1964373"/>
                      <a:gd name="connsiteY237" fmla="*/ 251627 h 3338594"/>
                      <a:gd name="connsiteX238" fmla="*/ 1113991 w 1964373"/>
                      <a:gd name="connsiteY238" fmla="*/ 291195 h 3338594"/>
                      <a:gd name="connsiteX239" fmla="*/ 1203931 w 1964373"/>
                      <a:gd name="connsiteY239" fmla="*/ 476680 h 3338594"/>
                      <a:gd name="connsiteX240" fmla="*/ 1159486 w 1964373"/>
                      <a:gd name="connsiteY240" fmla="*/ 471256 h 3338594"/>
                      <a:gd name="connsiteX241" fmla="*/ 1107187 w 1964373"/>
                      <a:gd name="connsiteY241" fmla="*/ 307084 h 3338594"/>
                      <a:gd name="connsiteX242" fmla="*/ 1093281 w 1964373"/>
                      <a:gd name="connsiteY242" fmla="*/ 312946 h 3338594"/>
                      <a:gd name="connsiteX243" fmla="*/ 1139405 w 1964373"/>
                      <a:gd name="connsiteY243" fmla="*/ 488196 h 3338594"/>
                      <a:gd name="connsiteX244" fmla="*/ 1141513 w 1964373"/>
                      <a:gd name="connsiteY244" fmla="*/ 575829 h 3338594"/>
                      <a:gd name="connsiteX245" fmla="*/ 1257362 w 1964373"/>
                      <a:gd name="connsiteY245" fmla="*/ 1204103 h 3338594"/>
                      <a:gd name="connsiteX246" fmla="*/ 1948715 w 1964373"/>
                      <a:gd name="connsiteY246" fmla="*/ 472439 h 3338594"/>
                      <a:gd name="connsiteX247" fmla="*/ 1922773 w 1964373"/>
                      <a:gd name="connsiteY247" fmla="*/ 484715 h 3338594"/>
                      <a:gd name="connsiteX248" fmla="*/ 1791562 w 1964373"/>
                      <a:gd name="connsiteY248" fmla="*/ 473836 h 3338594"/>
                      <a:gd name="connsiteX249" fmla="*/ 1836669 w 1964373"/>
                      <a:gd name="connsiteY249" fmla="*/ 492917 h 3338594"/>
                      <a:gd name="connsiteX250" fmla="*/ 1662667 w 1964373"/>
                      <a:gd name="connsiteY250" fmla="*/ 445760 h 3338594"/>
                      <a:gd name="connsiteX251" fmla="*/ 1637137 w 1964373"/>
                      <a:gd name="connsiteY251" fmla="*/ 463237 h 3338594"/>
                      <a:gd name="connsiteX252" fmla="*/ 1588426 w 1964373"/>
                      <a:gd name="connsiteY252" fmla="*/ 535642 h 3338594"/>
                      <a:gd name="connsiteX253" fmla="*/ 1305875 w 1964373"/>
                      <a:gd name="connsiteY253" fmla="*/ 876098 h 3338594"/>
                      <a:gd name="connsiteX254" fmla="*/ 1271987 w 1964373"/>
                      <a:gd name="connsiteY254" fmla="*/ 889218 h 3338594"/>
                      <a:gd name="connsiteX255" fmla="*/ 1268325 w 1964373"/>
                      <a:gd name="connsiteY255" fmla="*/ 891342 h 3338594"/>
                      <a:gd name="connsiteX256" fmla="*/ 1184511 w 1964373"/>
                      <a:gd name="connsiteY256" fmla="*/ 853131 h 3338594"/>
                      <a:gd name="connsiteX257" fmla="*/ 1162842 w 1964373"/>
                      <a:gd name="connsiteY257" fmla="*/ 592356 h 3338594"/>
                      <a:gd name="connsiteX258" fmla="*/ 1161759 w 1964373"/>
                      <a:gd name="connsiteY258" fmla="*/ 481119 h 3338594"/>
                      <a:gd name="connsiteX259" fmla="*/ 1211917 w 1964373"/>
                      <a:gd name="connsiteY259" fmla="*/ 493768 h 3338594"/>
                      <a:gd name="connsiteX260" fmla="*/ 1274848 w 1964373"/>
                      <a:gd name="connsiteY260" fmla="*/ 641331 h 3338594"/>
                      <a:gd name="connsiteX261" fmla="*/ 1249310 w 1964373"/>
                      <a:gd name="connsiteY261" fmla="*/ 691274 h 3338594"/>
                      <a:gd name="connsiteX262" fmla="*/ 1634971 w 1964373"/>
                      <a:gd name="connsiteY262" fmla="*/ 372107 h 3338594"/>
                      <a:gd name="connsiteX263" fmla="*/ 1687444 w 1964373"/>
                      <a:gd name="connsiteY263" fmla="*/ 364029 h 3338594"/>
                      <a:gd name="connsiteX264" fmla="*/ 1796721 w 1964373"/>
                      <a:gd name="connsiteY264" fmla="*/ 425216 h 3338594"/>
                      <a:gd name="connsiteX265" fmla="*/ 1897731 w 1964373"/>
                      <a:gd name="connsiteY265" fmla="*/ 450464 h 3338594"/>
                      <a:gd name="connsiteX266" fmla="*/ 1921483 w 1964373"/>
                      <a:gd name="connsiteY266" fmla="*/ 459079 h 3338594"/>
                      <a:gd name="connsiteX267" fmla="*/ 1920979 w 1964373"/>
                      <a:gd name="connsiteY267" fmla="*/ 459823 h 3338594"/>
                      <a:gd name="connsiteX268" fmla="*/ 1804608 w 1964373"/>
                      <a:gd name="connsiteY268" fmla="*/ 460079 h 3338594"/>
                      <a:gd name="connsiteX269" fmla="*/ 1871705 w 1964373"/>
                      <a:gd name="connsiteY269" fmla="*/ 482673 h 3338594"/>
                      <a:gd name="connsiteX270" fmla="*/ 1932280 w 1964373"/>
                      <a:gd name="connsiteY270" fmla="*/ 463659 h 3338594"/>
                      <a:gd name="connsiteX271" fmla="*/ 1933140 w 1964373"/>
                      <a:gd name="connsiteY271" fmla="*/ 463783 h 3338594"/>
                      <a:gd name="connsiteX272" fmla="*/ 1934644 w 1964373"/>
                      <a:gd name="connsiteY272" fmla="*/ 464213 h 3338594"/>
                      <a:gd name="connsiteX273" fmla="*/ 1948715 w 1964373"/>
                      <a:gd name="connsiteY273" fmla="*/ 472439 h 3338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</a:cxnLst>
                    <a:rect l="l" t="t" r="r" b="b"/>
                    <a:pathLst>
                      <a:path w="1964373" h="3338594">
                        <a:moveTo>
                          <a:pt x="1953246" y="454308"/>
                        </a:moveTo>
                        <a:cubicBezTo>
                          <a:pt x="1947781" y="453837"/>
                          <a:pt x="1936488" y="453300"/>
                          <a:pt x="1933140" y="454127"/>
                        </a:cubicBezTo>
                        <a:cubicBezTo>
                          <a:pt x="1932768" y="454110"/>
                          <a:pt x="1932420" y="454135"/>
                          <a:pt x="1932098" y="454184"/>
                        </a:cubicBezTo>
                        <a:cubicBezTo>
                          <a:pt x="1925501" y="436062"/>
                          <a:pt x="1904394" y="438113"/>
                          <a:pt x="1888761" y="438799"/>
                        </a:cubicBezTo>
                        <a:cubicBezTo>
                          <a:pt x="1863628" y="438559"/>
                          <a:pt x="1837338" y="432772"/>
                          <a:pt x="1814479" y="421768"/>
                        </a:cubicBezTo>
                        <a:cubicBezTo>
                          <a:pt x="1838611" y="416758"/>
                          <a:pt x="1824193" y="397603"/>
                          <a:pt x="1808882" y="392651"/>
                        </a:cubicBezTo>
                        <a:cubicBezTo>
                          <a:pt x="1787321" y="384698"/>
                          <a:pt x="1764536" y="375662"/>
                          <a:pt x="1741322" y="374562"/>
                        </a:cubicBezTo>
                        <a:cubicBezTo>
                          <a:pt x="1709518" y="359301"/>
                          <a:pt x="1665759" y="325091"/>
                          <a:pt x="1633136" y="355126"/>
                        </a:cubicBezTo>
                        <a:cubicBezTo>
                          <a:pt x="1518493" y="448720"/>
                          <a:pt x="1386969" y="522604"/>
                          <a:pt x="1284256" y="630253"/>
                        </a:cubicBezTo>
                        <a:cubicBezTo>
                          <a:pt x="1264886" y="582509"/>
                          <a:pt x="1245879" y="534997"/>
                          <a:pt x="1222309" y="489097"/>
                        </a:cubicBezTo>
                        <a:cubicBezTo>
                          <a:pt x="1201095" y="420751"/>
                          <a:pt x="1163884" y="354547"/>
                          <a:pt x="1131981" y="289616"/>
                        </a:cubicBezTo>
                        <a:cubicBezTo>
                          <a:pt x="1117736" y="260812"/>
                          <a:pt x="1098291" y="233944"/>
                          <a:pt x="1069447" y="218401"/>
                        </a:cubicBezTo>
                        <a:cubicBezTo>
                          <a:pt x="1024191" y="192136"/>
                          <a:pt x="973653" y="174725"/>
                          <a:pt x="922686" y="163506"/>
                        </a:cubicBezTo>
                        <a:cubicBezTo>
                          <a:pt x="910715" y="161737"/>
                          <a:pt x="868320" y="149030"/>
                          <a:pt x="863798" y="162613"/>
                        </a:cubicBezTo>
                        <a:cubicBezTo>
                          <a:pt x="846759" y="153486"/>
                          <a:pt x="835747" y="137539"/>
                          <a:pt x="823999" y="122856"/>
                        </a:cubicBezTo>
                        <a:cubicBezTo>
                          <a:pt x="821502" y="120119"/>
                          <a:pt x="817592" y="123063"/>
                          <a:pt x="818212" y="126229"/>
                        </a:cubicBezTo>
                        <a:cubicBezTo>
                          <a:pt x="827107" y="158678"/>
                          <a:pt x="866286" y="187870"/>
                          <a:pt x="900256" y="185539"/>
                        </a:cubicBezTo>
                        <a:cubicBezTo>
                          <a:pt x="946289" y="245195"/>
                          <a:pt x="990808" y="306886"/>
                          <a:pt x="1020008" y="376753"/>
                        </a:cubicBezTo>
                        <a:cubicBezTo>
                          <a:pt x="935723" y="378158"/>
                          <a:pt x="849619" y="395429"/>
                          <a:pt x="766268" y="375810"/>
                        </a:cubicBezTo>
                        <a:cubicBezTo>
                          <a:pt x="694202" y="297379"/>
                          <a:pt x="613613" y="226644"/>
                          <a:pt x="526682" y="165102"/>
                        </a:cubicBezTo>
                        <a:cubicBezTo>
                          <a:pt x="578096" y="152172"/>
                          <a:pt x="596830" y="96905"/>
                          <a:pt x="597599" y="49079"/>
                        </a:cubicBezTo>
                        <a:cubicBezTo>
                          <a:pt x="598872" y="33453"/>
                          <a:pt x="599798" y="17010"/>
                          <a:pt x="595243" y="1798"/>
                        </a:cubicBezTo>
                        <a:cubicBezTo>
                          <a:pt x="594441" y="-889"/>
                          <a:pt x="590117" y="-484"/>
                          <a:pt x="590224" y="2476"/>
                        </a:cubicBezTo>
                        <a:cubicBezTo>
                          <a:pt x="590663" y="14290"/>
                          <a:pt x="589174" y="26377"/>
                          <a:pt x="587934" y="38100"/>
                        </a:cubicBezTo>
                        <a:cubicBezTo>
                          <a:pt x="583263" y="76369"/>
                          <a:pt x="577228" y="120954"/>
                          <a:pt x="539951" y="141333"/>
                        </a:cubicBezTo>
                        <a:cubicBezTo>
                          <a:pt x="533808" y="145285"/>
                          <a:pt x="527600" y="148261"/>
                          <a:pt x="520556" y="150155"/>
                        </a:cubicBezTo>
                        <a:cubicBezTo>
                          <a:pt x="513148" y="152808"/>
                          <a:pt x="507411" y="146575"/>
                          <a:pt x="500417" y="149237"/>
                        </a:cubicBezTo>
                        <a:cubicBezTo>
                          <a:pt x="497143" y="146591"/>
                          <a:pt x="491306" y="145707"/>
                          <a:pt x="490546" y="150874"/>
                        </a:cubicBezTo>
                        <a:cubicBezTo>
                          <a:pt x="263269" y="198965"/>
                          <a:pt x="85440" y="455714"/>
                          <a:pt x="18838" y="666141"/>
                        </a:cubicBezTo>
                        <a:cubicBezTo>
                          <a:pt x="15655" y="678724"/>
                          <a:pt x="-13503" y="766126"/>
                          <a:pt x="7619" y="759215"/>
                        </a:cubicBezTo>
                        <a:cubicBezTo>
                          <a:pt x="46658" y="926288"/>
                          <a:pt x="297049" y="1074322"/>
                          <a:pt x="462652" y="1053638"/>
                        </a:cubicBezTo>
                        <a:cubicBezTo>
                          <a:pt x="459758" y="1086418"/>
                          <a:pt x="449333" y="1117784"/>
                          <a:pt x="437916" y="1148389"/>
                        </a:cubicBezTo>
                        <a:cubicBezTo>
                          <a:pt x="426920" y="1181533"/>
                          <a:pt x="415313" y="1183360"/>
                          <a:pt x="453698" y="1197687"/>
                        </a:cubicBezTo>
                        <a:cubicBezTo>
                          <a:pt x="451036" y="1199250"/>
                          <a:pt x="450333" y="1202912"/>
                          <a:pt x="451574" y="1205591"/>
                        </a:cubicBezTo>
                        <a:cubicBezTo>
                          <a:pt x="380210" y="1370912"/>
                          <a:pt x="367321" y="1554743"/>
                          <a:pt x="342834" y="1731366"/>
                        </a:cubicBezTo>
                        <a:cubicBezTo>
                          <a:pt x="327589" y="1861485"/>
                          <a:pt x="310814" y="1991488"/>
                          <a:pt x="285045" y="2120003"/>
                        </a:cubicBezTo>
                        <a:cubicBezTo>
                          <a:pt x="283855" y="2125906"/>
                          <a:pt x="289964" y="2129329"/>
                          <a:pt x="294115" y="2127510"/>
                        </a:cubicBezTo>
                        <a:cubicBezTo>
                          <a:pt x="361138" y="2157123"/>
                          <a:pt x="431128" y="2180181"/>
                          <a:pt x="500888" y="2202296"/>
                        </a:cubicBezTo>
                        <a:cubicBezTo>
                          <a:pt x="443538" y="2462294"/>
                          <a:pt x="491794" y="2606748"/>
                          <a:pt x="585586" y="2844739"/>
                        </a:cubicBezTo>
                        <a:cubicBezTo>
                          <a:pt x="595127" y="2872352"/>
                          <a:pt x="603865" y="2900262"/>
                          <a:pt x="610917" y="2928628"/>
                        </a:cubicBezTo>
                        <a:cubicBezTo>
                          <a:pt x="618631" y="2955413"/>
                          <a:pt x="619689" y="2984638"/>
                          <a:pt x="630519" y="3010242"/>
                        </a:cubicBezTo>
                        <a:cubicBezTo>
                          <a:pt x="562984" y="3082407"/>
                          <a:pt x="634727" y="3125306"/>
                          <a:pt x="650104" y="3196314"/>
                        </a:cubicBezTo>
                        <a:cubicBezTo>
                          <a:pt x="654916" y="3216594"/>
                          <a:pt x="656098" y="3237444"/>
                          <a:pt x="655991" y="3258236"/>
                        </a:cubicBezTo>
                        <a:cubicBezTo>
                          <a:pt x="655966" y="3263726"/>
                          <a:pt x="660199" y="3268471"/>
                          <a:pt x="665473" y="3269389"/>
                        </a:cubicBezTo>
                        <a:cubicBezTo>
                          <a:pt x="676130" y="3281310"/>
                          <a:pt x="704834" y="3287428"/>
                          <a:pt x="709555" y="3267578"/>
                        </a:cubicBezTo>
                        <a:cubicBezTo>
                          <a:pt x="710696" y="3266710"/>
                          <a:pt x="711431" y="3265305"/>
                          <a:pt x="711274" y="3263304"/>
                        </a:cubicBezTo>
                        <a:cubicBezTo>
                          <a:pt x="709480" y="3241470"/>
                          <a:pt x="708339" y="3219587"/>
                          <a:pt x="706851" y="3197736"/>
                        </a:cubicBezTo>
                        <a:cubicBezTo>
                          <a:pt x="744186" y="3230706"/>
                          <a:pt x="757340" y="3282724"/>
                          <a:pt x="797163" y="3312949"/>
                        </a:cubicBezTo>
                        <a:cubicBezTo>
                          <a:pt x="871147" y="3360205"/>
                          <a:pt x="974803" y="3335676"/>
                          <a:pt x="1044628" y="3291661"/>
                        </a:cubicBezTo>
                        <a:cubicBezTo>
                          <a:pt x="1056012" y="3290057"/>
                          <a:pt x="1053979" y="3277706"/>
                          <a:pt x="1049754" y="3269769"/>
                        </a:cubicBezTo>
                        <a:cubicBezTo>
                          <a:pt x="1082220" y="3309154"/>
                          <a:pt x="1223326" y="3327541"/>
                          <a:pt x="1256180" y="3282815"/>
                        </a:cubicBezTo>
                        <a:cubicBezTo>
                          <a:pt x="1287100" y="3230218"/>
                          <a:pt x="1236959" y="3174819"/>
                          <a:pt x="1187016" y="3160269"/>
                        </a:cubicBezTo>
                        <a:cubicBezTo>
                          <a:pt x="1182585" y="3158657"/>
                          <a:pt x="1179022" y="3160120"/>
                          <a:pt x="1176798" y="3162881"/>
                        </a:cubicBezTo>
                        <a:cubicBezTo>
                          <a:pt x="1176558" y="3162914"/>
                          <a:pt x="1175938" y="3163030"/>
                          <a:pt x="1175243" y="3163154"/>
                        </a:cubicBezTo>
                        <a:cubicBezTo>
                          <a:pt x="1163214" y="3111789"/>
                          <a:pt x="1153236" y="3059838"/>
                          <a:pt x="1153029" y="3006877"/>
                        </a:cubicBezTo>
                        <a:cubicBezTo>
                          <a:pt x="1178352" y="2746210"/>
                          <a:pt x="1250418" y="2490717"/>
                          <a:pt x="1290324" y="2231595"/>
                        </a:cubicBezTo>
                        <a:cubicBezTo>
                          <a:pt x="1302998" y="2225213"/>
                          <a:pt x="1315391" y="2218004"/>
                          <a:pt x="1327031" y="2209563"/>
                        </a:cubicBezTo>
                        <a:cubicBezTo>
                          <a:pt x="1338167" y="2205504"/>
                          <a:pt x="1339614" y="2189316"/>
                          <a:pt x="1340829" y="2179635"/>
                        </a:cubicBezTo>
                        <a:cubicBezTo>
                          <a:pt x="1341573" y="2167689"/>
                          <a:pt x="1342168" y="2155743"/>
                          <a:pt x="1342797" y="2143788"/>
                        </a:cubicBezTo>
                        <a:lnTo>
                          <a:pt x="1342995" y="2142664"/>
                        </a:lnTo>
                        <a:cubicBezTo>
                          <a:pt x="1366201" y="2135496"/>
                          <a:pt x="1390383" y="2129411"/>
                          <a:pt x="1408009" y="2111918"/>
                        </a:cubicBezTo>
                        <a:cubicBezTo>
                          <a:pt x="1411581" y="2111769"/>
                          <a:pt x="1415392" y="2109181"/>
                          <a:pt x="1415557" y="2105048"/>
                        </a:cubicBezTo>
                        <a:cubicBezTo>
                          <a:pt x="1417913" y="2046656"/>
                          <a:pt x="1412151" y="1987776"/>
                          <a:pt x="1406256" y="1929707"/>
                        </a:cubicBezTo>
                        <a:cubicBezTo>
                          <a:pt x="1381256" y="1688144"/>
                          <a:pt x="1336042" y="1448161"/>
                          <a:pt x="1263183" y="1216313"/>
                        </a:cubicBezTo>
                        <a:cubicBezTo>
                          <a:pt x="1273608" y="1217355"/>
                          <a:pt x="1288555" y="1214056"/>
                          <a:pt x="1285058" y="1198911"/>
                        </a:cubicBezTo>
                        <a:cubicBezTo>
                          <a:pt x="1254733" y="1088038"/>
                          <a:pt x="1214662" y="980067"/>
                          <a:pt x="1188008" y="868177"/>
                        </a:cubicBezTo>
                        <a:cubicBezTo>
                          <a:pt x="1199657" y="878603"/>
                          <a:pt x="1266382" y="912275"/>
                          <a:pt x="1276890" y="898535"/>
                        </a:cubicBezTo>
                        <a:cubicBezTo>
                          <a:pt x="1311373" y="897303"/>
                          <a:pt x="1344607" y="860241"/>
                          <a:pt x="1371030" y="839746"/>
                        </a:cubicBezTo>
                        <a:cubicBezTo>
                          <a:pt x="1490079" y="729866"/>
                          <a:pt x="1570032" y="586114"/>
                          <a:pt x="1660517" y="453614"/>
                        </a:cubicBezTo>
                        <a:cubicBezTo>
                          <a:pt x="1738304" y="498729"/>
                          <a:pt x="1835817" y="517504"/>
                          <a:pt x="1923938" y="496935"/>
                        </a:cubicBezTo>
                        <a:cubicBezTo>
                          <a:pt x="1936827" y="493347"/>
                          <a:pt x="1951361" y="487956"/>
                          <a:pt x="1960364" y="477506"/>
                        </a:cubicBezTo>
                        <a:cubicBezTo>
                          <a:pt x="1967449" y="469305"/>
                          <a:pt x="1965184" y="456111"/>
                          <a:pt x="1953246" y="454308"/>
                        </a:cubicBezTo>
                        <a:close/>
                        <a:moveTo>
                          <a:pt x="1785602" y="394238"/>
                        </a:moveTo>
                        <a:cubicBezTo>
                          <a:pt x="1793365" y="397347"/>
                          <a:pt x="1813231" y="401695"/>
                          <a:pt x="1815843" y="409698"/>
                        </a:cubicBezTo>
                        <a:cubicBezTo>
                          <a:pt x="1814430" y="412186"/>
                          <a:pt x="1806410" y="412129"/>
                          <a:pt x="1804228" y="413600"/>
                        </a:cubicBezTo>
                        <a:cubicBezTo>
                          <a:pt x="1791256" y="404424"/>
                          <a:pt x="1777557" y="396280"/>
                          <a:pt x="1764057" y="387914"/>
                        </a:cubicBezTo>
                        <a:cubicBezTo>
                          <a:pt x="1771299" y="389823"/>
                          <a:pt x="1778483" y="391915"/>
                          <a:pt x="1785602" y="394238"/>
                        </a:cubicBezTo>
                        <a:close/>
                        <a:moveTo>
                          <a:pt x="954060" y="391998"/>
                        </a:moveTo>
                        <a:cubicBezTo>
                          <a:pt x="977275" y="389617"/>
                          <a:pt x="1001258" y="391312"/>
                          <a:pt x="1024134" y="386608"/>
                        </a:cubicBezTo>
                        <a:cubicBezTo>
                          <a:pt x="1051713" y="448133"/>
                          <a:pt x="1055169" y="515751"/>
                          <a:pt x="1058583" y="582096"/>
                        </a:cubicBezTo>
                        <a:cubicBezTo>
                          <a:pt x="1067099" y="664852"/>
                          <a:pt x="1099556" y="743209"/>
                          <a:pt x="1100011" y="827196"/>
                        </a:cubicBezTo>
                        <a:cubicBezTo>
                          <a:pt x="1104103" y="941335"/>
                          <a:pt x="1100829" y="1058086"/>
                          <a:pt x="1135626" y="1167842"/>
                        </a:cubicBezTo>
                        <a:cubicBezTo>
                          <a:pt x="1134601" y="1167974"/>
                          <a:pt x="1133493" y="1168115"/>
                          <a:pt x="1132320" y="1168272"/>
                        </a:cubicBezTo>
                        <a:cubicBezTo>
                          <a:pt x="1132501" y="1166048"/>
                          <a:pt x="1130732" y="1163601"/>
                          <a:pt x="1128202" y="1163469"/>
                        </a:cubicBezTo>
                        <a:cubicBezTo>
                          <a:pt x="1125152" y="1163312"/>
                          <a:pt x="1122870" y="1162725"/>
                          <a:pt x="1119770" y="1163188"/>
                        </a:cubicBezTo>
                        <a:cubicBezTo>
                          <a:pt x="1075937" y="1172083"/>
                          <a:pt x="1031144" y="1174125"/>
                          <a:pt x="986575" y="1170802"/>
                        </a:cubicBezTo>
                        <a:cubicBezTo>
                          <a:pt x="947777" y="1023346"/>
                          <a:pt x="897297" y="879082"/>
                          <a:pt x="891286" y="725071"/>
                        </a:cubicBezTo>
                        <a:cubicBezTo>
                          <a:pt x="879720" y="605964"/>
                          <a:pt x="869122" y="475580"/>
                          <a:pt x="777437" y="388096"/>
                        </a:cubicBezTo>
                        <a:cubicBezTo>
                          <a:pt x="835143" y="401637"/>
                          <a:pt x="895387" y="395296"/>
                          <a:pt x="954060" y="391998"/>
                        </a:cubicBezTo>
                        <a:close/>
                        <a:moveTo>
                          <a:pt x="981235" y="2585361"/>
                        </a:moveTo>
                        <a:cubicBezTo>
                          <a:pt x="991577" y="2714537"/>
                          <a:pt x="973968" y="2843160"/>
                          <a:pt x="960550" y="2971328"/>
                        </a:cubicBezTo>
                        <a:cubicBezTo>
                          <a:pt x="917965" y="3012929"/>
                          <a:pt x="947264" y="3076612"/>
                          <a:pt x="951952" y="3127200"/>
                        </a:cubicBezTo>
                        <a:cubicBezTo>
                          <a:pt x="953688" y="3144478"/>
                          <a:pt x="954267" y="3161542"/>
                          <a:pt x="953704" y="3178986"/>
                        </a:cubicBezTo>
                        <a:cubicBezTo>
                          <a:pt x="898710" y="3124471"/>
                          <a:pt x="868750" y="3051620"/>
                          <a:pt x="827231" y="2987796"/>
                        </a:cubicBezTo>
                        <a:cubicBezTo>
                          <a:pt x="804166" y="2749806"/>
                          <a:pt x="769575" y="2508566"/>
                          <a:pt x="779769" y="2267484"/>
                        </a:cubicBezTo>
                        <a:cubicBezTo>
                          <a:pt x="850033" y="2278289"/>
                          <a:pt x="921032" y="2284944"/>
                          <a:pt x="992172" y="2285101"/>
                        </a:cubicBezTo>
                        <a:cubicBezTo>
                          <a:pt x="991056" y="2287234"/>
                          <a:pt x="991833" y="2286002"/>
                          <a:pt x="992263" y="2285101"/>
                        </a:cubicBezTo>
                        <a:lnTo>
                          <a:pt x="992263" y="2285101"/>
                        </a:lnTo>
                        <a:cubicBezTo>
                          <a:pt x="980449" y="2310242"/>
                          <a:pt x="979118" y="2338963"/>
                          <a:pt x="976646" y="2366245"/>
                        </a:cubicBezTo>
                        <a:cubicBezTo>
                          <a:pt x="971859" y="2439294"/>
                          <a:pt x="975927" y="2512468"/>
                          <a:pt x="981235" y="2585361"/>
                        </a:cubicBezTo>
                        <a:close/>
                        <a:moveTo>
                          <a:pt x="459981" y="1044428"/>
                        </a:moveTo>
                        <a:cubicBezTo>
                          <a:pt x="450499" y="1042245"/>
                          <a:pt x="440661" y="1042477"/>
                          <a:pt x="430963" y="1042006"/>
                        </a:cubicBezTo>
                        <a:cubicBezTo>
                          <a:pt x="257275" y="1030746"/>
                          <a:pt x="65755" y="918137"/>
                          <a:pt x="14366" y="744920"/>
                        </a:cubicBezTo>
                        <a:cubicBezTo>
                          <a:pt x="37266" y="660577"/>
                          <a:pt x="64705" y="576954"/>
                          <a:pt x="107894" y="500506"/>
                        </a:cubicBezTo>
                        <a:cubicBezTo>
                          <a:pt x="139979" y="587668"/>
                          <a:pt x="271776" y="632700"/>
                          <a:pt x="358294" y="627326"/>
                        </a:cubicBezTo>
                        <a:cubicBezTo>
                          <a:pt x="314328" y="678592"/>
                          <a:pt x="259830" y="718945"/>
                          <a:pt x="209350" y="762943"/>
                        </a:cubicBezTo>
                        <a:cubicBezTo>
                          <a:pt x="174908" y="740539"/>
                          <a:pt x="135878" y="723624"/>
                          <a:pt x="94385" y="721788"/>
                        </a:cubicBezTo>
                        <a:cubicBezTo>
                          <a:pt x="87862" y="721483"/>
                          <a:pt x="88118" y="731122"/>
                          <a:pt x="94385" y="731775"/>
                        </a:cubicBezTo>
                        <a:cubicBezTo>
                          <a:pt x="245891" y="746293"/>
                          <a:pt x="314188" y="917608"/>
                          <a:pt x="454632" y="953959"/>
                        </a:cubicBezTo>
                        <a:cubicBezTo>
                          <a:pt x="472043" y="976926"/>
                          <a:pt x="506072" y="857455"/>
                          <a:pt x="507179" y="845211"/>
                        </a:cubicBezTo>
                        <a:cubicBezTo>
                          <a:pt x="509486" y="832942"/>
                          <a:pt x="509717" y="819566"/>
                          <a:pt x="519101" y="810199"/>
                        </a:cubicBezTo>
                        <a:cubicBezTo>
                          <a:pt x="542084" y="784703"/>
                          <a:pt x="566935" y="756139"/>
                          <a:pt x="601162" y="746582"/>
                        </a:cubicBezTo>
                        <a:cubicBezTo>
                          <a:pt x="614348" y="743391"/>
                          <a:pt x="619838" y="750774"/>
                          <a:pt x="606230" y="758065"/>
                        </a:cubicBezTo>
                        <a:cubicBezTo>
                          <a:pt x="587777" y="769631"/>
                          <a:pt x="570680" y="783719"/>
                          <a:pt x="557841" y="801452"/>
                        </a:cubicBezTo>
                        <a:cubicBezTo>
                          <a:pt x="542704" y="810695"/>
                          <a:pt x="529948" y="823294"/>
                          <a:pt x="523342" y="839647"/>
                        </a:cubicBezTo>
                        <a:cubicBezTo>
                          <a:pt x="521788" y="843500"/>
                          <a:pt x="527542" y="846476"/>
                          <a:pt x="530171" y="843624"/>
                        </a:cubicBezTo>
                        <a:cubicBezTo>
                          <a:pt x="540877" y="832033"/>
                          <a:pt x="550459" y="820343"/>
                          <a:pt x="563992" y="811778"/>
                        </a:cubicBezTo>
                        <a:cubicBezTo>
                          <a:pt x="585727" y="799476"/>
                          <a:pt x="632115" y="781495"/>
                          <a:pt x="650716" y="805528"/>
                        </a:cubicBezTo>
                        <a:cubicBezTo>
                          <a:pt x="605362" y="812332"/>
                          <a:pt x="553435" y="824071"/>
                          <a:pt x="524516" y="862704"/>
                        </a:cubicBezTo>
                        <a:cubicBezTo>
                          <a:pt x="522118" y="866111"/>
                          <a:pt x="527401" y="870038"/>
                          <a:pt x="530220" y="867111"/>
                        </a:cubicBezTo>
                        <a:cubicBezTo>
                          <a:pt x="562959" y="835861"/>
                          <a:pt x="614977" y="819309"/>
                          <a:pt x="659463" y="818565"/>
                        </a:cubicBezTo>
                        <a:cubicBezTo>
                          <a:pt x="635108" y="845690"/>
                          <a:pt x="596111" y="850899"/>
                          <a:pt x="565976" y="869599"/>
                        </a:cubicBezTo>
                        <a:cubicBezTo>
                          <a:pt x="552616" y="875783"/>
                          <a:pt x="543539" y="887192"/>
                          <a:pt x="531527" y="894806"/>
                        </a:cubicBezTo>
                        <a:cubicBezTo>
                          <a:pt x="527393" y="897229"/>
                          <a:pt x="528881" y="904760"/>
                          <a:pt x="534106" y="904322"/>
                        </a:cubicBezTo>
                        <a:cubicBezTo>
                          <a:pt x="565042" y="902404"/>
                          <a:pt x="595929" y="885638"/>
                          <a:pt x="627105" y="896815"/>
                        </a:cubicBezTo>
                        <a:cubicBezTo>
                          <a:pt x="522540" y="949710"/>
                          <a:pt x="518836" y="930918"/>
                          <a:pt x="459981" y="1044428"/>
                        </a:cubicBezTo>
                        <a:close/>
                        <a:moveTo>
                          <a:pt x="499896" y="812638"/>
                        </a:moveTo>
                        <a:cubicBezTo>
                          <a:pt x="493803" y="824369"/>
                          <a:pt x="493299" y="839234"/>
                          <a:pt x="490314" y="851899"/>
                        </a:cubicBezTo>
                        <a:cubicBezTo>
                          <a:pt x="483262" y="884042"/>
                          <a:pt x="470018" y="914210"/>
                          <a:pt x="454880" y="943244"/>
                        </a:cubicBezTo>
                        <a:cubicBezTo>
                          <a:pt x="356739" y="915119"/>
                          <a:pt x="300050" y="820368"/>
                          <a:pt x="216435" y="767622"/>
                        </a:cubicBezTo>
                        <a:cubicBezTo>
                          <a:pt x="289807" y="726559"/>
                          <a:pt x="350613" y="664289"/>
                          <a:pt x="403243" y="599383"/>
                        </a:cubicBezTo>
                        <a:cubicBezTo>
                          <a:pt x="425151" y="634163"/>
                          <a:pt x="451574" y="666505"/>
                          <a:pt x="470737" y="703212"/>
                        </a:cubicBezTo>
                        <a:cubicBezTo>
                          <a:pt x="477351" y="717514"/>
                          <a:pt x="503161" y="757611"/>
                          <a:pt x="500855" y="770483"/>
                        </a:cubicBezTo>
                        <a:cubicBezTo>
                          <a:pt x="493811" y="783413"/>
                          <a:pt x="491133" y="799865"/>
                          <a:pt x="499896" y="812638"/>
                        </a:cubicBezTo>
                        <a:close/>
                        <a:moveTo>
                          <a:pt x="443100" y="1175415"/>
                        </a:moveTo>
                        <a:cubicBezTo>
                          <a:pt x="445844" y="1167545"/>
                          <a:pt x="448878" y="1160005"/>
                          <a:pt x="451722" y="1152209"/>
                        </a:cubicBezTo>
                        <a:cubicBezTo>
                          <a:pt x="464231" y="1118222"/>
                          <a:pt x="475408" y="1082433"/>
                          <a:pt x="472465" y="1045924"/>
                        </a:cubicBezTo>
                        <a:cubicBezTo>
                          <a:pt x="495961" y="1014806"/>
                          <a:pt x="509527" y="975470"/>
                          <a:pt x="543795" y="953975"/>
                        </a:cubicBezTo>
                        <a:cubicBezTo>
                          <a:pt x="556791" y="940153"/>
                          <a:pt x="669855" y="908753"/>
                          <a:pt x="646682" y="888383"/>
                        </a:cubicBezTo>
                        <a:cubicBezTo>
                          <a:pt x="623831" y="875965"/>
                          <a:pt x="597268" y="875998"/>
                          <a:pt x="572293" y="880760"/>
                        </a:cubicBezTo>
                        <a:cubicBezTo>
                          <a:pt x="584363" y="868012"/>
                          <a:pt x="709902" y="825560"/>
                          <a:pt x="661976" y="806421"/>
                        </a:cubicBezTo>
                        <a:cubicBezTo>
                          <a:pt x="665101" y="795260"/>
                          <a:pt x="646508" y="785488"/>
                          <a:pt x="638100" y="783463"/>
                        </a:cubicBezTo>
                        <a:cubicBezTo>
                          <a:pt x="616771" y="778924"/>
                          <a:pt x="595631" y="784777"/>
                          <a:pt x="575401" y="792573"/>
                        </a:cubicBezTo>
                        <a:cubicBezTo>
                          <a:pt x="582866" y="785794"/>
                          <a:pt x="590663" y="779362"/>
                          <a:pt x="599054" y="773748"/>
                        </a:cubicBezTo>
                        <a:cubicBezTo>
                          <a:pt x="610454" y="767060"/>
                          <a:pt x="635132" y="754271"/>
                          <a:pt x="619276" y="739439"/>
                        </a:cubicBezTo>
                        <a:cubicBezTo>
                          <a:pt x="584305" y="722905"/>
                          <a:pt x="532287" y="776386"/>
                          <a:pt x="509180" y="799666"/>
                        </a:cubicBezTo>
                        <a:cubicBezTo>
                          <a:pt x="507684" y="791912"/>
                          <a:pt x="509734" y="784562"/>
                          <a:pt x="513000" y="777593"/>
                        </a:cubicBezTo>
                        <a:cubicBezTo>
                          <a:pt x="520986" y="758909"/>
                          <a:pt x="488760" y="715695"/>
                          <a:pt x="480228" y="696408"/>
                        </a:cubicBezTo>
                        <a:cubicBezTo>
                          <a:pt x="458353" y="661115"/>
                          <a:pt x="437651" y="622589"/>
                          <a:pt x="407211" y="594092"/>
                        </a:cubicBezTo>
                        <a:cubicBezTo>
                          <a:pt x="414734" y="583410"/>
                          <a:pt x="423316" y="573341"/>
                          <a:pt x="429442" y="561469"/>
                        </a:cubicBezTo>
                        <a:cubicBezTo>
                          <a:pt x="440256" y="552358"/>
                          <a:pt x="447399" y="539503"/>
                          <a:pt x="452863" y="526523"/>
                        </a:cubicBezTo>
                        <a:cubicBezTo>
                          <a:pt x="457542" y="524787"/>
                          <a:pt x="520887" y="431813"/>
                          <a:pt x="498408" y="442420"/>
                        </a:cubicBezTo>
                        <a:cubicBezTo>
                          <a:pt x="485312" y="457690"/>
                          <a:pt x="474449" y="475026"/>
                          <a:pt x="464024" y="492503"/>
                        </a:cubicBezTo>
                        <a:cubicBezTo>
                          <a:pt x="473474" y="452928"/>
                          <a:pt x="474672" y="411566"/>
                          <a:pt x="467827" y="371693"/>
                        </a:cubicBezTo>
                        <a:cubicBezTo>
                          <a:pt x="466909" y="367014"/>
                          <a:pt x="461172" y="328621"/>
                          <a:pt x="454748" y="340922"/>
                        </a:cubicBezTo>
                        <a:cubicBezTo>
                          <a:pt x="464057" y="406846"/>
                          <a:pt x="464189" y="478912"/>
                          <a:pt x="431997" y="539015"/>
                        </a:cubicBezTo>
                        <a:cubicBezTo>
                          <a:pt x="412287" y="564454"/>
                          <a:pt x="390834" y="588834"/>
                          <a:pt x="370174" y="613718"/>
                        </a:cubicBezTo>
                        <a:cubicBezTo>
                          <a:pt x="331218" y="613107"/>
                          <a:pt x="291725" y="612850"/>
                          <a:pt x="254423" y="599871"/>
                        </a:cubicBezTo>
                        <a:cubicBezTo>
                          <a:pt x="200463" y="580261"/>
                          <a:pt x="127752" y="547001"/>
                          <a:pt x="116988" y="484368"/>
                        </a:cubicBezTo>
                        <a:cubicBezTo>
                          <a:pt x="201364" y="337111"/>
                          <a:pt x="330408" y="209439"/>
                          <a:pt x="494051" y="155834"/>
                        </a:cubicBezTo>
                        <a:cubicBezTo>
                          <a:pt x="583991" y="225313"/>
                          <a:pt x="672641" y="296825"/>
                          <a:pt x="749221" y="381316"/>
                        </a:cubicBezTo>
                        <a:cubicBezTo>
                          <a:pt x="805265" y="435690"/>
                          <a:pt x="845858" y="503896"/>
                          <a:pt x="856142" y="582146"/>
                        </a:cubicBezTo>
                        <a:cubicBezTo>
                          <a:pt x="878786" y="702674"/>
                          <a:pt x="877083" y="826783"/>
                          <a:pt x="906391" y="946204"/>
                        </a:cubicBezTo>
                        <a:cubicBezTo>
                          <a:pt x="927538" y="1032176"/>
                          <a:pt x="961029" y="1115006"/>
                          <a:pt x="975290" y="1202664"/>
                        </a:cubicBezTo>
                        <a:cubicBezTo>
                          <a:pt x="832861" y="1246464"/>
                          <a:pt x="680255" y="1235485"/>
                          <a:pt x="536222" y="1205070"/>
                        </a:cubicBezTo>
                        <a:cubicBezTo>
                          <a:pt x="504038" y="1199184"/>
                          <a:pt x="472556" y="1189800"/>
                          <a:pt x="443100" y="1175415"/>
                        </a:cubicBezTo>
                        <a:close/>
                        <a:moveTo>
                          <a:pt x="620020" y="2859100"/>
                        </a:moveTo>
                        <a:cubicBezTo>
                          <a:pt x="504559" y="2543214"/>
                          <a:pt x="489148" y="2547555"/>
                          <a:pt x="513843" y="2206256"/>
                        </a:cubicBezTo>
                        <a:cubicBezTo>
                          <a:pt x="597888" y="2231719"/>
                          <a:pt x="683562" y="2252048"/>
                          <a:pt x="770294" y="2265987"/>
                        </a:cubicBezTo>
                        <a:cubicBezTo>
                          <a:pt x="755017" y="2506251"/>
                          <a:pt x="780992" y="2751649"/>
                          <a:pt x="815541" y="2988681"/>
                        </a:cubicBezTo>
                        <a:cubicBezTo>
                          <a:pt x="835623" y="3062128"/>
                          <a:pt x="891758" y="3144172"/>
                          <a:pt x="945363" y="3198100"/>
                        </a:cubicBezTo>
                        <a:cubicBezTo>
                          <a:pt x="904026" y="3220752"/>
                          <a:pt x="856936" y="3235468"/>
                          <a:pt x="809589" y="3235600"/>
                        </a:cubicBezTo>
                        <a:cubicBezTo>
                          <a:pt x="801917" y="3234617"/>
                          <a:pt x="797494" y="3229251"/>
                          <a:pt x="792707" y="3223745"/>
                        </a:cubicBezTo>
                        <a:cubicBezTo>
                          <a:pt x="735101" y="3161004"/>
                          <a:pt x="684505" y="3092064"/>
                          <a:pt x="644342" y="3017385"/>
                        </a:cubicBezTo>
                        <a:cubicBezTo>
                          <a:pt x="645351" y="3016253"/>
                          <a:pt x="645896" y="3015045"/>
                          <a:pt x="646078" y="3013855"/>
                        </a:cubicBezTo>
                        <a:cubicBezTo>
                          <a:pt x="660323" y="2978537"/>
                          <a:pt x="630643" y="2896848"/>
                          <a:pt x="620020" y="2859100"/>
                        </a:cubicBezTo>
                        <a:close/>
                        <a:moveTo>
                          <a:pt x="1016875" y="3284708"/>
                        </a:moveTo>
                        <a:cubicBezTo>
                          <a:pt x="953779" y="3311602"/>
                          <a:pt x="874107" y="3333774"/>
                          <a:pt x="810862" y="3296539"/>
                        </a:cubicBezTo>
                        <a:cubicBezTo>
                          <a:pt x="767260" y="3266421"/>
                          <a:pt x="759216" y="3200795"/>
                          <a:pt x="707529" y="3179647"/>
                        </a:cubicBezTo>
                        <a:cubicBezTo>
                          <a:pt x="707471" y="3176737"/>
                          <a:pt x="705851" y="3173075"/>
                          <a:pt x="702436" y="3173232"/>
                        </a:cubicBezTo>
                        <a:cubicBezTo>
                          <a:pt x="686646" y="3174431"/>
                          <a:pt x="692425" y="3199861"/>
                          <a:pt x="693731" y="3209658"/>
                        </a:cubicBezTo>
                        <a:cubicBezTo>
                          <a:pt x="695856" y="3225680"/>
                          <a:pt x="697757" y="3241710"/>
                          <a:pt x="699559" y="3257773"/>
                        </a:cubicBezTo>
                        <a:cubicBezTo>
                          <a:pt x="692259" y="3257178"/>
                          <a:pt x="685555" y="3259005"/>
                          <a:pt x="678833" y="3256690"/>
                        </a:cubicBezTo>
                        <a:cubicBezTo>
                          <a:pt x="682826" y="3221521"/>
                          <a:pt x="674915" y="3185120"/>
                          <a:pt x="661075" y="3152828"/>
                        </a:cubicBezTo>
                        <a:cubicBezTo>
                          <a:pt x="641184" y="3110971"/>
                          <a:pt x="601881" y="3067328"/>
                          <a:pt x="639638" y="3022337"/>
                        </a:cubicBezTo>
                        <a:cubicBezTo>
                          <a:pt x="656594" y="3076190"/>
                          <a:pt x="693814" y="3121594"/>
                          <a:pt x="727867" y="3165659"/>
                        </a:cubicBezTo>
                        <a:cubicBezTo>
                          <a:pt x="751123" y="3191751"/>
                          <a:pt x="771303" y="3222249"/>
                          <a:pt x="798519" y="3244116"/>
                        </a:cubicBezTo>
                        <a:cubicBezTo>
                          <a:pt x="845800" y="3254375"/>
                          <a:pt x="914104" y="3231888"/>
                          <a:pt x="954564" y="3206822"/>
                        </a:cubicBezTo>
                        <a:cubicBezTo>
                          <a:pt x="977853" y="3232500"/>
                          <a:pt x="1016842" y="3245372"/>
                          <a:pt x="1032285" y="3277292"/>
                        </a:cubicBezTo>
                        <a:cubicBezTo>
                          <a:pt x="1026961" y="3279293"/>
                          <a:pt x="1022083" y="3282352"/>
                          <a:pt x="1016875" y="3284708"/>
                        </a:cubicBezTo>
                        <a:close/>
                        <a:moveTo>
                          <a:pt x="1010575" y="3227540"/>
                        </a:moveTo>
                        <a:cubicBezTo>
                          <a:pt x="1005003" y="3223439"/>
                          <a:pt x="999522" y="3219281"/>
                          <a:pt x="994123" y="3215048"/>
                        </a:cubicBezTo>
                        <a:cubicBezTo>
                          <a:pt x="999538" y="3189833"/>
                          <a:pt x="1004515" y="3164444"/>
                          <a:pt x="1015031" y="3140692"/>
                        </a:cubicBezTo>
                        <a:cubicBezTo>
                          <a:pt x="1024952" y="3169396"/>
                          <a:pt x="1033691" y="3198348"/>
                          <a:pt x="1038750" y="3228292"/>
                        </a:cubicBezTo>
                        <a:cubicBezTo>
                          <a:pt x="1040726" y="3239544"/>
                          <a:pt x="1041421" y="3251449"/>
                          <a:pt x="1045604" y="3261849"/>
                        </a:cubicBezTo>
                        <a:cubicBezTo>
                          <a:pt x="1037064" y="3247977"/>
                          <a:pt x="1023753" y="3237229"/>
                          <a:pt x="1010575" y="3227540"/>
                        </a:cubicBezTo>
                        <a:close/>
                        <a:moveTo>
                          <a:pt x="1176814" y="3162906"/>
                        </a:moveTo>
                        <a:cubicBezTo>
                          <a:pt x="1176789" y="3162939"/>
                          <a:pt x="1176764" y="3162964"/>
                          <a:pt x="1176748" y="3162997"/>
                        </a:cubicBezTo>
                        <a:cubicBezTo>
                          <a:pt x="1176417" y="3163022"/>
                          <a:pt x="1176087" y="3163055"/>
                          <a:pt x="1175739" y="3163129"/>
                        </a:cubicBezTo>
                        <a:cubicBezTo>
                          <a:pt x="1176326" y="3163013"/>
                          <a:pt x="1176657" y="3162939"/>
                          <a:pt x="1176814" y="3162906"/>
                        </a:cubicBezTo>
                        <a:close/>
                        <a:moveTo>
                          <a:pt x="1260008" y="2282679"/>
                        </a:moveTo>
                        <a:cubicBezTo>
                          <a:pt x="1222574" y="2453729"/>
                          <a:pt x="1191547" y="2626160"/>
                          <a:pt x="1157932" y="2797988"/>
                        </a:cubicBezTo>
                        <a:cubicBezTo>
                          <a:pt x="1147118" y="2864589"/>
                          <a:pt x="1135825" y="2931653"/>
                          <a:pt x="1133427" y="2999181"/>
                        </a:cubicBezTo>
                        <a:cubicBezTo>
                          <a:pt x="1133369" y="3003008"/>
                          <a:pt x="1135436" y="3006481"/>
                          <a:pt x="1138462" y="3008564"/>
                        </a:cubicBezTo>
                        <a:cubicBezTo>
                          <a:pt x="1142422" y="3061318"/>
                          <a:pt x="1147399" y="3114989"/>
                          <a:pt x="1165215" y="3165138"/>
                        </a:cubicBezTo>
                        <a:cubicBezTo>
                          <a:pt x="1143968" y="3169404"/>
                          <a:pt x="1122705" y="3173571"/>
                          <a:pt x="1101491" y="3177986"/>
                        </a:cubicBezTo>
                        <a:cubicBezTo>
                          <a:pt x="1091496" y="3179341"/>
                          <a:pt x="1079318" y="3185724"/>
                          <a:pt x="1074432" y="3173761"/>
                        </a:cubicBezTo>
                        <a:cubicBezTo>
                          <a:pt x="1055558" y="3131259"/>
                          <a:pt x="1042512" y="3086045"/>
                          <a:pt x="1025233" y="3042799"/>
                        </a:cubicBezTo>
                        <a:cubicBezTo>
                          <a:pt x="1018537" y="3027488"/>
                          <a:pt x="1015015" y="3010135"/>
                          <a:pt x="1005317" y="2996386"/>
                        </a:cubicBezTo>
                        <a:cubicBezTo>
                          <a:pt x="992627" y="2990739"/>
                          <a:pt x="1003052" y="3016112"/>
                          <a:pt x="1004598" y="3020965"/>
                        </a:cubicBezTo>
                        <a:cubicBezTo>
                          <a:pt x="1023431" y="3073760"/>
                          <a:pt x="1040949" y="3127274"/>
                          <a:pt x="1061667" y="3179292"/>
                        </a:cubicBezTo>
                        <a:cubicBezTo>
                          <a:pt x="1068223" y="3192503"/>
                          <a:pt x="1081401" y="3196455"/>
                          <a:pt x="1095001" y="3192098"/>
                        </a:cubicBezTo>
                        <a:cubicBezTo>
                          <a:pt x="1122432" y="3188245"/>
                          <a:pt x="1149615" y="3182971"/>
                          <a:pt x="1176715" y="3177266"/>
                        </a:cubicBezTo>
                        <a:cubicBezTo>
                          <a:pt x="1202344" y="3189783"/>
                          <a:pt x="1233288" y="3202093"/>
                          <a:pt x="1242076" y="3232798"/>
                        </a:cubicBezTo>
                        <a:cubicBezTo>
                          <a:pt x="1245896" y="3244918"/>
                          <a:pt x="1246491" y="3259633"/>
                          <a:pt x="1238794" y="3270472"/>
                        </a:cubicBezTo>
                        <a:cubicBezTo>
                          <a:pt x="1207263" y="3301392"/>
                          <a:pt x="1101755" y="3282666"/>
                          <a:pt x="1068074" y="3258782"/>
                        </a:cubicBezTo>
                        <a:cubicBezTo>
                          <a:pt x="1058079" y="3247935"/>
                          <a:pt x="1060262" y="3231153"/>
                          <a:pt x="1056492" y="3217660"/>
                        </a:cubicBezTo>
                        <a:cubicBezTo>
                          <a:pt x="1049936" y="3185749"/>
                          <a:pt x="1039536" y="3154250"/>
                          <a:pt x="1023894" y="3125695"/>
                        </a:cubicBezTo>
                        <a:cubicBezTo>
                          <a:pt x="1027333" y="3116270"/>
                          <a:pt x="1018107" y="3106515"/>
                          <a:pt x="1008649" y="3109086"/>
                        </a:cubicBezTo>
                        <a:cubicBezTo>
                          <a:pt x="990345" y="3113641"/>
                          <a:pt x="976522" y="3182003"/>
                          <a:pt x="976018" y="3200126"/>
                        </a:cubicBezTo>
                        <a:cubicBezTo>
                          <a:pt x="975613" y="3199770"/>
                          <a:pt x="975199" y="3199431"/>
                          <a:pt x="974794" y="3199075"/>
                        </a:cubicBezTo>
                        <a:cubicBezTo>
                          <a:pt x="977076" y="3156879"/>
                          <a:pt x="974224" y="3114418"/>
                          <a:pt x="964518" y="3073107"/>
                        </a:cubicBezTo>
                        <a:cubicBezTo>
                          <a:pt x="958128" y="3044444"/>
                          <a:pt x="956383" y="3013830"/>
                          <a:pt x="969545" y="2986747"/>
                        </a:cubicBezTo>
                        <a:cubicBezTo>
                          <a:pt x="975944" y="2988582"/>
                          <a:pt x="983591" y="2986193"/>
                          <a:pt x="985120" y="2978330"/>
                        </a:cubicBezTo>
                        <a:cubicBezTo>
                          <a:pt x="991387" y="2946179"/>
                          <a:pt x="993594" y="2913019"/>
                          <a:pt x="997066" y="2880446"/>
                        </a:cubicBezTo>
                        <a:cubicBezTo>
                          <a:pt x="1006607" y="2792209"/>
                          <a:pt x="1013204" y="2703443"/>
                          <a:pt x="1009352" y="2614660"/>
                        </a:cubicBezTo>
                        <a:cubicBezTo>
                          <a:pt x="1004763" y="2538138"/>
                          <a:pt x="998794" y="2461558"/>
                          <a:pt x="1000919" y="2384813"/>
                        </a:cubicBezTo>
                        <a:cubicBezTo>
                          <a:pt x="1001126" y="2350694"/>
                          <a:pt x="1004391" y="2308432"/>
                          <a:pt x="1011435" y="2284977"/>
                        </a:cubicBezTo>
                        <a:cubicBezTo>
                          <a:pt x="1098581" y="2283034"/>
                          <a:pt x="1187752" y="2273742"/>
                          <a:pt x="1269267" y="2241243"/>
                        </a:cubicBezTo>
                        <a:cubicBezTo>
                          <a:pt x="1265621" y="2254785"/>
                          <a:pt x="1263116" y="2269071"/>
                          <a:pt x="1260008" y="2282679"/>
                        </a:cubicBezTo>
                        <a:close/>
                        <a:moveTo>
                          <a:pt x="1257362" y="1204103"/>
                        </a:moveTo>
                        <a:cubicBezTo>
                          <a:pt x="1230692" y="1200977"/>
                          <a:pt x="1203460" y="1201201"/>
                          <a:pt x="1176574" y="1200126"/>
                        </a:cubicBezTo>
                        <a:cubicBezTo>
                          <a:pt x="1173276" y="1200010"/>
                          <a:pt x="1167059" y="1200928"/>
                          <a:pt x="1164488" y="1198456"/>
                        </a:cubicBezTo>
                        <a:cubicBezTo>
                          <a:pt x="1117488" y="1084334"/>
                          <a:pt x="1120778" y="958919"/>
                          <a:pt x="1117166" y="837646"/>
                        </a:cubicBezTo>
                        <a:cubicBezTo>
                          <a:pt x="1117786" y="754428"/>
                          <a:pt x="1089197" y="676103"/>
                          <a:pt x="1076457" y="594910"/>
                        </a:cubicBezTo>
                        <a:cubicBezTo>
                          <a:pt x="1071927" y="553590"/>
                          <a:pt x="1071108" y="511783"/>
                          <a:pt x="1063990" y="470769"/>
                        </a:cubicBezTo>
                        <a:cubicBezTo>
                          <a:pt x="1044529" y="358375"/>
                          <a:pt x="975340" y="263317"/>
                          <a:pt x="905936" y="175858"/>
                        </a:cubicBezTo>
                        <a:cubicBezTo>
                          <a:pt x="969396" y="189945"/>
                          <a:pt x="1036460" y="209109"/>
                          <a:pt x="1086998" y="251627"/>
                        </a:cubicBezTo>
                        <a:cubicBezTo>
                          <a:pt x="1098515" y="262970"/>
                          <a:pt x="1106550" y="276991"/>
                          <a:pt x="1113991" y="291195"/>
                        </a:cubicBezTo>
                        <a:cubicBezTo>
                          <a:pt x="1146200" y="351918"/>
                          <a:pt x="1176178" y="413807"/>
                          <a:pt x="1203931" y="476680"/>
                        </a:cubicBezTo>
                        <a:cubicBezTo>
                          <a:pt x="1189182" y="471984"/>
                          <a:pt x="1174623" y="470272"/>
                          <a:pt x="1159486" y="471256"/>
                        </a:cubicBezTo>
                        <a:cubicBezTo>
                          <a:pt x="1143489" y="416014"/>
                          <a:pt x="1128533" y="360466"/>
                          <a:pt x="1107187" y="307084"/>
                        </a:cubicBezTo>
                        <a:cubicBezTo>
                          <a:pt x="1103582" y="298569"/>
                          <a:pt x="1091983" y="305158"/>
                          <a:pt x="1093281" y="312946"/>
                        </a:cubicBezTo>
                        <a:cubicBezTo>
                          <a:pt x="1103277" y="372644"/>
                          <a:pt x="1125871" y="429333"/>
                          <a:pt x="1139405" y="488196"/>
                        </a:cubicBezTo>
                        <a:cubicBezTo>
                          <a:pt x="1146101" y="517338"/>
                          <a:pt x="1144464" y="546307"/>
                          <a:pt x="1141513" y="575829"/>
                        </a:cubicBezTo>
                        <a:cubicBezTo>
                          <a:pt x="1115520" y="792755"/>
                          <a:pt x="1207998" y="997337"/>
                          <a:pt x="1257362" y="1204103"/>
                        </a:cubicBezTo>
                        <a:close/>
                        <a:moveTo>
                          <a:pt x="1948715" y="472439"/>
                        </a:moveTo>
                        <a:cubicBezTo>
                          <a:pt x="1941655" y="478341"/>
                          <a:pt x="1932156" y="482062"/>
                          <a:pt x="1922773" y="484715"/>
                        </a:cubicBezTo>
                        <a:cubicBezTo>
                          <a:pt x="1879477" y="491801"/>
                          <a:pt x="1833453" y="487444"/>
                          <a:pt x="1791562" y="473836"/>
                        </a:cubicBezTo>
                        <a:cubicBezTo>
                          <a:pt x="1774036" y="479581"/>
                          <a:pt x="1831865" y="492859"/>
                          <a:pt x="1836669" y="492917"/>
                        </a:cubicBezTo>
                        <a:cubicBezTo>
                          <a:pt x="1775003" y="491164"/>
                          <a:pt x="1718000" y="468495"/>
                          <a:pt x="1662667" y="445760"/>
                        </a:cubicBezTo>
                        <a:cubicBezTo>
                          <a:pt x="1656954" y="431019"/>
                          <a:pt x="1641345" y="457880"/>
                          <a:pt x="1637137" y="463237"/>
                        </a:cubicBezTo>
                        <a:cubicBezTo>
                          <a:pt x="1620570" y="487154"/>
                          <a:pt x="1604449" y="511369"/>
                          <a:pt x="1588426" y="535642"/>
                        </a:cubicBezTo>
                        <a:cubicBezTo>
                          <a:pt x="1507572" y="659139"/>
                          <a:pt x="1425329" y="786149"/>
                          <a:pt x="1305875" y="876098"/>
                        </a:cubicBezTo>
                        <a:cubicBezTo>
                          <a:pt x="1296053" y="883381"/>
                          <a:pt x="1284570" y="889805"/>
                          <a:pt x="1271987" y="889218"/>
                        </a:cubicBezTo>
                        <a:cubicBezTo>
                          <a:pt x="1270259" y="889135"/>
                          <a:pt x="1269019" y="890069"/>
                          <a:pt x="1268325" y="891342"/>
                        </a:cubicBezTo>
                        <a:cubicBezTo>
                          <a:pt x="1238430" y="883472"/>
                          <a:pt x="1209065" y="872567"/>
                          <a:pt x="1184511" y="853131"/>
                        </a:cubicBezTo>
                        <a:cubicBezTo>
                          <a:pt x="1165108" y="767846"/>
                          <a:pt x="1154046" y="679749"/>
                          <a:pt x="1162842" y="592356"/>
                        </a:cubicBezTo>
                        <a:cubicBezTo>
                          <a:pt x="1166819" y="555310"/>
                          <a:pt x="1170829" y="517785"/>
                          <a:pt x="1161759" y="481119"/>
                        </a:cubicBezTo>
                        <a:cubicBezTo>
                          <a:pt x="1179187" y="481574"/>
                          <a:pt x="1197094" y="483955"/>
                          <a:pt x="1211917" y="493768"/>
                        </a:cubicBezTo>
                        <a:cubicBezTo>
                          <a:pt x="1235198" y="542074"/>
                          <a:pt x="1256660" y="590901"/>
                          <a:pt x="1274848" y="641331"/>
                        </a:cubicBezTo>
                        <a:cubicBezTo>
                          <a:pt x="1268862" y="648226"/>
                          <a:pt x="1229113" y="700806"/>
                          <a:pt x="1249310" y="691274"/>
                        </a:cubicBezTo>
                        <a:cubicBezTo>
                          <a:pt x="1350518" y="556591"/>
                          <a:pt x="1506861" y="478036"/>
                          <a:pt x="1634971" y="372107"/>
                        </a:cubicBezTo>
                        <a:cubicBezTo>
                          <a:pt x="1651241" y="354514"/>
                          <a:pt x="1666511" y="354919"/>
                          <a:pt x="1687444" y="364029"/>
                        </a:cubicBezTo>
                        <a:cubicBezTo>
                          <a:pt x="1725680" y="379531"/>
                          <a:pt x="1761618" y="403349"/>
                          <a:pt x="1796721" y="425216"/>
                        </a:cubicBezTo>
                        <a:cubicBezTo>
                          <a:pt x="1825218" y="444586"/>
                          <a:pt x="1863405" y="451440"/>
                          <a:pt x="1897731" y="450464"/>
                        </a:cubicBezTo>
                        <a:cubicBezTo>
                          <a:pt x="1905924" y="449728"/>
                          <a:pt x="1919052" y="449017"/>
                          <a:pt x="1921483" y="459079"/>
                        </a:cubicBezTo>
                        <a:cubicBezTo>
                          <a:pt x="1921251" y="459393"/>
                          <a:pt x="1921094" y="459624"/>
                          <a:pt x="1920979" y="459823"/>
                        </a:cubicBezTo>
                        <a:cubicBezTo>
                          <a:pt x="1884974" y="481227"/>
                          <a:pt x="1842820" y="466594"/>
                          <a:pt x="1804608" y="460079"/>
                        </a:cubicBezTo>
                        <a:cubicBezTo>
                          <a:pt x="1779037" y="468958"/>
                          <a:pt x="1865612" y="484079"/>
                          <a:pt x="1871705" y="482673"/>
                        </a:cubicBezTo>
                        <a:cubicBezTo>
                          <a:pt x="1888910" y="484021"/>
                          <a:pt x="1922128" y="478308"/>
                          <a:pt x="1932280" y="463659"/>
                        </a:cubicBezTo>
                        <a:cubicBezTo>
                          <a:pt x="1932553" y="463717"/>
                          <a:pt x="1932834" y="463774"/>
                          <a:pt x="1933140" y="463783"/>
                        </a:cubicBezTo>
                        <a:cubicBezTo>
                          <a:pt x="1930932" y="463675"/>
                          <a:pt x="1934132" y="464130"/>
                          <a:pt x="1934644" y="464213"/>
                        </a:cubicBezTo>
                        <a:cubicBezTo>
                          <a:pt x="1940233" y="465800"/>
                          <a:pt x="1961298" y="462617"/>
                          <a:pt x="1948715" y="47243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6" name="Freeform 35">
                    <a:extLst>
                      <a:ext uri="{FF2B5EF4-FFF2-40B4-BE49-F238E27FC236}">
                        <a16:creationId xmlns:a16="http://schemas.microsoft.com/office/drawing/2014/main" id="{A70C30E1-E948-274A-A95E-7084618BD664}"/>
                      </a:ext>
                    </a:extLst>
                  </p:cNvPr>
                  <p:cNvSpPr/>
                  <p:nvPr/>
                </p:nvSpPr>
                <p:spPr>
                  <a:xfrm>
                    <a:off x="6517177" y="4930167"/>
                    <a:ext cx="28521" cy="385417"/>
                  </a:xfrm>
                  <a:custGeom>
                    <a:avLst/>
                    <a:gdLst>
                      <a:gd name="connsiteX0" fmla="*/ 28502 w 28521"/>
                      <a:gd name="connsiteY0" fmla="*/ 378600 h 385417"/>
                      <a:gd name="connsiteX1" fmla="*/ 22103 w 28521"/>
                      <a:gd name="connsiteY1" fmla="*/ 238552 h 385417"/>
                      <a:gd name="connsiteX2" fmla="*/ 14662 w 28521"/>
                      <a:gd name="connsiteY2" fmla="*/ 68535 h 385417"/>
                      <a:gd name="connsiteX3" fmla="*/ 12951 w 28521"/>
                      <a:gd name="connsiteY3" fmla="*/ 31465 h 385417"/>
                      <a:gd name="connsiteX4" fmla="*/ 10198 w 28521"/>
                      <a:gd name="connsiteY4" fmla="*/ 3166 h 385417"/>
                      <a:gd name="connsiteX5" fmla="*/ 1658 w 28521"/>
                      <a:gd name="connsiteY5" fmla="*/ 3166 h 385417"/>
                      <a:gd name="connsiteX6" fmla="*/ 21 w 28521"/>
                      <a:gd name="connsiteY6" fmla="*/ 27513 h 385417"/>
                      <a:gd name="connsiteX7" fmla="*/ 385 w 28521"/>
                      <a:gd name="connsiteY7" fmla="*/ 59267 h 385417"/>
                      <a:gd name="connsiteX8" fmla="*/ 1997 w 28521"/>
                      <a:gd name="connsiteY8" fmla="*/ 139014 h 385417"/>
                      <a:gd name="connsiteX9" fmla="*/ 9719 w 28521"/>
                      <a:gd name="connsiteY9" fmla="*/ 310337 h 385417"/>
                      <a:gd name="connsiteX10" fmla="*/ 14307 w 28521"/>
                      <a:gd name="connsiteY10" fmla="*/ 378600 h 385417"/>
                      <a:gd name="connsiteX11" fmla="*/ 28502 w 28521"/>
                      <a:gd name="connsiteY11" fmla="*/ 378600 h 385417"/>
                      <a:gd name="connsiteX12" fmla="*/ 28502 w 28521"/>
                      <a:gd name="connsiteY12" fmla="*/ 378600 h 385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8521" h="385417">
                        <a:moveTo>
                          <a:pt x="28502" y="378600"/>
                        </a:moveTo>
                        <a:cubicBezTo>
                          <a:pt x="25377" y="331989"/>
                          <a:pt x="24120" y="285221"/>
                          <a:pt x="22103" y="238552"/>
                        </a:cubicBezTo>
                        <a:cubicBezTo>
                          <a:pt x="19656" y="181872"/>
                          <a:pt x="17424" y="125183"/>
                          <a:pt x="14662" y="68535"/>
                        </a:cubicBezTo>
                        <a:cubicBezTo>
                          <a:pt x="14059" y="56175"/>
                          <a:pt x="13480" y="43824"/>
                          <a:pt x="12951" y="31465"/>
                        </a:cubicBezTo>
                        <a:cubicBezTo>
                          <a:pt x="12546" y="22048"/>
                          <a:pt x="12463" y="12359"/>
                          <a:pt x="10198" y="3166"/>
                        </a:cubicBezTo>
                        <a:cubicBezTo>
                          <a:pt x="9181" y="-976"/>
                          <a:pt x="2584" y="-1133"/>
                          <a:pt x="1658" y="3166"/>
                        </a:cubicBezTo>
                        <a:cubicBezTo>
                          <a:pt x="-62" y="11135"/>
                          <a:pt x="-45" y="19394"/>
                          <a:pt x="21" y="27513"/>
                        </a:cubicBezTo>
                        <a:cubicBezTo>
                          <a:pt x="104" y="38095"/>
                          <a:pt x="236" y="48685"/>
                          <a:pt x="385" y="59267"/>
                        </a:cubicBezTo>
                        <a:cubicBezTo>
                          <a:pt x="757" y="85880"/>
                          <a:pt x="988" y="112410"/>
                          <a:pt x="1997" y="139014"/>
                        </a:cubicBezTo>
                        <a:cubicBezTo>
                          <a:pt x="4155" y="196141"/>
                          <a:pt x="6437" y="253268"/>
                          <a:pt x="9719" y="310337"/>
                        </a:cubicBezTo>
                        <a:cubicBezTo>
                          <a:pt x="11025" y="333105"/>
                          <a:pt x="12488" y="355865"/>
                          <a:pt x="14307" y="378600"/>
                        </a:cubicBezTo>
                        <a:cubicBezTo>
                          <a:pt x="15035" y="387620"/>
                          <a:pt x="29114" y="387760"/>
                          <a:pt x="28502" y="378600"/>
                        </a:cubicBezTo>
                        <a:lnTo>
                          <a:pt x="28502" y="3786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37" name="Graphic 178">
                <a:extLst>
                  <a:ext uri="{FF2B5EF4-FFF2-40B4-BE49-F238E27FC236}">
                    <a16:creationId xmlns:a16="http://schemas.microsoft.com/office/drawing/2014/main" id="{DDEAFB8B-5338-AD4D-B5D5-04191B506359}"/>
                  </a:ext>
                </a:extLst>
              </p:cNvPr>
              <p:cNvGrpSpPr/>
              <p:nvPr/>
            </p:nvGrpSpPr>
            <p:grpSpPr>
              <a:xfrm>
                <a:off x="5505560" y="2705540"/>
                <a:ext cx="624202" cy="615620"/>
                <a:chOff x="5505560" y="2705540"/>
                <a:chExt cx="624202" cy="615620"/>
              </a:xfrm>
            </p:grpSpPr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53DF8D0D-ACC6-4345-A657-B1FA26AB6A94}"/>
                    </a:ext>
                  </a:extLst>
                </p:cNvPr>
                <p:cNvSpPr/>
                <p:nvPr/>
              </p:nvSpPr>
              <p:spPr>
                <a:xfrm>
                  <a:off x="5630318" y="2830857"/>
                  <a:ext cx="487952" cy="456327"/>
                </a:xfrm>
                <a:custGeom>
                  <a:avLst/>
                  <a:gdLst>
                    <a:gd name="connsiteX0" fmla="*/ 388660 w 487952"/>
                    <a:gd name="connsiteY0" fmla="*/ 7699 h 456327"/>
                    <a:gd name="connsiteX1" fmla="*/ 471002 w 487952"/>
                    <a:gd name="connsiteY1" fmla="*/ 94506 h 456327"/>
                    <a:gd name="connsiteX2" fmla="*/ 482204 w 487952"/>
                    <a:gd name="connsiteY2" fmla="*/ 317012 h 456327"/>
                    <a:gd name="connsiteX3" fmla="*/ 387172 w 487952"/>
                    <a:gd name="connsiteY3" fmla="*/ 443717 h 456327"/>
                    <a:gd name="connsiteX4" fmla="*/ 213261 w 487952"/>
                    <a:gd name="connsiteY4" fmla="*/ 425272 h 456327"/>
                    <a:gd name="connsiteX5" fmla="*/ 102776 w 487952"/>
                    <a:gd name="connsiteY5" fmla="*/ 315921 h 456327"/>
                    <a:gd name="connsiteX6" fmla="*/ 4172 w 487952"/>
                    <a:gd name="connsiteY6" fmla="*/ 166812 h 456327"/>
                    <a:gd name="connsiteX7" fmla="*/ 388660 w 487952"/>
                    <a:gd name="connsiteY7" fmla="*/ 7699 h 456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7952" h="456327">
                      <a:moveTo>
                        <a:pt x="388660" y="7699"/>
                      </a:moveTo>
                      <a:lnTo>
                        <a:pt x="471002" y="94506"/>
                      </a:lnTo>
                      <a:cubicBezTo>
                        <a:pt x="471002" y="94506"/>
                        <a:pt x="499929" y="261332"/>
                        <a:pt x="482204" y="317012"/>
                      </a:cubicBezTo>
                      <a:cubicBezTo>
                        <a:pt x="472903" y="346237"/>
                        <a:pt x="444596" y="416335"/>
                        <a:pt x="387172" y="443717"/>
                      </a:cubicBezTo>
                      <a:cubicBezTo>
                        <a:pt x="335170" y="468518"/>
                        <a:pt x="255548" y="453753"/>
                        <a:pt x="213261" y="425272"/>
                      </a:cubicBezTo>
                      <a:cubicBezTo>
                        <a:pt x="124271" y="365343"/>
                        <a:pt x="102776" y="315921"/>
                        <a:pt x="102776" y="315921"/>
                      </a:cubicBezTo>
                      <a:cubicBezTo>
                        <a:pt x="102776" y="315921"/>
                        <a:pt x="-24358" y="314061"/>
                        <a:pt x="4172" y="166812"/>
                      </a:cubicBezTo>
                      <a:cubicBezTo>
                        <a:pt x="32703" y="19571"/>
                        <a:pt x="306813" y="-18591"/>
                        <a:pt x="388660" y="769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82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9" name="Freeform 38">
                  <a:extLst>
                    <a:ext uri="{FF2B5EF4-FFF2-40B4-BE49-F238E27FC236}">
                      <a16:creationId xmlns:a16="http://schemas.microsoft.com/office/drawing/2014/main" id="{F0218ECE-15BC-9941-AC31-E503625B1225}"/>
                    </a:ext>
                  </a:extLst>
                </p:cNvPr>
                <p:cNvSpPr/>
                <p:nvPr/>
              </p:nvSpPr>
              <p:spPr>
                <a:xfrm>
                  <a:off x="5670517" y="2735420"/>
                  <a:ext cx="116633" cy="96725"/>
                </a:xfrm>
                <a:custGeom>
                  <a:avLst/>
                  <a:gdLst>
                    <a:gd name="connsiteX0" fmla="*/ 115984 w 116633"/>
                    <a:gd name="connsiteY0" fmla="*/ 14015 h 96725"/>
                    <a:gd name="connsiteX1" fmla="*/ 91513 w 116633"/>
                    <a:gd name="connsiteY1" fmla="*/ 39644 h 96725"/>
                    <a:gd name="connsiteX2" fmla="*/ 25044 w 116633"/>
                    <a:gd name="connsiteY2" fmla="*/ 96688 h 96725"/>
                    <a:gd name="connsiteX3" fmla="*/ 2226 w 116633"/>
                    <a:gd name="connsiteY3" fmla="*/ 57005 h 96725"/>
                    <a:gd name="connsiteX4" fmla="*/ 58443 w 116633"/>
                    <a:gd name="connsiteY4" fmla="*/ 1945 h 96725"/>
                    <a:gd name="connsiteX5" fmla="*/ 115984 w 116633"/>
                    <a:gd name="connsiteY5" fmla="*/ 14015 h 9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633" h="96725">
                      <a:moveTo>
                        <a:pt x="115984" y="14015"/>
                      </a:moveTo>
                      <a:cubicBezTo>
                        <a:pt x="118877" y="19513"/>
                        <a:pt x="112346" y="24763"/>
                        <a:pt x="91513" y="39644"/>
                      </a:cubicBezTo>
                      <a:cubicBezTo>
                        <a:pt x="70679" y="54525"/>
                        <a:pt x="48357" y="98176"/>
                        <a:pt x="25044" y="96688"/>
                      </a:cubicBezTo>
                      <a:cubicBezTo>
                        <a:pt x="1730" y="95200"/>
                        <a:pt x="-3727" y="82303"/>
                        <a:pt x="2226" y="57005"/>
                      </a:cubicBezTo>
                      <a:cubicBezTo>
                        <a:pt x="8178" y="31707"/>
                        <a:pt x="29012" y="7897"/>
                        <a:pt x="58443" y="1945"/>
                      </a:cubicBezTo>
                      <a:cubicBezTo>
                        <a:pt x="87619" y="-3958"/>
                        <a:pt x="111023" y="4590"/>
                        <a:pt x="115984" y="140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2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40" name="Graphic 178">
                  <a:extLst>
                    <a:ext uri="{FF2B5EF4-FFF2-40B4-BE49-F238E27FC236}">
                      <a16:creationId xmlns:a16="http://schemas.microsoft.com/office/drawing/2014/main" id="{E8EBB12E-6BEE-864E-BE32-37252A85A18F}"/>
                    </a:ext>
                  </a:extLst>
                </p:cNvPr>
                <p:cNvGrpSpPr/>
                <p:nvPr/>
              </p:nvGrpSpPr>
              <p:grpSpPr>
                <a:xfrm>
                  <a:off x="5505560" y="2705540"/>
                  <a:ext cx="624202" cy="615620"/>
                  <a:chOff x="5505560" y="2705540"/>
                  <a:chExt cx="624202" cy="615620"/>
                </a:xfrm>
              </p:grpSpPr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CF4FC996-3F81-C54B-A56B-D062708F9593}"/>
                      </a:ext>
                    </a:extLst>
                  </p:cNvPr>
                  <p:cNvSpPr/>
                  <p:nvPr/>
                </p:nvSpPr>
                <p:spPr>
                  <a:xfrm>
                    <a:off x="5681269" y="3043549"/>
                    <a:ext cx="52446" cy="38026"/>
                  </a:xfrm>
                  <a:custGeom>
                    <a:avLst/>
                    <a:gdLst>
                      <a:gd name="connsiteX0" fmla="*/ 31695 w 52446"/>
                      <a:gd name="connsiteY0" fmla="*/ 7023 h 38026"/>
                      <a:gd name="connsiteX1" fmla="*/ 30868 w 52446"/>
                      <a:gd name="connsiteY1" fmla="*/ 6783 h 38026"/>
                      <a:gd name="connsiteX2" fmla="*/ 1470 w 52446"/>
                      <a:gd name="connsiteY2" fmla="*/ 4 h 38026"/>
                      <a:gd name="connsiteX3" fmla="*/ 1329 w 52446"/>
                      <a:gd name="connsiteY3" fmla="*/ 4 h 38026"/>
                      <a:gd name="connsiteX4" fmla="*/ 626 w 52446"/>
                      <a:gd name="connsiteY4" fmla="*/ 2583 h 38026"/>
                      <a:gd name="connsiteX5" fmla="*/ 23601 w 52446"/>
                      <a:gd name="connsiteY5" fmla="*/ 20358 h 38026"/>
                      <a:gd name="connsiteX6" fmla="*/ 45559 w 52446"/>
                      <a:gd name="connsiteY6" fmla="*/ 38017 h 38026"/>
                      <a:gd name="connsiteX7" fmla="*/ 52289 w 52446"/>
                      <a:gd name="connsiteY7" fmla="*/ 31312 h 38026"/>
                      <a:gd name="connsiteX8" fmla="*/ 31695 w 52446"/>
                      <a:gd name="connsiteY8" fmla="*/ 7023 h 380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2446" h="38026">
                        <a:moveTo>
                          <a:pt x="31695" y="7023"/>
                        </a:moveTo>
                        <a:lnTo>
                          <a:pt x="30868" y="6783"/>
                        </a:lnTo>
                        <a:cubicBezTo>
                          <a:pt x="21295" y="1996"/>
                          <a:pt x="12258" y="-104"/>
                          <a:pt x="1470" y="4"/>
                        </a:cubicBezTo>
                        <a:lnTo>
                          <a:pt x="1329" y="4"/>
                        </a:lnTo>
                        <a:cubicBezTo>
                          <a:pt x="39" y="12"/>
                          <a:pt x="-531" y="1947"/>
                          <a:pt x="626" y="2583"/>
                        </a:cubicBezTo>
                        <a:cubicBezTo>
                          <a:pt x="8803" y="7081"/>
                          <a:pt x="16996" y="13752"/>
                          <a:pt x="23601" y="20358"/>
                        </a:cubicBezTo>
                        <a:cubicBezTo>
                          <a:pt x="30157" y="26897"/>
                          <a:pt x="35432" y="37397"/>
                          <a:pt x="45559" y="38017"/>
                        </a:cubicBezTo>
                        <a:cubicBezTo>
                          <a:pt x="49255" y="38240"/>
                          <a:pt x="51784" y="34669"/>
                          <a:pt x="52289" y="31312"/>
                        </a:cubicBezTo>
                        <a:cubicBezTo>
                          <a:pt x="54083" y="19498"/>
                          <a:pt x="40152" y="11388"/>
                          <a:pt x="31695" y="702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CEF82AB5-A4A5-E144-BF07-88BB3FAAB827}"/>
                      </a:ext>
                    </a:extLst>
                  </p:cNvPr>
                  <p:cNvSpPr/>
                  <p:nvPr/>
                </p:nvSpPr>
                <p:spPr>
                  <a:xfrm>
                    <a:off x="5505560" y="2705540"/>
                    <a:ext cx="624202" cy="615620"/>
                  </a:xfrm>
                  <a:custGeom>
                    <a:avLst/>
                    <a:gdLst>
                      <a:gd name="connsiteX0" fmla="*/ 624200 w 624202"/>
                      <a:gd name="connsiteY0" fmla="*/ 225611 h 615620"/>
                      <a:gd name="connsiteX1" fmla="*/ 583946 w 624202"/>
                      <a:gd name="connsiteY1" fmla="*/ 111630 h 615620"/>
                      <a:gd name="connsiteX2" fmla="*/ 489906 w 624202"/>
                      <a:gd name="connsiteY2" fmla="*/ 45649 h 615620"/>
                      <a:gd name="connsiteX3" fmla="*/ 477529 w 624202"/>
                      <a:gd name="connsiteY3" fmla="*/ 42325 h 615620"/>
                      <a:gd name="connsiteX4" fmla="*/ 400023 w 624202"/>
                      <a:gd name="connsiteY4" fmla="*/ 24683 h 615620"/>
                      <a:gd name="connsiteX5" fmla="*/ 285025 w 624202"/>
                      <a:gd name="connsiteY5" fmla="*/ 42168 h 615620"/>
                      <a:gd name="connsiteX6" fmla="*/ 249509 w 624202"/>
                      <a:gd name="connsiteY6" fmla="*/ 24931 h 615620"/>
                      <a:gd name="connsiteX7" fmla="*/ 245061 w 624202"/>
                      <a:gd name="connsiteY7" fmla="*/ 24832 h 615620"/>
                      <a:gd name="connsiteX8" fmla="*/ 240407 w 624202"/>
                      <a:gd name="connsiteY8" fmla="*/ 20508 h 615620"/>
                      <a:gd name="connsiteX9" fmla="*/ 170755 w 624202"/>
                      <a:gd name="connsiteY9" fmla="*/ 187 h 615620"/>
                      <a:gd name="connsiteX10" fmla="*/ 98837 w 624202"/>
                      <a:gd name="connsiteY10" fmla="*/ 23252 h 615620"/>
                      <a:gd name="connsiteX11" fmla="*/ 45315 w 624202"/>
                      <a:gd name="connsiteY11" fmla="*/ 65507 h 615620"/>
                      <a:gd name="connsiteX12" fmla="*/ 16082 w 624202"/>
                      <a:gd name="connsiteY12" fmla="*/ 117648 h 615620"/>
                      <a:gd name="connsiteX13" fmla="*/ 30343 w 624202"/>
                      <a:gd name="connsiteY13" fmla="*/ 399158 h 615620"/>
                      <a:gd name="connsiteX14" fmla="*/ 64975 w 624202"/>
                      <a:gd name="connsiteY14" fmla="*/ 581030 h 615620"/>
                      <a:gd name="connsiteX15" fmla="*/ 32699 w 624202"/>
                      <a:gd name="connsiteY15" fmla="*/ 604303 h 615620"/>
                      <a:gd name="connsiteX16" fmla="*/ 37370 w 624202"/>
                      <a:gd name="connsiteY16" fmla="*/ 615579 h 615620"/>
                      <a:gd name="connsiteX17" fmla="*/ 139529 w 624202"/>
                      <a:gd name="connsiteY17" fmla="*/ 553203 h 615620"/>
                      <a:gd name="connsiteX18" fmla="*/ 202212 w 624202"/>
                      <a:gd name="connsiteY18" fmla="*/ 581725 h 615620"/>
                      <a:gd name="connsiteX19" fmla="*/ 207428 w 624202"/>
                      <a:gd name="connsiteY19" fmla="*/ 572639 h 615620"/>
                      <a:gd name="connsiteX20" fmla="*/ 190993 w 624202"/>
                      <a:gd name="connsiteY20" fmla="*/ 544654 h 615620"/>
                      <a:gd name="connsiteX21" fmla="*/ 280619 w 624202"/>
                      <a:gd name="connsiteY21" fmla="*/ 518315 h 615620"/>
                      <a:gd name="connsiteX22" fmla="*/ 289812 w 624202"/>
                      <a:gd name="connsiteY22" fmla="*/ 522432 h 615620"/>
                      <a:gd name="connsiteX23" fmla="*/ 295335 w 624202"/>
                      <a:gd name="connsiteY23" fmla="*/ 516909 h 615620"/>
                      <a:gd name="connsiteX24" fmla="*/ 287638 w 624202"/>
                      <a:gd name="connsiteY24" fmla="*/ 504054 h 615620"/>
                      <a:gd name="connsiteX25" fmla="*/ 277825 w 624202"/>
                      <a:gd name="connsiteY25" fmla="*/ 493471 h 615620"/>
                      <a:gd name="connsiteX26" fmla="*/ 257900 w 624202"/>
                      <a:gd name="connsiteY26" fmla="*/ 468016 h 615620"/>
                      <a:gd name="connsiteX27" fmla="*/ 240928 w 624202"/>
                      <a:gd name="connsiteY27" fmla="*/ 441503 h 615620"/>
                      <a:gd name="connsiteX28" fmla="*/ 233181 w 624202"/>
                      <a:gd name="connsiteY28" fmla="*/ 427722 h 615620"/>
                      <a:gd name="connsiteX29" fmla="*/ 224228 w 624202"/>
                      <a:gd name="connsiteY29" fmla="*/ 415957 h 615620"/>
                      <a:gd name="connsiteX30" fmla="*/ 218143 w 624202"/>
                      <a:gd name="connsiteY30" fmla="*/ 418429 h 615620"/>
                      <a:gd name="connsiteX31" fmla="*/ 204510 w 624202"/>
                      <a:gd name="connsiteY31" fmla="*/ 419446 h 615620"/>
                      <a:gd name="connsiteX32" fmla="*/ 192977 w 624202"/>
                      <a:gd name="connsiteY32" fmla="*/ 419140 h 615620"/>
                      <a:gd name="connsiteX33" fmla="*/ 174781 w 624202"/>
                      <a:gd name="connsiteY33" fmla="*/ 412187 h 615620"/>
                      <a:gd name="connsiteX34" fmla="*/ 156667 w 624202"/>
                      <a:gd name="connsiteY34" fmla="*/ 373447 h 615620"/>
                      <a:gd name="connsiteX35" fmla="*/ 175401 w 624202"/>
                      <a:gd name="connsiteY35" fmla="*/ 330118 h 615620"/>
                      <a:gd name="connsiteX36" fmla="*/ 203766 w 624202"/>
                      <a:gd name="connsiteY36" fmla="*/ 323785 h 615620"/>
                      <a:gd name="connsiteX37" fmla="*/ 206742 w 624202"/>
                      <a:gd name="connsiteY37" fmla="*/ 324571 h 615620"/>
                      <a:gd name="connsiteX38" fmla="*/ 264597 w 624202"/>
                      <a:gd name="connsiteY38" fmla="*/ 385798 h 615620"/>
                      <a:gd name="connsiteX39" fmla="*/ 275782 w 624202"/>
                      <a:gd name="connsiteY39" fmla="*/ 379284 h 615620"/>
                      <a:gd name="connsiteX40" fmla="*/ 267085 w 624202"/>
                      <a:gd name="connsiteY40" fmla="*/ 216360 h 615620"/>
                      <a:gd name="connsiteX41" fmla="*/ 273517 w 624202"/>
                      <a:gd name="connsiteY41" fmla="*/ 258482 h 615620"/>
                      <a:gd name="connsiteX42" fmla="*/ 283636 w 624202"/>
                      <a:gd name="connsiteY42" fmla="*/ 262599 h 615620"/>
                      <a:gd name="connsiteX43" fmla="*/ 412168 w 624202"/>
                      <a:gd name="connsiteY43" fmla="*/ 229571 h 615620"/>
                      <a:gd name="connsiteX44" fmla="*/ 543180 w 624202"/>
                      <a:gd name="connsiteY44" fmla="*/ 234490 h 615620"/>
                      <a:gd name="connsiteX45" fmla="*/ 590370 w 624202"/>
                      <a:gd name="connsiteY45" fmla="*/ 234540 h 615620"/>
                      <a:gd name="connsiteX46" fmla="*/ 591569 w 624202"/>
                      <a:gd name="connsiteY46" fmla="*/ 258862 h 615620"/>
                      <a:gd name="connsiteX47" fmla="*/ 597835 w 624202"/>
                      <a:gd name="connsiteY47" fmla="*/ 292551 h 615620"/>
                      <a:gd name="connsiteX48" fmla="*/ 604590 w 624202"/>
                      <a:gd name="connsiteY48" fmla="*/ 382218 h 615620"/>
                      <a:gd name="connsiteX49" fmla="*/ 533755 w 624202"/>
                      <a:gd name="connsiteY49" fmla="*/ 544224 h 615620"/>
                      <a:gd name="connsiteX50" fmla="*/ 483341 w 624202"/>
                      <a:gd name="connsiteY50" fmla="*/ 570630 h 615620"/>
                      <a:gd name="connsiteX51" fmla="*/ 417385 w 624202"/>
                      <a:gd name="connsiteY51" fmla="*/ 575318 h 615620"/>
                      <a:gd name="connsiteX52" fmla="*/ 416285 w 624202"/>
                      <a:gd name="connsiteY52" fmla="*/ 583453 h 615620"/>
                      <a:gd name="connsiteX53" fmla="*/ 478712 w 624202"/>
                      <a:gd name="connsiteY53" fmla="*/ 585429 h 615620"/>
                      <a:gd name="connsiteX54" fmla="*/ 525232 w 624202"/>
                      <a:gd name="connsiteY54" fmla="*/ 566976 h 615620"/>
                      <a:gd name="connsiteX55" fmla="*/ 591296 w 624202"/>
                      <a:gd name="connsiteY55" fmla="*/ 497498 h 615620"/>
                      <a:gd name="connsiteX56" fmla="*/ 616197 w 624202"/>
                      <a:gd name="connsiteY56" fmla="*/ 309020 h 615620"/>
                      <a:gd name="connsiteX57" fmla="*/ 607715 w 624202"/>
                      <a:gd name="connsiteY57" fmla="*/ 263608 h 615620"/>
                      <a:gd name="connsiteX58" fmla="*/ 603879 w 624202"/>
                      <a:gd name="connsiteY58" fmla="*/ 233688 h 615620"/>
                      <a:gd name="connsiteX59" fmla="*/ 617420 w 624202"/>
                      <a:gd name="connsiteY59" fmla="*/ 232398 h 615620"/>
                      <a:gd name="connsiteX60" fmla="*/ 624200 w 624202"/>
                      <a:gd name="connsiteY60" fmla="*/ 225611 h 615620"/>
                      <a:gd name="connsiteX61" fmla="*/ 262762 w 624202"/>
                      <a:gd name="connsiteY61" fmla="*/ 38861 h 615620"/>
                      <a:gd name="connsiteX62" fmla="*/ 275766 w 624202"/>
                      <a:gd name="connsiteY62" fmla="*/ 46029 h 615620"/>
                      <a:gd name="connsiteX63" fmla="*/ 249716 w 624202"/>
                      <a:gd name="connsiteY63" fmla="*/ 59637 h 615620"/>
                      <a:gd name="connsiteX64" fmla="*/ 186372 w 624202"/>
                      <a:gd name="connsiteY64" fmla="*/ 118508 h 615620"/>
                      <a:gd name="connsiteX65" fmla="*/ 184925 w 624202"/>
                      <a:gd name="connsiteY65" fmla="*/ 119856 h 615620"/>
                      <a:gd name="connsiteX66" fmla="*/ 177013 w 624202"/>
                      <a:gd name="connsiteY66" fmla="*/ 109563 h 615620"/>
                      <a:gd name="connsiteX67" fmla="*/ 174913 w 624202"/>
                      <a:gd name="connsiteY67" fmla="*/ 97509 h 615620"/>
                      <a:gd name="connsiteX68" fmla="*/ 185859 w 624202"/>
                      <a:gd name="connsiteY68" fmla="*/ 70343 h 615620"/>
                      <a:gd name="connsiteX69" fmla="*/ 243771 w 624202"/>
                      <a:gd name="connsiteY69" fmla="*/ 36009 h 615620"/>
                      <a:gd name="connsiteX70" fmla="*/ 262762 w 624202"/>
                      <a:gd name="connsiteY70" fmla="*/ 38861 h 615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</a:cxnLst>
                    <a:rect l="l" t="t" r="r" b="b"/>
                    <a:pathLst>
                      <a:path w="624202" h="615620">
                        <a:moveTo>
                          <a:pt x="624200" y="225611"/>
                        </a:moveTo>
                        <a:cubicBezTo>
                          <a:pt x="622869" y="184299"/>
                          <a:pt x="609376" y="144360"/>
                          <a:pt x="583946" y="111630"/>
                        </a:cubicBezTo>
                        <a:cubicBezTo>
                          <a:pt x="560095" y="80933"/>
                          <a:pt x="527133" y="57107"/>
                          <a:pt x="489906" y="45649"/>
                        </a:cubicBezTo>
                        <a:cubicBezTo>
                          <a:pt x="485788" y="44384"/>
                          <a:pt x="481671" y="43276"/>
                          <a:pt x="477529" y="42325"/>
                        </a:cubicBezTo>
                        <a:cubicBezTo>
                          <a:pt x="452984" y="32057"/>
                          <a:pt x="426396" y="26311"/>
                          <a:pt x="400023" y="24683"/>
                        </a:cubicBezTo>
                        <a:cubicBezTo>
                          <a:pt x="361547" y="22302"/>
                          <a:pt x="321360" y="27899"/>
                          <a:pt x="285025" y="42168"/>
                        </a:cubicBezTo>
                        <a:cubicBezTo>
                          <a:pt x="277122" y="31454"/>
                          <a:pt x="262290" y="25766"/>
                          <a:pt x="249509" y="24931"/>
                        </a:cubicBezTo>
                        <a:cubicBezTo>
                          <a:pt x="246764" y="24749"/>
                          <a:pt x="247798" y="24633"/>
                          <a:pt x="245061" y="24832"/>
                        </a:cubicBezTo>
                        <a:cubicBezTo>
                          <a:pt x="243862" y="22227"/>
                          <a:pt x="242118" y="21698"/>
                          <a:pt x="240407" y="20508"/>
                        </a:cubicBezTo>
                        <a:cubicBezTo>
                          <a:pt x="220003" y="6346"/>
                          <a:pt x="195705" y="-1318"/>
                          <a:pt x="170755" y="187"/>
                        </a:cubicBezTo>
                        <a:cubicBezTo>
                          <a:pt x="145316" y="1716"/>
                          <a:pt x="120895" y="10852"/>
                          <a:pt x="98837" y="23252"/>
                        </a:cubicBezTo>
                        <a:cubicBezTo>
                          <a:pt x="78938" y="34438"/>
                          <a:pt x="59907" y="47765"/>
                          <a:pt x="45315" y="65507"/>
                        </a:cubicBezTo>
                        <a:cubicBezTo>
                          <a:pt x="32534" y="81041"/>
                          <a:pt x="22993" y="98791"/>
                          <a:pt x="16082" y="117648"/>
                        </a:cubicBezTo>
                        <a:cubicBezTo>
                          <a:pt x="-17087" y="208109"/>
                          <a:pt x="7798" y="309458"/>
                          <a:pt x="30343" y="399158"/>
                        </a:cubicBezTo>
                        <a:cubicBezTo>
                          <a:pt x="45389" y="459046"/>
                          <a:pt x="61320" y="519150"/>
                          <a:pt x="64975" y="581030"/>
                        </a:cubicBezTo>
                        <a:cubicBezTo>
                          <a:pt x="53764" y="588165"/>
                          <a:pt x="42322" y="595043"/>
                          <a:pt x="32699" y="604303"/>
                        </a:cubicBezTo>
                        <a:cubicBezTo>
                          <a:pt x="28466" y="608379"/>
                          <a:pt x="31790" y="615422"/>
                          <a:pt x="37370" y="615579"/>
                        </a:cubicBezTo>
                        <a:cubicBezTo>
                          <a:pt x="81054" y="616778"/>
                          <a:pt x="120357" y="591365"/>
                          <a:pt x="139529" y="553203"/>
                        </a:cubicBezTo>
                        <a:cubicBezTo>
                          <a:pt x="153741" y="573077"/>
                          <a:pt x="177079" y="584718"/>
                          <a:pt x="202212" y="581725"/>
                        </a:cubicBezTo>
                        <a:cubicBezTo>
                          <a:pt x="206453" y="581221"/>
                          <a:pt x="210132" y="576888"/>
                          <a:pt x="207428" y="572639"/>
                        </a:cubicBezTo>
                        <a:cubicBezTo>
                          <a:pt x="201625" y="563512"/>
                          <a:pt x="194614" y="554773"/>
                          <a:pt x="190993" y="544654"/>
                        </a:cubicBezTo>
                        <a:cubicBezTo>
                          <a:pt x="221772" y="556683"/>
                          <a:pt x="256817" y="539033"/>
                          <a:pt x="280619" y="518315"/>
                        </a:cubicBezTo>
                        <a:cubicBezTo>
                          <a:pt x="283248" y="520299"/>
                          <a:pt x="285893" y="521431"/>
                          <a:pt x="289812" y="522432"/>
                        </a:cubicBezTo>
                        <a:cubicBezTo>
                          <a:pt x="293012" y="523250"/>
                          <a:pt x="296393" y="520258"/>
                          <a:pt x="295335" y="516909"/>
                        </a:cubicBezTo>
                        <a:cubicBezTo>
                          <a:pt x="293565" y="511321"/>
                          <a:pt x="291829" y="508369"/>
                          <a:pt x="287638" y="504054"/>
                        </a:cubicBezTo>
                        <a:cubicBezTo>
                          <a:pt x="284281" y="500606"/>
                          <a:pt x="281007" y="497084"/>
                          <a:pt x="277825" y="493471"/>
                        </a:cubicBezTo>
                        <a:cubicBezTo>
                          <a:pt x="270690" y="485378"/>
                          <a:pt x="264076" y="476862"/>
                          <a:pt x="257900" y="468016"/>
                        </a:cubicBezTo>
                        <a:cubicBezTo>
                          <a:pt x="251898" y="459418"/>
                          <a:pt x="246186" y="450581"/>
                          <a:pt x="240928" y="441503"/>
                        </a:cubicBezTo>
                        <a:cubicBezTo>
                          <a:pt x="238282" y="436940"/>
                          <a:pt x="235827" y="432277"/>
                          <a:pt x="233181" y="427722"/>
                        </a:cubicBezTo>
                        <a:cubicBezTo>
                          <a:pt x="230775" y="423588"/>
                          <a:pt x="228518" y="418322"/>
                          <a:pt x="224228" y="415957"/>
                        </a:cubicBezTo>
                        <a:cubicBezTo>
                          <a:pt x="221979" y="414717"/>
                          <a:pt x="218755" y="415751"/>
                          <a:pt x="218143" y="418429"/>
                        </a:cubicBezTo>
                        <a:cubicBezTo>
                          <a:pt x="218060" y="418809"/>
                          <a:pt x="208718" y="419190"/>
                          <a:pt x="204510" y="419446"/>
                        </a:cubicBezTo>
                        <a:cubicBezTo>
                          <a:pt x="200682" y="419678"/>
                          <a:pt x="196780" y="419661"/>
                          <a:pt x="192977" y="419140"/>
                        </a:cubicBezTo>
                        <a:cubicBezTo>
                          <a:pt x="186487" y="418239"/>
                          <a:pt x="180163" y="415957"/>
                          <a:pt x="174781" y="412187"/>
                        </a:cubicBezTo>
                        <a:cubicBezTo>
                          <a:pt x="162347" y="403474"/>
                          <a:pt x="157353" y="388014"/>
                          <a:pt x="156667" y="373447"/>
                        </a:cubicBezTo>
                        <a:cubicBezTo>
                          <a:pt x="155882" y="356664"/>
                          <a:pt x="161644" y="340477"/>
                          <a:pt x="175401" y="330118"/>
                        </a:cubicBezTo>
                        <a:cubicBezTo>
                          <a:pt x="183875" y="323736"/>
                          <a:pt x="193936" y="322107"/>
                          <a:pt x="203766" y="323785"/>
                        </a:cubicBezTo>
                        <a:cubicBezTo>
                          <a:pt x="204766" y="324017"/>
                          <a:pt x="205758" y="324281"/>
                          <a:pt x="206742" y="324571"/>
                        </a:cubicBezTo>
                        <a:cubicBezTo>
                          <a:pt x="232222" y="335202"/>
                          <a:pt x="243647" y="368792"/>
                          <a:pt x="264597" y="385798"/>
                        </a:cubicBezTo>
                        <a:cubicBezTo>
                          <a:pt x="270004" y="390188"/>
                          <a:pt x="276766" y="386021"/>
                          <a:pt x="275782" y="379284"/>
                        </a:cubicBezTo>
                        <a:cubicBezTo>
                          <a:pt x="268218" y="327737"/>
                          <a:pt x="237968" y="265203"/>
                          <a:pt x="267085" y="216360"/>
                        </a:cubicBezTo>
                        <a:cubicBezTo>
                          <a:pt x="269913" y="230224"/>
                          <a:pt x="270152" y="244849"/>
                          <a:pt x="273517" y="258482"/>
                        </a:cubicBezTo>
                        <a:cubicBezTo>
                          <a:pt x="274600" y="262864"/>
                          <a:pt x="279867" y="264740"/>
                          <a:pt x="283636" y="262599"/>
                        </a:cubicBezTo>
                        <a:cubicBezTo>
                          <a:pt x="323104" y="240244"/>
                          <a:pt x="367153" y="231018"/>
                          <a:pt x="412168" y="229571"/>
                        </a:cubicBezTo>
                        <a:cubicBezTo>
                          <a:pt x="455910" y="228157"/>
                          <a:pt x="499512" y="232878"/>
                          <a:pt x="543180" y="234490"/>
                        </a:cubicBezTo>
                        <a:cubicBezTo>
                          <a:pt x="558913" y="235069"/>
                          <a:pt x="574654" y="235234"/>
                          <a:pt x="590370" y="234540"/>
                        </a:cubicBezTo>
                        <a:cubicBezTo>
                          <a:pt x="590089" y="242567"/>
                          <a:pt x="590444" y="250587"/>
                          <a:pt x="591569" y="258862"/>
                        </a:cubicBezTo>
                        <a:cubicBezTo>
                          <a:pt x="593106" y="270197"/>
                          <a:pt x="595644" y="281341"/>
                          <a:pt x="597835" y="292551"/>
                        </a:cubicBezTo>
                        <a:cubicBezTo>
                          <a:pt x="603614" y="322231"/>
                          <a:pt x="606210" y="351985"/>
                          <a:pt x="604590" y="382218"/>
                        </a:cubicBezTo>
                        <a:cubicBezTo>
                          <a:pt x="601382" y="441875"/>
                          <a:pt x="583367" y="506600"/>
                          <a:pt x="533755" y="544224"/>
                        </a:cubicBezTo>
                        <a:cubicBezTo>
                          <a:pt x="518767" y="555592"/>
                          <a:pt x="501620" y="565703"/>
                          <a:pt x="483341" y="570630"/>
                        </a:cubicBezTo>
                        <a:cubicBezTo>
                          <a:pt x="461731" y="576467"/>
                          <a:pt x="439401" y="574425"/>
                          <a:pt x="417385" y="575318"/>
                        </a:cubicBezTo>
                        <a:cubicBezTo>
                          <a:pt x="412763" y="575508"/>
                          <a:pt x="411697" y="582122"/>
                          <a:pt x="416285" y="583453"/>
                        </a:cubicBezTo>
                        <a:cubicBezTo>
                          <a:pt x="435895" y="589165"/>
                          <a:pt x="458630" y="588231"/>
                          <a:pt x="478712" y="585429"/>
                        </a:cubicBezTo>
                        <a:cubicBezTo>
                          <a:pt x="495180" y="583130"/>
                          <a:pt x="511095" y="575417"/>
                          <a:pt x="525232" y="566976"/>
                        </a:cubicBezTo>
                        <a:cubicBezTo>
                          <a:pt x="553390" y="550160"/>
                          <a:pt x="576291" y="526739"/>
                          <a:pt x="591296" y="497498"/>
                        </a:cubicBezTo>
                        <a:cubicBezTo>
                          <a:pt x="620397" y="440784"/>
                          <a:pt x="625919" y="371306"/>
                          <a:pt x="616197" y="309020"/>
                        </a:cubicBezTo>
                        <a:cubicBezTo>
                          <a:pt x="613816" y="293791"/>
                          <a:pt x="610335" y="278786"/>
                          <a:pt x="607715" y="263608"/>
                        </a:cubicBezTo>
                        <a:cubicBezTo>
                          <a:pt x="606003" y="253695"/>
                          <a:pt x="604986" y="243683"/>
                          <a:pt x="603879" y="233688"/>
                        </a:cubicBezTo>
                        <a:cubicBezTo>
                          <a:pt x="608393" y="233333"/>
                          <a:pt x="612915" y="232928"/>
                          <a:pt x="617420" y="232398"/>
                        </a:cubicBezTo>
                        <a:cubicBezTo>
                          <a:pt x="620959" y="231985"/>
                          <a:pt x="624324" y="229629"/>
                          <a:pt x="624200" y="225611"/>
                        </a:cubicBezTo>
                        <a:close/>
                        <a:moveTo>
                          <a:pt x="262762" y="38861"/>
                        </a:moveTo>
                        <a:cubicBezTo>
                          <a:pt x="267556" y="40556"/>
                          <a:pt x="271641" y="43301"/>
                          <a:pt x="275766" y="46029"/>
                        </a:cubicBezTo>
                        <a:cubicBezTo>
                          <a:pt x="266779" y="50005"/>
                          <a:pt x="258066" y="54536"/>
                          <a:pt x="249716" y="59637"/>
                        </a:cubicBezTo>
                        <a:cubicBezTo>
                          <a:pt x="224773" y="74882"/>
                          <a:pt x="203411" y="95070"/>
                          <a:pt x="186372" y="118508"/>
                        </a:cubicBezTo>
                        <a:cubicBezTo>
                          <a:pt x="185851" y="118996"/>
                          <a:pt x="185371" y="119442"/>
                          <a:pt x="184925" y="119856"/>
                        </a:cubicBezTo>
                        <a:cubicBezTo>
                          <a:pt x="182602" y="116193"/>
                          <a:pt x="178915" y="113688"/>
                          <a:pt x="177013" y="109563"/>
                        </a:cubicBezTo>
                        <a:cubicBezTo>
                          <a:pt x="175269" y="105777"/>
                          <a:pt x="174723" y="101651"/>
                          <a:pt x="174913" y="97509"/>
                        </a:cubicBezTo>
                        <a:cubicBezTo>
                          <a:pt x="175360" y="87638"/>
                          <a:pt x="180254" y="78247"/>
                          <a:pt x="185859" y="70343"/>
                        </a:cubicBezTo>
                        <a:cubicBezTo>
                          <a:pt x="198781" y="52147"/>
                          <a:pt x="220946" y="36869"/>
                          <a:pt x="243771" y="36009"/>
                        </a:cubicBezTo>
                        <a:cubicBezTo>
                          <a:pt x="250212" y="35777"/>
                          <a:pt x="256677" y="36712"/>
                          <a:pt x="262762" y="3886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825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44" name="Graphic 178">
                    <a:extLst>
                      <a:ext uri="{FF2B5EF4-FFF2-40B4-BE49-F238E27FC236}">
                        <a16:creationId xmlns:a16="http://schemas.microsoft.com/office/drawing/2014/main" id="{9416FBC8-7548-A94C-8BC7-5985708E7753}"/>
                      </a:ext>
                    </a:extLst>
                  </p:cNvPr>
                  <p:cNvGrpSpPr/>
                  <p:nvPr/>
                </p:nvGrpSpPr>
                <p:grpSpPr>
                  <a:xfrm>
                    <a:off x="5661222" y="2810751"/>
                    <a:ext cx="392322" cy="182714"/>
                    <a:chOff x="5661222" y="2810751"/>
                    <a:chExt cx="392322" cy="182714"/>
                  </a:xfrm>
                  <a:solidFill>
                    <a:srgbClr val="FFFFFF"/>
                  </a:solidFill>
                </p:grpSpPr>
                <p:sp>
                  <p:nvSpPr>
                    <p:cNvPr id="45" name="Freeform 44">
                      <a:extLst>
                        <a:ext uri="{FF2B5EF4-FFF2-40B4-BE49-F238E27FC236}">
                          <a16:creationId xmlns:a16="http://schemas.microsoft.com/office/drawing/2014/main" id="{75BED10D-F1E4-0349-9946-7F5D3D7750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61222" y="2811449"/>
                      <a:ext cx="41599" cy="182016"/>
                    </a:xfrm>
                    <a:custGeom>
                      <a:avLst/>
                      <a:gdLst>
                        <a:gd name="connsiteX0" fmla="*/ 37810 w 41599"/>
                        <a:gd name="connsiteY0" fmla="*/ 669 h 182016"/>
                        <a:gd name="connsiteX1" fmla="*/ 13439 w 41599"/>
                        <a:gd name="connsiteY1" fmla="*/ 40319 h 182016"/>
                        <a:gd name="connsiteX2" fmla="*/ 1823 w 41599"/>
                        <a:gd name="connsiteY2" fmla="*/ 87062 h 182016"/>
                        <a:gd name="connsiteX3" fmla="*/ 1112 w 41599"/>
                        <a:gd name="connsiteY3" fmla="*/ 135376 h 182016"/>
                        <a:gd name="connsiteX4" fmla="*/ 13992 w 41599"/>
                        <a:gd name="connsiteY4" fmla="*/ 180160 h 182016"/>
                        <a:gd name="connsiteX5" fmla="*/ 21160 w 41599"/>
                        <a:gd name="connsiteY5" fmla="*/ 177134 h 182016"/>
                        <a:gd name="connsiteX6" fmla="*/ 12174 w 41599"/>
                        <a:gd name="connsiteY6" fmla="*/ 134467 h 182016"/>
                        <a:gd name="connsiteX7" fmla="*/ 12744 w 41599"/>
                        <a:gd name="connsiteY7" fmla="*/ 88930 h 182016"/>
                        <a:gd name="connsiteX8" fmla="*/ 23244 w 41599"/>
                        <a:gd name="connsiteY8" fmla="*/ 44924 h 182016"/>
                        <a:gd name="connsiteX9" fmla="*/ 41382 w 41599"/>
                        <a:gd name="connsiteY9" fmla="*/ 3414 h 182016"/>
                        <a:gd name="connsiteX10" fmla="*/ 37810 w 41599"/>
                        <a:gd name="connsiteY10" fmla="*/ 669 h 182016"/>
                        <a:gd name="connsiteX11" fmla="*/ 37810 w 41599"/>
                        <a:gd name="connsiteY11" fmla="*/ 669 h 1820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41599" h="182016">
                          <a:moveTo>
                            <a:pt x="37810" y="669"/>
                          </a:moveTo>
                          <a:cubicBezTo>
                            <a:pt x="26302" y="11284"/>
                            <a:pt x="19159" y="25967"/>
                            <a:pt x="13439" y="40319"/>
                          </a:cubicBezTo>
                          <a:cubicBezTo>
                            <a:pt x="7470" y="55274"/>
                            <a:pt x="3898" y="71123"/>
                            <a:pt x="1823" y="87062"/>
                          </a:cubicBezTo>
                          <a:cubicBezTo>
                            <a:pt x="-260" y="103076"/>
                            <a:pt x="-641" y="119313"/>
                            <a:pt x="1112" y="135376"/>
                          </a:cubicBezTo>
                          <a:cubicBezTo>
                            <a:pt x="2765" y="150547"/>
                            <a:pt x="5155" y="167362"/>
                            <a:pt x="13992" y="180160"/>
                          </a:cubicBezTo>
                          <a:cubicBezTo>
                            <a:pt x="16572" y="183889"/>
                            <a:pt x="21954" y="181549"/>
                            <a:pt x="21160" y="177134"/>
                          </a:cubicBezTo>
                          <a:cubicBezTo>
                            <a:pt x="18597" y="162757"/>
                            <a:pt x="13703" y="149100"/>
                            <a:pt x="12174" y="134467"/>
                          </a:cubicBezTo>
                          <a:cubicBezTo>
                            <a:pt x="10595" y="119354"/>
                            <a:pt x="10834" y="104002"/>
                            <a:pt x="12744" y="88930"/>
                          </a:cubicBezTo>
                          <a:cubicBezTo>
                            <a:pt x="14637" y="73925"/>
                            <a:pt x="18391" y="59234"/>
                            <a:pt x="23244" y="44924"/>
                          </a:cubicBezTo>
                          <a:cubicBezTo>
                            <a:pt x="28121" y="30530"/>
                            <a:pt x="35289" y="17270"/>
                            <a:pt x="41382" y="3414"/>
                          </a:cubicBezTo>
                          <a:cubicBezTo>
                            <a:pt x="42366" y="1140"/>
                            <a:pt x="39811" y="-1175"/>
                            <a:pt x="37810" y="669"/>
                          </a:cubicBezTo>
                          <a:lnTo>
                            <a:pt x="37810" y="66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6" name="Freeform 45">
                      <a:extLst>
                        <a:ext uri="{FF2B5EF4-FFF2-40B4-BE49-F238E27FC236}">
                          <a16:creationId xmlns:a16="http://schemas.microsoft.com/office/drawing/2014/main" id="{56DADE20-6A53-194B-9476-F54BB60FC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3373" y="2810751"/>
                      <a:ext cx="28564" cy="99604"/>
                    </a:xfrm>
                    <a:custGeom>
                      <a:avLst/>
                      <a:gdLst>
                        <a:gd name="connsiteX0" fmla="*/ 318 w 28564"/>
                        <a:gd name="connsiteY0" fmla="*/ 2938 h 99604"/>
                        <a:gd name="connsiteX1" fmla="*/ 17638 w 28564"/>
                        <a:gd name="connsiteY1" fmla="*/ 46788 h 99604"/>
                        <a:gd name="connsiteX2" fmla="*/ 20515 w 28564"/>
                        <a:gd name="connsiteY2" fmla="*/ 96681 h 99604"/>
                        <a:gd name="connsiteX3" fmla="*/ 26335 w 28564"/>
                        <a:gd name="connsiteY3" fmla="*/ 97466 h 99604"/>
                        <a:gd name="connsiteX4" fmla="*/ 24748 w 28564"/>
                        <a:gd name="connsiteY4" fmla="*/ 44828 h 99604"/>
                        <a:gd name="connsiteX5" fmla="*/ 3402 w 28564"/>
                        <a:gd name="connsiteY5" fmla="*/ 565 h 99604"/>
                        <a:gd name="connsiteX6" fmla="*/ 318 w 28564"/>
                        <a:gd name="connsiteY6" fmla="*/ 2938 h 99604"/>
                        <a:gd name="connsiteX7" fmla="*/ 318 w 28564"/>
                        <a:gd name="connsiteY7" fmla="*/ 2938 h 996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8564" h="99604">
                          <a:moveTo>
                            <a:pt x="318" y="2938"/>
                          </a:moveTo>
                          <a:cubicBezTo>
                            <a:pt x="9363" y="16166"/>
                            <a:pt x="14910" y="31030"/>
                            <a:pt x="17638" y="46788"/>
                          </a:cubicBezTo>
                          <a:cubicBezTo>
                            <a:pt x="20515" y="63397"/>
                            <a:pt x="18448" y="80105"/>
                            <a:pt x="20515" y="96681"/>
                          </a:cubicBezTo>
                          <a:cubicBezTo>
                            <a:pt x="20895" y="99748"/>
                            <a:pt x="25459" y="100996"/>
                            <a:pt x="26335" y="97466"/>
                          </a:cubicBezTo>
                          <a:cubicBezTo>
                            <a:pt x="30502" y="80791"/>
                            <a:pt x="28162" y="61487"/>
                            <a:pt x="24748" y="44828"/>
                          </a:cubicBezTo>
                          <a:cubicBezTo>
                            <a:pt x="21400" y="28525"/>
                            <a:pt x="14926" y="12792"/>
                            <a:pt x="3402" y="565"/>
                          </a:cubicBezTo>
                          <a:cubicBezTo>
                            <a:pt x="1905" y="-1030"/>
                            <a:pt x="-955" y="1069"/>
                            <a:pt x="318" y="2938"/>
                          </a:cubicBezTo>
                          <a:lnTo>
                            <a:pt x="318" y="293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7" name="Freeform 46">
                      <a:extLst>
                        <a:ext uri="{FF2B5EF4-FFF2-40B4-BE49-F238E27FC236}">
                          <a16:creationId xmlns:a16="http://schemas.microsoft.com/office/drawing/2014/main" id="{CE920FA5-3B79-6140-889B-9A15907DD6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5282" y="2817519"/>
                      <a:ext cx="30488" cy="91721"/>
                    </a:xfrm>
                    <a:custGeom>
                      <a:avLst/>
                      <a:gdLst>
                        <a:gd name="connsiteX0" fmla="*/ 690 w 30488"/>
                        <a:gd name="connsiteY0" fmla="*/ 5157 h 91721"/>
                        <a:gd name="connsiteX1" fmla="*/ 17928 w 30488"/>
                        <a:gd name="connsiteY1" fmla="*/ 45245 h 91721"/>
                        <a:gd name="connsiteX2" fmla="*/ 20052 w 30488"/>
                        <a:gd name="connsiteY2" fmla="*/ 67955 h 91721"/>
                        <a:gd name="connsiteX3" fmla="*/ 21491 w 30488"/>
                        <a:gd name="connsiteY3" fmla="*/ 89277 h 91721"/>
                        <a:gd name="connsiteX4" fmla="*/ 28130 w 30488"/>
                        <a:gd name="connsiteY4" fmla="*/ 89277 h 91721"/>
                        <a:gd name="connsiteX5" fmla="*/ 29998 w 30488"/>
                        <a:gd name="connsiteY5" fmla="*/ 64409 h 91721"/>
                        <a:gd name="connsiteX6" fmla="*/ 26658 w 30488"/>
                        <a:gd name="connsiteY6" fmla="*/ 40078 h 91721"/>
                        <a:gd name="connsiteX7" fmla="*/ 4212 w 30488"/>
                        <a:gd name="connsiteY7" fmla="*/ 577 h 91721"/>
                        <a:gd name="connsiteX8" fmla="*/ 690 w 30488"/>
                        <a:gd name="connsiteY8" fmla="*/ 5157 h 91721"/>
                        <a:gd name="connsiteX9" fmla="*/ 690 w 30488"/>
                        <a:gd name="connsiteY9" fmla="*/ 5157 h 91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0488" h="91721">
                          <a:moveTo>
                            <a:pt x="690" y="5157"/>
                          </a:moveTo>
                          <a:cubicBezTo>
                            <a:pt x="10429" y="16516"/>
                            <a:pt x="15332" y="30711"/>
                            <a:pt x="17928" y="45245"/>
                          </a:cubicBezTo>
                          <a:cubicBezTo>
                            <a:pt x="19267" y="52735"/>
                            <a:pt x="19870" y="60349"/>
                            <a:pt x="20052" y="67955"/>
                          </a:cubicBezTo>
                          <a:cubicBezTo>
                            <a:pt x="20218" y="74982"/>
                            <a:pt x="19498" y="82439"/>
                            <a:pt x="21491" y="89277"/>
                          </a:cubicBezTo>
                          <a:cubicBezTo>
                            <a:pt x="22524" y="92823"/>
                            <a:pt x="26881" y="92236"/>
                            <a:pt x="28130" y="89277"/>
                          </a:cubicBezTo>
                          <a:cubicBezTo>
                            <a:pt x="31329" y="81687"/>
                            <a:pt x="30519" y="72420"/>
                            <a:pt x="29998" y="64409"/>
                          </a:cubicBezTo>
                          <a:cubicBezTo>
                            <a:pt x="29469" y="56249"/>
                            <a:pt x="28444" y="48064"/>
                            <a:pt x="26658" y="40078"/>
                          </a:cubicBezTo>
                          <a:cubicBezTo>
                            <a:pt x="23293" y="24998"/>
                            <a:pt x="16679" y="10183"/>
                            <a:pt x="4212" y="577"/>
                          </a:cubicBezTo>
                          <a:cubicBezTo>
                            <a:pt x="1451" y="-1573"/>
                            <a:pt x="-1327" y="2809"/>
                            <a:pt x="690" y="5157"/>
                          </a:cubicBezTo>
                          <a:lnTo>
                            <a:pt x="690" y="515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8" name="Freeform 47">
                      <a:extLst>
                        <a:ext uri="{FF2B5EF4-FFF2-40B4-BE49-F238E27FC236}">
                          <a16:creationId xmlns:a16="http://schemas.microsoft.com/office/drawing/2014/main" id="{045970AA-1D26-BE47-BBD5-F1C7BD8CB2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33199" y="2837803"/>
                      <a:ext cx="20346" cy="79469"/>
                    </a:xfrm>
                    <a:custGeom>
                      <a:avLst/>
                      <a:gdLst>
                        <a:gd name="connsiteX0" fmla="*/ 148 w 20346"/>
                        <a:gd name="connsiteY0" fmla="*/ 2672 h 79469"/>
                        <a:gd name="connsiteX1" fmla="*/ 10812 w 20346"/>
                        <a:gd name="connsiteY1" fmla="*/ 36535 h 79469"/>
                        <a:gd name="connsiteX2" fmla="*/ 8655 w 20346"/>
                        <a:gd name="connsiteY2" fmla="*/ 74961 h 79469"/>
                        <a:gd name="connsiteX3" fmla="*/ 15798 w 20346"/>
                        <a:gd name="connsiteY3" fmla="*/ 76929 h 79469"/>
                        <a:gd name="connsiteX4" fmla="*/ 4124 w 20346"/>
                        <a:gd name="connsiteY4" fmla="*/ 985 h 79469"/>
                        <a:gd name="connsiteX5" fmla="*/ 148 w 20346"/>
                        <a:gd name="connsiteY5" fmla="*/ 2672 h 79469"/>
                        <a:gd name="connsiteX6" fmla="*/ 148 w 20346"/>
                        <a:gd name="connsiteY6" fmla="*/ 2672 h 794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346" h="79469">
                          <a:moveTo>
                            <a:pt x="148" y="2672"/>
                          </a:moveTo>
                          <a:cubicBezTo>
                            <a:pt x="4422" y="13676"/>
                            <a:pt x="8770" y="24861"/>
                            <a:pt x="10812" y="36535"/>
                          </a:cubicBezTo>
                          <a:cubicBezTo>
                            <a:pt x="13069" y="49473"/>
                            <a:pt x="11705" y="62262"/>
                            <a:pt x="8655" y="74961"/>
                          </a:cubicBezTo>
                          <a:cubicBezTo>
                            <a:pt x="7514" y="79715"/>
                            <a:pt x="14045" y="81244"/>
                            <a:pt x="15798" y="76929"/>
                          </a:cubicBezTo>
                          <a:cubicBezTo>
                            <a:pt x="26032" y="51821"/>
                            <a:pt x="17633" y="23175"/>
                            <a:pt x="4124" y="985"/>
                          </a:cubicBezTo>
                          <a:cubicBezTo>
                            <a:pt x="2909" y="-1024"/>
                            <a:pt x="-778" y="291"/>
                            <a:pt x="148" y="2672"/>
                          </a:cubicBezTo>
                          <a:lnTo>
                            <a:pt x="148" y="267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825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</p:grpSp>
        </p:grpSp>
        <p:pic>
          <p:nvPicPr>
            <p:cNvPr id="238" name="Graphic 237" descr="Angry man face">
              <a:extLst>
                <a:ext uri="{FF2B5EF4-FFF2-40B4-BE49-F238E27FC236}">
                  <a16:creationId xmlns:a16="http://schemas.microsoft.com/office/drawing/2014/main" id="{46F78970-ECA6-6A4C-9452-FBBDF2DD7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824658" y="2963965"/>
              <a:ext cx="273212" cy="273212"/>
            </a:xfrm>
            <a:prstGeom prst="rect">
              <a:avLst/>
            </a:prstGeom>
          </p:spPr>
        </p:pic>
      </p:grpSp>
      <p:pic>
        <p:nvPicPr>
          <p:cNvPr id="3" name="Graphic 2" descr="Warning with solid fill">
            <a:extLst>
              <a:ext uri="{FF2B5EF4-FFF2-40B4-BE49-F238E27FC236}">
                <a16:creationId xmlns:a16="http://schemas.microsoft.com/office/drawing/2014/main" id="{D109DB1B-B1B8-2E44-0244-3AA3457DEB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77455" y="3472244"/>
            <a:ext cx="428398" cy="428398"/>
          </a:xfrm>
          <a:prstGeom prst="rect">
            <a:avLst/>
          </a:prstGeom>
        </p:spPr>
      </p:pic>
      <p:pic>
        <p:nvPicPr>
          <p:cNvPr id="269" name="Audio 268">
            <a:hlinkClick r:id="" action="ppaction://media"/>
            <a:extLst>
              <a:ext uri="{FF2B5EF4-FFF2-40B4-BE49-F238E27FC236}">
                <a16:creationId xmlns:a16="http://schemas.microsoft.com/office/drawing/2014/main" id="{D6AFB995-0D29-C14F-43E3-281F7372BE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9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2831"/>
    </mc:Choice>
    <mc:Fallback xmlns="">
      <p:transition advTm="62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1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1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1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1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1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1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1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1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1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1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001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1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1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9"/>
                </p:tgtEl>
              </p:cMediaNode>
            </p:audio>
          </p:childTnLst>
        </p:cTn>
      </p:par>
    </p:tnLst>
    <p:bldLst>
      <p:bldP spid="8" grpId="0"/>
      <p:bldP spid="17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393" descr="A whiteboard with erases">
            <a:extLst>
              <a:ext uri="{FF2B5EF4-FFF2-40B4-BE49-F238E27FC236}">
                <a16:creationId xmlns:a16="http://schemas.microsoft.com/office/drawing/2014/main" id="{3C79CA85-02EC-2BF8-88C0-374865DDFCA3}"/>
              </a:ext>
            </a:extLst>
          </p:cNvPr>
          <p:cNvGrpSpPr/>
          <p:nvPr/>
        </p:nvGrpSpPr>
        <p:grpSpPr>
          <a:xfrm>
            <a:off x="3819441" y="1617710"/>
            <a:ext cx="3464886" cy="2203395"/>
            <a:chOff x="3819441" y="1617710"/>
            <a:chExt cx="3464886" cy="2203395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95A4164-A329-801F-692E-F923977AFFD0}"/>
                </a:ext>
              </a:extLst>
            </p:cNvPr>
            <p:cNvSpPr/>
            <p:nvPr/>
          </p:nvSpPr>
          <p:spPr>
            <a:xfrm>
              <a:off x="4848985" y="3710580"/>
              <a:ext cx="1458207" cy="85332"/>
            </a:xfrm>
            <a:custGeom>
              <a:avLst/>
              <a:gdLst>
                <a:gd name="connsiteX0" fmla="*/ 1457641 w 1458207"/>
                <a:gd name="connsiteY0" fmla="*/ 69753 h 85332"/>
                <a:gd name="connsiteX1" fmla="*/ 1337620 w 1458207"/>
                <a:gd name="connsiteY1" fmla="*/ 393 h 85332"/>
                <a:gd name="connsiteX2" fmla="*/ 526904 w 1458207"/>
                <a:gd name="connsiteY2" fmla="*/ 8077 h 85332"/>
                <a:gd name="connsiteX3" fmla="*/ 43219 w 1458207"/>
                <a:gd name="connsiteY3" fmla="*/ 14481 h 85332"/>
                <a:gd name="connsiteX4" fmla="*/ 29 w 1458207"/>
                <a:gd name="connsiteY4" fmla="*/ 77260 h 85332"/>
                <a:gd name="connsiteX5" fmla="*/ 5390 w 1458207"/>
                <a:gd name="connsiteY5" fmla="*/ 85330 h 85332"/>
                <a:gd name="connsiteX6" fmla="*/ 640954 w 1458207"/>
                <a:gd name="connsiteY6" fmla="*/ 82304 h 85332"/>
                <a:gd name="connsiteX7" fmla="*/ 1450228 w 1458207"/>
                <a:gd name="connsiteY7" fmla="*/ 80509 h 85332"/>
                <a:gd name="connsiteX8" fmla="*/ 1457641 w 1458207"/>
                <a:gd name="connsiteY8" fmla="*/ 69753 h 8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8207" h="85332">
                  <a:moveTo>
                    <a:pt x="1457641" y="69753"/>
                  </a:moveTo>
                  <a:cubicBezTo>
                    <a:pt x="1432926" y="1801"/>
                    <a:pt x="1402170" y="-1636"/>
                    <a:pt x="1337620" y="393"/>
                  </a:cubicBezTo>
                  <a:cubicBezTo>
                    <a:pt x="1068746" y="1191"/>
                    <a:pt x="775028" y="4030"/>
                    <a:pt x="526904" y="8077"/>
                  </a:cubicBezTo>
                  <a:cubicBezTo>
                    <a:pt x="367728" y="11772"/>
                    <a:pt x="203650" y="10000"/>
                    <a:pt x="43219" y="14481"/>
                  </a:cubicBezTo>
                  <a:cubicBezTo>
                    <a:pt x="7736" y="17038"/>
                    <a:pt x="229" y="43126"/>
                    <a:pt x="29" y="77260"/>
                  </a:cubicBezTo>
                  <a:cubicBezTo>
                    <a:pt x="-217" y="81612"/>
                    <a:pt x="1038" y="85447"/>
                    <a:pt x="5390" y="85330"/>
                  </a:cubicBezTo>
                  <a:cubicBezTo>
                    <a:pt x="221796" y="84016"/>
                    <a:pt x="439586" y="83031"/>
                    <a:pt x="640954" y="82304"/>
                  </a:cubicBezTo>
                  <a:cubicBezTo>
                    <a:pt x="967047" y="81295"/>
                    <a:pt x="1163055" y="80357"/>
                    <a:pt x="1450228" y="80509"/>
                  </a:cubicBezTo>
                  <a:cubicBezTo>
                    <a:pt x="1455518" y="80662"/>
                    <a:pt x="1459788" y="74726"/>
                    <a:pt x="1457641" y="6975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1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C78BF8-CAAE-347B-373A-DF6EB6B67F99}"/>
                </a:ext>
              </a:extLst>
            </p:cNvPr>
            <p:cNvSpPr/>
            <p:nvPr/>
          </p:nvSpPr>
          <p:spPr>
            <a:xfrm>
              <a:off x="4961842" y="3541475"/>
              <a:ext cx="468534" cy="183962"/>
            </a:xfrm>
            <a:custGeom>
              <a:avLst/>
              <a:gdLst>
                <a:gd name="connsiteX0" fmla="*/ 467512 w 468534"/>
                <a:gd name="connsiteY0" fmla="*/ 164747 h 183962"/>
                <a:gd name="connsiteX1" fmla="*/ 441824 w 468534"/>
                <a:gd name="connsiteY1" fmla="*/ 74649 h 183962"/>
                <a:gd name="connsiteX2" fmla="*/ 430047 w 468534"/>
                <a:gd name="connsiteY2" fmla="*/ 15976 h 183962"/>
                <a:gd name="connsiteX3" fmla="*/ 418399 w 468534"/>
                <a:gd name="connsiteY3" fmla="*/ 9149 h 183962"/>
                <a:gd name="connsiteX4" fmla="*/ 314765 w 468534"/>
                <a:gd name="connsiteY4" fmla="*/ 5196 h 183962"/>
                <a:gd name="connsiteX5" fmla="*/ 15698 w 468534"/>
                <a:gd name="connsiteY5" fmla="*/ 16398 h 183962"/>
                <a:gd name="connsiteX6" fmla="*/ 109 w 468534"/>
                <a:gd name="connsiteY6" fmla="*/ 28515 h 183962"/>
                <a:gd name="connsiteX7" fmla="*/ 11053 w 468534"/>
                <a:gd name="connsiteY7" fmla="*/ 128431 h 183962"/>
                <a:gd name="connsiteX8" fmla="*/ 14384 w 468534"/>
                <a:gd name="connsiteY8" fmla="*/ 171058 h 183962"/>
                <a:gd name="connsiteX9" fmla="*/ 13481 w 468534"/>
                <a:gd name="connsiteY9" fmla="*/ 179609 h 183962"/>
                <a:gd name="connsiteX10" fmla="*/ 20683 w 468534"/>
                <a:gd name="connsiteY10" fmla="*/ 183961 h 183962"/>
                <a:gd name="connsiteX11" fmla="*/ 41328 w 468534"/>
                <a:gd name="connsiteY11" fmla="*/ 183632 h 183962"/>
                <a:gd name="connsiteX12" fmla="*/ 459911 w 468534"/>
                <a:gd name="connsiteY12" fmla="*/ 176512 h 183962"/>
                <a:gd name="connsiteX13" fmla="*/ 467512 w 468534"/>
                <a:gd name="connsiteY13" fmla="*/ 164747 h 18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534" h="183962">
                  <a:moveTo>
                    <a:pt x="467512" y="164747"/>
                  </a:moveTo>
                  <a:cubicBezTo>
                    <a:pt x="452603" y="137522"/>
                    <a:pt x="447994" y="105088"/>
                    <a:pt x="441824" y="74649"/>
                  </a:cubicBezTo>
                  <a:cubicBezTo>
                    <a:pt x="438809" y="55224"/>
                    <a:pt x="432604" y="35377"/>
                    <a:pt x="430047" y="15976"/>
                  </a:cubicBezTo>
                  <a:cubicBezTo>
                    <a:pt x="429554" y="10111"/>
                    <a:pt x="423595" y="7624"/>
                    <a:pt x="418399" y="9149"/>
                  </a:cubicBezTo>
                  <a:cubicBezTo>
                    <a:pt x="383913" y="9090"/>
                    <a:pt x="348934" y="6944"/>
                    <a:pt x="314765" y="5196"/>
                  </a:cubicBezTo>
                  <a:cubicBezTo>
                    <a:pt x="214837" y="1091"/>
                    <a:pt x="116669" y="-8258"/>
                    <a:pt x="15698" y="16398"/>
                  </a:cubicBezTo>
                  <a:cubicBezTo>
                    <a:pt x="9516" y="18439"/>
                    <a:pt x="-1193" y="19694"/>
                    <a:pt x="109" y="28515"/>
                  </a:cubicBezTo>
                  <a:cubicBezTo>
                    <a:pt x="5094" y="61723"/>
                    <a:pt x="6478" y="95106"/>
                    <a:pt x="11053" y="128431"/>
                  </a:cubicBezTo>
                  <a:cubicBezTo>
                    <a:pt x="12718" y="141745"/>
                    <a:pt x="19287" y="159855"/>
                    <a:pt x="14384" y="171058"/>
                  </a:cubicBezTo>
                  <a:cubicBezTo>
                    <a:pt x="12460" y="173498"/>
                    <a:pt x="12062" y="176829"/>
                    <a:pt x="13481" y="179609"/>
                  </a:cubicBezTo>
                  <a:cubicBezTo>
                    <a:pt x="14842" y="182318"/>
                    <a:pt x="17645" y="184019"/>
                    <a:pt x="20683" y="183961"/>
                  </a:cubicBezTo>
                  <a:lnTo>
                    <a:pt x="41328" y="183632"/>
                  </a:lnTo>
                  <a:cubicBezTo>
                    <a:pt x="180058" y="181380"/>
                    <a:pt x="320184" y="178483"/>
                    <a:pt x="459911" y="176512"/>
                  </a:cubicBezTo>
                  <a:cubicBezTo>
                    <a:pt x="465941" y="177087"/>
                    <a:pt x="470703" y="170096"/>
                    <a:pt x="467512" y="164747"/>
                  </a:cubicBezTo>
                  <a:close/>
                </a:path>
              </a:pathLst>
            </a:custGeom>
            <a:solidFill>
              <a:schemeClr val="accent2"/>
            </a:solidFill>
            <a:ln w="11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9D7B8B6-9D0C-A9A3-5E4D-5272AFBB84B8}"/>
                </a:ext>
              </a:extLst>
            </p:cNvPr>
            <p:cNvSpPr/>
            <p:nvPr/>
          </p:nvSpPr>
          <p:spPr>
            <a:xfrm>
              <a:off x="5570223" y="3551000"/>
              <a:ext cx="392720" cy="161686"/>
            </a:xfrm>
            <a:custGeom>
              <a:avLst/>
              <a:gdLst>
                <a:gd name="connsiteX0" fmla="*/ 389970 w 392720"/>
                <a:gd name="connsiteY0" fmla="*/ 93148 h 161686"/>
                <a:gd name="connsiteX1" fmla="*/ 219698 w 392720"/>
                <a:gd name="connsiteY1" fmla="*/ 43577 h 161686"/>
                <a:gd name="connsiteX2" fmla="*/ 119032 w 392720"/>
                <a:gd name="connsiteY2" fmla="*/ 8950 h 161686"/>
                <a:gd name="connsiteX3" fmla="*/ 101155 w 392720"/>
                <a:gd name="connsiteY3" fmla="*/ 833 h 161686"/>
                <a:gd name="connsiteX4" fmla="*/ 89777 w 392720"/>
                <a:gd name="connsiteY4" fmla="*/ 8563 h 161686"/>
                <a:gd name="connsiteX5" fmla="*/ 86294 w 392720"/>
                <a:gd name="connsiteY5" fmla="*/ 25876 h 161686"/>
                <a:gd name="connsiteX6" fmla="*/ 36664 w 392720"/>
                <a:gd name="connsiteY6" fmla="*/ 41419 h 161686"/>
                <a:gd name="connsiteX7" fmla="*/ 10272 w 392720"/>
                <a:gd name="connsiteY7" fmla="*/ 43178 h 161686"/>
                <a:gd name="connsiteX8" fmla="*/ 3750 w 392720"/>
                <a:gd name="connsiteY8" fmla="*/ 60503 h 161686"/>
                <a:gd name="connsiteX9" fmla="*/ 85777 w 392720"/>
                <a:gd name="connsiteY9" fmla="*/ 83306 h 161686"/>
                <a:gd name="connsiteX10" fmla="*/ 278043 w 392720"/>
                <a:gd name="connsiteY10" fmla="*/ 161686 h 161686"/>
                <a:gd name="connsiteX11" fmla="*/ 389267 w 392720"/>
                <a:gd name="connsiteY11" fmla="*/ 160360 h 161686"/>
                <a:gd name="connsiteX12" fmla="*/ 389970 w 392720"/>
                <a:gd name="connsiteY12" fmla="*/ 93148 h 16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2720" h="161686">
                  <a:moveTo>
                    <a:pt x="389970" y="93148"/>
                  </a:moveTo>
                  <a:cubicBezTo>
                    <a:pt x="331860" y="77535"/>
                    <a:pt x="282536" y="63881"/>
                    <a:pt x="219698" y="43577"/>
                  </a:cubicBezTo>
                  <a:cubicBezTo>
                    <a:pt x="187265" y="32703"/>
                    <a:pt x="149753" y="21829"/>
                    <a:pt x="119032" y="8950"/>
                  </a:cubicBezTo>
                  <a:cubicBezTo>
                    <a:pt x="112475" y="6170"/>
                    <a:pt x="106622" y="3519"/>
                    <a:pt x="101155" y="833"/>
                  </a:cubicBezTo>
                  <a:cubicBezTo>
                    <a:pt x="95924" y="-1947"/>
                    <a:pt x="89097" y="2639"/>
                    <a:pt x="89777" y="8563"/>
                  </a:cubicBezTo>
                  <a:cubicBezTo>
                    <a:pt x="90094" y="13478"/>
                    <a:pt x="87431" y="20234"/>
                    <a:pt x="86294" y="25876"/>
                  </a:cubicBezTo>
                  <a:cubicBezTo>
                    <a:pt x="69473" y="32586"/>
                    <a:pt x="43901" y="41583"/>
                    <a:pt x="36664" y="41419"/>
                  </a:cubicBezTo>
                  <a:cubicBezTo>
                    <a:pt x="29063" y="41254"/>
                    <a:pt x="21884" y="40715"/>
                    <a:pt x="10272" y="43178"/>
                  </a:cubicBezTo>
                  <a:cubicBezTo>
                    <a:pt x="1322" y="45078"/>
                    <a:pt x="-4015" y="55600"/>
                    <a:pt x="3750" y="60503"/>
                  </a:cubicBezTo>
                  <a:cubicBezTo>
                    <a:pt x="17826" y="69418"/>
                    <a:pt x="82282" y="81805"/>
                    <a:pt x="85777" y="83306"/>
                  </a:cubicBezTo>
                  <a:cubicBezTo>
                    <a:pt x="138527" y="106227"/>
                    <a:pt x="272870" y="161838"/>
                    <a:pt x="278043" y="161686"/>
                  </a:cubicBezTo>
                  <a:cubicBezTo>
                    <a:pt x="312224" y="161334"/>
                    <a:pt x="355085" y="160677"/>
                    <a:pt x="389267" y="160360"/>
                  </a:cubicBezTo>
                  <a:cubicBezTo>
                    <a:pt x="394440" y="160442"/>
                    <a:pt x="393055" y="93969"/>
                    <a:pt x="389970" y="93148"/>
                  </a:cubicBezTo>
                  <a:close/>
                </a:path>
              </a:pathLst>
            </a:custGeom>
            <a:solidFill>
              <a:srgbClr val="FFFFFF"/>
            </a:solidFill>
            <a:ln w="11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1" name="Graphic 393" descr="A whiteboard with erases">
              <a:extLst>
                <a:ext uri="{FF2B5EF4-FFF2-40B4-BE49-F238E27FC236}">
                  <a16:creationId xmlns:a16="http://schemas.microsoft.com/office/drawing/2014/main" id="{BC698F21-6F14-C9E2-9FE3-BB2CB3266990}"/>
                </a:ext>
              </a:extLst>
            </p:cNvPr>
            <p:cNvGrpSpPr/>
            <p:nvPr/>
          </p:nvGrpSpPr>
          <p:grpSpPr>
            <a:xfrm>
              <a:off x="3832965" y="1632143"/>
              <a:ext cx="3433863" cy="2172842"/>
              <a:chOff x="3832965" y="1632143"/>
              <a:chExt cx="3433863" cy="2172842"/>
            </a:xfrm>
            <a:solidFill>
              <a:srgbClr val="FFFFFF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514460C-3C5A-56BA-501C-8F7927BEA685}"/>
                  </a:ext>
                </a:extLst>
              </p:cNvPr>
              <p:cNvSpPr/>
              <p:nvPr/>
            </p:nvSpPr>
            <p:spPr>
              <a:xfrm>
                <a:off x="5414902" y="3643651"/>
                <a:ext cx="396759" cy="73985"/>
              </a:xfrm>
              <a:custGeom>
                <a:avLst/>
                <a:gdLst>
                  <a:gd name="connsiteX0" fmla="*/ 392919 w 396759"/>
                  <a:gd name="connsiteY0" fmla="*/ 51521 h 73985"/>
                  <a:gd name="connsiteX1" fmla="*/ 253567 w 396759"/>
                  <a:gd name="connsiteY1" fmla="*/ 144 h 73985"/>
                  <a:gd name="connsiteX2" fmla="*/ 904 w 396759"/>
                  <a:gd name="connsiteY2" fmla="*/ 3663 h 73985"/>
                  <a:gd name="connsiteX3" fmla="*/ 2311 w 396759"/>
                  <a:gd name="connsiteY3" fmla="*/ 19147 h 73985"/>
                  <a:gd name="connsiteX4" fmla="*/ 25231 w 396759"/>
                  <a:gd name="connsiteY4" fmla="*/ 69984 h 73985"/>
                  <a:gd name="connsiteX5" fmla="*/ 32223 w 396759"/>
                  <a:gd name="connsiteY5" fmla="*/ 73984 h 73985"/>
                  <a:gd name="connsiteX6" fmla="*/ 385177 w 396759"/>
                  <a:gd name="connsiteY6" fmla="*/ 69515 h 73985"/>
                  <a:gd name="connsiteX7" fmla="*/ 392919 w 396759"/>
                  <a:gd name="connsiteY7" fmla="*/ 51521 h 73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6759" h="73985">
                    <a:moveTo>
                      <a:pt x="392919" y="51521"/>
                    </a:moveTo>
                    <a:cubicBezTo>
                      <a:pt x="341248" y="36425"/>
                      <a:pt x="296006" y="16930"/>
                      <a:pt x="253567" y="144"/>
                    </a:cubicBezTo>
                    <a:cubicBezTo>
                      <a:pt x="251737" y="-583"/>
                      <a:pt x="75494" y="1575"/>
                      <a:pt x="904" y="3663"/>
                    </a:cubicBezTo>
                    <a:cubicBezTo>
                      <a:pt x="-1501" y="5598"/>
                      <a:pt x="1572" y="16155"/>
                      <a:pt x="2311" y="19147"/>
                    </a:cubicBezTo>
                    <a:cubicBezTo>
                      <a:pt x="6299" y="35252"/>
                      <a:pt x="23812" y="67474"/>
                      <a:pt x="25231" y="69984"/>
                    </a:cubicBezTo>
                    <a:cubicBezTo>
                      <a:pt x="26663" y="72494"/>
                      <a:pt x="29349" y="74031"/>
                      <a:pt x="32223" y="73984"/>
                    </a:cubicBezTo>
                    <a:cubicBezTo>
                      <a:pt x="170307" y="72013"/>
                      <a:pt x="278423" y="70629"/>
                      <a:pt x="385177" y="69515"/>
                    </a:cubicBezTo>
                    <a:cubicBezTo>
                      <a:pt x="393986" y="69527"/>
                      <a:pt x="401634" y="53949"/>
                      <a:pt x="392919" y="515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DFE7C4F-5187-AC47-98D9-9975EB49AC38}"/>
                  </a:ext>
                </a:extLst>
              </p:cNvPr>
              <p:cNvSpPr/>
              <p:nvPr/>
            </p:nvSpPr>
            <p:spPr>
              <a:xfrm>
                <a:off x="3832965" y="1632143"/>
                <a:ext cx="3433863" cy="2172842"/>
              </a:xfrm>
              <a:custGeom>
                <a:avLst/>
                <a:gdLst>
                  <a:gd name="connsiteX0" fmla="*/ 3432420 w 3433863"/>
                  <a:gd name="connsiteY0" fmla="*/ 1655531 h 2172842"/>
                  <a:gd name="connsiteX1" fmla="*/ 3421863 w 3433863"/>
                  <a:gd name="connsiteY1" fmla="*/ 269050 h 2172842"/>
                  <a:gd name="connsiteX2" fmla="*/ 3340927 w 3433863"/>
                  <a:gd name="connsiteY2" fmla="*/ 39612 h 2172842"/>
                  <a:gd name="connsiteX3" fmla="*/ 3273362 w 3433863"/>
                  <a:gd name="connsiteY3" fmla="*/ 3718 h 2172842"/>
                  <a:gd name="connsiteX4" fmla="*/ 422279 w 3433863"/>
                  <a:gd name="connsiteY4" fmla="*/ 12868 h 2172842"/>
                  <a:gd name="connsiteX5" fmla="*/ 215362 w 3433863"/>
                  <a:gd name="connsiteY5" fmla="*/ 14979 h 2172842"/>
                  <a:gd name="connsiteX6" fmla="*/ 66157 w 3433863"/>
                  <a:gd name="connsiteY6" fmla="*/ 52280 h 2172842"/>
                  <a:gd name="connsiteX7" fmla="*/ 6334 w 3433863"/>
                  <a:gd name="connsiteY7" fmla="*/ 142366 h 2172842"/>
                  <a:gd name="connsiteX8" fmla="*/ 0 w 3433863"/>
                  <a:gd name="connsiteY8" fmla="*/ 371805 h 2172842"/>
                  <a:gd name="connsiteX9" fmla="*/ 11965 w 3433863"/>
                  <a:gd name="connsiteY9" fmla="*/ 1771658 h 2172842"/>
                  <a:gd name="connsiteX10" fmla="*/ 14076 w 3433863"/>
                  <a:gd name="connsiteY10" fmla="*/ 1939162 h 2172842"/>
                  <a:gd name="connsiteX11" fmla="*/ 26322 w 3433863"/>
                  <a:gd name="connsiteY11" fmla="*/ 2016579 h 2172842"/>
                  <a:gd name="connsiteX12" fmla="*/ 94309 w 3433863"/>
                  <a:gd name="connsiteY12" fmla="*/ 2141152 h 2172842"/>
                  <a:gd name="connsiteX13" fmla="*/ 163281 w 3433863"/>
                  <a:gd name="connsiteY13" fmla="*/ 2167790 h 2172842"/>
                  <a:gd name="connsiteX14" fmla="*/ 536998 w 3433863"/>
                  <a:gd name="connsiteY14" fmla="*/ 2172823 h 2172842"/>
                  <a:gd name="connsiteX15" fmla="*/ 1013468 w 3433863"/>
                  <a:gd name="connsiteY15" fmla="*/ 2165785 h 2172842"/>
                  <a:gd name="connsiteX16" fmla="*/ 1015756 w 3433863"/>
                  <a:gd name="connsiteY16" fmla="*/ 2160166 h 2172842"/>
                  <a:gd name="connsiteX17" fmla="*/ 1017069 w 3433863"/>
                  <a:gd name="connsiteY17" fmla="*/ 2137445 h 2172842"/>
                  <a:gd name="connsiteX18" fmla="*/ 1033186 w 3433863"/>
                  <a:gd name="connsiteY18" fmla="*/ 2101739 h 2172842"/>
                  <a:gd name="connsiteX19" fmla="*/ 1114546 w 3433863"/>
                  <a:gd name="connsiteY19" fmla="*/ 2093798 h 2172842"/>
                  <a:gd name="connsiteX20" fmla="*/ 1138041 w 3433863"/>
                  <a:gd name="connsiteY20" fmla="*/ 2088859 h 2172842"/>
                  <a:gd name="connsiteX21" fmla="*/ 1126299 w 3433863"/>
                  <a:gd name="connsiteY21" fmla="*/ 2028896 h 2172842"/>
                  <a:gd name="connsiteX22" fmla="*/ 1115543 w 3433863"/>
                  <a:gd name="connsiteY22" fmla="*/ 2012357 h 2172842"/>
                  <a:gd name="connsiteX23" fmla="*/ 341365 w 3433863"/>
                  <a:gd name="connsiteY23" fmla="*/ 2020098 h 2172842"/>
                  <a:gd name="connsiteX24" fmla="*/ 285413 w 3433863"/>
                  <a:gd name="connsiteY24" fmla="*/ 2021424 h 2172842"/>
                  <a:gd name="connsiteX25" fmla="*/ 203480 w 3433863"/>
                  <a:gd name="connsiteY25" fmla="*/ 1944417 h 2172842"/>
                  <a:gd name="connsiteX26" fmla="*/ 187949 w 3433863"/>
                  <a:gd name="connsiteY26" fmla="*/ 1009457 h 2172842"/>
                  <a:gd name="connsiteX27" fmla="*/ 185838 w 3433863"/>
                  <a:gd name="connsiteY27" fmla="*/ 875032 h 2172842"/>
                  <a:gd name="connsiteX28" fmla="*/ 179034 w 3433863"/>
                  <a:gd name="connsiteY28" fmla="*/ 279032 h 2172842"/>
                  <a:gd name="connsiteX29" fmla="*/ 292815 w 3433863"/>
                  <a:gd name="connsiteY29" fmla="*/ 168853 h 2172842"/>
                  <a:gd name="connsiteX30" fmla="*/ 321671 w 3433863"/>
                  <a:gd name="connsiteY30" fmla="*/ 169826 h 2172842"/>
                  <a:gd name="connsiteX31" fmla="*/ 2234592 w 3433863"/>
                  <a:gd name="connsiteY31" fmla="*/ 155047 h 2172842"/>
                  <a:gd name="connsiteX32" fmla="*/ 3139406 w 3433863"/>
                  <a:gd name="connsiteY32" fmla="*/ 155058 h 2172842"/>
                  <a:gd name="connsiteX33" fmla="*/ 3240178 w 3433863"/>
                  <a:gd name="connsiteY33" fmla="*/ 252311 h 2172842"/>
                  <a:gd name="connsiteX34" fmla="*/ 3234688 w 3433863"/>
                  <a:gd name="connsiteY34" fmla="*/ 298610 h 2172842"/>
                  <a:gd name="connsiteX35" fmla="*/ 3249468 w 3433863"/>
                  <a:gd name="connsiteY35" fmla="*/ 1849779 h 2172842"/>
                  <a:gd name="connsiteX36" fmla="*/ 3253574 w 3433863"/>
                  <a:gd name="connsiteY36" fmla="*/ 1897778 h 2172842"/>
                  <a:gd name="connsiteX37" fmla="*/ 3148262 w 3433863"/>
                  <a:gd name="connsiteY37" fmla="*/ 2008779 h 2172842"/>
                  <a:gd name="connsiteX38" fmla="*/ 3094281 w 3433863"/>
                  <a:gd name="connsiteY38" fmla="*/ 2005119 h 2172842"/>
                  <a:gd name="connsiteX39" fmla="*/ 3055220 w 3433863"/>
                  <a:gd name="connsiteY39" fmla="*/ 2004615 h 2172842"/>
                  <a:gd name="connsiteX40" fmla="*/ 2155767 w 3433863"/>
                  <a:gd name="connsiteY40" fmla="*/ 2008134 h 2172842"/>
                  <a:gd name="connsiteX41" fmla="*/ 2138125 w 3433863"/>
                  <a:gd name="connsiteY41" fmla="*/ 2014069 h 2172842"/>
                  <a:gd name="connsiteX42" fmla="*/ 2130430 w 3433863"/>
                  <a:gd name="connsiteY42" fmla="*/ 2069364 h 2172842"/>
                  <a:gd name="connsiteX43" fmla="*/ 2145057 w 3433863"/>
                  <a:gd name="connsiteY43" fmla="*/ 2079288 h 2172842"/>
                  <a:gd name="connsiteX44" fmla="*/ 2327458 w 3433863"/>
                  <a:gd name="connsiteY44" fmla="*/ 2077904 h 2172842"/>
                  <a:gd name="connsiteX45" fmla="*/ 2422835 w 3433863"/>
                  <a:gd name="connsiteY45" fmla="*/ 2082936 h 2172842"/>
                  <a:gd name="connsiteX46" fmla="*/ 2475666 w 3433863"/>
                  <a:gd name="connsiteY46" fmla="*/ 2150899 h 2172842"/>
                  <a:gd name="connsiteX47" fmla="*/ 2483572 w 3433863"/>
                  <a:gd name="connsiteY47" fmla="*/ 2158970 h 2172842"/>
                  <a:gd name="connsiteX48" fmla="*/ 3204425 w 3433863"/>
                  <a:gd name="connsiteY48" fmla="*/ 2162277 h 2172842"/>
                  <a:gd name="connsiteX49" fmla="*/ 3311402 w 3433863"/>
                  <a:gd name="connsiteY49" fmla="*/ 2127087 h 2172842"/>
                  <a:gd name="connsiteX50" fmla="*/ 3397266 w 3433863"/>
                  <a:gd name="connsiteY50" fmla="*/ 2035594 h 2172842"/>
                  <a:gd name="connsiteX51" fmla="*/ 3433863 w 3433863"/>
                  <a:gd name="connsiteY51" fmla="*/ 1927209 h 2172842"/>
                  <a:gd name="connsiteX52" fmla="*/ 3432420 w 3433863"/>
                  <a:gd name="connsiteY52" fmla="*/ 1655531 h 217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433863" h="2172842">
                    <a:moveTo>
                      <a:pt x="3432420" y="1655531"/>
                    </a:moveTo>
                    <a:cubicBezTo>
                      <a:pt x="3428244" y="1223693"/>
                      <a:pt x="3421687" y="726155"/>
                      <a:pt x="3421863" y="269050"/>
                    </a:cubicBezTo>
                    <a:cubicBezTo>
                      <a:pt x="3422110" y="262669"/>
                      <a:pt x="3418344" y="70579"/>
                      <a:pt x="3340927" y="39612"/>
                    </a:cubicBezTo>
                    <a:cubicBezTo>
                      <a:pt x="3338076" y="38474"/>
                      <a:pt x="3273773" y="4317"/>
                      <a:pt x="3273362" y="3718"/>
                    </a:cubicBezTo>
                    <a:cubicBezTo>
                      <a:pt x="2388536" y="-7800"/>
                      <a:pt x="1339937" y="10944"/>
                      <a:pt x="422279" y="12868"/>
                    </a:cubicBezTo>
                    <a:cubicBezTo>
                      <a:pt x="422279" y="12879"/>
                      <a:pt x="215362" y="14979"/>
                      <a:pt x="215362" y="14979"/>
                    </a:cubicBezTo>
                    <a:cubicBezTo>
                      <a:pt x="212007" y="15003"/>
                      <a:pt x="121053" y="7941"/>
                      <a:pt x="66157" y="52280"/>
                    </a:cubicBezTo>
                    <a:cubicBezTo>
                      <a:pt x="11261" y="96620"/>
                      <a:pt x="8715" y="142202"/>
                      <a:pt x="6334" y="142366"/>
                    </a:cubicBezTo>
                    <a:cubicBezTo>
                      <a:pt x="2088" y="142648"/>
                      <a:pt x="-12" y="367676"/>
                      <a:pt x="0" y="371805"/>
                    </a:cubicBezTo>
                    <a:cubicBezTo>
                      <a:pt x="1114" y="842070"/>
                      <a:pt x="7730" y="1307879"/>
                      <a:pt x="11965" y="1771658"/>
                    </a:cubicBezTo>
                    <a:cubicBezTo>
                      <a:pt x="12516" y="1826273"/>
                      <a:pt x="13572" y="1884547"/>
                      <a:pt x="14076" y="1939162"/>
                    </a:cubicBezTo>
                    <a:cubicBezTo>
                      <a:pt x="14111" y="1942516"/>
                      <a:pt x="25900" y="2013260"/>
                      <a:pt x="26322" y="2016579"/>
                    </a:cubicBezTo>
                    <a:cubicBezTo>
                      <a:pt x="35894" y="2092590"/>
                      <a:pt x="88749" y="2136166"/>
                      <a:pt x="94309" y="2141152"/>
                    </a:cubicBezTo>
                    <a:cubicBezTo>
                      <a:pt x="128795" y="2172119"/>
                      <a:pt x="159961" y="2167790"/>
                      <a:pt x="163281" y="2167790"/>
                    </a:cubicBezTo>
                    <a:cubicBezTo>
                      <a:pt x="232030" y="2167403"/>
                      <a:pt x="468248" y="2173221"/>
                      <a:pt x="536998" y="2172823"/>
                    </a:cubicBezTo>
                    <a:cubicBezTo>
                      <a:pt x="696689" y="2169620"/>
                      <a:pt x="854985" y="2173386"/>
                      <a:pt x="1013468" y="2165785"/>
                    </a:cubicBezTo>
                    <a:cubicBezTo>
                      <a:pt x="1014946" y="2164283"/>
                      <a:pt x="1015767" y="2162266"/>
                      <a:pt x="1015756" y="2160166"/>
                    </a:cubicBezTo>
                    <a:cubicBezTo>
                      <a:pt x="1015697" y="2151275"/>
                      <a:pt x="1016108" y="2144061"/>
                      <a:pt x="1017069" y="2137445"/>
                    </a:cubicBezTo>
                    <a:cubicBezTo>
                      <a:pt x="1018923" y="2124519"/>
                      <a:pt x="1025750" y="2107452"/>
                      <a:pt x="1033186" y="2101739"/>
                    </a:cubicBezTo>
                    <a:cubicBezTo>
                      <a:pt x="1041503" y="2095346"/>
                      <a:pt x="1098487" y="2093939"/>
                      <a:pt x="1114546" y="2093798"/>
                    </a:cubicBezTo>
                    <a:cubicBezTo>
                      <a:pt x="1122064" y="2092766"/>
                      <a:pt x="1134381" y="2096730"/>
                      <a:pt x="1138041" y="2088859"/>
                    </a:cubicBezTo>
                    <a:cubicBezTo>
                      <a:pt x="1139307" y="2085986"/>
                      <a:pt x="1127812" y="2041177"/>
                      <a:pt x="1126299" y="2028896"/>
                    </a:cubicBezTo>
                    <a:cubicBezTo>
                      <a:pt x="1125712" y="2023242"/>
                      <a:pt x="1120235" y="2009084"/>
                      <a:pt x="1115543" y="2012357"/>
                    </a:cubicBezTo>
                    <a:cubicBezTo>
                      <a:pt x="1114674" y="2012932"/>
                      <a:pt x="588269" y="2030163"/>
                      <a:pt x="341365" y="2020098"/>
                    </a:cubicBezTo>
                    <a:cubicBezTo>
                      <a:pt x="338961" y="2020016"/>
                      <a:pt x="315301" y="2020521"/>
                      <a:pt x="285413" y="2021424"/>
                    </a:cubicBezTo>
                    <a:cubicBezTo>
                      <a:pt x="241532" y="2022749"/>
                      <a:pt x="204852" y="1988287"/>
                      <a:pt x="203480" y="1944417"/>
                    </a:cubicBezTo>
                    <a:cubicBezTo>
                      <a:pt x="194917" y="1671121"/>
                      <a:pt x="189861" y="1271094"/>
                      <a:pt x="187949" y="1009457"/>
                    </a:cubicBezTo>
                    <a:lnTo>
                      <a:pt x="185838" y="875032"/>
                    </a:lnTo>
                    <a:cubicBezTo>
                      <a:pt x="184594" y="705991"/>
                      <a:pt x="180125" y="476893"/>
                      <a:pt x="179034" y="279032"/>
                    </a:cubicBezTo>
                    <a:cubicBezTo>
                      <a:pt x="178694" y="216605"/>
                      <a:pt x="230435" y="166495"/>
                      <a:pt x="292815" y="168853"/>
                    </a:cubicBezTo>
                    <a:cubicBezTo>
                      <a:pt x="309413" y="169474"/>
                      <a:pt x="320580" y="169838"/>
                      <a:pt x="321671" y="169826"/>
                    </a:cubicBezTo>
                    <a:cubicBezTo>
                      <a:pt x="947828" y="158178"/>
                      <a:pt x="1601867" y="159985"/>
                      <a:pt x="2234592" y="155047"/>
                    </a:cubicBezTo>
                    <a:cubicBezTo>
                      <a:pt x="2444652" y="153944"/>
                      <a:pt x="2932947" y="154777"/>
                      <a:pt x="3139406" y="155058"/>
                    </a:cubicBezTo>
                    <a:cubicBezTo>
                      <a:pt x="3193680" y="155129"/>
                      <a:pt x="3238794" y="198060"/>
                      <a:pt x="3240178" y="252311"/>
                    </a:cubicBezTo>
                    <a:cubicBezTo>
                      <a:pt x="3240811" y="277120"/>
                      <a:pt x="3234641" y="296721"/>
                      <a:pt x="3234688" y="298610"/>
                    </a:cubicBezTo>
                    <a:cubicBezTo>
                      <a:pt x="3240342" y="773356"/>
                      <a:pt x="3244905" y="1318189"/>
                      <a:pt x="3249468" y="1849779"/>
                    </a:cubicBezTo>
                    <a:cubicBezTo>
                      <a:pt x="3249503" y="1853158"/>
                      <a:pt x="3255779" y="1877931"/>
                      <a:pt x="3253574" y="1897778"/>
                    </a:cubicBezTo>
                    <a:cubicBezTo>
                      <a:pt x="3247310" y="1954188"/>
                      <a:pt x="3204261" y="1999559"/>
                      <a:pt x="3148262" y="2008779"/>
                    </a:cubicBezTo>
                    <a:cubicBezTo>
                      <a:pt x="3121623" y="2013166"/>
                      <a:pt x="3097823" y="2005377"/>
                      <a:pt x="3094281" y="2005119"/>
                    </a:cubicBezTo>
                    <a:cubicBezTo>
                      <a:pt x="3081436" y="2005542"/>
                      <a:pt x="3068111" y="2005072"/>
                      <a:pt x="3055220" y="2004615"/>
                    </a:cubicBezTo>
                    <a:cubicBezTo>
                      <a:pt x="2740916" y="1997882"/>
                      <a:pt x="2443773" y="2021858"/>
                      <a:pt x="2155767" y="2008134"/>
                    </a:cubicBezTo>
                    <a:cubicBezTo>
                      <a:pt x="2154852" y="2000873"/>
                      <a:pt x="2137832" y="2011970"/>
                      <a:pt x="2138125" y="2014069"/>
                    </a:cubicBezTo>
                    <a:cubicBezTo>
                      <a:pt x="2140999" y="2035301"/>
                      <a:pt x="2133891" y="2052778"/>
                      <a:pt x="2130430" y="2069364"/>
                    </a:cubicBezTo>
                    <a:cubicBezTo>
                      <a:pt x="2130067" y="2071135"/>
                      <a:pt x="2142008" y="2079346"/>
                      <a:pt x="2145057" y="2079288"/>
                    </a:cubicBezTo>
                    <a:cubicBezTo>
                      <a:pt x="2210522" y="2078701"/>
                      <a:pt x="2270181" y="2078244"/>
                      <a:pt x="2327458" y="2077904"/>
                    </a:cubicBezTo>
                    <a:cubicBezTo>
                      <a:pt x="2358789" y="2077739"/>
                      <a:pt x="2394061" y="2072520"/>
                      <a:pt x="2422835" y="2082936"/>
                    </a:cubicBezTo>
                    <a:cubicBezTo>
                      <a:pt x="2446635" y="2091534"/>
                      <a:pt x="2463209" y="2112777"/>
                      <a:pt x="2475666" y="2150899"/>
                    </a:cubicBezTo>
                    <a:cubicBezTo>
                      <a:pt x="2475514" y="2155204"/>
                      <a:pt x="2479256" y="2159052"/>
                      <a:pt x="2483572" y="2158970"/>
                    </a:cubicBezTo>
                    <a:cubicBezTo>
                      <a:pt x="2670348" y="2159122"/>
                      <a:pt x="3007338" y="2158019"/>
                      <a:pt x="3204425" y="2162277"/>
                    </a:cubicBezTo>
                    <a:cubicBezTo>
                      <a:pt x="3208777" y="2162406"/>
                      <a:pt x="3271685" y="2150993"/>
                      <a:pt x="3311402" y="2127087"/>
                    </a:cubicBezTo>
                    <a:cubicBezTo>
                      <a:pt x="3339871" y="2109950"/>
                      <a:pt x="3381172" y="2064672"/>
                      <a:pt x="3397266" y="2035594"/>
                    </a:cubicBezTo>
                    <a:cubicBezTo>
                      <a:pt x="3421664" y="1991513"/>
                      <a:pt x="3433934" y="1929543"/>
                      <a:pt x="3433863" y="1927209"/>
                    </a:cubicBezTo>
                    <a:cubicBezTo>
                      <a:pt x="3432925" y="1836020"/>
                      <a:pt x="3433371" y="1746708"/>
                      <a:pt x="3432420" y="1655531"/>
                    </a:cubicBezTo>
                    <a:close/>
                  </a:path>
                </a:pathLst>
              </a:custGeom>
              <a:solidFill>
                <a:schemeClr val="bg2"/>
              </a:solidFill>
              <a:ln w="11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E61376-2093-69A5-DB17-1D03494DD141}"/>
                </a:ext>
              </a:extLst>
            </p:cNvPr>
            <p:cNvSpPr/>
            <p:nvPr/>
          </p:nvSpPr>
          <p:spPr>
            <a:xfrm>
              <a:off x="4016098" y="1781475"/>
              <a:ext cx="3068773" cy="1871115"/>
            </a:xfrm>
            <a:custGeom>
              <a:avLst/>
              <a:gdLst>
                <a:gd name="connsiteX0" fmla="*/ 3068177 w 3068773"/>
                <a:gd name="connsiteY0" fmla="*/ 1698101 h 1871115"/>
                <a:gd name="connsiteX1" fmla="*/ 3050347 w 3068773"/>
                <a:gd name="connsiteY1" fmla="*/ 139424 h 1871115"/>
                <a:gd name="connsiteX2" fmla="*/ 2959323 w 3068773"/>
                <a:gd name="connsiteY2" fmla="*/ 4295 h 1871115"/>
                <a:gd name="connsiteX3" fmla="*/ 2042509 w 3068773"/>
                <a:gd name="connsiteY3" fmla="*/ 5234 h 1871115"/>
                <a:gd name="connsiteX4" fmla="*/ 259556 w 3068773"/>
                <a:gd name="connsiteY4" fmla="*/ 19310 h 1871115"/>
                <a:gd name="connsiteX5" fmla="*/ 146010 w 3068773"/>
                <a:gd name="connsiteY5" fmla="*/ 21186 h 1871115"/>
                <a:gd name="connsiteX6" fmla="*/ 100028 w 3068773"/>
                <a:gd name="connsiteY6" fmla="*/ 25878 h 1871115"/>
                <a:gd name="connsiteX7" fmla="*/ 6189 w 3068773"/>
                <a:gd name="connsiteY7" fmla="*/ 97197 h 1871115"/>
                <a:gd name="connsiteX8" fmla="*/ 558 w 3068773"/>
                <a:gd name="connsiteY8" fmla="*/ 160069 h 1871115"/>
                <a:gd name="connsiteX9" fmla="*/ 3374 w 3068773"/>
                <a:gd name="connsiteY9" fmla="*/ 1056238 h 1871115"/>
                <a:gd name="connsiteX10" fmla="*/ 18388 w 3068773"/>
                <a:gd name="connsiteY10" fmla="*/ 1742206 h 1871115"/>
                <a:gd name="connsiteX11" fmla="*/ 29414 w 3068773"/>
                <a:gd name="connsiteY11" fmla="*/ 1796868 h 1871115"/>
                <a:gd name="connsiteX12" fmla="*/ 60498 w 3068773"/>
                <a:gd name="connsiteY12" fmla="*/ 1832937 h 1871115"/>
                <a:gd name="connsiteX13" fmla="*/ 144368 w 3068773"/>
                <a:gd name="connsiteY13" fmla="*/ 1866626 h 1871115"/>
                <a:gd name="connsiteX14" fmla="*/ 927495 w 3068773"/>
                <a:gd name="connsiteY14" fmla="*/ 1865875 h 1871115"/>
                <a:gd name="connsiteX15" fmla="*/ 944574 w 3068773"/>
                <a:gd name="connsiteY15" fmla="*/ 1862321 h 1871115"/>
                <a:gd name="connsiteX16" fmla="*/ 943025 w 3068773"/>
                <a:gd name="connsiteY16" fmla="*/ 1773079 h 1871115"/>
                <a:gd name="connsiteX17" fmla="*/ 957688 w 3068773"/>
                <a:gd name="connsiteY17" fmla="*/ 1770557 h 1871115"/>
                <a:gd name="connsiteX18" fmla="*/ 1241377 w 3068773"/>
                <a:gd name="connsiteY18" fmla="*/ 1755625 h 1871115"/>
                <a:gd name="connsiteX19" fmla="*/ 1364096 w 3068773"/>
                <a:gd name="connsiteY19" fmla="*/ 1760282 h 1871115"/>
                <a:gd name="connsiteX20" fmla="*/ 1384682 w 3068773"/>
                <a:gd name="connsiteY20" fmla="*/ 1785372 h 1871115"/>
                <a:gd name="connsiteX21" fmla="*/ 1396881 w 3068773"/>
                <a:gd name="connsiteY21" fmla="*/ 1860444 h 1871115"/>
                <a:gd name="connsiteX22" fmla="*/ 1429725 w 3068773"/>
                <a:gd name="connsiteY22" fmla="*/ 1864198 h 1871115"/>
                <a:gd name="connsiteX23" fmla="*/ 1579868 w 3068773"/>
                <a:gd name="connsiteY23" fmla="*/ 1861382 h 1871115"/>
                <a:gd name="connsiteX24" fmla="*/ 1578930 w 3068773"/>
                <a:gd name="connsiteY24" fmla="*/ 1842615 h 1871115"/>
                <a:gd name="connsiteX25" fmla="*/ 1557347 w 3068773"/>
                <a:gd name="connsiteY25" fmla="*/ 1834169 h 1871115"/>
                <a:gd name="connsiteX26" fmla="*/ 1549910 w 3068773"/>
                <a:gd name="connsiteY26" fmla="*/ 1783273 h 1871115"/>
                <a:gd name="connsiteX27" fmla="*/ 1621920 w 3068773"/>
                <a:gd name="connsiteY27" fmla="*/ 1796563 h 1871115"/>
                <a:gd name="connsiteX28" fmla="*/ 1641791 w 3068773"/>
                <a:gd name="connsiteY28" fmla="*/ 1767543 h 1871115"/>
                <a:gd name="connsiteX29" fmla="*/ 1720968 w 3068773"/>
                <a:gd name="connsiteY29" fmla="*/ 1788446 h 1871115"/>
                <a:gd name="connsiteX30" fmla="*/ 1952458 w 3068773"/>
                <a:gd name="connsiteY30" fmla="*/ 1856796 h 1871115"/>
                <a:gd name="connsiteX31" fmla="*/ 1977643 w 3068773"/>
                <a:gd name="connsiteY31" fmla="*/ 1858251 h 1871115"/>
                <a:gd name="connsiteX32" fmla="*/ 2934913 w 3068773"/>
                <a:gd name="connsiteY32" fmla="*/ 1851987 h 1871115"/>
                <a:gd name="connsiteX33" fmla="*/ 2981047 w 3068773"/>
                <a:gd name="connsiteY33" fmla="*/ 1846486 h 1871115"/>
                <a:gd name="connsiteX34" fmla="*/ 3068177 w 3068773"/>
                <a:gd name="connsiteY34" fmla="*/ 1698101 h 187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068773" h="1871115">
                  <a:moveTo>
                    <a:pt x="3068177" y="1698101"/>
                  </a:moveTo>
                  <a:cubicBezTo>
                    <a:pt x="3063239" y="1178148"/>
                    <a:pt x="3056752" y="604013"/>
                    <a:pt x="3050347" y="139424"/>
                  </a:cubicBezTo>
                  <a:cubicBezTo>
                    <a:pt x="3054652" y="82206"/>
                    <a:pt x="3017996" y="16213"/>
                    <a:pt x="2959323" y="4295"/>
                  </a:cubicBezTo>
                  <a:cubicBezTo>
                    <a:pt x="2657183" y="-5699"/>
                    <a:pt x="2343582" y="4823"/>
                    <a:pt x="2042509" y="5234"/>
                  </a:cubicBezTo>
                  <a:cubicBezTo>
                    <a:pt x="1459003" y="9855"/>
                    <a:pt x="840939" y="9093"/>
                    <a:pt x="259556" y="19310"/>
                  </a:cubicBezTo>
                  <a:cubicBezTo>
                    <a:pt x="217715" y="19990"/>
                    <a:pt x="183487" y="20870"/>
                    <a:pt x="146010" y="21186"/>
                  </a:cubicBezTo>
                  <a:cubicBezTo>
                    <a:pt x="131910" y="21093"/>
                    <a:pt x="113928" y="20881"/>
                    <a:pt x="100028" y="25878"/>
                  </a:cubicBezTo>
                  <a:cubicBezTo>
                    <a:pt x="64076" y="38230"/>
                    <a:pt x="20147" y="64634"/>
                    <a:pt x="6189" y="97197"/>
                  </a:cubicBezTo>
                  <a:cubicBezTo>
                    <a:pt x="-1870" y="115038"/>
                    <a:pt x="594" y="142404"/>
                    <a:pt x="558" y="160069"/>
                  </a:cubicBezTo>
                  <a:cubicBezTo>
                    <a:pt x="-708" y="481517"/>
                    <a:pt x="160" y="793991"/>
                    <a:pt x="3374" y="1056238"/>
                  </a:cubicBezTo>
                  <a:cubicBezTo>
                    <a:pt x="6177" y="1293875"/>
                    <a:pt x="11209" y="1510845"/>
                    <a:pt x="18388" y="1742206"/>
                  </a:cubicBezTo>
                  <a:cubicBezTo>
                    <a:pt x="18834" y="1757948"/>
                    <a:pt x="22447" y="1780833"/>
                    <a:pt x="29414" y="1796868"/>
                  </a:cubicBezTo>
                  <a:cubicBezTo>
                    <a:pt x="36663" y="1813125"/>
                    <a:pt x="50692" y="1819131"/>
                    <a:pt x="60498" y="1832937"/>
                  </a:cubicBezTo>
                  <a:cubicBezTo>
                    <a:pt x="85143" y="1870121"/>
                    <a:pt x="102597" y="1867095"/>
                    <a:pt x="144368" y="1866626"/>
                  </a:cubicBezTo>
                  <a:cubicBezTo>
                    <a:pt x="396808" y="1877675"/>
                    <a:pt x="668298" y="1864702"/>
                    <a:pt x="927495" y="1865875"/>
                  </a:cubicBezTo>
                  <a:cubicBezTo>
                    <a:pt x="930897" y="1866591"/>
                    <a:pt x="941653" y="1864737"/>
                    <a:pt x="944574" y="1862321"/>
                  </a:cubicBezTo>
                  <a:cubicBezTo>
                    <a:pt x="949266" y="1858696"/>
                    <a:pt x="942509" y="1778581"/>
                    <a:pt x="943025" y="1773079"/>
                  </a:cubicBezTo>
                  <a:cubicBezTo>
                    <a:pt x="947870" y="1775824"/>
                    <a:pt x="953031" y="1771742"/>
                    <a:pt x="957688" y="1770557"/>
                  </a:cubicBezTo>
                  <a:cubicBezTo>
                    <a:pt x="1047715" y="1741760"/>
                    <a:pt x="1148698" y="1751778"/>
                    <a:pt x="1241377" y="1755625"/>
                  </a:cubicBezTo>
                  <a:cubicBezTo>
                    <a:pt x="1281611" y="1757889"/>
                    <a:pt x="1323217" y="1760235"/>
                    <a:pt x="1364096" y="1760282"/>
                  </a:cubicBezTo>
                  <a:cubicBezTo>
                    <a:pt x="1365820" y="1760282"/>
                    <a:pt x="1382910" y="1776856"/>
                    <a:pt x="1384682" y="1785372"/>
                  </a:cubicBezTo>
                  <a:cubicBezTo>
                    <a:pt x="1387849" y="1800926"/>
                    <a:pt x="1396881" y="1860444"/>
                    <a:pt x="1396881" y="1860444"/>
                  </a:cubicBezTo>
                  <a:cubicBezTo>
                    <a:pt x="1397972" y="1867142"/>
                    <a:pt x="1427555" y="1864210"/>
                    <a:pt x="1429725" y="1864198"/>
                  </a:cubicBezTo>
                  <a:cubicBezTo>
                    <a:pt x="1475049" y="1863940"/>
                    <a:pt x="1534297" y="1861629"/>
                    <a:pt x="1579868" y="1861382"/>
                  </a:cubicBezTo>
                  <a:cubicBezTo>
                    <a:pt x="1583763" y="1861359"/>
                    <a:pt x="1582648" y="1843788"/>
                    <a:pt x="1578930" y="1842615"/>
                  </a:cubicBezTo>
                  <a:cubicBezTo>
                    <a:pt x="1573464" y="1840879"/>
                    <a:pt x="1561347" y="1836773"/>
                    <a:pt x="1557347" y="1834169"/>
                  </a:cubicBezTo>
                  <a:cubicBezTo>
                    <a:pt x="1546321" y="1827014"/>
                    <a:pt x="1541769" y="1781865"/>
                    <a:pt x="1549910" y="1783273"/>
                  </a:cubicBezTo>
                  <a:cubicBezTo>
                    <a:pt x="1574097" y="1788176"/>
                    <a:pt x="1597803" y="1792012"/>
                    <a:pt x="1621920" y="1796563"/>
                  </a:cubicBezTo>
                  <a:cubicBezTo>
                    <a:pt x="1626131" y="1797360"/>
                    <a:pt x="1640700" y="1770135"/>
                    <a:pt x="1641791" y="1767543"/>
                  </a:cubicBezTo>
                  <a:cubicBezTo>
                    <a:pt x="1668265" y="1768176"/>
                    <a:pt x="1695537" y="1781642"/>
                    <a:pt x="1720968" y="1788446"/>
                  </a:cubicBezTo>
                  <a:cubicBezTo>
                    <a:pt x="1798139" y="1811835"/>
                    <a:pt x="1875135" y="1833559"/>
                    <a:pt x="1952458" y="1856796"/>
                  </a:cubicBezTo>
                  <a:cubicBezTo>
                    <a:pt x="1954500" y="1860198"/>
                    <a:pt x="1968658" y="1858614"/>
                    <a:pt x="1977643" y="1858251"/>
                  </a:cubicBezTo>
                  <a:cubicBezTo>
                    <a:pt x="2043835" y="1857981"/>
                    <a:pt x="2843830" y="1860937"/>
                    <a:pt x="2934913" y="1851987"/>
                  </a:cubicBezTo>
                  <a:cubicBezTo>
                    <a:pt x="2951135" y="1850087"/>
                    <a:pt x="2965798" y="1849324"/>
                    <a:pt x="2981047" y="1846486"/>
                  </a:cubicBezTo>
                  <a:cubicBezTo>
                    <a:pt x="3040717" y="1815859"/>
                    <a:pt x="3073690" y="1763027"/>
                    <a:pt x="3068177" y="1698101"/>
                  </a:cubicBezTo>
                  <a:close/>
                </a:path>
              </a:pathLst>
            </a:custGeom>
            <a:solidFill>
              <a:srgbClr val="FFFFFF"/>
            </a:solidFill>
            <a:ln w="11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5" name="Graphic 393" descr="A whiteboard with erases">
              <a:extLst>
                <a:ext uri="{FF2B5EF4-FFF2-40B4-BE49-F238E27FC236}">
                  <a16:creationId xmlns:a16="http://schemas.microsoft.com/office/drawing/2014/main" id="{D6EFC0C4-86BA-6C88-0635-E9070DA4CB54}"/>
                </a:ext>
              </a:extLst>
            </p:cNvPr>
            <p:cNvGrpSpPr/>
            <p:nvPr/>
          </p:nvGrpSpPr>
          <p:grpSpPr>
            <a:xfrm>
              <a:off x="3819441" y="1617710"/>
              <a:ext cx="3464886" cy="2203395"/>
              <a:chOff x="3819441" y="1617710"/>
              <a:chExt cx="3464886" cy="2203395"/>
            </a:xfrm>
            <a:solidFill>
              <a:srgbClr val="000000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0CB1F2C-AA91-CF77-D23B-DBB43D5D98EC}"/>
                  </a:ext>
                </a:extLst>
              </p:cNvPr>
              <p:cNvSpPr/>
              <p:nvPr/>
            </p:nvSpPr>
            <p:spPr>
              <a:xfrm>
                <a:off x="3819441" y="1617710"/>
                <a:ext cx="3464886" cy="2203395"/>
              </a:xfrm>
              <a:custGeom>
                <a:avLst/>
                <a:gdLst>
                  <a:gd name="connsiteX0" fmla="*/ 3462801 w 3464886"/>
                  <a:gd name="connsiteY0" fmla="*/ 1887132 h 2203395"/>
                  <a:gd name="connsiteX1" fmla="*/ 3450602 w 3464886"/>
                  <a:gd name="connsiteY1" fmla="*/ 239366 h 2203395"/>
                  <a:gd name="connsiteX2" fmla="*/ 3433675 w 3464886"/>
                  <a:gd name="connsiteY2" fmla="*/ 107979 h 2203395"/>
                  <a:gd name="connsiteX3" fmla="*/ 3318311 w 3464886"/>
                  <a:gd name="connsiteY3" fmla="*/ 5799 h 2203395"/>
                  <a:gd name="connsiteX4" fmla="*/ 3227756 w 3464886"/>
                  <a:gd name="connsiteY4" fmla="*/ 755 h 2203395"/>
                  <a:gd name="connsiteX5" fmla="*/ 3140825 w 3464886"/>
                  <a:gd name="connsiteY5" fmla="*/ 321 h 2203395"/>
                  <a:gd name="connsiteX6" fmla="*/ 2420559 w 3464886"/>
                  <a:gd name="connsiteY6" fmla="*/ 1130 h 2203395"/>
                  <a:gd name="connsiteX7" fmla="*/ 245097 w 3464886"/>
                  <a:gd name="connsiteY7" fmla="*/ 13705 h 2203395"/>
                  <a:gd name="connsiteX8" fmla="*/ 33102 w 3464886"/>
                  <a:gd name="connsiteY8" fmla="*/ 78196 h 2203395"/>
                  <a:gd name="connsiteX9" fmla="*/ 352 w 3464886"/>
                  <a:gd name="connsiteY9" fmla="*/ 192880 h 2203395"/>
                  <a:gd name="connsiteX10" fmla="*/ 0 w 3464886"/>
                  <a:gd name="connsiteY10" fmla="*/ 299001 h 2203395"/>
                  <a:gd name="connsiteX11" fmla="*/ 15261 w 3464886"/>
                  <a:gd name="connsiteY11" fmla="*/ 2046577 h 2203395"/>
                  <a:gd name="connsiteX12" fmla="*/ 145111 w 3464886"/>
                  <a:gd name="connsiteY12" fmla="*/ 2203395 h 2203395"/>
                  <a:gd name="connsiteX13" fmla="*/ 3163628 w 3464886"/>
                  <a:gd name="connsiteY13" fmla="*/ 2181097 h 2203395"/>
                  <a:gd name="connsiteX14" fmla="*/ 3184332 w 3464886"/>
                  <a:gd name="connsiteY14" fmla="*/ 2184967 h 2203395"/>
                  <a:gd name="connsiteX15" fmla="*/ 3355636 w 3464886"/>
                  <a:gd name="connsiteY15" fmla="*/ 2148335 h 2203395"/>
                  <a:gd name="connsiteX16" fmla="*/ 3461640 w 3464886"/>
                  <a:gd name="connsiteY16" fmla="*/ 2002871 h 2203395"/>
                  <a:gd name="connsiteX17" fmla="*/ 3462801 w 3464886"/>
                  <a:gd name="connsiteY17" fmla="*/ 1887132 h 2203395"/>
                  <a:gd name="connsiteX18" fmla="*/ 3414063 w 3464886"/>
                  <a:gd name="connsiteY18" fmla="*/ 1923753 h 2203395"/>
                  <a:gd name="connsiteX19" fmla="*/ 3278875 w 3464886"/>
                  <a:gd name="connsiteY19" fmla="*/ 1876915 h 2203395"/>
                  <a:gd name="connsiteX20" fmla="*/ 3262441 w 3464886"/>
                  <a:gd name="connsiteY20" fmla="*/ 313417 h 2203395"/>
                  <a:gd name="connsiteX21" fmla="*/ 3300564 w 3464886"/>
                  <a:gd name="connsiteY21" fmla="*/ 317675 h 2203395"/>
                  <a:gd name="connsiteX22" fmla="*/ 3420550 w 3464886"/>
                  <a:gd name="connsiteY22" fmla="*/ 281911 h 2203395"/>
                  <a:gd name="connsiteX23" fmla="*/ 3433406 w 3464886"/>
                  <a:gd name="connsiteY23" fmla="*/ 1942990 h 2203395"/>
                  <a:gd name="connsiteX24" fmla="*/ 3414063 w 3464886"/>
                  <a:gd name="connsiteY24" fmla="*/ 1923753 h 2203395"/>
                  <a:gd name="connsiteX25" fmla="*/ 923019 w 3464886"/>
                  <a:gd name="connsiteY25" fmla="*/ 39276 h 2203395"/>
                  <a:gd name="connsiteX26" fmla="*/ 3134866 w 3464886"/>
                  <a:gd name="connsiteY26" fmla="*/ 30268 h 2203395"/>
                  <a:gd name="connsiteX27" fmla="*/ 3117166 w 3464886"/>
                  <a:gd name="connsiteY27" fmla="*/ 94747 h 2203395"/>
                  <a:gd name="connsiteX28" fmla="*/ 3113013 w 3464886"/>
                  <a:gd name="connsiteY28" fmla="*/ 155555 h 2203395"/>
                  <a:gd name="connsiteX29" fmla="*/ 1936487 w 3464886"/>
                  <a:gd name="connsiteY29" fmla="*/ 157115 h 2203395"/>
                  <a:gd name="connsiteX30" fmla="*/ 335266 w 3464886"/>
                  <a:gd name="connsiteY30" fmla="*/ 170042 h 2203395"/>
                  <a:gd name="connsiteX31" fmla="*/ 322363 w 3464886"/>
                  <a:gd name="connsiteY31" fmla="*/ 43171 h 2203395"/>
                  <a:gd name="connsiteX32" fmla="*/ 923019 w 3464886"/>
                  <a:gd name="connsiteY32" fmla="*/ 39276 h 2203395"/>
                  <a:gd name="connsiteX33" fmla="*/ 40879 w 3464886"/>
                  <a:gd name="connsiteY33" fmla="*/ 1782231 h 2203395"/>
                  <a:gd name="connsiteX34" fmla="*/ 29982 w 3464886"/>
                  <a:gd name="connsiteY34" fmla="*/ 382495 h 2203395"/>
                  <a:gd name="connsiteX35" fmla="*/ 184430 w 3464886"/>
                  <a:gd name="connsiteY35" fmla="*/ 381556 h 2203395"/>
                  <a:gd name="connsiteX36" fmla="*/ 200242 w 3464886"/>
                  <a:gd name="connsiteY36" fmla="*/ 1857713 h 2203395"/>
                  <a:gd name="connsiteX37" fmla="*/ 43706 w 3464886"/>
                  <a:gd name="connsiteY37" fmla="*/ 1944492 h 2203395"/>
                  <a:gd name="connsiteX38" fmla="*/ 42439 w 3464886"/>
                  <a:gd name="connsiteY38" fmla="*/ 1946075 h 2203395"/>
                  <a:gd name="connsiteX39" fmla="*/ 40879 w 3464886"/>
                  <a:gd name="connsiteY39" fmla="*/ 1782231 h 2203395"/>
                  <a:gd name="connsiteX40" fmla="*/ 550241 w 3464886"/>
                  <a:gd name="connsiteY40" fmla="*/ 2173108 h 2203395"/>
                  <a:gd name="connsiteX41" fmla="*/ 344133 w 3464886"/>
                  <a:gd name="connsiteY41" fmla="*/ 2174305 h 2203395"/>
                  <a:gd name="connsiteX42" fmla="*/ 355160 w 3464886"/>
                  <a:gd name="connsiteY42" fmla="*/ 2047739 h 2203395"/>
                  <a:gd name="connsiteX43" fmla="*/ 1131941 w 3464886"/>
                  <a:gd name="connsiteY43" fmla="*/ 2044302 h 2203395"/>
                  <a:gd name="connsiteX44" fmla="*/ 1136809 w 3464886"/>
                  <a:gd name="connsiteY44" fmla="*/ 2078694 h 2203395"/>
                  <a:gd name="connsiteX45" fmla="*/ 1144304 w 3464886"/>
                  <a:gd name="connsiteY45" fmla="*/ 2100113 h 2203395"/>
                  <a:gd name="connsiteX46" fmla="*/ 1078640 w 3464886"/>
                  <a:gd name="connsiteY46" fmla="*/ 2102201 h 2203395"/>
                  <a:gd name="connsiteX47" fmla="*/ 1025163 w 3464886"/>
                  <a:gd name="connsiteY47" fmla="*/ 2170328 h 2203395"/>
                  <a:gd name="connsiteX48" fmla="*/ 550241 w 3464886"/>
                  <a:gd name="connsiteY48" fmla="*/ 2173108 h 2203395"/>
                  <a:gd name="connsiteX49" fmla="*/ 1564554 w 3464886"/>
                  <a:gd name="connsiteY49" fmla="*/ 1940374 h 2203395"/>
                  <a:gd name="connsiteX50" fmla="*/ 1571369 w 3464886"/>
                  <a:gd name="connsiteY50" fmla="*/ 1974063 h 2203395"/>
                  <a:gd name="connsiteX51" fmla="*/ 1579943 w 3464886"/>
                  <a:gd name="connsiteY51" fmla="*/ 2017815 h 2203395"/>
                  <a:gd name="connsiteX52" fmla="*/ 1602981 w 3464886"/>
                  <a:gd name="connsiteY52" fmla="*/ 2092348 h 2203395"/>
                  <a:gd name="connsiteX53" fmla="*/ 1162955 w 3464886"/>
                  <a:gd name="connsiteY53" fmla="*/ 2099808 h 2203395"/>
                  <a:gd name="connsiteX54" fmla="*/ 1161289 w 3464886"/>
                  <a:gd name="connsiteY54" fmla="*/ 2051140 h 2203395"/>
                  <a:gd name="connsiteX55" fmla="*/ 1150310 w 3464886"/>
                  <a:gd name="connsiteY55" fmla="*/ 1951002 h 2203395"/>
                  <a:gd name="connsiteX56" fmla="*/ 1282870 w 3464886"/>
                  <a:gd name="connsiteY56" fmla="*/ 1932421 h 2203395"/>
                  <a:gd name="connsiteX57" fmla="*/ 1564554 w 3464886"/>
                  <a:gd name="connsiteY57" fmla="*/ 1940374 h 2203395"/>
                  <a:gd name="connsiteX58" fmla="*/ 1627649 w 3464886"/>
                  <a:gd name="connsiteY58" fmla="*/ 2078178 h 2203395"/>
                  <a:gd name="connsiteX59" fmla="*/ 1613796 w 3464886"/>
                  <a:gd name="connsiteY59" fmla="*/ 2040724 h 2203395"/>
                  <a:gd name="connsiteX60" fmla="*/ 1620271 w 3464886"/>
                  <a:gd name="connsiteY60" fmla="*/ 2042143 h 2203395"/>
                  <a:gd name="connsiteX61" fmla="*/ 1840008 w 3464886"/>
                  <a:gd name="connsiteY61" fmla="*/ 2039927 h 2203395"/>
                  <a:gd name="connsiteX62" fmla="*/ 1980556 w 3464886"/>
                  <a:gd name="connsiteY62" fmla="*/ 2087562 h 2203395"/>
                  <a:gd name="connsiteX63" fmla="*/ 1627579 w 3464886"/>
                  <a:gd name="connsiteY63" fmla="*/ 2092019 h 2203395"/>
                  <a:gd name="connsiteX64" fmla="*/ 1627649 w 3464886"/>
                  <a:gd name="connsiteY64" fmla="*/ 2078178 h 2203395"/>
                  <a:gd name="connsiteX65" fmla="*/ 2131615 w 3464886"/>
                  <a:gd name="connsiteY65" fmla="*/ 2032372 h 2203395"/>
                  <a:gd name="connsiteX66" fmla="*/ 2130982 w 3464886"/>
                  <a:gd name="connsiteY66" fmla="*/ 2078483 h 2203395"/>
                  <a:gd name="connsiteX67" fmla="*/ 2131287 w 3464886"/>
                  <a:gd name="connsiteY67" fmla="*/ 2086060 h 2203395"/>
                  <a:gd name="connsiteX68" fmla="*/ 2028837 w 3464886"/>
                  <a:gd name="connsiteY68" fmla="*/ 2087057 h 2203395"/>
                  <a:gd name="connsiteX69" fmla="*/ 2019558 w 3464886"/>
                  <a:gd name="connsiteY69" fmla="*/ 2069064 h 2203395"/>
                  <a:gd name="connsiteX70" fmla="*/ 1839527 w 3464886"/>
                  <a:gd name="connsiteY70" fmla="*/ 2009253 h 2203395"/>
                  <a:gd name="connsiteX71" fmla="*/ 1844571 w 3464886"/>
                  <a:gd name="connsiteY71" fmla="*/ 1962098 h 2203395"/>
                  <a:gd name="connsiteX72" fmla="*/ 1848454 w 3464886"/>
                  <a:gd name="connsiteY72" fmla="*/ 1941231 h 2203395"/>
                  <a:gd name="connsiteX73" fmla="*/ 1903796 w 3464886"/>
                  <a:gd name="connsiteY73" fmla="*/ 1963377 h 2203395"/>
                  <a:gd name="connsiteX74" fmla="*/ 2131615 w 3464886"/>
                  <a:gd name="connsiteY74" fmla="*/ 2032372 h 2203395"/>
                  <a:gd name="connsiteX75" fmla="*/ 1785053 w 3464886"/>
                  <a:gd name="connsiteY75" fmla="*/ 1992010 h 2203395"/>
                  <a:gd name="connsiteX76" fmla="*/ 1817064 w 3464886"/>
                  <a:gd name="connsiteY76" fmla="*/ 1984467 h 2203395"/>
                  <a:gd name="connsiteX77" fmla="*/ 1816572 w 3464886"/>
                  <a:gd name="connsiteY77" fmla="*/ 2001030 h 2203395"/>
                  <a:gd name="connsiteX78" fmla="*/ 1815750 w 3464886"/>
                  <a:gd name="connsiteY78" fmla="*/ 2001452 h 2203395"/>
                  <a:gd name="connsiteX79" fmla="*/ 1813158 w 3464886"/>
                  <a:gd name="connsiteY79" fmla="*/ 2000174 h 2203395"/>
                  <a:gd name="connsiteX80" fmla="*/ 1761593 w 3464886"/>
                  <a:gd name="connsiteY80" fmla="*/ 1988714 h 2203395"/>
                  <a:gd name="connsiteX81" fmla="*/ 1760397 w 3464886"/>
                  <a:gd name="connsiteY81" fmla="*/ 1988057 h 2203395"/>
                  <a:gd name="connsiteX82" fmla="*/ 1785053 w 3464886"/>
                  <a:gd name="connsiteY82" fmla="*/ 1992010 h 2203395"/>
                  <a:gd name="connsiteX83" fmla="*/ 2273371 w 3464886"/>
                  <a:gd name="connsiteY83" fmla="*/ 2165519 h 2203395"/>
                  <a:gd name="connsiteX84" fmla="*/ 1034887 w 3464886"/>
                  <a:gd name="connsiteY84" fmla="*/ 2170270 h 2203395"/>
                  <a:gd name="connsiteX85" fmla="*/ 1044506 w 3464886"/>
                  <a:gd name="connsiteY85" fmla="*/ 2128922 h 2203395"/>
                  <a:gd name="connsiteX86" fmla="*/ 1128117 w 3464886"/>
                  <a:gd name="connsiteY86" fmla="*/ 2113626 h 2203395"/>
                  <a:gd name="connsiteX87" fmla="*/ 2356373 w 3464886"/>
                  <a:gd name="connsiteY87" fmla="*/ 2101380 h 2203395"/>
                  <a:gd name="connsiteX88" fmla="*/ 2479783 w 3464886"/>
                  <a:gd name="connsiteY88" fmla="*/ 2165461 h 2203395"/>
                  <a:gd name="connsiteX89" fmla="*/ 2273371 w 3464886"/>
                  <a:gd name="connsiteY89" fmla="*/ 2165519 h 2203395"/>
                  <a:gd name="connsiteX90" fmla="*/ 2815331 w 3464886"/>
                  <a:gd name="connsiteY90" fmla="*/ 2166258 h 2203395"/>
                  <a:gd name="connsiteX91" fmla="*/ 2497073 w 3464886"/>
                  <a:gd name="connsiteY91" fmla="*/ 2165472 h 2203395"/>
                  <a:gd name="connsiteX92" fmla="*/ 2340901 w 3464886"/>
                  <a:gd name="connsiteY92" fmla="*/ 2084418 h 2203395"/>
                  <a:gd name="connsiteX93" fmla="*/ 2158465 w 3464886"/>
                  <a:gd name="connsiteY93" fmla="*/ 2085802 h 2203395"/>
                  <a:gd name="connsiteX94" fmla="*/ 2157878 w 3464886"/>
                  <a:gd name="connsiteY94" fmla="*/ 2017182 h 2203395"/>
                  <a:gd name="connsiteX95" fmla="*/ 2147943 w 3464886"/>
                  <a:gd name="connsiteY95" fmla="*/ 2007247 h 2203395"/>
                  <a:gd name="connsiteX96" fmla="*/ 1878154 w 3464886"/>
                  <a:gd name="connsiteY96" fmla="*/ 1930287 h 2203395"/>
                  <a:gd name="connsiteX97" fmla="*/ 1853779 w 3464886"/>
                  <a:gd name="connsiteY97" fmla="*/ 1926240 h 2203395"/>
                  <a:gd name="connsiteX98" fmla="*/ 1833169 w 3464886"/>
                  <a:gd name="connsiteY98" fmla="*/ 1927026 h 2203395"/>
                  <a:gd name="connsiteX99" fmla="*/ 1832360 w 3464886"/>
                  <a:gd name="connsiteY99" fmla="*/ 1929454 h 2203395"/>
                  <a:gd name="connsiteX100" fmla="*/ 1820079 w 3464886"/>
                  <a:gd name="connsiteY100" fmla="*/ 1948785 h 2203395"/>
                  <a:gd name="connsiteX101" fmla="*/ 1748163 w 3464886"/>
                  <a:gd name="connsiteY101" fmla="*/ 1935518 h 2203395"/>
                  <a:gd name="connsiteX102" fmla="*/ 1729840 w 3464886"/>
                  <a:gd name="connsiteY102" fmla="*/ 1952010 h 2203395"/>
                  <a:gd name="connsiteX103" fmla="*/ 1726450 w 3464886"/>
                  <a:gd name="connsiteY103" fmla="*/ 1967588 h 2203395"/>
                  <a:gd name="connsiteX104" fmla="*/ 1761300 w 3464886"/>
                  <a:gd name="connsiteY104" fmla="*/ 2012842 h 2203395"/>
                  <a:gd name="connsiteX105" fmla="*/ 1620294 w 3464886"/>
                  <a:gd name="connsiteY105" fmla="*/ 2013675 h 2203395"/>
                  <a:gd name="connsiteX106" fmla="*/ 1609162 w 3464886"/>
                  <a:gd name="connsiteY106" fmla="*/ 2019270 h 2203395"/>
                  <a:gd name="connsiteX107" fmla="*/ 1598828 w 3464886"/>
                  <a:gd name="connsiteY107" fmla="*/ 1966497 h 2203395"/>
                  <a:gd name="connsiteX108" fmla="*/ 1573503 w 3464886"/>
                  <a:gd name="connsiteY108" fmla="*/ 1920891 h 2203395"/>
                  <a:gd name="connsiteX109" fmla="*/ 1560812 w 3464886"/>
                  <a:gd name="connsiteY109" fmla="*/ 1912375 h 2203395"/>
                  <a:gd name="connsiteX110" fmla="*/ 1197664 w 3464886"/>
                  <a:gd name="connsiteY110" fmla="*/ 1911272 h 2203395"/>
                  <a:gd name="connsiteX111" fmla="*/ 1143507 w 3464886"/>
                  <a:gd name="connsiteY111" fmla="*/ 1926134 h 2203395"/>
                  <a:gd name="connsiteX112" fmla="*/ 1131788 w 3464886"/>
                  <a:gd name="connsiteY112" fmla="*/ 1932163 h 2203395"/>
                  <a:gd name="connsiteX113" fmla="*/ 1128199 w 3464886"/>
                  <a:gd name="connsiteY113" fmla="*/ 1953477 h 2203395"/>
                  <a:gd name="connsiteX114" fmla="*/ 1129114 w 3464886"/>
                  <a:gd name="connsiteY114" fmla="*/ 2018766 h 2203395"/>
                  <a:gd name="connsiteX115" fmla="*/ 341400 w 3464886"/>
                  <a:gd name="connsiteY115" fmla="*/ 2018730 h 2203395"/>
                  <a:gd name="connsiteX116" fmla="*/ 261789 w 3464886"/>
                  <a:gd name="connsiteY116" fmla="*/ 1985769 h 2203395"/>
                  <a:gd name="connsiteX117" fmla="*/ 236769 w 3464886"/>
                  <a:gd name="connsiteY117" fmla="*/ 1947623 h 2203395"/>
                  <a:gd name="connsiteX118" fmla="*/ 230071 w 3464886"/>
                  <a:gd name="connsiteY118" fmla="*/ 1903308 h 2203395"/>
                  <a:gd name="connsiteX119" fmla="*/ 215667 w 3464886"/>
                  <a:gd name="connsiteY119" fmla="*/ 1214032 h 2203395"/>
                  <a:gd name="connsiteX120" fmla="*/ 213145 w 3464886"/>
                  <a:gd name="connsiteY120" fmla="*/ 320619 h 2203395"/>
                  <a:gd name="connsiteX121" fmla="*/ 219245 w 3464886"/>
                  <a:gd name="connsiteY121" fmla="*/ 271342 h 2203395"/>
                  <a:gd name="connsiteX122" fmla="*/ 302422 w 3464886"/>
                  <a:gd name="connsiteY122" fmla="*/ 203003 h 2203395"/>
                  <a:gd name="connsiteX123" fmla="*/ 353529 w 3464886"/>
                  <a:gd name="connsiteY123" fmla="*/ 198651 h 2203395"/>
                  <a:gd name="connsiteX124" fmla="*/ 457539 w 3464886"/>
                  <a:gd name="connsiteY124" fmla="*/ 196669 h 2203395"/>
                  <a:gd name="connsiteX125" fmla="*/ 2987538 w 3464886"/>
                  <a:gd name="connsiteY125" fmla="*/ 181561 h 2203395"/>
                  <a:gd name="connsiteX126" fmla="*/ 3093190 w 3464886"/>
                  <a:gd name="connsiteY126" fmla="*/ 183473 h 2203395"/>
                  <a:gd name="connsiteX127" fmla="*/ 3145247 w 3464886"/>
                  <a:gd name="connsiteY127" fmla="*/ 185267 h 2203395"/>
                  <a:gd name="connsiteX128" fmla="*/ 3230595 w 3464886"/>
                  <a:gd name="connsiteY128" fmla="*/ 263072 h 2203395"/>
                  <a:gd name="connsiteX129" fmla="*/ 3233597 w 3464886"/>
                  <a:gd name="connsiteY129" fmla="*/ 306004 h 2203395"/>
                  <a:gd name="connsiteX130" fmla="*/ 3250289 w 3464886"/>
                  <a:gd name="connsiteY130" fmla="*/ 1844588 h 2203395"/>
                  <a:gd name="connsiteX131" fmla="*/ 3239662 w 3464886"/>
                  <a:gd name="connsiteY131" fmla="*/ 1930756 h 2203395"/>
                  <a:gd name="connsiteX132" fmla="*/ 3174678 w 3464886"/>
                  <a:gd name="connsiteY132" fmla="*/ 1993875 h 2203395"/>
                  <a:gd name="connsiteX133" fmla="*/ 2947258 w 3464886"/>
                  <a:gd name="connsiteY133" fmla="*/ 2005593 h 2203395"/>
                  <a:gd name="connsiteX134" fmla="*/ 2584567 w 3464886"/>
                  <a:gd name="connsiteY134" fmla="*/ 2009346 h 2203395"/>
                  <a:gd name="connsiteX135" fmla="*/ 2174324 w 3464886"/>
                  <a:gd name="connsiteY135" fmla="*/ 2010344 h 2203395"/>
                  <a:gd name="connsiteX136" fmla="*/ 2174324 w 3464886"/>
                  <a:gd name="connsiteY136" fmla="*/ 2038800 h 2203395"/>
                  <a:gd name="connsiteX137" fmla="*/ 3110468 w 3464886"/>
                  <a:gd name="connsiteY137" fmla="*/ 2038730 h 2203395"/>
                  <a:gd name="connsiteX138" fmla="*/ 3148063 w 3464886"/>
                  <a:gd name="connsiteY138" fmla="*/ 2170328 h 2203395"/>
                  <a:gd name="connsiteX139" fmla="*/ 2815331 w 3464886"/>
                  <a:gd name="connsiteY139" fmla="*/ 2166258 h 2203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</a:cxnLst>
                <a:rect l="l" t="t" r="r" b="b"/>
                <a:pathLst>
                  <a:path w="3464886" h="2203395">
                    <a:moveTo>
                      <a:pt x="3462801" y="1887132"/>
                    </a:moveTo>
                    <a:cubicBezTo>
                      <a:pt x="3457546" y="1337888"/>
                      <a:pt x="3450062" y="788645"/>
                      <a:pt x="3450602" y="239366"/>
                    </a:cubicBezTo>
                    <a:cubicBezTo>
                      <a:pt x="3450754" y="194147"/>
                      <a:pt x="3452561" y="150394"/>
                      <a:pt x="3433675" y="107979"/>
                    </a:cubicBezTo>
                    <a:cubicBezTo>
                      <a:pt x="3412280" y="59921"/>
                      <a:pt x="3369982" y="19112"/>
                      <a:pt x="3318311" y="5799"/>
                    </a:cubicBezTo>
                    <a:cubicBezTo>
                      <a:pt x="3289338" y="-1673"/>
                      <a:pt x="3257503" y="954"/>
                      <a:pt x="3227756" y="755"/>
                    </a:cubicBezTo>
                    <a:cubicBezTo>
                      <a:pt x="3198783" y="567"/>
                      <a:pt x="3169810" y="427"/>
                      <a:pt x="3140825" y="321"/>
                    </a:cubicBezTo>
                    <a:cubicBezTo>
                      <a:pt x="2900737" y="-441"/>
                      <a:pt x="2660648" y="286"/>
                      <a:pt x="2420559" y="1130"/>
                    </a:cubicBezTo>
                    <a:cubicBezTo>
                      <a:pt x="1695401" y="3840"/>
                      <a:pt x="970243" y="9201"/>
                      <a:pt x="245097" y="13705"/>
                    </a:cubicBezTo>
                    <a:cubicBezTo>
                      <a:pt x="163445" y="11582"/>
                      <a:pt x="92796" y="11852"/>
                      <a:pt x="33102" y="78196"/>
                    </a:cubicBezTo>
                    <a:cubicBezTo>
                      <a:pt x="1818" y="114020"/>
                      <a:pt x="-1220" y="147145"/>
                      <a:pt x="352" y="192880"/>
                    </a:cubicBezTo>
                    <a:cubicBezTo>
                      <a:pt x="129" y="228258"/>
                      <a:pt x="35" y="263623"/>
                      <a:pt x="0" y="299001"/>
                    </a:cubicBezTo>
                    <a:cubicBezTo>
                      <a:pt x="1208" y="881511"/>
                      <a:pt x="6803" y="1464208"/>
                      <a:pt x="15261" y="2046577"/>
                    </a:cubicBezTo>
                    <a:cubicBezTo>
                      <a:pt x="24680" y="2109110"/>
                      <a:pt x="78638" y="2193695"/>
                      <a:pt x="145111" y="2203395"/>
                    </a:cubicBezTo>
                    <a:cubicBezTo>
                      <a:pt x="1151084" y="2198363"/>
                      <a:pt x="2157526" y="2189847"/>
                      <a:pt x="3163628" y="2181097"/>
                    </a:cubicBezTo>
                    <a:cubicBezTo>
                      <a:pt x="3170432" y="2184592"/>
                      <a:pt x="3177564" y="2186481"/>
                      <a:pt x="3184332" y="2184967"/>
                    </a:cubicBezTo>
                    <a:cubicBezTo>
                      <a:pt x="3258899" y="2206879"/>
                      <a:pt x="3314863" y="2184580"/>
                      <a:pt x="3355636" y="2148335"/>
                    </a:cubicBezTo>
                    <a:cubicBezTo>
                      <a:pt x="3405418" y="2114787"/>
                      <a:pt x="3450883" y="2063645"/>
                      <a:pt x="3461640" y="2002871"/>
                    </a:cubicBezTo>
                    <a:cubicBezTo>
                      <a:pt x="3467950" y="1965641"/>
                      <a:pt x="3463188" y="1924797"/>
                      <a:pt x="3462801" y="1887132"/>
                    </a:cubicBezTo>
                    <a:close/>
                    <a:moveTo>
                      <a:pt x="3414063" y="1923753"/>
                    </a:moveTo>
                    <a:cubicBezTo>
                      <a:pt x="3378486" y="1892739"/>
                      <a:pt x="3327390" y="1863320"/>
                      <a:pt x="3278875" y="1876915"/>
                    </a:cubicBezTo>
                    <a:cubicBezTo>
                      <a:pt x="3274758" y="1355741"/>
                      <a:pt x="3268576" y="834568"/>
                      <a:pt x="3262441" y="313417"/>
                    </a:cubicBezTo>
                    <a:cubicBezTo>
                      <a:pt x="3274312" y="317570"/>
                      <a:pt x="3288846" y="317640"/>
                      <a:pt x="3300564" y="317675"/>
                    </a:cubicBezTo>
                    <a:cubicBezTo>
                      <a:pt x="3342358" y="316877"/>
                      <a:pt x="3387377" y="309042"/>
                      <a:pt x="3420550" y="281911"/>
                    </a:cubicBezTo>
                    <a:cubicBezTo>
                      <a:pt x="3420597" y="835623"/>
                      <a:pt x="3428150" y="1389313"/>
                      <a:pt x="3433406" y="1942990"/>
                    </a:cubicBezTo>
                    <a:cubicBezTo>
                      <a:pt x="3427388" y="1935964"/>
                      <a:pt x="3420526" y="1929548"/>
                      <a:pt x="3414063" y="1923753"/>
                    </a:cubicBezTo>
                    <a:close/>
                    <a:moveTo>
                      <a:pt x="923019" y="39276"/>
                    </a:moveTo>
                    <a:cubicBezTo>
                      <a:pt x="1660293" y="34960"/>
                      <a:pt x="2397580" y="28977"/>
                      <a:pt x="3134866" y="30268"/>
                    </a:cubicBezTo>
                    <a:cubicBezTo>
                      <a:pt x="3126573" y="50936"/>
                      <a:pt x="3121236" y="72906"/>
                      <a:pt x="3117166" y="94747"/>
                    </a:cubicBezTo>
                    <a:cubicBezTo>
                      <a:pt x="3113717" y="114723"/>
                      <a:pt x="3109858" y="135274"/>
                      <a:pt x="3113013" y="155555"/>
                    </a:cubicBezTo>
                    <a:cubicBezTo>
                      <a:pt x="2720893" y="147192"/>
                      <a:pt x="2328643" y="156071"/>
                      <a:pt x="1936487" y="157115"/>
                    </a:cubicBezTo>
                    <a:cubicBezTo>
                      <a:pt x="1402727" y="159391"/>
                      <a:pt x="868944" y="160435"/>
                      <a:pt x="335266" y="170042"/>
                    </a:cubicBezTo>
                    <a:cubicBezTo>
                      <a:pt x="342972" y="132682"/>
                      <a:pt x="344955" y="75698"/>
                      <a:pt x="322363" y="43171"/>
                    </a:cubicBezTo>
                    <a:cubicBezTo>
                      <a:pt x="522581" y="41939"/>
                      <a:pt x="722800" y="40578"/>
                      <a:pt x="923019" y="39276"/>
                    </a:cubicBezTo>
                    <a:close/>
                    <a:moveTo>
                      <a:pt x="40879" y="1782231"/>
                    </a:moveTo>
                    <a:cubicBezTo>
                      <a:pt x="36621" y="1315660"/>
                      <a:pt x="31061" y="849089"/>
                      <a:pt x="29982" y="382495"/>
                    </a:cubicBezTo>
                    <a:cubicBezTo>
                      <a:pt x="56316" y="421286"/>
                      <a:pt x="148361" y="396641"/>
                      <a:pt x="184430" y="381556"/>
                    </a:cubicBezTo>
                    <a:cubicBezTo>
                      <a:pt x="182694" y="873652"/>
                      <a:pt x="185591" y="1365817"/>
                      <a:pt x="200242" y="1857713"/>
                    </a:cubicBezTo>
                    <a:cubicBezTo>
                      <a:pt x="138484" y="1851895"/>
                      <a:pt x="55049" y="1873772"/>
                      <a:pt x="43706" y="1944492"/>
                    </a:cubicBezTo>
                    <a:cubicBezTo>
                      <a:pt x="43272" y="1945019"/>
                      <a:pt x="42850" y="1945547"/>
                      <a:pt x="42439" y="1946075"/>
                    </a:cubicBezTo>
                    <a:cubicBezTo>
                      <a:pt x="41923" y="1891460"/>
                      <a:pt x="41407" y="1836846"/>
                      <a:pt x="40879" y="1782231"/>
                    </a:cubicBezTo>
                    <a:close/>
                    <a:moveTo>
                      <a:pt x="550241" y="2173108"/>
                    </a:moveTo>
                    <a:cubicBezTo>
                      <a:pt x="481538" y="2173507"/>
                      <a:pt x="412836" y="2173918"/>
                      <a:pt x="344133" y="2174305"/>
                    </a:cubicBezTo>
                    <a:cubicBezTo>
                      <a:pt x="371629" y="2150575"/>
                      <a:pt x="370843" y="2077978"/>
                      <a:pt x="355160" y="2047739"/>
                    </a:cubicBezTo>
                    <a:cubicBezTo>
                      <a:pt x="613711" y="2055832"/>
                      <a:pt x="874093" y="2048994"/>
                      <a:pt x="1131941" y="2044302"/>
                    </a:cubicBezTo>
                    <a:cubicBezTo>
                      <a:pt x="1133419" y="2055785"/>
                      <a:pt x="1134991" y="2067257"/>
                      <a:pt x="1136809" y="2078694"/>
                    </a:cubicBezTo>
                    <a:cubicBezTo>
                      <a:pt x="1138099" y="2086776"/>
                      <a:pt x="1138580" y="2093896"/>
                      <a:pt x="1144304" y="2100113"/>
                    </a:cubicBezTo>
                    <a:cubicBezTo>
                      <a:pt x="1122498" y="2100524"/>
                      <a:pt x="1100376" y="2100078"/>
                      <a:pt x="1078640" y="2102201"/>
                    </a:cubicBezTo>
                    <a:cubicBezTo>
                      <a:pt x="1034934" y="2104864"/>
                      <a:pt x="1024436" y="2130411"/>
                      <a:pt x="1025163" y="2170328"/>
                    </a:cubicBezTo>
                    <a:cubicBezTo>
                      <a:pt x="866856" y="2171243"/>
                      <a:pt x="708548" y="2172182"/>
                      <a:pt x="550241" y="2173108"/>
                    </a:cubicBezTo>
                    <a:close/>
                    <a:moveTo>
                      <a:pt x="1564554" y="1940374"/>
                    </a:moveTo>
                    <a:cubicBezTo>
                      <a:pt x="1565468" y="1951729"/>
                      <a:pt x="1569116" y="1963107"/>
                      <a:pt x="1571369" y="1974063"/>
                    </a:cubicBezTo>
                    <a:cubicBezTo>
                      <a:pt x="1574372" y="1988620"/>
                      <a:pt x="1577023" y="2003247"/>
                      <a:pt x="1579943" y="2017815"/>
                    </a:cubicBezTo>
                    <a:cubicBezTo>
                      <a:pt x="1585011" y="2043141"/>
                      <a:pt x="1590348" y="2069521"/>
                      <a:pt x="1602981" y="2092348"/>
                    </a:cubicBezTo>
                    <a:cubicBezTo>
                      <a:pt x="1456298" y="2094412"/>
                      <a:pt x="1309638" y="2097509"/>
                      <a:pt x="1162955" y="2099808"/>
                    </a:cubicBezTo>
                    <a:cubicBezTo>
                      <a:pt x="1171013" y="2085885"/>
                      <a:pt x="1163190" y="2066354"/>
                      <a:pt x="1161289" y="2051140"/>
                    </a:cubicBezTo>
                    <a:cubicBezTo>
                      <a:pt x="1156726" y="2017827"/>
                      <a:pt x="1155342" y="1984397"/>
                      <a:pt x="1150310" y="1951002"/>
                    </a:cubicBezTo>
                    <a:cubicBezTo>
                      <a:pt x="1193089" y="1937500"/>
                      <a:pt x="1238250" y="1933794"/>
                      <a:pt x="1282870" y="1932421"/>
                    </a:cubicBezTo>
                    <a:cubicBezTo>
                      <a:pt x="1376851" y="1928961"/>
                      <a:pt x="1470725" y="1941031"/>
                      <a:pt x="1564554" y="1940374"/>
                    </a:cubicBezTo>
                    <a:close/>
                    <a:moveTo>
                      <a:pt x="1627649" y="2078178"/>
                    </a:moveTo>
                    <a:cubicBezTo>
                      <a:pt x="1621221" y="2066624"/>
                      <a:pt x="1617045" y="2053803"/>
                      <a:pt x="1613796" y="2040724"/>
                    </a:cubicBezTo>
                    <a:cubicBezTo>
                      <a:pt x="1615614" y="2041627"/>
                      <a:pt x="1617761" y="2042155"/>
                      <a:pt x="1620271" y="2042143"/>
                    </a:cubicBezTo>
                    <a:cubicBezTo>
                      <a:pt x="1693419" y="2040830"/>
                      <a:pt x="1767095" y="2042941"/>
                      <a:pt x="1840008" y="2039927"/>
                    </a:cubicBezTo>
                    <a:cubicBezTo>
                      <a:pt x="1886036" y="2058143"/>
                      <a:pt x="1933050" y="2073662"/>
                      <a:pt x="1980556" y="2087562"/>
                    </a:cubicBezTo>
                    <a:cubicBezTo>
                      <a:pt x="1862893" y="2088770"/>
                      <a:pt x="1745230" y="2090330"/>
                      <a:pt x="1627579" y="2092019"/>
                    </a:cubicBezTo>
                    <a:cubicBezTo>
                      <a:pt x="1629925" y="2088172"/>
                      <a:pt x="1630476" y="2083257"/>
                      <a:pt x="1627649" y="2078178"/>
                    </a:cubicBezTo>
                    <a:close/>
                    <a:moveTo>
                      <a:pt x="2131615" y="2032372"/>
                    </a:moveTo>
                    <a:cubicBezTo>
                      <a:pt x="2133726" y="2047692"/>
                      <a:pt x="2134207" y="2063281"/>
                      <a:pt x="2130982" y="2078483"/>
                    </a:cubicBezTo>
                    <a:cubicBezTo>
                      <a:pt x="2130383" y="2081275"/>
                      <a:pt x="2130559" y="2083820"/>
                      <a:pt x="2131287" y="2086060"/>
                    </a:cubicBezTo>
                    <a:cubicBezTo>
                      <a:pt x="2097140" y="2086377"/>
                      <a:pt x="2062983" y="2086706"/>
                      <a:pt x="2028837" y="2087057"/>
                    </a:cubicBezTo>
                    <a:cubicBezTo>
                      <a:pt x="2031042" y="2080078"/>
                      <a:pt x="2028649" y="2071586"/>
                      <a:pt x="2019558" y="2069064"/>
                    </a:cubicBezTo>
                    <a:cubicBezTo>
                      <a:pt x="1958586" y="2052137"/>
                      <a:pt x="1898224" y="2032947"/>
                      <a:pt x="1839527" y="2009253"/>
                    </a:cubicBezTo>
                    <a:cubicBezTo>
                      <a:pt x="1840958" y="1993523"/>
                      <a:pt x="1841838" y="1977687"/>
                      <a:pt x="1844571" y="1962098"/>
                    </a:cubicBezTo>
                    <a:cubicBezTo>
                      <a:pt x="1845685" y="1955588"/>
                      <a:pt x="1848982" y="1947858"/>
                      <a:pt x="1848454" y="1941231"/>
                    </a:cubicBezTo>
                    <a:cubicBezTo>
                      <a:pt x="1866271" y="1949969"/>
                      <a:pt x="1884992" y="1957043"/>
                      <a:pt x="1903796" y="1963377"/>
                    </a:cubicBezTo>
                    <a:cubicBezTo>
                      <a:pt x="1979055" y="1988537"/>
                      <a:pt x="2054831" y="2012267"/>
                      <a:pt x="2131615" y="2032372"/>
                    </a:cubicBezTo>
                    <a:close/>
                    <a:moveTo>
                      <a:pt x="1785053" y="1992010"/>
                    </a:moveTo>
                    <a:cubicBezTo>
                      <a:pt x="1796818" y="1992268"/>
                      <a:pt x="1807375" y="1989499"/>
                      <a:pt x="1817064" y="1984467"/>
                    </a:cubicBezTo>
                    <a:cubicBezTo>
                      <a:pt x="1816795" y="1989980"/>
                      <a:pt x="1816583" y="1995505"/>
                      <a:pt x="1816572" y="2001030"/>
                    </a:cubicBezTo>
                    <a:cubicBezTo>
                      <a:pt x="1816572" y="2001464"/>
                      <a:pt x="1816091" y="2001699"/>
                      <a:pt x="1815750" y="2001452"/>
                    </a:cubicBezTo>
                    <a:cubicBezTo>
                      <a:pt x="1815023" y="2000913"/>
                      <a:pt x="1814155" y="2000479"/>
                      <a:pt x="1813158" y="2000174"/>
                    </a:cubicBezTo>
                    <a:cubicBezTo>
                      <a:pt x="1796384" y="1995095"/>
                      <a:pt x="1777499" y="1997054"/>
                      <a:pt x="1761593" y="1988714"/>
                    </a:cubicBezTo>
                    <a:cubicBezTo>
                      <a:pt x="1761194" y="1988502"/>
                      <a:pt x="1760796" y="1988280"/>
                      <a:pt x="1760397" y="1988057"/>
                    </a:cubicBezTo>
                    <a:cubicBezTo>
                      <a:pt x="1759869" y="1987763"/>
                      <a:pt x="1776045" y="1991799"/>
                      <a:pt x="1785053" y="1992010"/>
                    </a:cubicBezTo>
                    <a:close/>
                    <a:moveTo>
                      <a:pt x="2273371" y="2165519"/>
                    </a:moveTo>
                    <a:cubicBezTo>
                      <a:pt x="1860536" y="2166422"/>
                      <a:pt x="1447711" y="2167807"/>
                      <a:pt x="1034887" y="2170270"/>
                    </a:cubicBezTo>
                    <a:cubicBezTo>
                      <a:pt x="1035368" y="2156370"/>
                      <a:pt x="1036506" y="2140370"/>
                      <a:pt x="1044506" y="2128922"/>
                    </a:cubicBezTo>
                    <a:cubicBezTo>
                      <a:pt x="1057538" y="2108817"/>
                      <a:pt x="1106018" y="2114858"/>
                      <a:pt x="1128117" y="2113626"/>
                    </a:cubicBezTo>
                    <a:cubicBezTo>
                      <a:pt x="1537551" y="2110799"/>
                      <a:pt x="1946927" y="2101262"/>
                      <a:pt x="2356373" y="2101380"/>
                    </a:cubicBezTo>
                    <a:cubicBezTo>
                      <a:pt x="2421802" y="2100606"/>
                      <a:pt x="2454060" y="2094049"/>
                      <a:pt x="2479783" y="2165461"/>
                    </a:cubicBezTo>
                    <a:cubicBezTo>
                      <a:pt x="2410976" y="2165390"/>
                      <a:pt x="2342179" y="2165378"/>
                      <a:pt x="2273371" y="2165519"/>
                    </a:cubicBezTo>
                    <a:close/>
                    <a:moveTo>
                      <a:pt x="2815331" y="2166258"/>
                    </a:moveTo>
                    <a:cubicBezTo>
                      <a:pt x="2709245" y="2165895"/>
                      <a:pt x="2603159" y="2165601"/>
                      <a:pt x="2497073" y="2165472"/>
                    </a:cubicBezTo>
                    <a:cubicBezTo>
                      <a:pt x="2471877" y="2076735"/>
                      <a:pt x="2419316" y="2080723"/>
                      <a:pt x="2340901" y="2084418"/>
                    </a:cubicBezTo>
                    <a:cubicBezTo>
                      <a:pt x="2280093" y="2084782"/>
                      <a:pt x="2219285" y="2085251"/>
                      <a:pt x="2158465" y="2085802"/>
                    </a:cubicBezTo>
                    <a:cubicBezTo>
                      <a:pt x="2163286" y="2062847"/>
                      <a:pt x="2161796" y="2040149"/>
                      <a:pt x="2157878" y="2017182"/>
                    </a:cubicBezTo>
                    <a:cubicBezTo>
                      <a:pt x="2156740" y="2012115"/>
                      <a:pt x="2153315" y="2008760"/>
                      <a:pt x="2147943" y="2007247"/>
                    </a:cubicBezTo>
                    <a:cubicBezTo>
                      <a:pt x="2057247" y="1984244"/>
                      <a:pt x="1969061" y="1952374"/>
                      <a:pt x="1878154" y="1930287"/>
                    </a:cubicBezTo>
                    <a:cubicBezTo>
                      <a:pt x="1870119" y="1928527"/>
                      <a:pt x="1861955" y="1927190"/>
                      <a:pt x="1853779" y="1926240"/>
                    </a:cubicBezTo>
                    <a:cubicBezTo>
                      <a:pt x="1847011" y="1925454"/>
                      <a:pt x="1839351" y="1923507"/>
                      <a:pt x="1833169" y="1927026"/>
                    </a:cubicBezTo>
                    <a:cubicBezTo>
                      <a:pt x="1832302" y="1927518"/>
                      <a:pt x="1832055" y="1928550"/>
                      <a:pt x="1832360" y="1929454"/>
                    </a:cubicBezTo>
                    <a:cubicBezTo>
                      <a:pt x="1824959" y="1932562"/>
                      <a:pt x="1822038" y="1940703"/>
                      <a:pt x="1820079" y="1948785"/>
                    </a:cubicBezTo>
                    <a:cubicBezTo>
                      <a:pt x="1796126" y="1944269"/>
                      <a:pt x="1772056" y="1940351"/>
                      <a:pt x="1748163" y="1935518"/>
                    </a:cubicBezTo>
                    <a:cubicBezTo>
                      <a:pt x="1736491" y="1933196"/>
                      <a:pt x="1733078" y="1943049"/>
                      <a:pt x="1729840" y="1952010"/>
                    </a:cubicBezTo>
                    <a:cubicBezTo>
                      <a:pt x="1725969" y="1955436"/>
                      <a:pt x="1724292" y="1962391"/>
                      <a:pt x="1726450" y="1967588"/>
                    </a:cubicBezTo>
                    <a:cubicBezTo>
                      <a:pt x="1724034" y="1989241"/>
                      <a:pt x="1739412" y="2006602"/>
                      <a:pt x="1761300" y="2012842"/>
                    </a:cubicBezTo>
                    <a:cubicBezTo>
                      <a:pt x="1714298" y="2013124"/>
                      <a:pt x="1667296" y="2013393"/>
                      <a:pt x="1620294" y="2013675"/>
                    </a:cubicBezTo>
                    <a:cubicBezTo>
                      <a:pt x="1615121" y="2013710"/>
                      <a:pt x="1611415" y="2015997"/>
                      <a:pt x="1609162" y="2019270"/>
                    </a:cubicBezTo>
                    <a:cubicBezTo>
                      <a:pt x="1605644" y="2001652"/>
                      <a:pt x="1602418" y="1984080"/>
                      <a:pt x="1598828" y="1966497"/>
                    </a:cubicBezTo>
                    <a:cubicBezTo>
                      <a:pt x="1595802" y="1953430"/>
                      <a:pt x="1591931" y="1918639"/>
                      <a:pt x="1573503" y="1920891"/>
                    </a:cubicBezTo>
                    <a:cubicBezTo>
                      <a:pt x="1571674" y="1916129"/>
                      <a:pt x="1567451" y="1912387"/>
                      <a:pt x="1560812" y="1912375"/>
                    </a:cubicBezTo>
                    <a:cubicBezTo>
                      <a:pt x="1439970" y="1912211"/>
                      <a:pt x="1318001" y="1892281"/>
                      <a:pt x="1197664" y="1911272"/>
                    </a:cubicBezTo>
                    <a:cubicBezTo>
                      <a:pt x="1178790" y="1914099"/>
                      <a:pt x="1161383" y="1919084"/>
                      <a:pt x="1143507" y="1926134"/>
                    </a:cubicBezTo>
                    <a:cubicBezTo>
                      <a:pt x="1138557" y="1922592"/>
                      <a:pt x="1132234" y="1925806"/>
                      <a:pt x="1131788" y="1932163"/>
                    </a:cubicBezTo>
                    <a:cubicBezTo>
                      <a:pt x="1124516" y="1936480"/>
                      <a:pt x="1116586" y="1949735"/>
                      <a:pt x="1128199" y="1953477"/>
                    </a:cubicBezTo>
                    <a:cubicBezTo>
                      <a:pt x="1125959" y="1975353"/>
                      <a:pt x="1127132" y="1997405"/>
                      <a:pt x="1129114" y="2018766"/>
                    </a:cubicBezTo>
                    <a:cubicBezTo>
                      <a:pt x="866785" y="2015071"/>
                      <a:pt x="603823" y="2030636"/>
                      <a:pt x="341400" y="2018730"/>
                    </a:cubicBezTo>
                    <a:cubicBezTo>
                      <a:pt x="303888" y="2017956"/>
                      <a:pt x="287630" y="2025956"/>
                      <a:pt x="261789" y="1985769"/>
                    </a:cubicBezTo>
                    <a:cubicBezTo>
                      <a:pt x="252769" y="1973289"/>
                      <a:pt x="243056" y="1961922"/>
                      <a:pt x="236769" y="1947623"/>
                    </a:cubicBezTo>
                    <a:cubicBezTo>
                      <a:pt x="230435" y="1933219"/>
                      <a:pt x="230552" y="1918768"/>
                      <a:pt x="230071" y="1903308"/>
                    </a:cubicBezTo>
                    <a:cubicBezTo>
                      <a:pt x="222904" y="1673612"/>
                      <a:pt x="218341" y="1443822"/>
                      <a:pt x="215667" y="1214032"/>
                    </a:cubicBezTo>
                    <a:cubicBezTo>
                      <a:pt x="212195" y="916243"/>
                      <a:pt x="211902" y="618420"/>
                      <a:pt x="213145" y="320619"/>
                    </a:cubicBezTo>
                    <a:cubicBezTo>
                      <a:pt x="213215" y="303482"/>
                      <a:pt x="211925" y="287283"/>
                      <a:pt x="219245" y="271342"/>
                    </a:cubicBezTo>
                    <a:cubicBezTo>
                      <a:pt x="234998" y="237384"/>
                      <a:pt x="268205" y="215507"/>
                      <a:pt x="302422" y="203003"/>
                    </a:cubicBezTo>
                    <a:cubicBezTo>
                      <a:pt x="318515" y="197220"/>
                      <a:pt x="336603" y="198991"/>
                      <a:pt x="353529" y="198651"/>
                    </a:cubicBezTo>
                    <a:cubicBezTo>
                      <a:pt x="388203" y="197947"/>
                      <a:pt x="422877" y="197279"/>
                      <a:pt x="457539" y="196669"/>
                    </a:cubicBezTo>
                    <a:cubicBezTo>
                      <a:pt x="1300794" y="185983"/>
                      <a:pt x="2144236" y="182487"/>
                      <a:pt x="2987538" y="181561"/>
                    </a:cubicBezTo>
                    <a:cubicBezTo>
                      <a:pt x="3022752" y="182018"/>
                      <a:pt x="3057977" y="182628"/>
                      <a:pt x="3093190" y="183473"/>
                    </a:cubicBezTo>
                    <a:cubicBezTo>
                      <a:pt x="3110222" y="183883"/>
                      <a:pt x="3128415" y="182581"/>
                      <a:pt x="3145247" y="185267"/>
                    </a:cubicBezTo>
                    <a:cubicBezTo>
                      <a:pt x="3184637" y="192974"/>
                      <a:pt x="3220343" y="223847"/>
                      <a:pt x="3230595" y="263072"/>
                    </a:cubicBezTo>
                    <a:cubicBezTo>
                      <a:pt x="3234184" y="277089"/>
                      <a:pt x="3233410" y="291646"/>
                      <a:pt x="3233597" y="306004"/>
                    </a:cubicBezTo>
                    <a:cubicBezTo>
                      <a:pt x="3240694" y="818849"/>
                      <a:pt x="3245515" y="1331718"/>
                      <a:pt x="3250289" y="1844588"/>
                    </a:cubicBezTo>
                    <a:cubicBezTo>
                      <a:pt x="3250559" y="1874170"/>
                      <a:pt x="3253222" y="1903460"/>
                      <a:pt x="3239662" y="1930756"/>
                    </a:cubicBezTo>
                    <a:cubicBezTo>
                      <a:pt x="3225938" y="1958392"/>
                      <a:pt x="3201997" y="1980045"/>
                      <a:pt x="3174678" y="1993875"/>
                    </a:cubicBezTo>
                    <a:cubicBezTo>
                      <a:pt x="3099301" y="2003188"/>
                      <a:pt x="3023185" y="2006109"/>
                      <a:pt x="2947258" y="2005593"/>
                    </a:cubicBezTo>
                    <a:cubicBezTo>
                      <a:pt x="2826392" y="2006649"/>
                      <a:pt x="2705069" y="1996350"/>
                      <a:pt x="2584567" y="2009346"/>
                    </a:cubicBezTo>
                    <a:cubicBezTo>
                      <a:pt x="2447819" y="2009511"/>
                      <a:pt x="2311072" y="2009816"/>
                      <a:pt x="2174324" y="2010344"/>
                    </a:cubicBezTo>
                    <a:cubicBezTo>
                      <a:pt x="2156013" y="2010414"/>
                      <a:pt x="2155978" y="2038871"/>
                      <a:pt x="2174324" y="2038800"/>
                    </a:cubicBezTo>
                    <a:cubicBezTo>
                      <a:pt x="2486458" y="2038355"/>
                      <a:pt x="2798381" y="2035915"/>
                      <a:pt x="3110468" y="2038730"/>
                    </a:cubicBezTo>
                    <a:cubicBezTo>
                      <a:pt x="3099454" y="2086975"/>
                      <a:pt x="3107653" y="2138013"/>
                      <a:pt x="3148063" y="2170328"/>
                    </a:cubicBezTo>
                    <a:cubicBezTo>
                      <a:pt x="3037132" y="2168334"/>
                      <a:pt x="2926226" y="2166645"/>
                      <a:pt x="2815331" y="21662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17" name="Graphic 393" descr="A whiteboard with erases">
                <a:extLst>
                  <a:ext uri="{FF2B5EF4-FFF2-40B4-BE49-F238E27FC236}">
                    <a16:creationId xmlns:a16="http://schemas.microsoft.com/office/drawing/2014/main" id="{662607CB-7141-8043-944B-FB260D5F0DA1}"/>
                  </a:ext>
                </a:extLst>
              </p:cNvPr>
              <p:cNvGrpSpPr/>
              <p:nvPr/>
            </p:nvGrpSpPr>
            <p:grpSpPr>
              <a:xfrm>
                <a:off x="5039076" y="3594917"/>
                <a:ext cx="285131" cy="98450"/>
                <a:chOff x="5039076" y="3594917"/>
                <a:chExt cx="285131" cy="98450"/>
              </a:xfrm>
              <a:solidFill>
                <a:srgbClr val="000000"/>
              </a:solidFill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38A8C70C-D6A0-B2EE-CC99-6C67C6941964}"/>
                    </a:ext>
                  </a:extLst>
                </p:cNvPr>
                <p:cNvSpPr/>
                <p:nvPr/>
              </p:nvSpPr>
              <p:spPr>
                <a:xfrm>
                  <a:off x="5039076" y="3604500"/>
                  <a:ext cx="27487" cy="28456"/>
                </a:xfrm>
                <a:custGeom>
                  <a:avLst/>
                  <a:gdLst>
                    <a:gd name="connsiteX0" fmla="*/ 13746 w 27487"/>
                    <a:gd name="connsiteY0" fmla="*/ 0 h 28456"/>
                    <a:gd name="connsiteX1" fmla="*/ 13746 w 27487"/>
                    <a:gd name="connsiteY1" fmla="*/ 28457 h 28456"/>
                    <a:gd name="connsiteX2" fmla="*/ 13746 w 27487"/>
                    <a:gd name="connsiteY2" fmla="*/ 0 h 28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487" h="28456">
                      <a:moveTo>
                        <a:pt x="13746" y="0"/>
                      </a:moveTo>
                      <a:cubicBezTo>
                        <a:pt x="-4564" y="0"/>
                        <a:pt x="-4600" y="28457"/>
                        <a:pt x="13746" y="28457"/>
                      </a:cubicBezTo>
                      <a:cubicBezTo>
                        <a:pt x="32056" y="28457"/>
                        <a:pt x="32080" y="0"/>
                        <a:pt x="1374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22F2843C-CE96-EB62-6920-67A2502B2583}"/>
                    </a:ext>
                  </a:extLst>
                </p:cNvPr>
                <p:cNvSpPr/>
                <p:nvPr/>
              </p:nvSpPr>
              <p:spPr>
                <a:xfrm>
                  <a:off x="5197818" y="3609462"/>
                  <a:ext cx="27492" cy="28457"/>
                </a:xfrm>
                <a:custGeom>
                  <a:avLst/>
                  <a:gdLst>
                    <a:gd name="connsiteX0" fmla="*/ 13746 w 27492"/>
                    <a:gd name="connsiteY0" fmla="*/ 0 h 28457"/>
                    <a:gd name="connsiteX1" fmla="*/ 13746 w 27492"/>
                    <a:gd name="connsiteY1" fmla="*/ 28457 h 28457"/>
                    <a:gd name="connsiteX2" fmla="*/ 13746 w 27492"/>
                    <a:gd name="connsiteY2" fmla="*/ 0 h 2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492" h="28457">
                      <a:moveTo>
                        <a:pt x="13746" y="0"/>
                      </a:moveTo>
                      <a:cubicBezTo>
                        <a:pt x="-4564" y="0"/>
                        <a:pt x="-4600" y="28457"/>
                        <a:pt x="13746" y="28457"/>
                      </a:cubicBezTo>
                      <a:cubicBezTo>
                        <a:pt x="32057" y="28457"/>
                        <a:pt x="32092" y="0"/>
                        <a:pt x="1374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9029257-4C0C-620A-9848-2E485BCC9363}"/>
                    </a:ext>
                  </a:extLst>
                </p:cNvPr>
                <p:cNvSpPr/>
                <p:nvPr/>
              </p:nvSpPr>
              <p:spPr>
                <a:xfrm>
                  <a:off x="5095051" y="3665801"/>
                  <a:ext cx="27248" cy="27566"/>
                </a:xfrm>
                <a:custGeom>
                  <a:avLst/>
                  <a:gdLst>
                    <a:gd name="connsiteX0" fmla="*/ 24726 w 27248"/>
                    <a:gd name="connsiteY0" fmla="*/ 10850 h 27566"/>
                    <a:gd name="connsiteX1" fmla="*/ 12339 w 27248"/>
                    <a:gd name="connsiteY1" fmla="*/ 0 h 27566"/>
                    <a:gd name="connsiteX2" fmla="*/ 4855 w 27248"/>
                    <a:gd name="connsiteY2" fmla="*/ 23249 h 27566"/>
                    <a:gd name="connsiteX3" fmla="*/ 24726 w 27248"/>
                    <a:gd name="connsiteY3" fmla="*/ 10850 h 2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248" h="27566">
                      <a:moveTo>
                        <a:pt x="24726" y="10850"/>
                      </a:moveTo>
                      <a:cubicBezTo>
                        <a:pt x="23963" y="4657"/>
                        <a:pt x="18450" y="47"/>
                        <a:pt x="12339" y="0"/>
                      </a:cubicBezTo>
                      <a:cubicBezTo>
                        <a:pt x="-235" y="293"/>
                        <a:pt x="-4036" y="15319"/>
                        <a:pt x="4855" y="23249"/>
                      </a:cubicBezTo>
                      <a:cubicBezTo>
                        <a:pt x="14204" y="33336"/>
                        <a:pt x="34298" y="24328"/>
                        <a:pt x="24726" y="108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185D445C-44B9-2B49-A9EC-F15283F8C1A7}"/>
                    </a:ext>
                  </a:extLst>
                </p:cNvPr>
                <p:cNvSpPr/>
                <p:nvPr/>
              </p:nvSpPr>
              <p:spPr>
                <a:xfrm>
                  <a:off x="5297363" y="3594917"/>
                  <a:ext cx="26845" cy="27788"/>
                </a:xfrm>
                <a:custGeom>
                  <a:avLst/>
                  <a:gdLst>
                    <a:gd name="connsiteX0" fmla="*/ 13425 w 26845"/>
                    <a:gd name="connsiteY0" fmla="*/ 0 h 27788"/>
                    <a:gd name="connsiteX1" fmla="*/ 13425 w 26845"/>
                    <a:gd name="connsiteY1" fmla="*/ 27788 h 27788"/>
                    <a:gd name="connsiteX2" fmla="*/ 13425 w 26845"/>
                    <a:gd name="connsiteY2" fmla="*/ 0 h 27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845" h="27788">
                      <a:moveTo>
                        <a:pt x="13425" y="0"/>
                      </a:moveTo>
                      <a:cubicBezTo>
                        <a:pt x="-4463" y="0"/>
                        <a:pt x="-4487" y="27788"/>
                        <a:pt x="13425" y="27788"/>
                      </a:cubicBezTo>
                      <a:cubicBezTo>
                        <a:pt x="31301" y="27788"/>
                        <a:pt x="31337" y="0"/>
                        <a:pt x="1342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214100" cy="640080"/>
          </a:xfrm>
        </p:spPr>
        <p:txBody>
          <a:bodyPr>
            <a:noAutofit/>
          </a:bodyPr>
          <a:lstStyle/>
          <a:p>
            <a:r>
              <a:rPr lang="en-US" dirty="0"/>
              <a:t>How Can We Predict Software Quality?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D546B14-21DD-BD4D-B440-E711E83D4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1207" y="5347411"/>
            <a:ext cx="1114653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7" name="Graphic 153" descr="illustration of a house plant">
            <a:extLst>
              <a:ext uri="{FF2B5EF4-FFF2-40B4-BE49-F238E27FC236}">
                <a16:creationId xmlns:a16="http://schemas.microsoft.com/office/drawing/2014/main" id="{A6C335C6-A0ED-824C-B665-8972E7FEA75A}"/>
              </a:ext>
            </a:extLst>
          </p:cNvPr>
          <p:cNvGrpSpPr/>
          <p:nvPr/>
        </p:nvGrpSpPr>
        <p:grpSpPr>
          <a:xfrm>
            <a:off x="8211847" y="3634539"/>
            <a:ext cx="1782150" cy="2062941"/>
            <a:chOff x="9673582" y="3654220"/>
            <a:chExt cx="1782150" cy="2062941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1CD0784-EE0A-4A48-AC47-F9C2907DFA05}"/>
                </a:ext>
              </a:extLst>
            </p:cNvPr>
            <p:cNvSpPr/>
            <p:nvPr/>
          </p:nvSpPr>
          <p:spPr>
            <a:xfrm>
              <a:off x="10367402" y="5457094"/>
              <a:ext cx="403386" cy="247090"/>
            </a:xfrm>
            <a:custGeom>
              <a:avLst/>
              <a:gdLst>
                <a:gd name="connsiteX0" fmla="*/ 4056 w 403386"/>
                <a:gd name="connsiteY0" fmla="*/ 1942 h 247090"/>
                <a:gd name="connsiteX1" fmla="*/ 14387 w 403386"/>
                <a:gd name="connsiteY1" fmla="*/ 1034 h 247090"/>
                <a:gd name="connsiteX2" fmla="*/ 388620 w 403386"/>
                <a:gd name="connsiteY2" fmla="*/ 1499 h 247090"/>
                <a:gd name="connsiteX3" fmla="*/ 399010 w 403386"/>
                <a:gd name="connsiteY3" fmla="*/ 2008 h 247090"/>
                <a:gd name="connsiteX4" fmla="*/ 403297 w 403386"/>
                <a:gd name="connsiteY4" fmla="*/ 11555 h 247090"/>
                <a:gd name="connsiteX5" fmla="*/ 393415 w 403386"/>
                <a:gd name="connsiteY5" fmla="*/ 47695 h 247090"/>
                <a:gd name="connsiteX6" fmla="*/ 279320 w 403386"/>
                <a:gd name="connsiteY6" fmla="*/ 242070 h 247090"/>
                <a:gd name="connsiteX7" fmla="*/ 273574 w 403386"/>
                <a:gd name="connsiteY7" fmla="*/ 233271 h 247090"/>
                <a:gd name="connsiteX8" fmla="*/ 198227 w 403386"/>
                <a:gd name="connsiteY8" fmla="*/ 247091 h 247090"/>
                <a:gd name="connsiteX9" fmla="*/ 62683 w 403386"/>
                <a:gd name="connsiteY9" fmla="*/ 211175 h 247090"/>
                <a:gd name="connsiteX10" fmla="*/ 54575 w 403386"/>
                <a:gd name="connsiteY10" fmla="*/ 201904 h 247090"/>
                <a:gd name="connsiteX11" fmla="*/ 5530 w 403386"/>
                <a:gd name="connsiteY11" fmla="*/ 64435 h 247090"/>
                <a:gd name="connsiteX12" fmla="*/ 125 w 403386"/>
                <a:gd name="connsiteY12" fmla="*/ 11533 h 247090"/>
                <a:gd name="connsiteX13" fmla="*/ 4056 w 403386"/>
                <a:gd name="connsiteY13" fmla="*/ 1942 h 24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386" h="247090">
                  <a:moveTo>
                    <a:pt x="4056" y="1942"/>
                  </a:moveTo>
                  <a:cubicBezTo>
                    <a:pt x="7056" y="-266"/>
                    <a:pt x="11045" y="-622"/>
                    <a:pt x="14387" y="1034"/>
                  </a:cubicBezTo>
                  <a:cubicBezTo>
                    <a:pt x="128148" y="57351"/>
                    <a:pt x="284886" y="58623"/>
                    <a:pt x="388620" y="1499"/>
                  </a:cubicBezTo>
                  <a:cubicBezTo>
                    <a:pt x="391890" y="-317"/>
                    <a:pt x="395959" y="-121"/>
                    <a:pt x="399010" y="2008"/>
                  </a:cubicBezTo>
                  <a:cubicBezTo>
                    <a:pt x="402134" y="4136"/>
                    <a:pt x="403805" y="7827"/>
                    <a:pt x="403297" y="11555"/>
                  </a:cubicBezTo>
                  <a:cubicBezTo>
                    <a:pt x="402134" y="20049"/>
                    <a:pt x="394433" y="39172"/>
                    <a:pt x="393415" y="47695"/>
                  </a:cubicBezTo>
                  <a:cubicBezTo>
                    <a:pt x="384159" y="125061"/>
                    <a:pt x="378964" y="221638"/>
                    <a:pt x="279320" y="242070"/>
                  </a:cubicBezTo>
                  <a:cubicBezTo>
                    <a:pt x="279175" y="242099"/>
                    <a:pt x="273719" y="233242"/>
                    <a:pt x="273574" y="233271"/>
                  </a:cubicBezTo>
                  <a:cubicBezTo>
                    <a:pt x="250098" y="237006"/>
                    <a:pt x="224987" y="247091"/>
                    <a:pt x="198227" y="247091"/>
                  </a:cubicBezTo>
                  <a:cubicBezTo>
                    <a:pt x="150047" y="247091"/>
                    <a:pt x="96513" y="240028"/>
                    <a:pt x="62683" y="211175"/>
                  </a:cubicBezTo>
                  <a:cubicBezTo>
                    <a:pt x="62560" y="211067"/>
                    <a:pt x="54691" y="202021"/>
                    <a:pt x="54575" y="201904"/>
                  </a:cubicBezTo>
                  <a:cubicBezTo>
                    <a:pt x="15034" y="164682"/>
                    <a:pt x="10929" y="113123"/>
                    <a:pt x="5530" y="64435"/>
                  </a:cubicBezTo>
                  <a:cubicBezTo>
                    <a:pt x="4099" y="51546"/>
                    <a:pt x="2007" y="23311"/>
                    <a:pt x="125" y="11533"/>
                  </a:cubicBezTo>
                  <a:cubicBezTo>
                    <a:pt x="-463" y="7857"/>
                    <a:pt x="1055" y="4158"/>
                    <a:pt x="4056" y="194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9A543596-6B1E-0948-AE99-F1F24136741A}"/>
                </a:ext>
              </a:extLst>
            </p:cNvPr>
            <p:cNvSpPr/>
            <p:nvPr/>
          </p:nvSpPr>
          <p:spPr>
            <a:xfrm>
              <a:off x="10403251" y="5280087"/>
              <a:ext cx="339430" cy="63459"/>
            </a:xfrm>
            <a:custGeom>
              <a:avLst/>
              <a:gdLst>
                <a:gd name="connsiteX0" fmla="*/ 12935 w 339430"/>
                <a:gd name="connsiteY0" fmla="*/ 32929 h 63459"/>
                <a:gd name="connsiteX1" fmla="*/ 102718 w 339430"/>
                <a:gd name="connsiteY1" fmla="*/ 12025 h 63459"/>
                <a:gd name="connsiteX2" fmla="*/ 149634 w 339430"/>
                <a:gd name="connsiteY2" fmla="*/ 4352 h 63459"/>
                <a:gd name="connsiteX3" fmla="*/ 205944 w 339430"/>
                <a:gd name="connsiteY3" fmla="*/ 73 h 63459"/>
                <a:gd name="connsiteX4" fmla="*/ 236743 w 339430"/>
                <a:gd name="connsiteY4" fmla="*/ 1344 h 63459"/>
                <a:gd name="connsiteX5" fmla="*/ 328285 w 339430"/>
                <a:gd name="connsiteY5" fmla="*/ 18797 h 63459"/>
                <a:gd name="connsiteX6" fmla="*/ 339431 w 339430"/>
                <a:gd name="connsiteY6" fmla="*/ 28489 h 63459"/>
                <a:gd name="connsiteX7" fmla="*/ 328220 w 339430"/>
                <a:gd name="connsiteY7" fmla="*/ 37949 h 63459"/>
                <a:gd name="connsiteX8" fmla="*/ 145746 w 339430"/>
                <a:gd name="connsiteY8" fmla="*/ 63460 h 63459"/>
                <a:gd name="connsiteX9" fmla="*/ 100502 w 339430"/>
                <a:gd name="connsiteY9" fmla="*/ 61876 h 63459"/>
                <a:gd name="connsiteX10" fmla="*/ 19648 w 339430"/>
                <a:gd name="connsiteY10" fmla="*/ 48259 h 63459"/>
                <a:gd name="connsiteX11" fmla="*/ 2 w 339430"/>
                <a:gd name="connsiteY11" fmla="*/ 39679 h 63459"/>
                <a:gd name="connsiteX12" fmla="*/ 12935 w 339430"/>
                <a:gd name="connsiteY12" fmla="*/ 32929 h 6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9430" h="63459">
                  <a:moveTo>
                    <a:pt x="12935" y="32929"/>
                  </a:moveTo>
                  <a:cubicBezTo>
                    <a:pt x="45703" y="21282"/>
                    <a:pt x="75007" y="16900"/>
                    <a:pt x="102718" y="12025"/>
                  </a:cubicBezTo>
                  <a:cubicBezTo>
                    <a:pt x="104295" y="11749"/>
                    <a:pt x="148340" y="4512"/>
                    <a:pt x="149634" y="4352"/>
                  </a:cubicBezTo>
                  <a:cubicBezTo>
                    <a:pt x="172346" y="1533"/>
                    <a:pt x="180099" y="-407"/>
                    <a:pt x="205944" y="73"/>
                  </a:cubicBezTo>
                  <a:cubicBezTo>
                    <a:pt x="208756" y="123"/>
                    <a:pt x="231745" y="1097"/>
                    <a:pt x="236743" y="1344"/>
                  </a:cubicBezTo>
                  <a:cubicBezTo>
                    <a:pt x="270173" y="3023"/>
                    <a:pt x="301780" y="11110"/>
                    <a:pt x="328285" y="18797"/>
                  </a:cubicBezTo>
                  <a:cubicBezTo>
                    <a:pt x="332558" y="20032"/>
                    <a:pt x="339446" y="24042"/>
                    <a:pt x="339431" y="28489"/>
                  </a:cubicBezTo>
                  <a:cubicBezTo>
                    <a:pt x="339416" y="32936"/>
                    <a:pt x="332499" y="36743"/>
                    <a:pt x="328220" y="37949"/>
                  </a:cubicBezTo>
                  <a:cubicBezTo>
                    <a:pt x="268291" y="54893"/>
                    <a:pt x="206968" y="63460"/>
                    <a:pt x="145746" y="63460"/>
                  </a:cubicBezTo>
                  <a:cubicBezTo>
                    <a:pt x="141997" y="63460"/>
                    <a:pt x="100502" y="61876"/>
                    <a:pt x="100502" y="61876"/>
                  </a:cubicBezTo>
                  <a:cubicBezTo>
                    <a:pt x="70814" y="59725"/>
                    <a:pt x="44367" y="55271"/>
                    <a:pt x="19648" y="48259"/>
                  </a:cubicBezTo>
                  <a:cubicBezTo>
                    <a:pt x="15478" y="47075"/>
                    <a:pt x="140" y="44016"/>
                    <a:pt x="2" y="39679"/>
                  </a:cubicBezTo>
                  <a:cubicBezTo>
                    <a:pt x="-144" y="35348"/>
                    <a:pt x="8852" y="34375"/>
                    <a:pt x="12935" y="32929"/>
                  </a:cubicBezTo>
                  <a:close/>
                </a:path>
              </a:pathLst>
            </a:custGeom>
            <a:solidFill>
              <a:srgbClr val="FFFFFF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E243864-612F-9849-ABCD-222D5409FDE0}"/>
                </a:ext>
              </a:extLst>
            </p:cNvPr>
            <p:cNvSpPr/>
            <p:nvPr/>
          </p:nvSpPr>
          <p:spPr>
            <a:xfrm>
              <a:off x="10335951" y="5230768"/>
              <a:ext cx="460643" cy="272233"/>
            </a:xfrm>
            <a:custGeom>
              <a:avLst/>
              <a:gdLst>
                <a:gd name="connsiteX0" fmla="*/ 732 w 460643"/>
                <a:gd name="connsiteY0" fmla="*/ 58823 h 272233"/>
                <a:gd name="connsiteX1" fmla="*/ 1524 w 460643"/>
                <a:gd name="connsiteY1" fmla="*/ 61780 h 272233"/>
                <a:gd name="connsiteX2" fmla="*/ 16906 w 460643"/>
                <a:gd name="connsiteY2" fmla="*/ 171443 h 272233"/>
                <a:gd name="connsiteX3" fmla="*/ 28488 w 460643"/>
                <a:gd name="connsiteY3" fmla="*/ 212763 h 272233"/>
                <a:gd name="connsiteX4" fmla="*/ 33748 w 460643"/>
                <a:gd name="connsiteY4" fmla="*/ 220385 h 272233"/>
                <a:gd name="connsiteX5" fmla="*/ 240104 w 460643"/>
                <a:gd name="connsiteY5" fmla="*/ 272234 h 272233"/>
                <a:gd name="connsiteX6" fmla="*/ 423704 w 460643"/>
                <a:gd name="connsiteY6" fmla="*/ 226024 h 272233"/>
                <a:gd name="connsiteX7" fmla="*/ 436273 w 460643"/>
                <a:gd name="connsiteY7" fmla="*/ 217014 h 272233"/>
                <a:gd name="connsiteX8" fmla="*/ 460614 w 460643"/>
                <a:gd name="connsiteY8" fmla="*/ 64098 h 272233"/>
                <a:gd name="connsiteX9" fmla="*/ 450006 w 460643"/>
                <a:gd name="connsiteY9" fmla="*/ 50750 h 272233"/>
                <a:gd name="connsiteX10" fmla="*/ 372494 w 460643"/>
                <a:gd name="connsiteY10" fmla="*/ 18091 h 272233"/>
                <a:gd name="connsiteX11" fmla="*/ 310481 w 460643"/>
                <a:gd name="connsiteY11" fmla="*/ 5753 h 272233"/>
                <a:gd name="connsiteX12" fmla="*/ 280851 w 460643"/>
                <a:gd name="connsiteY12" fmla="*/ 2288 h 272233"/>
                <a:gd name="connsiteX13" fmla="*/ 197810 w 460643"/>
                <a:gd name="connsiteY13" fmla="*/ 1096 h 272233"/>
                <a:gd name="connsiteX14" fmla="*/ 169248 w 460643"/>
                <a:gd name="connsiteY14" fmla="*/ 3734 h 272233"/>
                <a:gd name="connsiteX15" fmla="*/ 119128 w 460643"/>
                <a:gd name="connsiteY15" fmla="*/ 12031 h 272233"/>
                <a:gd name="connsiteX16" fmla="*/ 57805 w 460643"/>
                <a:gd name="connsiteY16" fmla="*/ 28721 h 272233"/>
                <a:gd name="connsiteX17" fmla="*/ 16928 w 460643"/>
                <a:gd name="connsiteY17" fmla="*/ 40760 h 272233"/>
                <a:gd name="connsiteX18" fmla="*/ 1066 w 460643"/>
                <a:gd name="connsiteY18" fmla="*/ 50584 h 272233"/>
                <a:gd name="connsiteX19" fmla="*/ 732 w 460643"/>
                <a:gd name="connsiteY19" fmla="*/ 58823 h 272233"/>
                <a:gd name="connsiteX20" fmla="*/ 70927 w 460643"/>
                <a:gd name="connsiteY20" fmla="*/ 101894 h 272233"/>
                <a:gd name="connsiteX21" fmla="*/ 58612 w 460643"/>
                <a:gd name="connsiteY21" fmla="*/ 90742 h 272233"/>
                <a:gd name="connsiteX22" fmla="*/ 80234 w 460643"/>
                <a:gd name="connsiteY22" fmla="*/ 79930 h 272233"/>
                <a:gd name="connsiteX23" fmla="*/ 175954 w 460643"/>
                <a:gd name="connsiteY23" fmla="*/ 60422 h 272233"/>
                <a:gd name="connsiteX24" fmla="*/ 246796 w 460643"/>
                <a:gd name="connsiteY24" fmla="*/ 50387 h 272233"/>
                <a:gd name="connsiteX25" fmla="*/ 308780 w 460643"/>
                <a:gd name="connsiteY25" fmla="*/ 48912 h 272233"/>
                <a:gd name="connsiteX26" fmla="*/ 409143 w 460643"/>
                <a:gd name="connsiteY26" fmla="*/ 77249 h 272233"/>
                <a:gd name="connsiteX27" fmla="*/ 407980 w 460643"/>
                <a:gd name="connsiteY27" fmla="*/ 89121 h 272233"/>
                <a:gd name="connsiteX28" fmla="*/ 70927 w 460643"/>
                <a:gd name="connsiteY28" fmla="*/ 101894 h 27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0643" h="272233">
                  <a:moveTo>
                    <a:pt x="732" y="58823"/>
                  </a:moveTo>
                  <a:cubicBezTo>
                    <a:pt x="1074" y="59666"/>
                    <a:pt x="1408" y="61257"/>
                    <a:pt x="1524" y="61780"/>
                  </a:cubicBezTo>
                  <a:cubicBezTo>
                    <a:pt x="1829" y="63218"/>
                    <a:pt x="16354" y="166967"/>
                    <a:pt x="16906" y="171443"/>
                  </a:cubicBezTo>
                  <a:cubicBezTo>
                    <a:pt x="18294" y="182603"/>
                    <a:pt x="28488" y="212763"/>
                    <a:pt x="28488" y="212763"/>
                  </a:cubicBezTo>
                  <a:cubicBezTo>
                    <a:pt x="28880" y="216011"/>
                    <a:pt x="30849" y="218866"/>
                    <a:pt x="33748" y="220385"/>
                  </a:cubicBezTo>
                  <a:cubicBezTo>
                    <a:pt x="96510" y="253321"/>
                    <a:pt x="170541" y="272227"/>
                    <a:pt x="240104" y="272234"/>
                  </a:cubicBezTo>
                  <a:cubicBezTo>
                    <a:pt x="301907" y="272234"/>
                    <a:pt x="364465" y="252231"/>
                    <a:pt x="423704" y="226024"/>
                  </a:cubicBezTo>
                  <a:cubicBezTo>
                    <a:pt x="426828" y="224621"/>
                    <a:pt x="435837" y="220451"/>
                    <a:pt x="436273" y="217014"/>
                  </a:cubicBezTo>
                  <a:cubicBezTo>
                    <a:pt x="441795" y="175323"/>
                    <a:pt x="460033" y="67767"/>
                    <a:pt x="460614" y="64098"/>
                  </a:cubicBezTo>
                  <a:cubicBezTo>
                    <a:pt x="461195" y="60429"/>
                    <a:pt x="452985" y="52959"/>
                    <a:pt x="450006" y="50750"/>
                  </a:cubicBezTo>
                  <a:cubicBezTo>
                    <a:pt x="426537" y="33422"/>
                    <a:pt x="398891" y="24812"/>
                    <a:pt x="372494" y="18091"/>
                  </a:cubicBezTo>
                  <a:cubicBezTo>
                    <a:pt x="352092" y="12881"/>
                    <a:pt x="331224" y="8732"/>
                    <a:pt x="310481" y="5753"/>
                  </a:cubicBezTo>
                  <a:cubicBezTo>
                    <a:pt x="309049" y="5550"/>
                    <a:pt x="281686" y="2360"/>
                    <a:pt x="280851" y="2288"/>
                  </a:cubicBezTo>
                  <a:cubicBezTo>
                    <a:pt x="253015" y="-292"/>
                    <a:pt x="225078" y="-691"/>
                    <a:pt x="197810" y="1096"/>
                  </a:cubicBezTo>
                  <a:cubicBezTo>
                    <a:pt x="194431" y="1314"/>
                    <a:pt x="171820" y="3428"/>
                    <a:pt x="169248" y="3734"/>
                  </a:cubicBezTo>
                  <a:cubicBezTo>
                    <a:pt x="152260" y="5732"/>
                    <a:pt x="135397" y="8529"/>
                    <a:pt x="119128" y="12031"/>
                  </a:cubicBezTo>
                  <a:cubicBezTo>
                    <a:pt x="98116" y="16027"/>
                    <a:pt x="77626" y="22479"/>
                    <a:pt x="57805" y="28721"/>
                  </a:cubicBezTo>
                  <a:cubicBezTo>
                    <a:pt x="44407" y="32942"/>
                    <a:pt x="30558" y="37302"/>
                    <a:pt x="16928" y="40760"/>
                  </a:cubicBezTo>
                  <a:cubicBezTo>
                    <a:pt x="14138" y="41472"/>
                    <a:pt x="2367" y="48019"/>
                    <a:pt x="1066" y="50584"/>
                  </a:cubicBezTo>
                  <a:cubicBezTo>
                    <a:pt x="-227" y="53148"/>
                    <a:pt x="-351" y="56156"/>
                    <a:pt x="732" y="58823"/>
                  </a:cubicBezTo>
                  <a:close/>
                  <a:moveTo>
                    <a:pt x="70927" y="101894"/>
                  </a:moveTo>
                  <a:cubicBezTo>
                    <a:pt x="67490" y="98465"/>
                    <a:pt x="57369" y="94556"/>
                    <a:pt x="58612" y="90742"/>
                  </a:cubicBezTo>
                  <a:cubicBezTo>
                    <a:pt x="60828" y="83941"/>
                    <a:pt x="79465" y="80119"/>
                    <a:pt x="80234" y="79930"/>
                  </a:cubicBezTo>
                  <a:cubicBezTo>
                    <a:pt x="115372" y="71436"/>
                    <a:pt x="149812" y="65732"/>
                    <a:pt x="175954" y="60422"/>
                  </a:cubicBezTo>
                  <a:cubicBezTo>
                    <a:pt x="176550" y="60298"/>
                    <a:pt x="232715" y="52138"/>
                    <a:pt x="246796" y="50387"/>
                  </a:cubicBezTo>
                  <a:cubicBezTo>
                    <a:pt x="255624" y="49290"/>
                    <a:pt x="306818" y="48774"/>
                    <a:pt x="308780" y="48912"/>
                  </a:cubicBezTo>
                  <a:cubicBezTo>
                    <a:pt x="343031" y="51317"/>
                    <a:pt x="380588" y="64657"/>
                    <a:pt x="409143" y="77249"/>
                  </a:cubicBezTo>
                  <a:cubicBezTo>
                    <a:pt x="409906" y="78382"/>
                    <a:pt x="415929" y="83744"/>
                    <a:pt x="407980" y="89121"/>
                  </a:cubicBezTo>
                  <a:cubicBezTo>
                    <a:pt x="310757" y="123111"/>
                    <a:pt x="174835" y="135986"/>
                    <a:pt x="70927" y="101894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1" name="Graphic 153">
              <a:extLst>
                <a:ext uri="{FF2B5EF4-FFF2-40B4-BE49-F238E27FC236}">
                  <a16:creationId xmlns:a16="http://schemas.microsoft.com/office/drawing/2014/main" id="{B825CDAB-2352-534E-9EC5-04EE58BA541F}"/>
                </a:ext>
              </a:extLst>
            </p:cNvPr>
            <p:cNvGrpSpPr/>
            <p:nvPr/>
          </p:nvGrpSpPr>
          <p:grpSpPr>
            <a:xfrm>
              <a:off x="9687796" y="3662442"/>
              <a:ext cx="1760912" cy="1416942"/>
              <a:chOff x="9687796" y="3662442"/>
              <a:chExt cx="1760912" cy="1416942"/>
            </a:xfrm>
            <a:solidFill>
              <a:srgbClr val="FFFFFF"/>
            </a:solidFill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04D289B-DF65-F342-AC8B-92849F2CEFC3}"/>
                  </a:ext>
                </a:extLst>
              </p:cNvPr>
              <p:cNvSpPr/>
              <p:nvPr/>
            </p:nvSpPr>
            <p:spPr>
              <a:xfrm>
                <a:off x="9687796" y="4540201"/>
                <a:ext cx="781023" cy="298351"/>
              </a:xfrm>
              <a:custGeom>
                <a:avLst/>
                <a:gdLst>
                  <a:gd name="connsiteX0" fmla="*/ 720230 w 781023"/>
                  <a:gd name="connsiteY0" fmla="*/ 227000 h 298351"/>
                  <a:gd name="connsiteX1" fmla="*/ 777789 w 781023"/>
                  <a:gd name="connsiteY1" fmla="*/ 135459 h 298351"/>
                  <a:gd name="connsiteX2" fmla="*/ 715645 w 781023"/>
                  <a:gd name="connsiteY2" fmla="*/ 79846 h 298351"/>
                  <a:gd name="connsiteX3" fmla="*/ 668207 w 781023"/>
                  <a:gd name="connsiteY3" fmla="*/ 119656 h 298351"/>
                  <a:gd name="connsiteX4" fmla="*/ 671752 w 781023"/>
                  <a:gd name="connsiteY4" fmla="*/ 66819 h 298351"/>
                  <a:gd name="connsiteX5" fmla="*/ 631674 w 781023"/>
                  <a:gd name="connsiteY5" fmla="*/ 29196 h 298351"/>
                  <a:gd name="connsiteX6" fmla="*/ 563594 w 781023"/>
                  <a:gd name="connsiteY6" fmla="*/ 3105 h 298351"/>
                  <a:gd name="connsiteX7" fmla="*/ 563049 w 781023"/>
                  <a:gd name="connsiteY7" fmla="*/ 15914 h 298351"/>
                  <a:gd name="connsiteX8" fmla="*/ 565047 w 781023"/>
                  <a:gd name="connsiteY8" fmla="*/ 113451 h 298351"/>
                  <a:gd name="connsiteX9" fmla="*/ 549694 w 781023"/>
                  <a:gd name="connsiteY9" fmla="*/ 30620 h 298351"/>
                  <a:gd name="connsiteX10" fmla="*/ 472284 w 781023"/>
                  <a:gd name="connsiteY10" fmla="*/ 9273 h 298351"/>
                  <a:gd name="connsiteX11" fmla="*/ 420850 w 781023"/>
                  <a:gd name="connsiteY11" fmla="*/ 8380 h 298351"/>
                  <a:gd name="connsiteX12" fmla="*/ 428006 w 781023"/>
                  <a:gd name="connsiteY12" fmla="*/ 29196 h 298351"/>
                  <a:gd name="connsiteX13" fmla="*/ 450145 w 781023"/>
                  <a:gd name="connsiteY13" fmla="*/ 100038 h 298351"/>
                  <a:gd name="connsiteX14" fmla="*/ 412995 w 781023"/>
                  <a:gd name="connsiteY14" fmla="*/ 56683 h 298351"/>
                  <a:gd name="connsiteX15" fmla="*/ 328378 w 781023"/>
                  <a:gd name="connsiteY15" fmla="*/ 57976 h 298351"/>
                  <a:gd name="connsiteX16" fmla="*/ 247618 w 781023"/>
                  <a:gd name="connsiteY16" fmla="*/ 56683 h 298351"/>
                  <a:gd name="connsiteX17" fmla="*/ 257173 w 781023"/>
                  <a:gd name="connsiteY17" fmla="*/ 79272 h 298351"/>
                  <a:gd name="connsiteX18" fmla="*/ 222711 w 781023"/>
                  <a:gd name="connsiteY18" fmla="*/ 79272 h 298351"/>
                  <a:gd name="connsiteX19" fmla="*/ 171189 w 781023"/>
                  <a:gd name="connsiteY19" fmla="*/ 95613 h 298351"/>
                  <a:gd name="connsiteX20" fmla="*/ 123083 w 781023"/>
                  <a:gd name="connsiteY20" fmla="*/ 116342 h 298351"/>
                  <a:gd name="connsiteX21" fmla="*/ 140462 w 781023"/>
                  <a:gd name="connsiteY21" fmla="*/ 135168 h 298351"/>
                  <a:gd name="connsiteX22" fmla="*/ 139176 w 781023"/>
                  <a:gd name="connsiteY22" fmla="*/ 141148 h 298351"/>
                  <a:gd name="connsiteX23" fmla="*/ 58504 w 781023"/>
                  <a:gd name="connsiteY23" fmla="*/ 165001 h 298351"/>
                  <a:gd name="connsiteX24" fmla="*/ 0 w 781023"/>
                  <a:gd name="connsiteY24" fmla="*/ 212498 h 298351"/>
                  <a:gd name="connsiteX25" fmla="*/ 86303 w 781023"/>
                  <a:gd name="connsiteY25" fmla="*/ 202943 h 298351"/>
                  <a:gd name="connsiteX26" fmla="*/ 178114 w 781023"/>
                  <a:gd name="connsiteY26" fmla="*/ 179482 h 298351"/>
                  <a:gd name="connsiteX27" fmla="*/ 196939 w 781023"/>
                  <a:gd name="connsiteY27" fmla="*/ 187881 h 298351"/>
                  <a:gd name="connsiteX28" fmla="*/ 146842 w 781023"/>
                  <a:gd name="connsiteY28" fmla="*/ 215164 h 298351"/>
                  <a:gd name="connsiteX29" fmla="*/ 116427 w 781023"/>
                  <a:gd name="connsiteY29" fmla="*/ 231905 h 298351"/>
                  <a:gd name="connsiteX30" fmla="*/ 169351 w 781023"/>
                  <a:gd name="connsiteY30" fmla="*/ 245114 h 298351"/>
                  <a:gd name="connsiteX31" fmla="*/ 282371 w 781023"/>
                  <a:gd name="connsiteY31" fmla="*/ 195699 h 298351"/>
                  <a:gd name="connsiteX32" fmla="*/ 350509 w 781023"/>
                  <a:gd name="connsiteY32" fmla="*/ 179736 h 298351"/>
                  <a:gd name="connsiteX33" fmla="*/ 326154 w 781023"/>
                  <a:gd name="connsiteY33" fmla="*/ 215157 h 298351"/>
                  <a:gd name="connsiteX34" fmla="*/ 277452 w 781023"/>
                  <a:gd name="connsiteY34" fmla="*/ 250578 h 298351"/>
                  <a:gd name="connsiteX35" fmla="*/ 376783 w 781023"/>
                  <a:gd name="connsiteY35" fmla="*/ 260278 h 298351"/>
                  <a:gd name="connsiteX36" fmla="*/ 495818 w 781023"/>
                  <a:gd name="connsiteY36" fmla="*/ 212338 h 298351"/>
                  <a:gd name="connsiteX37" fmla="*/ 443497 w 781023"/>
                  <a:gd name="connsiteY37" fmla="*/ 270501 h 298351"/>
                  <a:gd name="connsiteX38" fmla="*/ 562722 w 781023"/>
                  <a:gd name="connsiteY38" fmla="*/ 296193 h 298351"/>
                  <a:gd name="connsiteX39" fmla="*/ 608773 w 781023"/>
                  <a:gd name="connsiteY39" fmla="*/ 241743 h 298351"/>
                  <a:gd name="connsiteX40" fmla="*/ 622672 w 781023"/>
                  <a:gd name="connsiteY40" fmla="*/ 277948 h 298351"/>
                  <a:gd name="connsiteX41" fmla="*/ 684802 w 781023"/>
                  <a:gd name="connsiteY41" fmla="*/ 288215 h 298351"/>
                  <a:gd name="connsiteX42" fmla="*/ 717629 w 781023"/>
                  <a:gd name="connsiteY42" fmla="*/ 236809 h 298351"/>
                  <a:gd name="connsiteX43" fmla="*/ 720230 w 781023"/>
                  <a:gd name="connsiteY43" fmla="*/ 227000 h 298351"/>
                  <a:gd name="connsiteX44" fmla="*/ 317842 w 781023"/>
                  <a:gd name="connsiteY44" fmla="*/ 117999 h 298351"/>
                  <a:gd name="connsiteX45" fmla="*/ 290196 w 781023"/>
                  <a:gd name="connsiteY45" fmla="*/ 106781 h 298351"/>
                  <a:gd name="connsiteX46" fmla="*/ 272751 w 781023"/>
                  <a:gd name="connsiteY46" fmla="*/ 86800 h 298351"/>
                  <a:gd name="connsiteX47" fmla="*/ 276296 w 781023"/>
                  <a:gd name="connsiteY47" fmla="*/ 82447 h 298351"/>
                  <a:gd name="connsiteX48" fmla="*/ 301785 w 781023"/>
                  <a:gd name="connsiteY48" fmla="*/ 90847 h 298351"/>
                  <a:gd name="connsiteX49" fmla="*/ 320727 w 781023"/>
                  <a:gd name="connsiteY49" fmla="*/ 114780 h 298351"/>
                  <a:gd name="connsiteX50" fmla="*/ 317842 w 781023"/>
                  <a:gd name="connsiteY50" fmla="*/ 117999 h 29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781023" h="298351">
                    <a:moveTo>
                      <a:pt x="720230" y="227000"/>
                    </a:moveTo>
                    <a:cubicBezTo>
                      <a:pt x="801556" y="200451"/>
                      <a:pt x="777789" y="135459"/>
                      <a:pt x="777789" y="135459"/>
                    </a:cubicBezTo>
                    <a:cubicBezTo>
                      <a:pt x="754444" y="92227"/>
                      <a:pt x="732676" y="77594"/>
                      <a:pt x="715645" y="79846"/>
                    </a:cubicBezTo>
                    <a:cubicBezTo>
                      <a:pt x="689060" y="83370"/>
                      <a:pt x="672566" y="122845"/>
                      <a:pt x="668207" y="119656"/>
                    </a:cubicBezTo>
                    <a:cubicBezTo>
                      <a:pt x="656559" y="111125"/>
                      <a:pt x="677528" y="88144"/>
                      <a:pt x="671752" y="66819"/>
                    </a:cubicBezTo>
                    <a:cubicBezTo>
                      <a:pt x="667349" y="50579"/>
                      <a:pt x="646032" y="42594"/>
                      <a:pt x="631674" y="29196"/>
                    </a:cubicBezTo>
                    <a:cubicBezTo>
                      <a:pt x="605866" y="5110"/>
                      <a:pt x="570256" y="-85"/>
                      <a:pt x="563594" y="3105"/>
                    </a:cubicBezTo>
                    <a:cubicBezTo>
                      <a:pt x="560164" y="4747"/>
                      <a:pt x="563012" y="11213"/>
                      <a:pt x="563049" y="15914"/>
                    </a:cubicBezTo>
                    <a:cubicBezTo>
                      <a:pt x="563143" y="29916"/>
                      <a:pt x="595817" y="110595"/>
                      <a:pt x="565047" y="113451"/>
                    </a:cubicBezTo>
                    <a:cubicBezTo>
                      <a:pt x="534109" y="116320"/>
                      <a:pt x="554126" y="68257"/>
                      <a:pt x="549694" y="30620"/>
                    </a:cubicBezTo>
                    <a:cubicBezTo>
                      <a:pt x="545269" y="-7016"/>
                      <a:pt x="472284" y="9273"/>
                      <a:pt x="472284" y="9273"/>
                    </a:cubicBezTo>
                    <a:cubicBezTo>
                      <a:pt x="444594" y="-4568"/>
                      <a:pt x="425275" y="-1255"/>
                      <a:pt x="420850" y="8380"/>
                    </a:cubicBezTo>
                    <a:cubicBezTo>
                      <a:pt x="418198" y="14149"/>
                      <a:pt x="423858" y="23391"/>
                      <a:pt x="428006" y="29196"/>
                    </a:cubicBezTo>
                    <a:cubicBezTo>
                      <a:pt x="439079" y="44694"/>
                      <a:pt x="472284" y="88972"/>
                      <a:pt x="450145" y="100038"/>
                    </a:cubicBezTo>
                    <a:cubicBezTo>
                      <a:pt x="428006" y="111104"/>
                      <a:pt x="412995" y="56683"/>
                      <a:pt x="412995" y="56683"/>
                    </a:cubicBezTo>
                    <a:cubicBezTo>
                      <a:pt x="399670" y="33222"/>
                      <a:pt x="328378" y="57976"/>
                      <a:pt x="328378" y="57976"/>
                    </a:cubicBezTo>
                    <a:cubicBezTo>
                      <a:pt x="328378" y="57976"/>
                      <a:pt x="249980" y="47826"/>
                      <a:pt x="247618" y="56683"/>
                    </a:cubicBezTo>
                    <a:cubicBezTo>
                      <a:pt x="246238" y="61849"/>
                      <a:pt x="272554" y="72602"/>
                      <a:pt x="257173" y="79272"/>
                    </a:cubicBezTo>
                    <a:cubicBezTo>
                      <a:pt x="251680" y="81655"/>
                      <a:pt x="238267" y="77194"/>
                      <a:pt x="222711" y="79272"/>
                    </a:cubicBezTo>
                    <a:cubicBezTo>
                      <a:pt x="207155" y="81350"/>
                      <a:pt x="189456" y="89968"/>
                      <a:pt x="171189" y="95613"/>
                    </a:cubicBezTo>
                    <a:cubicBezTo>
                      <a:pt x="143085" y="104303"/>
                      <a:pt x="126418" y="109483"/>
                      <a:pt x="123083" y="116342"/>
                    </a:cubicBezTo>
                    <a:cubicBezTo>
                      <a:pt x="119377" y="123964"/>
                      <a:pt x="133051" y="130634"/>
                      <a:pt x="140462" y="135168"/>
                    </a:cubicBezTo>
                    <a:cubicBezTo>
                      <a:pt x="143092" y="136781"/>
                      <a:pt x="142235" y="140763"/>
                      <a:pt x="139176" y="141148"/>
                    </a:cubicBezTo>
                    <a:cubicBezTo>
                      <a:pt x="113085" y="144439"/>
                      <a:pt x="79342" y="153689"/>
                      <a:pt x="58504" y="165001"/>
                    </a:cubicBezTo>
                    <a:cubicBezTo>
                      <a:pt x="18295" y="186821"/>
                      <a:pt x="0" y="212498"/>
                      <a:pt x="0" y="212498"/>
                    </a:cubicBezTo>
                    <a:cubicBezTo>
                      <a:pt x="8973" y="221653"/>
                      <a:pt x="47235" y="213806"/>
                      <a:pt x="86303" y="202943"/>
                    </a:cubicBezTo>
                    <a:cubicBezTo>
                      <a:pt x="122123" y="192982"/>
                      <a:pt x="159056" y="180543"/>
                      <a:pt x="178114" y="179482"/>
                    </a:cubicBezTo>
                    <a:cubicBezTo>
                      <a:pt x="190865" y="178770"/>
                      <a:pt x="200943" y="182933"/>
                      <a:pt x="196939" y="187881"/>
                    </a:cubicBezTo>
                    <a:cubicBezTo>
                      <a:pt x="188424" y="198402"/>
                      <a:pt x="146842" y="215164"/>
                      <a:pt x="146842" y="215164"/>
                    </a:cubicBezTo>
                    <a:cubicBezTo>
                      <a:pt x="146842" y="215164"/>
                      <a:pt x="114879" y="223629"/>
                      <a:pt x="116427" y="231905"/>
                    </a:cubicBezTo>
                    <a:cubicBezTo>
                      <a:pt x="117975" y="240181"/>
                      <a:pt x="144851" y="245703"/>
                      <a:pt x="169351" y="245114"/>
                    </a:cubicBezTo>
                    <a:cubicBezTo>
                      <a:pt x="186208" y="244707"/>
                      <a:pt x="237773" y="218006"/>
                      <a:pt x="282371" y="195699"/>
                    </a:cubicBezTo>
                    <a:cubicBezTo>
                      <a:pt x="311172" y="181299"/>
                      <a:pt x="339945" y="179736"/>
                      <a:pt x="350509" y="179736"/>
                    </a:cubicBezTo>
                    <a:cubicBezTo>
                      <a:pt x="377081" y="179736"/>
                      <a:pt x="346084" y="208516"/>
                      <a:pt x="326154" y="215157"/>
                    </a:cubicBezTo>
                    <a:cubicBezTo>
                      <a:pt x="306232" y="221798"/>
                      <a:pt x="273020" y="239512"/>
                      <a:pt x="277452" y="250578"/>
                    </a:cubicBezTo>
                    <a:cubicBezTo>
                      <a:pt x="281884" y="261644"/>
                      <a:pt x="341456" y="263656"/>
                      <a:pt x="376783" y="260278"/>
                    </a:cubicBezTo>
                    <a:cubicBezTo>
                      <a:pt x="422252" y="255933"/>
                      <a:pt x="471202" y="205247"/>
                      <a:pt x="495818" y="212338"/>
                    </a:cubicBezTo>
                    <a:cubicBezTo>
                      <a:pt x="515428" y="217984"/>
                      <a:pt x="458988" y="252787"/>
                      <a:pt x="443497" y="270501"/>
                    </a:cubicBezTo>
                    <a:cubicBezTo>
                      <a:pt x="427999" y="288215"/>
                      <a:pt x="537814" y="304301"/>
                      <a:pt x="562722" y="296193"/>
                    </a:cubicBezTo>
                    <a:cubicBezTo>
                      <a:pt x="593558" y="286151"/>
                      <a:pt x="603243" y="242033"/>
                      <a:pt x="608773" y="241743"/>
                    </a:cubicBezTo>
                    <a:cubicBezTo>
                      <a:pt x="614302" y="241460"/>
                      <a:pt x="622098" y="255170"/>
                      <a:pt x="622672" y="277948"/>
                    </a:cubicBezTo>
                    <a:cubicBezTo>
                      <a:pt x="623253" y="300828"/>
                      <a:pt x="684802" y="288215"/>
                      <a:pt x="684802" y="288215"/>
                    </a:cubicBezTo>
                    <a:cubicBezTo>
                      <a:pt x="744578" y="276590"/>
                      <a:pt x="729101" y="249583"/>
                      <a:pt x="717629" y="236809"/>
                    </a:cubicBezTo>
                    <a:cubicBezTo>
                      <a:pt x="714708" y="233547"/>
                      <a:pt x="716059" y="228367"/>
                      <a:pt x="720230" y="227000"/>
                    </a:cubicBezTo>
                    <a:close/>
                    <a:moveTo>
                      <a:pt x="317842" y="117999"/>
                    </a:moveTo>
                    <a:cubicBezTo>
                      <a:pt x="311594" y="116451"/>
                      <a:pt x="299598" y="112913"/>
                      <a:pt x="290196" y="106781"/>
                    </a:cubicBezTo>
                    <a:cubicBezTo>
                      <a:pt x="281419" y="101055"/>
                      <a:pt x="275657" y="92184"/>
                      <a:pt x="272751" y="86800"/>
                    </a:cubicBezTo>
                    <a:cubicBezTo>
                      <a:pt x="271748" y="84947"/>
                      <a:pt x="274248" y="81968"/>
                      <a:pt x="276296" y="82447"/>
                    </a:cubicBezTo>
                    <a:cubicBezTo>
                      <a:pt x="283628" y="84169"/>
                      <a:pt x="293378" y="86545"/>
                      <a:pt x="301785" y="90847"/>
                    </a:cubicBezTo>
                    <a:cubicBezTo>
                      <a:pt x="310242" y="95177"/>
                      <a:pt x="318504" y="108590"/>
                      <a:pt x="320727" y="114780"/>
                    </a:cubicBezTo>
                    <a:cubicBezTo>
                      <a:pt x="321388" y="116640"/>
                      <a:pt x="319746" y="118471"/>
                      <a:pt x="317842" y="11799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574FD5AA-A447-8D4D-8CF4-BBBF60B4D668}"/>
                  </a:ext>
                </a:extLst>
              </p:cNvPr>
              <p:cNvSpPr/>
              <p:nvPr/>
            </p:nvSpPr>
            <p:spPr>
              <a:xfrm>
                <a:off x="9790673" y="3662442"/>
                <a:ext cx="715687" cy="243384"/>
              </a:xfrm>
              <a:custGeom>
                <a:avLst/>
                <a:gdLst>
                  <a:gd name="connsiteX0" fmla="*/ 696987 w 715687"/>
                  <a:gd name="connsiteY0" fmla="*/ 196891 h 243384"/>
                  <a:gd name="connsiteX1" fmla="*/ 679273 w 715687"/>
                  <a:gd name="connsiteY1" fmla="*/ 125453 h 243384"/>
                  <a:gd name="connsiteX2" fmla="*/ 619613 w 715687"/>
                  <a:gd name="connsiteY2" fmla="*/ 127807 h 243384"/>
                  <a:gd name="connsiteX3" fmla="*/ 618646 w 715687"/>
                  <a:gd name="connsiteY3" fmla="*/ 119793 h 243384"/>
                  <a:gd name="connsiteX4" fmla="*/ 650565 w 715687"/>
                  <a:gd name="connsiteY4" fmla="*/ 56835 h 243384"/>
                  <a:gd name="connsiteX5" fmla="*/ 613154 w 715687"/>
                  <a:gd name="connsiteY5" fmla="*/ 35132 h 243384"/>
                  <a:gd name="connsiteX6" fmla="*/ 575292 w 715687"/>
                  <a:gd name="connsiteY6" fmla="*/ 78974 h 243384"/>
                  <a:gd name="connsiteX7" fmla="*/ 526371 w 715687"/>
                  <a:gd name="connsiteY7" fmla="*/ 141983 h 243384"/>
                  <a:gd name="connsiteX8" fmla="*/ 523181 w 715687"/>
                  <a:gd name="connsiteY8" fmla="*/ 85470 h 243384"/>
                  <a:gd name="connsiteX9" fmla="*/ 560251 w 715687"/>
                  <a:gd name="connsiteY9" fmla="*/ 45697 h 243384"/>
                  <a:gd name="connsiteX10" fmla="*/ 508068 w 715687"/>
                  <a:gd name="connsiteY10" fmla="*/ 15645 h 243384"/>
                  <a:gd name="connsiteX11" fmla="*/ 435134 w 715687"/>
                  <a:gd name="connsiteY11" fmla="*/ 86632 h 243384"/>
                  <a:gd name="connsiteX12" fmla="*/ 442088 w 715687"/>
                  <a:gd name="connsiteY12" fmla="*/ 37973 h 243384"/>
                  <a:gd name="connsiteX13" fmla="*/ 415974 w 715687"/>
                  <a:gd name="connsiteY13" fmla="*/ 10922 h 243384"/>
                  <a:gd name="connsiteX14" fmla="*/ 358335 w 715687"/>
                  <a:gd name="connsiteY14" fmla="*/ 8125 h 243384"/>
                  <a:gd name="connsiteX15" fmla="*/ 341304 w 715687"/>
                  <a:gd name="connsiteY15" fmla="*/ 125 h 243384"/>
                  <a:gd name="connsiteX16" fmla="*/ 336196 w 715687"/>
                  <a:gd name="connsiteY16" fmla="*/ 30257 h 243384"/>
                  <a:gd name="connsiteX17" fmla="*/ 311841 w 715687"/>
                  <a:gd name="connsiteY17" fmla="*/ 59037 h 243384"/>
                  <a:gd name="connsiteX18" fmla="*/ 292645 w 715687"/>
                  <a:gd name="connsiteY18" fmla="*/ 21748 h 243384"/>
                  <a:gd name="connsiteX19" fmla="*/ 228829 w 715687"/>
                  <a:gd name="connsiteY19" fmla="*/ 16815 h 243384"/>
                  <a:gd name="connsiteX20" fmla="*/ 185736 w 715687"/>
                  <a:gd name="connsiteY20" fmla="*/ 24488 h 243384"/>
                  <a:gd name="connsiteX21" fmla="*/ 190088 w 715687"/>
                  <a:gd name="connsiteY21" fmla="*/ 43539 h 243384"/>
                  <a:gd name="connsiteX22" fmla="*/ 203450 w 715687"/>
                  <a:gd name="connsiteY22" fmla="*/ 64224 h 243384"/>
                  <a:gd name="connsiteX23" fmla="*/ 159092 w 715687"/>
                  <a:gd name="connsiteY23" fmla="*/ 61253 h 243384"/>
                  <a:gd name="connsiteX24" fmla="*/ 363 w 715687"/>
                  <a:gd name="connsiteY24" fmla="*/ 48109 h 243384"/>
                  <a:gd name="connsiteX25" fmla="*/ 94935 w 715687"/>
                  <a:gd name="connsiteY25" fmla="*/ 87780 h 243384"/>
                  <a:gd name="connsiteX26" fmla="*/ 99323 w 715687"/>
                  <a:gd name="connsiteY26" fmla="*/ 98860 h 243384"/>
                  <a:gd name="connsiteX27" fmla="*/ 94819 w 715687"/>
                  <a:gd name="connsiteY27" fmla="*/ 108328 h 243384"/>
                  <a:gd name="connsiteX28" fmla="*/ 260929 w 715687"/>
                  <a:gd name="connsiteY28" fmla="*/ 121028 h 243384"/>
                  <a:gd name="connsiteX29" fmla="*/ 271930 w 715687"/>
                  <a:gd name="connsiteY29" fmla="*/ 141387 h 243384"/>
                  <a:gd name="connsiteX30" fmla="*/ 208761 w 715687"/>
                  <a:gd name="connsiteY30" fmla="*/ 160867 h 243384"/>
                  <a:gd name="connsiteX31" fmla="*/ 362767 w 715687"/>
                  <a:gd name="connsiteY31" fmla="*/ 185229 h 243384"/>
                  <a:gd name="connsiteX32" fmla="*/ 421881 w 715687"/>
                  <a:gd name="connsiteY32" fmla="*/ 188615 h 243384"/>
                  <a:gd name="connsiteX33" fmla="*/ 380481 w 715687"/>
                  <a:gd name="connsiteY33" fmla="*/ 220650 h 243384"/>
                  <a:gd name="connsiteX34" fmla="*/ 504537 w 715687"/>
                  <a:gd name="connsiteY34" fmla="*/ 237020 h 243384"/>
                  <a:gd name="connsiteX35" fmla="*/ 696987 w 715687"/>
                  <a:gd name="connsiteY35" fmla="*/ 196891 h 243384"/>
                  <a:gd name="connsiteX36" fmla="*/ 398849 w 715687"/>
                  <a:gd name="connsiteY36" fmla="*/ 103612 h 243384"/>
                  <a:gd name="connsiteX37" fmla="*/ 406558 w 715687"/>
                  <a:gd name="connsiteY37" fmla="*/ 135291 h 243384"/>
                  <a:gd name="connsiteX38" fmla="*/ 391815 w 715687"/>
                  <a:gd name="connsiteY38" fmla="*/ 132872 h 243384"/>
                  <a:gd name="connsiteX39" fmla="*/ 383002 w 715687"/>
                  <a:gd name="connsiteY39" fmla="*/ 104404 h 243384"/>
                  <a:gd name="connsiteX40" fmla="*/ 398849 w 715687"/>
                  <a:gd name="connsiteY40" fmla="*/ 103612 h 243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715687" h="243384">
                    <a:moveTo>
                      <a:pt x="696987" y="196891"/>
                    </a:moveTo>
                    <a:cubicBezTo>
                      <a:pt x="727982" y="161470"/>
                      <a:pt x="719336" y="112447"/>
                      <a:pt x="679273" y="125453"/>
                    </a:cubicBezTo>
                    <a:cubicBezTo>
                      <a:pt x="648821" y="135342"/>
                      <a:pt x="629226" y="131448"/>
                      <a:pt x="619613" y="127807"/>
                    </a:cubicBezTo>
                    <a:cubicBezTo>
                      <a:pt x="616198" y="126514"/>
                      <a:pt x="615661" y="121900"/>
                      <a:pt x="618646" y="119793"/>
                    </a:cubicBezTo>
                    <a:cubicBezTo>
                      <a:pt x="641745" y="103481"/>
                      <a:pt x="670394" y="88906"/>
                      <a:pt x="650565" y="56835"/>
                    </a:cubicBezTo>
                    <a:cubicBezTo>
                      <a:pt x="641483" y="42143"/>
                      <a:pt x="627322" y="31034"/>
                      <a:pt x="613154" y="35132"/>
                    </a:cubicBezTo>
                    <a:cubicBezTo>
                      <a:pt x="599603" y="39048"/>
                      <a:pt x="586118" y="57329"/>
                      <a:pt x="575292" y="78974"/>
                    </a:cubicBezTo>
                    <a:cubicBezTo>
                      <a:pt x="553153" y="123252"/>
                      <a:pt x="526371" y="141983"/>
                      <a:pt x="526371" y="141983"/>
                    </a:cubicBezTo>
                    <a:cubicBezTo>
                      <a:pt x="499625" y="138757"/>
                      <a:pt x="504893" y="108829"/>
                      <a:pt x="523181" y="85470"/>
                    </a:cubicBezTo>
                    <a:cubicBezTo>
                      <a:pt x="538498" y="65917"/>
                      <a:pt x="559242" y="57801"/>
                      <a:pt x="560251" y="45697"/>
                    </a:cubicBezTo>
                    <a:cubicBezTo>
                      <a:pt x="562467" y="19133"/>
                      <a:pt x="545705" y="4572"/>
                      <a:pt x="508068" y="15645"/>
                    </a:cubicBezTo>
                    <a:cubicBezTo>
                      <a:pt x="470431" y="26711"/>
                      <a:pt x="466174" y="85186"/>
                      <a:pt x="435134" y="86632"/>
                    </a:cubicBezTo>
                    <a:cubicBezTo>
                      <a:pt x="409748" y="87816"/>
                      <a:pt x="419804" y="61093"/>
                      <a:pt x="442088" y="37973"/>
                    </a:cubicBezTo>
                    <a:cubicBezTo>
                      <a:pt x="464764" y="14453"/>
                      <a:pt x="437815" y="1477"/>
                      <a:pt x="415974" y="10922"/>
                    </a:cubicBezTo>
                    <a:cubicBezTo>
                      <a:pt x="395550" y="19750"/>
                      <a:pt x="389331" y="23623"/>
                      <a:pt x="358335" y="8125"/>
                    </a:cubicBezTo>
                    <a:cubicBezTo>
                      <a:pt x="351098" y="4507"/>
                      <a:pt x="344813" y="-892"/>
                      <a:pt x="341304" y="125"/>
                    </a:cubicBezTo>
                    <a:cubicBezTo>
                      <a:pt x="329780" y="3475"/>
                      <a:pt x="336196" y="30257"/>
                      <a:pt x="336196" y="30257"/>
                    </a:cubicBezTo>
                    <a:cubicBezTo>
                      <a:pt x="338412" y="65677"/>
                      <a:pt x="311841" y="59037"/>
                      <a:pt x="311841" y="59037"/>
                    </a:cubicBezTo>
                    <a:cubicBezTo>
                      <a:pt x="301909" y="54568"/>
                      <a:pt x="301298" y="29588"/>
                      <a:pt x="292645" y="21748"/>
                    </a:cubicBezTo>
                    <a:cubicBezTo>
                      <a:pt x="280917" y="11133"/>
                      <a:pt x="261932" y="10450"/>
                      <a:pt x="228829" y="16815"/>
                    </a:cubicBezTo>
                    <a:cubicBezTo>
                      <a:pt x="209815" y="20470"/>
                      <a:pt x="191512" y="20564"/>
                      <a:pt x="185736" y="24488"/>
                    </a:cubicBezTo>
                    <a:cubicBezTo>
                      <a:pt x="174016" y="32451"/>
                      <a:pt x="190088" y="43539"/>
                      <a:pt x="190088" y="43539"/>
                    </a:cubicBezTo>
                    <a:cubicBezTo>
                      <a:pt x="199083" y="53914"/>
                      <a:pt x="206298" y="61143"/>
                      <a:pt x="203450" y="64224"/>
                    </a:cubicBezTo>
                    <a:cubicBezTo>
                      <a:pt x="196460" y="71788"/>
                      <a:pt x="159092" y="61253"/>
                      <a:pt x="159092" y="61253"/>
                    </a:cubicBezTo>
                    <a:cubicBezTo>
                      <a:pt x="74969" y="28048"/>
                      <a:pt x="4497" y="36890"/>
                      <a:pt x="363" y="48109"/>
                    </a:cubicBezTo>
                    <a:cubicBezTo>
                      <a:pt x="-5776" y="64769"/>
                      <a:pt x="67565" y="81197"/>
                      <a:pt x="94935" y="87780"/>
                    </a:cubicBezTo>
                    <a:cubicBezTo>
                      <a:pt x="99839" y="88957"/>
                      <a:pt x="102084" y="94639"/>
                      <a:pt x="99323" y="98860"/>
                    </a:cubicBezTo>
                    <a:lnTo>
                      <a:pt x="94819" y="108328"/>
                    </a:lnTo>
                    <a:cubicBezTo>
                      <a:pt x="74380" y="144918"/>
                      <a:pt x="225509" y="121028"/>
                      <a:pt x="260929" y="121028"/>
                    </a:cubicBezTo>
                    <a:cubicBezTo>
                      <a:pt x="296350" y="121028"/>
                      <a:pt x="271930" y="141387"/>
                      <a:pt x="271930" y="141387"/>
                    </a:cubicBezTo>
                    <a:cubicBezTo>
                      <a:pt x="224113" y="144933"/>
                      <a:pt x="208761" y="160867"/>
                      <a:pt x="208761" y="160867"/>
                    </a:cubicBezTo>
                    <a:cubicBezTo>
                      <a:pt x="205223" y="205144"/>
                      <a:pt x="302991" y="205152"/>
                      <a:pt x="362767" y="185229"/>
                    </a:cubicBezTo>
                    <a:cubicBezTo>
                      <a:pt x="422543" y="165306"/>
                      <a:pt x="421881" y="188615"/>
                      <a:pt x="421881" y="188615"/>
                    </a:cubicBezTo>
                    <a:cubicBezTo>
                      <a:pt x="387638" y="198649"/>
                      <a:pt x="380481" y="220650"/>
                      <a:pt x="380481" y="220650"/>
                    </a:cubicBezTo>
                    <a:cubicBezTo>
                      <a:pt x="376448" y="259238"/>
                      <a:pt x="504537" y="237020"/>
                      <a:pt x="504537" y="237020"/>
                    </a:cubicBezTo>
                    <a:cubicBezTo>
                      <a:pt x="601935" y="245884"/>
                      <a:pt x="665991" y="232311"/>
                      <a:pt x="696987" y="196891"/>
                    </a:cubicBezTo>
                    <a:close/>
                    <a:moveTo>
                      <a:pt x="398849" y="103612"/>
                    </a:moveTo>
                    <a:cubicBezTo>
                      <a:pt x="406173" y="110188"/>
                      <a:pt x="426641" y="123092"/>
                      <a:pt x="406558" y="135291"/>
                    </a:cubicBezTo>
                    <a:cubicBezTo>
                      <a:pt x="402801" y="137573"/>
                      <a:pt x="395601" y="135109"/>
                      <a:pt x="391815" y="132872"/>
                    </a:cubicBezTo>
                    <a:cubicBezTo>
                      <a:pt x="383380" y="127887"/>
                      <a:pt x="369038" y="116429"/>
                      <a:pt x="383002" y="104404"/>
                    </a:cubicBezTo>
                    <a:cubicBezTo>
                      <a:pt x="383002" y="104397"/>
                      <a:pt x="393174" y="98512"/>
                      <a:pt x="398849" y="10361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959974F2-A966-594A-8E90-4EE753FBF86F}"/>
                  </a:ext>
                </a:extLst>
              </p:cNvPr>
              <p:cNvSpPr/>
              <p:nvPr/>
            </p:nvSpPr>
            <p:spPr>
              <a:xfrm>
                <a:off x="9764521" y="3900654"/>
                <a:ext cx="592909" cy="300065"/>
              </a:xfrm>
              <a:custGeom>
                <a:avLst/>
                <a:gdLst>
                  <a:gd name="connsiteX0" fmla="*/ 300 w 592909"/>
                  <a:gd name="connsiteY0" fmla="*/ 159999 h 300065"/>
                  <a:gd name="connsiteX1" fmla="*/ 6469 w 592909"/>
                  <a:gd name="connsiteY1" fmla="*/ 168014 h 300065"/>
                  <a:gd name="connsiteX2" fmla="*/ 76758 w 592909"/>
                  <a:gd name="connsiteY2" fmla="*/ 163988 h 300065"/>
                  <a:gd name="connsiteX3" fmla="*/ 165488 w 592909"/>
                  <a:gd name="connsiteY3" fmla="*/ 196350 h 300065"/>
                  <a:gd name="connsiteX4" fmla="*/ 275158 w 592909"/>
                  <a:gd name="connsiteY4" fmla="*/ 184768 h 300065"/>
                  <a:gd name="connsiteX5" fmla="*/ 298328 w 592909"/>
                  <a:gd name="connsiteY5" fmla="*/ 231110 h 300065"/>
                  <a:gd name="connsiteX6" fmla="*/ 229834 w 592909"/>
                  <a:gd name="connsiteY6" fmla="*/ 282733 h 300065"/>
                  <a:gd name="connsiteX7" fmla="*/ 230858 w 592909"/>
                  <a:gd name="connsiteY7" fmla="*/ 292106 h 300065"/>
                  <a:gd name="connsiteX8" fmla="*/ 362355 w 592909"/>
                  <a:gd name="connsiteY8" fmla="*/ 272467 h 300065"/>
                  <a:gd name="connsiteX9" fmla="*/ 415489 w 592909"/>
                  <a:gd name="connsiteY9" fmla="*/ 254753 h 300065"/>
                  <a:gd name="connsiteX10" fmla="*/ 468625 w 592909"/>
                  <a:gd name="connsiteY10" fmla="*/ 287957 h 300065"/>
                  <a:gd name="connsiteX11" fmla="*/ 537773 w 592909"/>
                  <a:gd name="connsiteY11" fmla="*/ 277466 h 300065"/>
                  <a:gd name="connsiteX12" fmla="*/ 589120 w 592909"/>
                  <a:gd name="connsiteY12" fmla="*/ 248860 h 300065"/>
                  <a:gd name="connsiteX13" fmla="*/ 475265 w 592909"/>
                  <a:gd name="connsiteY13" fmla="*/ 214900 h 300065"/>
                  <a:gd name="connsiteX14" fmla="*/ 448702 w 592909"/>
                  <a:gd name="connsiteY14" fmla="*/ 199402 h 300065"/>
                  <a:gd name="connsiteX15" fmla="*/ 497985 w 592909"/>
                  <a:gd name="connsiteY15" fmla="*/ 116797 h 300065"/>
                  <a:gd name="connsiteX16" fmla="*/ 391403 w 592909"/>
                  <a:gd name="connsiteY16" fmla="*/ 45745 h 300065"/>
                  <a:gd name="connsiteX17" fmla="*/ 286274 w 592909"/>
                  <a:gd name="connsiteY17" fmla="*/ 25386 h 300065"/>
                  <a:gd name="connsiteX18" fmla="*/ 169746 w 592909"/>
                  <a:gd name="connsiteY18" fmla="*/ 7519 h 300065"/>
                  <a:gd name="connsiteX19" fmla="*/ 45769 w 592909"/>
                  <a:gd name="connsiteY19" fmla="*/ 48862 h 300065"/>
                  <a:gd name="connsiteX20" fmla="*/ 3708 w 592909"/>
                  <a:gd name="connsiteY20" fmla="*/ 110846 h 300065"/>
                  <a:gd name="connsiteX21" fmla="*/ 300 w 592909"/>
                  <a:gd name="connsiteY21" fmla="*/ 159999 h 300065"/>
                  <a:gd name="connsiteX22" fmla="*/ 392530 w 592909"/>
                  <a:gd name="connsiteY22" fmla="*/ 73725 h 300065"/>
                  <a:gd name="connsiteX23" fmla="*/ 407606 w 592909"/>
                  <a:gd name="connsiteY23" fmla="*/ 151171 h 300065"/>
                  <a:gd name="connsiteX24" fmla="*/ 400268 w 592909"/>
                  <a:gd name="connsiteY24" fmla="*/ 153489 h 300065"/>
                  <a:gd name="connsiteX25" fmla="*/ 392530 w 592909"/>
                  <a:gd name="connsiteY25" fmla="*/ 73725 h 300065"/>
                  <a:gd name="connsiteX26" fmla="*/ 248514 w 592909"/>
                  <a:gd name="connsiteY26" fmla="*/ 64280 h 300065"/>
                  <a:gd name="connsiteX27" fmla="*/ 313601 w 592909"/>
                  <a:gd name="connsiteY27" fmla="*/ 129984 h 300065"/>
                  <a:gd name="connsiteX28" fmla="*/ 308290 w 592909"/>
                  <a:gd name="connsiteY28" fmla="*/ 131757 h 300065"/>
                  <a:gd name="connsiteX29" fmla="*/ 248514 w 592909"/>
                  <a:gd name="connsiteY29" fmla="*/ 64280 h 300065"/>
                  <a:gd name="connsiteX30" fmla="*/ 160373 w 592909"/>
                  <a:gd name="connsiteY30" fmla="*/ 104787 h 300065"/>
                  <a:gd name="connsiteX31" fmla="*/ 165095 w 592909"/>
                  <a:gd name="connsiteY31" fmla="*/ 98291 h 300065"/>
                  <a:gd name="connsiteX32" fmla="*/ 194021 w 592909"/>
                  <a:gd name="connsiteY32" fmla="*/ 127071 h 300065"/>
                  <a:gd name="connsiteX33" fmla="*/ 160373 w 592909"/>
                  <a:gd name="connsiteY33" fmla="*/ 104787 h 30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92909" h="300065">
                    <a:moveTo>
                      <a:pt x="300" y="159999"/>
                    </a:moveTo>
                    <a:cubicBezTo>
                      <a:pt x="-1015" y="164105"/>
                      <a:pt x="2167" y="168261"/>
                      <a:pt x="6469" y="168014"/>
                    </a:cubicBezTo>
                    <a:lnTo>
                      <a:pt x="76758" y="163988"/>
                    </a:lnTo>
                    <a:cubicBezTo>
                      <a:pt x="76758" y="163988"/>
                      <a:pt x="107856" y="163581"/>
                      <a:pt x="165488" y="196350"/>
                    </a:cubicBezTo>
                    <a:cubicBezTo>
                      <a:pt x="193905" y="212509"/>
                      <a:pt x="248587" y="182552"/>
                      <a:pt x="275158" y="184768"/>
                    </a:cubicBezTo>
                    <a:cubicBezTo>
                      <a:pt x="301729" y="186984"/>
                      <a:pt x="329325" y="204539"/>
                      <a:pt x="298328" y="231110"/>
                    </a:cubicBezTo>
                    <a:cubicBezTo>
                      <a:pt x="275855" y="250371"/>
                      <a:pt x="246567" y="273513"/>
                      <a:pt x="229834" y="282733"/>
                    </a:cubicBezTo>
                    <a:cubicBezTo>
                      <a:pt x="225859" y="284920"/>
                      <a:pt x="226506" y="290806"/>
                      <a:pt x="230858" y="292106"/>
                    </a:cubicBezTo>
                    <a:cubicBezTo>
                      <a:pt x="255933" y="299590"/>
                      <a:pt x="317532" y="312116"/>
                      <a:pt x="362355" y="272467"/>
                    </a:cubicBezTo>
                    <a:cubicBezTo>
                      <a:pt x="362355" y="272467"/>
                      <a:pt x="402207" y="234830"/>
                      <a:pt x="415489" y="254753"/>
                    </a:cubicBezTo>
                    <a:cubicBezTo>
                      <a:pt x="428771" y="274675"/>
                      <a:pt x="430988" y="292389"/>
                      <a:pt x="468625" y="287957"/>
                    </a:cubicBezTo>
                    <a:cubicBezTo>
                      <a:pt x="506261" y="283532"/>
                      <a:pt x="513389" y="266480"/>
                      <a:pt x="537773" y="277466"/>
                    </a:cubicBezTo>
                    <a:cubicBezTo>
                      <a:pt x="579689" y="296357"/>
                      <a:pt x="602402" y="295354"/>
                      <a:pt x="589120" y="248860"/>
                    </a:cubicBezTo>
                    <a:cubicBezTo>
                      <a:pt x="575839" y="202366"/>
                      <a:pt x="508477" y="214900"/>
                      <a:pt x="475265" y="214900"/>
                    </a:cubicBezTo>
                    <a:cubicBezTo>
                      <a:pt x="442053" y="214900"/>
                      <a:pt x="448702" y="199402"/>
                      <a:pt x="448702" y="199402"/>
                    </a:cubicBezTo>
                    <a:cubicBezTo>
                      <a:pt x="448702" y="199402"/>
                      <a:pt x="531198" y="174356"/>
                      <a:pt x="497985" y="116797"/>
                    </a:cubicBezTo>
                    <a:cubicBezTo>
                      <a:pt x="464773" y="59237"/>
                      <a:pt x="391403" y="45745"/>
                      <a:pt x="391403" y="45745"/>
                    </a:cubicBezTo>
                    <a:cubicBezTo>
                      <a:pt x="391403" y="45745"/>
                      <a:pt x="310630" y="38668"/>
                      <a:pt x="286274" y="25386"/>
                    </a:cubicBezTo>
                    <a:cubicBezTo>
                      <a:pt x="261919" y="12104"/>
                      <a:pt x="211807" y="-12411"/>
                      <a:pt x="169746" y="7519"/>
                    </a:cubicBezTo>
                    <a:cubicBezTo>
                      <a:pt x="127684" y="27442"/>
                      <a:pt x="132189" y="47234"/>
                      <a:pt x="45769" y="48862"/>
                    </a:cubicBezTo>
                    <a:cubicBezTo>
                      <a:pt x="-1182" y="49748"/>
                      <a:pt x="-2933" y="82066"/>
                      <a:pt x="3708" y="110846"/>
                    </a:cubicBezTo>
                    <a:cubicBezTo>
                      <a:pt x="8132" y="130042"/>
                      <a:pt x="3729" y="149297"/>
                      <a:pt x="300" y="159999"/>
                    </a:cubicBezTo>
                    <a:close/>
                    <a:moveTo>
                      <a:pt x="392530" y="73725"/>
                    </a:moveTo>
                    <a:cubicBezTo>
                      <a:pt x="413012" y="68530"/>
                      <a:pt x="410367" y="131953"/>
                      <a:pt x="407606" y="151171"/>
                    </a:cubicBezTo>
                    <a:cubicBezTo>
                      <a:pt x="407352" y="152944"/>
                      <a:pt x="400827" y="155189"/>
                      <a:pt x="400268" y="153489"/>
                    </a:cubicBezTo>
                    <a:cubicBezTo>
                      <a:pt x="394099" y="134562"/>
                      <a:pt x="365443" y="80591"/>
                      <a:pt x="392530" y="73725"/>
                    </a:cubicBezTo>
                    <a:close/>
                    <a:moveTo>
                      <a:pt x="248514" y="64280"/>
                    </a:moveTo>
                    <a:cubicBezTo>
                      <a:pt x="276161" y="36633"/>
                      <a:pt x="317256" y="123358"/>
                      <a:pt x="313601" y="129984"/>
                    </a:cubicBezTo>
                    <a:cubicBezTo>
                      <a:pt x="311392" y="133988"/>
                      <a:pt x="308464" y="131837"/>
                      <a:pt x="308290" y="131757"/>
                    </a:cubicBezTo>
                    <a:cubicBezTo>
                      <a:pt x="301606" y="128793"/>
                      <a:pt x="223803" y="88998"/>
                      <a:pt x="248514" y="64280"/>
                    </a:cubicBezTo>
                    <a:close/>
                    <a:moveTo>
                      <a:pt x="160373" y="104787"/>
                    </a:moveTo>
                    <a:cubicBezTo>
                      <a:pt x="159980" y="103217"/>
                      <a:pt x="163541" y="98719"/>
                      <a:pt x="165095" y="98291"/>
                    </a:cubicBezTo>
                    <a:cubicBezTo>
                      <a:pt x="173604" y="95944"/>
                      <a:pt x="209511" y="104823"/>
                      <a:pt x="194021" y="127071"/>
                    </a:cubicBezTo>
                    <a:cubicBezTo>
                      <a:pt x="180143" y="147015"/>
                      <a:pt x="163047" y="115562"/>
                      <a:pt x="160373" y="104787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691B7A9E-60B9-6C49-9E64-5B28BC6676B4}"/>
                  </a:ext>
                </a:extLst>
              </p:cNvPr>
              <p:cNvSpPr/>
              <p:nvPr/>
            </p:nvSpPr>
            <p:spPr>
              <a:xfrm>
                <a:off x="10597673" y="4113613"/>
                <a:ext cx="421388" cy="365469"/>
              </a:xfrm>
              <a:custGeom>
                <a:avLst/>
                <a:gdLst>
                  <a:gd name="connsiteX0" fmla="*/ 47829 w 421388"/>
                  <a:gd name="connsiteY0" fmla="*/ 322805 h 365469"/>
                  <a:gd name="connsiteX1" fmla="*/ 148395 w 421388"/>
                  <a:gd name="connsiteY1" fmla="*/ 314231 h 365469"/>
                  <a:gd name="connsiteX2" fmla="*/ 153873 w 421388"/>
                  <a:gd name="connsiteY2" fmla="*/ 315924 h 365469"/>
                  <a:gd name="connsiteX3" fmla="*/ 156314 w 421388"/>
                  <a:gd name="connsiteY3" fmla="*/ 323938 h 365469"/>
                  <a:gd name="connsiteX4" fmla="*/ 188938 w 421388"/>
                  <a:gd name="connsiteY4" fmla="*/ 364329 h 365469"/>
                  <a:gd name="connsiteX5" fmla="*/ 193588 w 421388"/>
                  <a:gd name="connsiteY5" fmla="*/ 365470 h 365469"/>
                  <a:gd name="connsiteX6" fmla="*/ 202380 w 421388"/>
                  <a:gd name="connsiteY6" fmla="*/ 360267 h 365469"/>
                  <a:gd name="connsiteX7" fmla="*/ 306862 w 421388"/>
                  <a:gd name="connsiteY7" fmla="*/ 327440 h 365469"/>
                  <a:gd name="connsiteX8" fmla="*/ 307152 w 421388"/>
                  <a:gd name="connsiteY8" fmla="*/ 327484 h 365469"/>
                  <a:gd name="connsiteX9" fmla="*/ 331711 w 421388"/>
                  <a:gd name="connsiteY9" fmla="*/ 336639 h 365469"/>
                  <a:gd name="connsiteX10" fmla="*/ 345226 w 421388"/>
                  <a:gd name="connsiteY10" fmla="*/ 336872 h 365469"/>
                  <a:gd name="connsiteX11" fmla="*/ 368330 w 421388"/>
                  <a:gd name="connsiteY11" fmla="*/ 317748 h 365469"/>
                  <a:gd name="connsiteX12" fmla="*/ 413742 w 421388"/>
                  <a:gd name="connsiteY12" fmla="*/ 275694 h 365469"/>
                  <a:gd name="connsiteX13" fmla="*/ 412216 w 421388"/>
                  <a:gd name="connsiteY13" fmla="*/ 227935 h 365469"/>
                  <a:gd name="connsiteX14" fmla="*/ 404514 w 421388"/>
                  <a:gd name="connsiteY14" fmla="*/ 200870 h 365469"/>
                  <a:gd name="connsiteX15" fmla="*/ 404587 w 421388"/>
                  <a:gd name="connsiteY15" fmla="*/ 200609 h 365469"/>
                  <a:gd name="connsiteX16" fmla="*/ 407275 w 421388"/>
                  <a:gd name="connsiteY16" fmla="*/ 192776 h 365469"/>
                  <a:gd name="connsiteX17" fmla="*/ 411490 w 421388"/>
                  <a:gd name="connsiteY17" fmla="*/ 171829 h 365469"/>
                  <a:gd name="connsiteX18" fmla="*/ 402770 w 421388"/>
                  <a:gd name="connsiteY18" fmla="*/ 154783 h 365469"/>
                  <a:gd name="connsiteX19" fmla="*/ 379955 w 421388"/>
                  <a:gd name="connsiteY19" fmla="*/ 154507 h 365469"/>
                  <a:gd name="connsiteX20" fmla="*/ 285501 w 421388"/>
                  <a:gd name="connsiteY20" fmla="*/ 176537 h 365469"/>
                  <a:gd name="connsiteX21" fmla="*/ 240234 w 421388"/>
                  <a:gd name="connsiteY21" fmla="*/ 182371 h 365469"/>
                  <a:gd name="connsiteX22" fmla="*/ 234277 w 421388"/>
                  <a:gd name="connsiteY22" fmla="*/ 175999 h 365469"/>
                  <a:gd name="connsiteX23" fmla="*/ 301921 w 421388"/>
                  <a:gd name="connsiteY23" fmla="*/ 126374 h 365469"/>
                  <a:gd name="connsiteX24" fmla="*/ 351329 w 421388"/>
                  <a:gd name="connsiteY24" fmla="*/ 106393 h 365469"/>
                  <a:gd name="connsiteX25" fmla="*/ 358231 w 421388"/>
                  <a:gd name="connsiteY25" fmla="*/ 98437 h 365469"/>
                  <a:gd name="connsiteX26" fmla="*/ 354816 w 421388"/>
                  <a:gd name="connsiteY26" fmla="*/ 69061 h 365469"/>
                  <a:gd name="connsiteX27" fmla="*/ 335998 w 421388"/>
                  <a:gd name="connsiteY27" fmla="*/ 56760 h 365469"/>
                  <a:gd name="connsiteX28" fmla="*/ 308678 w 421388"/>
                  <a:gd name="connsiteY28" fmla="*/ 77584 h 365469"/>
                  <a:gd name="connsiteX29" fmla="*/ 284338 w 421388"/>
                  <a:gd name="connsiteY29" fmla="*/ 92900 h 365469"/>
                  <a:gd name="connsiteX30" fmla="*/ 229045 w 421388"/>
                  <a:gd name="connsiteY30" fmla="*/ 111479 h 365469"/>
                  <a:gd name="connsiteX31" fmla="*/ 224468 w 421388"/>
                  <a:gd name="connsiteY31" fmla="*/ 110498 h 365469"/>
                  <a:gd name="connsiteX32" fmla="*/ 223233 w 421388"/>
                  <a:gd name="connsiteY32" fmla="*/ 105449 h 365469"/>
                  <a:gd name="connsiteX33" fmla="*/ 242995 w 421388"/>
                  <a:gd name="connsiteY33" fmla="*/ 67020 h 365469"/>
                  <a:gd name="connsiteX34" fmla="*/ 259489 w 421388"/>
                  <a:gd name="connsiteY34" fmla="*/ 40688 h 365469"/>
                  <a:gd name="connsiteX35" fmla="*/ 259852 w 421388"/>
                  <a:gd name="connsiteY35" fmla="*/ 39860 h 365469"/>
                  <a:gd name="connsiteX36" fmla="*/ 260070 w 421388"/>
                  <a:gd name="connsiteY36" fmla="*/ 39243 h 365469"/>
                  <a:gd name="connsiteX37" fmla="*/ 256365 w 421388"/>
                  <a:gd name="connsiteY37" fmla="*/ 20453 h 365469"/>
                  <a:gd name="connsiteX38" fmla="*/ 201944 w 421388"/>
                  <a:gd name="connsiteY38" fmla="*/ 0 h 365469"/>
                  <a:gd name="connsiteX39" fmla="*/ 130150 w 421388"/>
                  <a:gd name="connsiteY39" fmla="*/ 770 h 365469"/>
                  <a:gd name="connsiteX40" fmla="*/ 90697 w 421388"/>
                  <a:gd name="connsiteY40" fmla="*/ 9954 h 365469"/>
                  <a:gd name="connsiteX41" fmla="*/ 85357 w 421388"/>
                  <a:gd name="connsiteY41" fmla="*/ 20075 h 365469"/>
                  <a:gd name="connsiteX42" fmla="*/ 96677 w 421388"/>
                  <a:gd name="connsiteY42" fmla="*/ 48797 h 365469"/>
                  <a:gd name="connsiteX43" fmla="*/ 105824 w 421388"/>
                  <a:gd name="connsiteY43" fmla="*/ 62166 h 365469"/>
                  <a:gd name="connsiteX44" fmla="*/ 125130 w 421388"/>
                  <a:gd name="connsiteY44" fmla="*/ 113913 h 365469"/>
                  <a:gd name="connsiteX45" fmla="*/ 81586 w 421388"/>
                  <a:gd name="connsiteY45" fmla="*/ 113986 h 365469"/>
                  <a:gd name="connsiteX46" fmla="*/ 66408 w 421388"/>
                  <a:gd name="connsiteY46" fmla="*/ 109205 h 365469"/>
                  <a:gd name="connsiteX47" fmla="*/ 34423 w 421388"/>
                  <a:gd name="connsiteY47" fmla="*/ 109764 h 365469"/>
                  <a:gd name="connsiteX48" fmla="*/ 15445 w 421388"/>
                  <a:gd name="connsiteY48" fmla="*/ 145665 h 365469"/>
                  <a:gd name="connsiteX49" fmla="*/ 47829 w 421388"/>
                  <a:gd name="connsiteY49" fmla="*/ 322805 h 365469"/>
                  <a:gd name="connsiteX50" fmla="*/ 260070 w 421388"/>
                  <a:gd name="connsiteY50" fmla="*/ 239670 h 365469"/>
                  <a:gd name="connsiteX51" fmla="*/ 299887 w 421388"/>
                  <a:gd name="connsiteY51" fmla="*/ 213106 h 365469"/>
                  <a:gd name="connsiteX52" fmla="*/ 365860 w 421388"/>
                  <a:gd name="connsiteY52" fmla="*/ 214879 h 365469"/>
                  <a:gd name="connsiteX53" fmla="*/ 324300 w 421388"/>
                  <a:gd name="connsiteY53" fmla="*/ 245431 h 365469"/>
                  <a:gd name="connsiteX54" fmla="*/ 260070 w 421388"/>
                  <a:gd name="connsiteY54" fmla="*/ 239670 h 365469"/>
                  <a:gd name="connsiteX55" fmla="*/ 206594 w 421388"/>
                  <a:gd name="connsiteY55" fmla="*/ 292703 h 365469"/>
                  <a:gd name="connsiteX56" fmla="*/ 236601 w 421388"/>
                  <a:gd name="connsiteY56" fmla="*/ 274204 h 365469"/>
                  <a:gd name="connsiteX57" fmla="*/ 264502 w 421388"/>
                  <a:gd name="connsiteY57" fmla="*/ 286520 h 365469"/>
                  <a:gd name="connsiteX58" fmla="*/ 232169 w 421388"/>
                  <a:gd name="connsiteY58" fmla="*/ 302098 h 365469"/>
                  <a:gd name="connsiteX59" fmla="*/ 206594 w 421388"/>
                  <a:gd name="connsiteY59" fmla="*/ 292703 h 365469"/>
                  <a:gd name="connsiteX60" fmla="*/ 74996 w 421388"/>
                  <a:gd name="connsiteY60" fmla="*/ 149784 h 365469"/>
                  <a:gd name="connsiteX61" fmla="*/ 101116 w 421388"/>
                  <a:gd name="connsiteY61" fmla="*/ 173253 h 365469"/>
                  <a:gd name="connsiteX62" fmla="*/ 102889 w 421388"/>
                  <a:gd name="connsiteY62" fmla="*/ 201146 h 365469"/>
                  <a:gd name="connsiteX63" fmla="*/ 74996 w 421388"/>
                  <a:gd name="connsiteY63" fmla="*/ 185648 h 365469"/>
                  <a:gd name="connsiteX64" fmla="*/ 74996 w 421388"/>
                  <a:gd name="connsiteY64" fmla="*/ 149784 h 365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21388" h="365469">
                    <a:moveTo>
                      <a:pt x="47829" y="322805"/>
                    </a:moveTo>
                    <a:cubicBezTo>
                      <a:pt x="77015" y="337976"/>
                      <a:pt x="122834" y="335346"/>
                      <a:pt x="148395" y="314231"/>
                    </a:cubicBezTo>
                    <a:cubicBezTo>
                      <a:pt x="150298" y="312662"/>
                      <a:pt x="153183" y="313556"/>
                      <a:pt x="153873" y="315924"/>
                    </a:cubicBezTo>
                    <a:cubicBezTo>
                      <a:pt x="154701" y="318772"/>
                      <a:pt x="155442" y="321802"/>
                      <a:pt x="156314" y="323938"/>
                    </a:cubicBezTo>
                    <a:cubicBezTo>
                      <a:pt x="162272" y="339567"/>
                      <a:pt x="169974" y="354375"/>
                      <a:pt x="188938" y="364329"/>
                    </a:cubicBezTo>
                    <a:cubicBezTo>
                      <a:pt x="190464" y="365099"/>
                      <a:pt x="192062" y="365470"/>
                      <a:pt x="193588" y="365470"/>
                    </a:cubicBezTo>
                    <a:cubicBezTo>
                      <a:pt x="197148" y="365470"/>
                      <a:pt x="200563" y="363588"/>
                      <a:pt x="202380" y="360267"/>
                    </a:cubicBezTo>
                    <a:cubicBezTo>
                      <a:pt x="224177" y="320218"/>
                      <a:pt x="259053" y="318990"/>
                      <a:pt x="306862" y="327440"/>
                    </a:cubicBezTo>
                    <a:cubicBezTo>
                      <a:pt x="307007" y="327455"/>
                      <a:pt x="307080" y="327470"/>
                      <a:pt x="307152" y="327484"/>
                    </a:cubicBezTo>
                    <a:cubicBezTo>
                      <a:pt x="318560" y="329170"/>
                      <a:pt x="327279" y="332425"/>
                      <a:pt x="331711" y="336639"/>
                    </a:cubicBezTo>
                    <a:cubicBezTo>
                      <a:pt x="335489" y="340243"/>
                      <a:pt x="341375" y="340345"/>
                      <a:pt x="345226" y="336872"/>
                    </a:cubicBezTo>
                    <a:cubicBezTo>
                      <a:pt x="352564" y="330332"/>
                      <a:pt x="360556" y="323931"/>
                      <a:pt x="368330" y="317748"/>
                    </a:cubicBezTo>
                    <a:cubicBezTo>
                      <a:pt x="384243" y="305084"/>
                      <a:pt x="400664" y="291991"/>
                      <a:pt x="413742" y="275694"/>
                    </a:cubicBezTo>
                    <a:cubicBezTo>
                      <a:pt x="427983" y="259883"/>
                      <a:pt x="419264" y="242176"/>
                      <a:pt x="412216" y="227935"/>
                    </a:cubicBezTo>
                    <a:cubicBezTo>
                      <a:pt x="407348" y="218098"/>
                      <a:pt x="402697" y="208804"/>
                      <a:pt x="404514" y="200870"/>
                    </a:cubicBezTo>
                    <a:cubicBezTo>
                      <a:pt x="404587" y="200783"/>
                      <a:pt x="404587" y="200696"/>
                      <a:pt x="404587" y="200609"/>
                    </a:cubicBezTo>
                    <a:cubicBezTo>
                      <a:pt x="405096" y="198298"/>
                      <a:pt x="406113" y="195617"/>
                      <a:pt x="407275" y="192776"/>
                    </a:cubicBezTo>
                    <a:cubicBezTo>
                      <a:pt x="409673" y="186717"/>
                      <a:pt x="412362" y="179850"/>
                      <a:pt x="411490" y="171829"/>
                    </a:cubicBezTo>
                    <a:cubicBezTo>
                      <a:pt x="411126" y="168813"/>
                      <a:pt x="410109" y="159622"/>
                      <a:pt x="402770" y="154783"/>
                    </a:cubicBezTo>
                    <a:cubicBezTo>
                      <a:pt x="395287" y="149850"/>
                      <a:pt x="386422" y="152538"/>
                      <a:pt x="379955" y="154507"/>
                    </a:cubicBezTo>
                    <a:cubicBezTo>
                      <a:pt x="374071" y="156287"/>
                      <a:pt x="307516" y="174394"/>
                      <a:pt x="285501" y="176537"/>
                    </a:cubicBezTo>
                    <a:cubicBezTo>
                      <a:pt x="270606" y="177983"/>
                      <a:pt x="255275" y="179472"/>
                      <a:pt x="240234" y="182371"/>
                    </a:cubicBezTo>
                    <a:cubicBezTo>
                      <a:pt x="238854" y="182648"/>
                      <a:pt x="233986" y="178390"/>
                      <a:pt x="234277" y="175999"/>
                    </a:cubicBezTo>
                    <a:cubicBezTo>
                      <a:pt x="240089" y="145004"/>
                      <a:pt x="270170" y="135950"/>
                      <a:pt x="301921" y="126374"/>
                    </a:cubicBezTo>
                    <a:cubicBezTo>
                      <a:pt x="319286" y="121143"/>
                      <a:pt x="337233" y="115730"/>
                      <a:pt x="351329" y="106393"/>
                    </a:cubicBezTo>
                    <a:cubicBezTo>
                      <a:pt x="352055" y="105892"/>
                      <a:pt x="357795" y="99454"/>
                      <a:pt x="358231" y="98437"/>
                    </a:cubicBezTo>
                    <a:cubicBezTo>
                      <a:pt x="361791" y="90910"/>
                      <a:pt x="360629" y="81021"/>
                      <a:pt x="354816" y="69061"/>
                    </a:cubicBezTo>
                    <a:cubicBezTo>
                      <a:pt x="354743" y="68909"/>
                      <a:pt x="347042" y="55053"/>
                      <a:pt x="335998" y="56760"/>
                    </a:cubicBezTo>
                    <a:cubicBezTo>
                      <a:pt x="325317" y="58410"/>
                      <a:pt x="311512" y="75579"/>
                      <a:pt x="308678" y="77584"/>
                    </a:cubicBezTo>
                    <a:cubicBezTo>
                      <a:pt x="300541" y="83324"/>
                      <a:pt x="292911" y="88744"/>
                      <a:pt x="284338" y="92900"/>
                    </a:cubicBezTo>
                    <a:cubicBezTo>
                      <a:pt x="267336" y="101162"/>
                      <a:pt x="248736" y="107410"/>
                      <a:pt x="229045" y="111479"/>
                    </a:cubicBezTo>
                    <a:cubicBezTo>
                      <a:pt x="227665" y="111755"/>
                      <a:pt x="225775" y="111813"/>
                      <a:pt x="224468" y="110498"/>
                    </a:cubicBezTo>
                    <a:cubicBezTo>
                      <a:pt x="223305" y="109372"/>
                      <a:pt x="222869" y="107534"/>
                      <a:pt x="223233" y="105449"/>
                    </a:cubicBezTo>
                    <a:cubicBezTo>
                      <a:pt x="225703" y="91375"/>
                      <a:pt x="234059" y="79546"/>
                      <a:pt x="242995" y="67020"/>
                    </a:cubicBezTo>
                    <a:cubicBezTo>
                      <a:pt x="248881" y="58758"/>
                      <a:pt x="254911" y="50221"/>
                      <a:pt x="259489" y="40688"/>
                    </a:cubicBezTo>
                    <a:cubicBezTo>
                      <a:pt x="259634" y="40420"/>
                      <a:pt x="259707" y="40144"/>
                      <a:pt x="259852" y="39860"/>
                    </a:cubicBezTo>
                    <a:lnTo>
                      <a:pt x="260070" y="39243"/>
                    </a:lnTo>
                    <a:cubicBezTo>
                      <a:pt x="262177" y="33532"/>
                      <a:pt x="263558" y="27792"/>
                      <a:pt x="256365" y="20453"/>
                    </a:cubicBezTo>
                    <a:cubicBezTo>
                      <a:pt x="242705" y="6452"/>
                      <a:pt x="218728" y="908"/>
                      <a:pt x="201944" y="0"/>
                    </a:cubicBezTo>
                    <a:cubicBezTo>
                      <a:pt x="201944" y="0"/>
                      <a:pt x="131502" y="719"/>
                      <a:pt x="130150" y="770"/>
                    </a:cubicBezTo>
                    <a:cubicBezTo>
                      <a:pt x="119455" y="1192"/>
                      <a:pt x="101537" y="4381"/>
                      <a:pt x="90697" y="9954"/>
                    </a:cubicBezTo>
                    <a:cubicBezTo>
                      <a:pt x="86977" y="11865"/>
                      <a:pt x="84783" y="15934"/>
                      <a:pt x="85357" y="20075"/>
                    </a:cubicBezTo>
                    <a:cubicBezTo>
                      <a:pt x="86803" y="30574"/>
                      <a:pt x="91881" y="41648"/>
                      <a:pt x="96677" y="48797"/>
                    </a:cubicBezTo>
                    <a:cubicBezTo>
                      <a:pt x="97701" y="50323"/>
                      <a:pt x="103659" y="59122"/>
                      <a:pt x="105824" y="62166"/>
                    </a:cubicBezTo>
                    <a:cubicBezTo>
                      <a:pt x="117711" y="78856"/>
                      <a:pt x="134662" y="98393"/>
                      <a:pt x="125130" y="113913"/>
                    </a:cubicBezTo>
                    <a:cubicBezTo>
                      <a:pt x="117958" y="125553"/>
                      <a:pt x="104037" y="121717"/>
                      <a:pt x="81586" y="113986"/>
                    </a:cubicBezTo>
                    <a:cubicBezTo>
                      <a:pt x="76129" y="112111"/>
                      <a:pt x="70970" y="110331"/>
                      <a:pt x="66408" y="109205"/>
                    </a:cubicBezTo>
                    <a:cubicBezTo>
                      <a:pt x="52413" y="105172"/>
                      <a:pt x="42249" y="105347"/>
                      <a:pt x="34423" y="109764"/>
                    </a:cubicBezTo>
                    <a:cubicBezTo>
                      <a:pt x="23350" y="116013"/>
                      <a:pt x="15445" y="145665"/>
                      <a:pt x="15445" y="145665"/>
                    </a:cubicBezTo>
                    <a:cubicBezTo>
                      <a:pt x="-13117" y="234489"/>
                      <a:pt x="-1920" y="295740"/>
                      <a:pt x="47829" y="322805"/>
                    </a:cubicBezTo>
                    <a:close/>
                    <a:moveTo>
                      <a:pt x="260070" y="239670"/>
                    </a:moveTo>
                    <a:cubicBezTo>
                      <a:pt x="260070" y="230813"/>
                      <a:pt x="278671" y="217974"/>
                      <a:pt x="299887" y="213106"/>
                    </a:cubicBezTo>
                    <a:cubicBezTo>
                      <a:pt x="321175" y="208238"/>
                      <a:pt x="361864" y="207351"/>
                      <a:pt x="365860" y="214879"/>
                    </a:cubicBezTo>
                    <a:cubicBezTo>
                      <a:pt x="368984" y="220750"/>
                      <a:pt x="355688" y="242329"/>
                      <a:pt x="324300" y="245431"/>
                    </a:cubicBezTo>
                    <a:cubicBezTo>
                      <a:pt x="292839" y="248519"/>
                      <a:pt x="260070" y="248519"/>
                      <a:pt x="260070" y="239670"/>
                    </a:cubicBezTo>
                    <a:close/>
                    <a:moveTo>
                      <a:pt x="206594" y="292703"/>
                    </a:moveTo>
                    <a:cubicBezTo>
                      <a:pt x="206957" y="286214"/>
                      <a:pt x="227301" y="275977"/>
                      <a:pt x="236601" y="274204"/>
                    </a:cubicBezTo>
                    <a:cubicBezTo>
                      <a:pt x="245902" y="272431"/>
                      <a:pt x="264502" y="280322"/>
                      <a:pt x="264502" y="286520"/>
                    </a:cubicBezTo>
                    <a:cubicBezTo>
                      <a:pt x="264502" y="292717"/>
                      <a:pt x="246774" y="301211"/>
                      <a:pt x="232169" y="302098"/>
                    </a:cubicBezTo>
                    <a:cubicBezTo>
                      <a:pt x="217565" y="302984"/>
                      <a:pt x="206376" y="297186"/>
                      <a:pt x="206594" y="292703"/>
                    </a:cubicBezTo>
                    <a:close/>
                    <a:moveTo>
                      <a:pt x="74996" y="149784"/>
                    </a:moveTo>
                    <a:cubicBezTo>
                      <a:pt x="82523" y="146246"/>
                      <a:pt x="91823" y="160850"/>
                      <a:pt x="101116" y="173253"/>
                    </a:cubicBezTo>
                    <a:cubicBezTo>
                      <a:pt x="110417" y="185648"/>
                      <a:pt x="109530" y="194949"/>
                      <a:pt x="102889" y="201146"/>
                    </a:cubicBezTo>
                    <a:cubicBezTo>
                      <a:pt x="96248" y="207344"/>
                      <a:pt x="82080" y="195835"/>
                      <a:pt x="74996" y="185648"/>
                    </a:cubicBezTo>
                    <a:cubicBezTo>
                      <a:pt x="67911" y="175462"/>
                      <a:pt x="64780" y="154587"/>
                      <a:pt x="74996" y="14978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567B43E1-7E08-8743-B558-7B5F4424C277}"/>
                  </a:ext>
                </a:extLst>
              </p:cNvPr>
              <p:cNvSpPr/>
              <p:nvPr/>
            </p:nvSpPr>
            <p:spPr>
              <a:xfrm>
                <a:off x="10731223" y="4435305"/>
                <a:ext cx="717485" cy="525995"/>
              </a:xfrm>
              <a:custGeom>
                <a:avLst/>
                <a:gdLst>
                  <a:gd name="connsiteX0" fmla="*/ 13944 w 717485"/>
                  <a:gd name="connsiteY0" fmla="*/ 147534 h 525995"/>
                  <a:gd name="connsiteX1" fmla="*/ 35843 w 717485"/>
                  <a:gd name="connsiteY1" fmla="*/ 157183 h 525995"/>
                  <a:gd name="connsiteX2" fmla="*/ 74206 w 717485"/>
                  <a:gd name="connsiteY2" fmla="*/ 137987 h 525995"/>
                  <a:gd name="connsiteX3" fmla="*/ 100000 w 717485"/>
                  <a:gd name="connsiteY3" fmla="*/ 123055 h 525995"/>
                  <a:gd name="connsiteX4" fmla="*/ 115912 w 717485"/>
                  <a:gd name="connsiteY4" fmla="*/ 122474 h 525995"/>
                  <a:gd name="connsiteX5" fmla="*/ 109155 w 717485"/>
                  <a:gd name="connsiteY5" fmla="*/ 143436 h 525995"/>
                  <a:gd name="connsiteX6" fmla="*/ 97239 w 717485"/>
                  <a:gd name="connsiteY6" fmla="*/ 166236 h 525995"/>
                  <a:gd name="connsiteX7" fmla="*/ 115912 w 717485"/>
                  <a:gd name="connsiteY7" fmla="*/ 212032 h 525995"/>
                  <a:gd name="connsiteX8" fmla="*/ 155656 w 717485"/>
                  <a:gd name="connsiteY8" fmla="*/ 245259 h 525995"/>
                  <a:gd name="connsiteX9" fmla="*/ 174111 w 717485"/>
                  <a:gd name="connsiteY9" fmla="*/ 244402 h 525995"/>
                  <a:gd name="connsiteX10" fmla="*/ 185155 w 717485"/>
                  <a:gd name="connsiteY10" fmla="*/ 222023 h 525995"/>
                  <a:gd name="connsiteX11" fmla="*/ 196054 w 717485"/>
                  <a:gd name="connsiteY11" fmla="*/ 200247 h 525995"/>
                  <a:gd name="connsiteX12" fmla="*/ 231293 w 717485"/>
                  <a:gd name="connsiteY12" fmla="*/ 183841 h 525995"/>
                  <a:gd name="connsiteX13" fmla="*/ 233037 w 717485"/>
                  <a:gd name="connsiteY13" fmla="*/ 185519 h 525995"/>
                  <a:gd name="connsiteX14" fmla="*/ 232601 w 717485"/>
                  <a:gd name="connsiteY14" fmla="*/ 187903 h 525995"/>
                  <a:gd name="connsiteX15" fmla="*/ 280628 w 717485"/>
                  <a:gd name="connsiteY15" fmla="*/ 363597 h 525995"/>
                  <a:gd name="connsiteX16" fmla="*/ 299155 w 717485"/>
                  <a:gd name="connsiteY16" fmla="*/ 372469 h 525995"/>
                  <a:gd name="connsiteX17" fmla="*/ 308165 w 717485"/>
                  <a:gd name="connsiteY17" fmla="*/ 369577 h 525995"/>
                  <a:gd name="connsiteX18" fmla="*/ 308456 w 717485"/>
                  <a:gd name="connsiteY18" fmla="*/ 369337 h 525995"/>
                  <a:gd name="connsiteX19" fmla="*/ 311144 w 717485"/>
                  <a:gd name="connsiteY19" fmla="*/ 365813 h 525995"/>
                  <a:gd name="connsiteX20" fmla="*/ 311289 w 717485"/>
                  <a:gd name="connsiteY20" fmla="*/ 365646 h 525995"/>
                  <a:gd name="connsiteX21" fmla="*/ 317030 w 717485"/>
                  <a:gd name="connsiteY21" fmla="*/ 310114 h 525995"/>
                  <a:gd name="connsiteX22" fmla="*/ 317974 w 717485"/>
                  <a:gd name="connsiteY22" fmla="*/ 265799 h 525995"/>
                  <a:gd name="connsiteX23" fmla="*/ 325022 w 717485"/>
                  <a:gd name="connsiteY23" fmla="*/ 250497 h 525995"/>
                  <a:gd name="connsiteX24" fmla="*/ 328437 w 717485"/>
                  <a:gd name="connsiteY24" fmla="*/ 251965 h 525995"/>
                  <a:gd name="connsiteX25" fmla="*/ 356701 w 717485"/>
                  <a:gd name="connsiteY25" fmla="*/ 310375 h 525995"/>
                  <a:gd name="connsiteX26" fmla="*/ 378498 w 717485"/>
                  <a:gd name="connsiteY26" fmla="*/ 368886 h 525995"/>
                  <a:gd name="connsiteX27" fmla="*/ 378716 w 717485"/>
                  <a:gd name="connsiteY27" fmla="*/ 369148 h 525995"/>
                  <a:gd name="connsiteX28" fmla="*/ 468158 w 717485"/>
                  <a:gd name="connsiteY28" fmla="*/ 444524 h 525995"/>
                  <a:gd name="connsiteX29" fmla="*/ 486322 w 717485"/>
                  <a:gd name="connsiteY29" fmla="*/ 446856 h 525995"/>
                  <a:gd name="connsiteX30" fmla="*/ 479928 w 717485"/>
                  <a:gd name="connsiteY30" fmla="*/ 429614 h 525995"/>
                  <a:gd name="connsiteX31" fmla="*/ 468957 w 717485"/>
                  <a:gd name="connsiteY31" fmla="*/ 413680 h 525995"/>
                  <a:gd name="connsiteX32" fmla="*/ 458930 w 717485"/>
                  <a:gd name="connsiteY32" fmla="*/ 399069 h 525995"/>
                  <a:gd name="connsiteX33" fmla="*/ 456824 w 717485"/>
                  <a:gd name="connsiteY33" fmla="*/ 352313 h 525995"/>
                  <a:gd name="connsiteX34" fmla="*/ 459875 w 717485"/>
                  <a:gd name="connsiteY34" fmla="*/ 352575 h 525995"/>
                  <a:gd name="connsiteX35" fmla="*/ 508120 w 717485"/>
                  <a:gd name="connsiteY35" fmla="*/ 407221 h 525995"/>
                  <a:gd name="connsiteX36" fmla="*/ 598434 w 717485"/>
                  <a:gd name="connsiteY36" fmla="*/ 500201 h 525995"/>
                  <a:gd name="connsiteX37" fmla="*/ 645516 w 717485"/>
                  <a:gd name="connsiteY37" fmla="*/ 525290 h 525995"/>
                  <a:gd name="connsiteX38" fmla="*/ 649222 w 717485"/>
                  <a:gd name="connsiteY38" fmla="*/ 525995 h 525995"/>
                  <a:gd name="connsiteX39" fmla="*/ 657214 w 717485"/>
                  <a:gd name="connsiteY39" fmla="*/ 522108 h 525995"/>
                  <a:gd name="connsiteX40" fmla="*/ 659322 w 717485"/>
                  <a:gd name="connsiteY40" fmla="*/ 516026 h 525995"/>
                  <a:gd name="connsiteX41" fmla="*/ 663681 w 717485"/>
                  <a:gd name="connsiteY41" fmla="*/ 475301 h 525995"/>
                  <a:gd name="connsiteX42" fmla="*/ 666877 w 717485"/>
                  <a:gd name="connsiteY42" fmla="*/ 451673 h 525995"/>
                  <a:gd name="connsiteX43" fmla="*/ 647768 w 717485"/>
                  <a:gd name="connsiteY43" fmla="*/ 362950 h 525995"/>
                  <a:gd name="connsiteX44" fmla="*/ 504341 w 717485"/>
                  <a:gd name="connsiteY44" fmla="*/ 315381 h 525995"/>
                  <a:gd name="connsiteX45" fmla="*/ 502380 w 717485"/>
                  <a:gd name="connsiteY45" fmla="*/ 311792 h 525995"/>
                  <a:gd name="connsiteX46" fmla="*/ 503034 w 717485"/>
                  <a:gd name="connsiteY46" fmla="*/ 310462 h 525995"/>
                  <a:gd name="connsiteX47" fmla="*/ 606934 w 717485"/>
                  <a:gd name="connsiteY47" fmla="*/ 291012 h 525995"/>
                  <a:gd name="connsiteX48" fmla="*/ 654018 w 717485"/>
                  <a:gd name="connsiteY48" fmla="*/ 320416 h 525995"/>
                  <a:gd name="connsiteX49" fmla="*/ 689838 w 717485"/>
                  <a:gd name="connsiteY49" fmla="*/ 346072 h 525995"/>
                  <a:gd name="connsiteX50" fmla="*/ 709383 w 717485"/>
                  <a:gd name="connsiteY50" fmla="*/ 344437 h 525995"/>
                  <a:gd name="connsiteX51" fmla="*/ 707421 w 717485"/>
                  <a:gd name="connsiteY51" fmla="*/ 288374 h 525995"/>
                  <a:gd name="connsiteX52" fmla="*/ 706622 w 717485"/>
                  <a:gd name="connsiteY52" fmla="*/ 286434 h 525995"/>
                  <a:gd name="connsiteX53" fmla="*/ 663100 w 717485"/>
                  <a:gd name="connsiteY53" fmla="*/ 229630 h 525995"/>
                  <a:gd name="connsiteX54" fmla="*/ 658013 w 717485"/>
                  <a:gd name="connsiteY54" fmla="*/ 206823 h 525995"/>
                  <a:gd name="connsiteX55" fmla="*/ 574966 w 717485"/>
                  <a:gd name="connsiteY55" fmla="*/ 133794 h 525995"/>
                  <a:gd name="connsiteX56" fmla="*/ 570896 w 717485"/>
                  <a:gd name="connsiteY56" fmla="*/ 113813 h 525995"/>
                  <a:gd name="connsiteX57" fmla="*/ 487194 w 717485"/>
                  <a:gd name="connsiteY57" fmla="*/ 64290 h 525995"/>
                  <a:gd name="connsiteX58" fmla="*/ 445416 w 717485"/>
                  <a:gd name="connsiteY58" fmla="*/ 45115 h 525995"/>
                  <a:gd name="connsiteX59" fmla="*/ 445126 w 717485"/>
                  <a:gd name="connsiteY59" fmla="*/ 44963 h 525995"/>
                  <a:gd name="connsiteX60" fmla="*/ 409886 w 717485"/>
                  <a:gd name="connsiteY60" fmla="*/ 29537 h 525995"/>
                  <a:gd name="connsiteX61" fmla="*/ 351397 w 717485"/>
                  <a:gd name="connsiteY61" fmla="*/ 26064 h 525995"/>
                  <a:gd name="connsiteX62" fmla="*/ 324876 w 717485"/>
                  <a:gd name="connsiteY62" fmla="*/ 11656 h 525995"/>
                  <a:gd name="connsiteX63" fmla="*/ 320590 w 717485"/>
                  <a:gd name="connsiteY63" fmla="*/ 9956 h 525995"/>
                  <a:gd name="connsiteX64" fmla="*/ 251710 w 717485"/>
                  <a:gd name="connsiteY64" fmla="*/ 11809 h 525995"/>
                  <a:gd name="connsiteX65" fmla="*/ 229258 w 717485"/>
                  <a:gd name="connsiteY65" fmla="*/ 35401 h 525995"/>
                  <a:gd name="connsiteX66" fmla="*/ 191186 w 717485"/>
                  <a:gd name="connsiteY66" fmla="*/ 66033 h 525995"/>
                  <a:gd name="connsiteX67" fmla="*/ 184574 w 717485"/>
                  <a:gd name="connsiteY67" fmla="*/ 64297 h 525995"/>
                  <a:gd name="connsiteX68" fmla="*/ 197725 w 717485"/>
                  <a:gd name="connsiteY68" fmla="*/ 31971 h 525995"/>
                  <a:gd name="connsiteX69" fmla="*/ 202011 w 717485"/>
                  <a:gd name="connsiteY69" fmla="*/ 25200 h 525995"/>
                  <a:gd name="connsiteX70" fmla="*/ 195981 w 717485"/>
                  <a:gd name="connsiteY70" fmla="*/ 14381 h 525995"/>
                  <a:gd name="connsiteX71" fmla="*/ 163431 w 717485"/>
                  <a:gd name="connsiteY71" fmla="*/ 6367 h 525995"/>
                  <a:gd name="connsiteX72" fmla="*/ 157327 w 717485"/>
                  <a:gd name="connsiteY72" fmla="*/ 6476 h 525995"/>
                  <a:gd name="connsiteX73" fmla="*/ 62944 w 717485"/>
                  <a:gd name="connsiteY73" fmla="*/ 59509 h 525995"/>
                  <a:gd name="connsiteX74" fmla="*/ 47250 w 717485"/>
                  <a:gd name="connsiteY74" fmla="*/ 76177 h 525995"/>
                  <a:gd name="connsiteX75" fmla="*/ 12876 w 717485"/>
                  <a:gd name="connsiteY75" fmla="*/ 85622 h 525995"/>
                  <a:gd name="connsiteX76" fmla="*/ 12868 w 717485"/>
                  <a:gd name="connsiteY76" fmla="*/ 85629 h 525995"/>
                  <a:gd name="connsiteX77" fmla="*/ 30 w 717485"/>
                  <a:gd name="connsiteY77" fmla="*/ 112745 h 525995"/>
                  <a:gd name="connsiteX78" fmla="*/ 13944 w 717485"/>
                  <a:gd name="connsiteY78" fmla="*/ 147534 h 525995"/>
                  <a:gd name="connsiteX79" fmla="*/ 303878 w 717485"/>
                  <a:gd name="connsiteY79" fmla="*/ 115237 h 525995"/>
                  <a:gd name="connsiteX80" fmla="*/ 418895 w 717485"/>
                  <a:gd name="connsiteY80" fmla="*/ 121610 h 525995"/>
                  <a:gd name="connsiteX81" fmla="*/ 417952 w 717485"/>
                  <a:gd name="connsiteY81" fmla="*/ 129427 h 525995"/>
                  <a:gd name="connsiteX82" fmla="*/ 298647 w 717485"/>
                  <a:gd name="connsiteY82" fmla="*/ 144889 h 525995"/>
                  <a:gd name="connsiteX83" fmla="*/ 292399 w 717485"/>
                  <a:gd name="connsiteY83" fmla="*/ 134666 h 525995"/>
                  <a:gd name="connsiteX84" fmla="*/ 303878 w 717485"/>
                  <a:gd name="connsiteY84" fmla="*/ 115237 h 525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717485" h="525995">
                    <a:moveTo>
                      <a:pt x="13944" y="147534"/>
                    </a:moveTo>
                    <a:cubicBezTo>
                      <a:pt x="20606" y="153586"/>
                      <a:pt x="30611" y="158164"/>
                      <a:pt x="35843" y="157183"/>
                    </a:cubicBezTo>
                    <a:cubicBezTo>
                      <a:pt x="47904" y="155563"/>
                      <a:pt x="60692" y="147025"/>
                      <a:pt x="74206" y="137987"/>
                    </a:cubicBezTo>
                    <a:cubicBezTo>
                      <a:pt x="84960" y="130859"/>
                      <a:pt x="90773" y="125802"/>
                      <a:pt x="100000" y="123055"/>
                    </a:cubicBezTo>
                    <a:cubicBezTo>
                      <a:pt x="108646" y="120469"/>
                      <a:pt x="112570" y="117693"/>
                      <a:pt x="115912" y="122474"/>
                    </a:cubicBezTo>
                    <a:cubicBezTo>
                      <a:pt x="118164" y="127727"/>
                      <a:pt x="116130" y="133206"/>
                      <a:pt x="109155" y="143436"/>
                    </a:cubicBezTo>
                    <a:cubicBezTo>
                      <a:pt x="104141" y="150724"/>
                      <a:pt x="98982" y="158258"/>
                      <a:pt x="97239" y="166236"/>
                    </a:cubicBezTo>
                    <a:cubicBezTo>
                      <a:pt x="93388" y="184357"/>
                      <a:pt x="110535" y="205871"/>
                      <a:pt x="115912" y="212032"/>
                    </a:cubicBezTo>
                    <a:cubicBezTo>
                      <a:pt x="125721" y="223236"/>
                      <a:pt x="139090" y="238545"/>
                      <a:pt x="155656" y="245259"/>
                    </a:cubicBezTo>
                    <a:cubicBezTo>
                      <a:pt x="162340" y="248005"/>
                      <a:pt x="171640" y="247635"/>
                      <a:pt x="174111" y="244402"/>
                    </a:cubicBezTo>
                    <a:cubicBezTo>
                      <a:pt x="174257" y="244256"/>
                      <a:pt x="182176" y="229470"/>
                      <a:pt x="185155" y="222023"/>
                    </a:cubicBezTo>
                    <a:cubicBezTo>
                      <a:pt x="188424" y="214081"/>
                      <a:pt x="191404" y="206576"/>
                      <a:pt x="196054" y="200247"/>
                    </a:cubicBezTo>
                    <a:cubicBezTo>
                      <a:pt x="205136" y="187808"/>
                      <a:pt x="215090" y="179830"/>
                      <a:pt x="231293" y="183841"/>
                    </a:cubicBezTo>
                    <a:cubicBezTo>
                      <a:pt x="231801" y="184030"/>
                      <a:pt x="232746" y="184902"/>
                      <a:pt x="233037" y="185519"/>
                    </a:cubicBezTo>
                    <a:lnTo>
                      <a:pt x="232601" y="187903"/>
                    </a:lnTo>
                    <a:cubicBezTo>
                      <a:pt x="220394" y="255838"/>
                      <a:pt x="209859" y="314516"/>
                      <a:pt x="280628" y="363597"/>
                    </a:cubicBezTo>
                    <a:cubicBezTo>
                      <a:pt x="285859" y="367295"/>
                      <a:pt x="292108" y="371357"/>
                      <a:pt x="299155" y="372469"/>
                    </a:cubicBezTo>
                    <a:cubicBezTo>
                      <a:pt x="302498" y="373035"/>
                      <a:pt x="305767" y="371982"/>
                      <a:pt x="308165" y="369577"/>
                    </a:cubicBezTo>
                    <a:cubicBezTo>
                      <a:pt x="308310" y="369497"/>
                      <a:pt x="308383" y="369417"/>
                      <a:pt x="308456" y="369337"/>
                    </a:cubicBezTo>
                    <a:cubicBezTo>
                      <a:pt x="309618" y="368087"/>
                      <a:pt x="310563" y="366736"/>
                      <a:pt x="311144" y="365813"/>
                    </a:cubicBezTo>
                    <a:cubicBezTo>
                      <a:pt x="311217" y="365755"/>
                      <a:pt x="311217" y="365704"/>
                      <a:pt x="311289" y="365646"/>
                    </a:cubicBezTo>
                    <a:cubicBezTo>
                      <a:pt x="317102" y="356927"/>
                      <a:pt x="317247" y="339736"/>
                      <a:pt x="317030" y="310114"/>
                    </a:cubicBezTo>
                    <a:cubicBezTo>
                      <a:pt x="316884" y="294717"/>
                      <a:pt x="316739" y="278805"/>
                      <a:pt x="317974" y="265799"/>
                    </a:cubicBezTo>
                    <a:cubicBezTo>
                      <a:pt x="319500" y="250011"/>
                      <a:pt x="324295" y="251319"/>
                      <a:pt x="325022" y="250497"/>
                    </a:cubicBezTo>
                    <a:cubicBezTo>
                      <a:pt x="325530" y="250585"/>
                      <a:pt x="326693" y="250941"/>
                      <a:pt x="328437" y="251965"/>
                    </a:cubicBezTo>
                    <a:cubicBezTo>
                      <a:pt x="347037" y="267739"/>
                      <a:pt x="350815" y="285642"/>
                      <a:pt x="356701" y="310375"/>
                    </a:cubicBezTo>
                    <a:cubicBezTo>
                      <a:pt x="361424" y="330400"/>
                      <a:pt x="366291" y="351100"/>
                      <a:pt x="378498" y="368886"/>
                    </a:cubicBezTo>
                    <a:cubicBezTo>
                      <a:pt x="378571" y="368974"/>
                      <a:pt x="378644" y="369061"/>
                      <a:pt x="378716" y="369148"/>
                    </a:cubicBezTo>
                    <a:cubicBezTo>
                      <a:pt x="394846" y="391178"/>
                      <a:pt x="427906" y="430261"/>
                      <a:pt x="468158" y="444524"/>
                    </a:cubicBezTo>
                    <a:cubicBezTo>
                      <a:pt x="472808" y="446187"/>
                      <a:pt x="483998" y="451513"/>
                      <a:pt x="486322" y="446856"/>
                    </a:cubicBezTo>
                    <a:cubicBezTo>
                      <a:pt x="487921" y="443724"/>
                      <a:pt x="481745" y="432637"/>
                      <a:pt x="479928" y="429614"/>
                    </a:cubicBezTo>
                    <a:cubicBezTo>
                      <a:pt x="476586" y="423947"/>
                      <a:pt x="472735" y="418723"/>
                      <a:pt x="468957" y="413680"/>
                    </a:cubicBezTo>
                    <a:cubicBezTo>
                      <a:pt x="465251" y="408689"/>
                      <a:pt x="461764" y="403980"/>
                      <a:pt x="458930" y="399069"/>
                    </a:cubicBezTo>
                    <a:cubicBezTo>
                      <a:pt x="450066" y="383883"/>
                      <a:pt x="449412" y="368589"/>
                      <a:pt x="456824" y="352313"/>
                    </a:cubicBezTo>
                    <a:cubicBezTo>
                      <a:pt x="457405" y="352139"/>
                      <a:pt x="458713" y="352124"/>
                      <a:pt x="459875" y="352575"/>
                    </a:cubicBezTo>
                    <a:cubicBezTo>
                      <a:pt x="485741" y="366823"/>
                      <a:pt x="496131" y="385554"/>
                      <a:pt x="508120" y="407221"/>
                    </a:cubicBezTo>
                    <a:cubicBezTo>
                      <a:pt x="524178" y="436095"/>
                      <a:pt x="542342" y="468813"/>
                      <a:pt x="598434" y="500201"/>
                    </a:cubicBezTo>
                    <a:cubicBezTo>
                      <a:pt x="613038" y="509342"/>
                      <a:pt x="628805" y="518686"/>
                      <a:pt x="645516" y="525290"/>
                    </a:cubicBezTo>
                    <a:cubicBezTo>
                      <a:pt x="646752" y="525762"/>
                      <a:pt x="647986" y="525995"/>
                      <a:pt x="649222" y="525995"/>
                    </a:cubicBezTo>
                    <a:cubicBezTo>
                      <a:pt x="652201" y="525995"/>
                      <a:pt x="655180" y="524665"/>
                      <a:pt x="657214" y="522108"/>
                    </a:cubicBezTo>
                    <a:cubicBezTo>
                      <a:pt x="658522" y="520386"/>
                      <a:pt x="659249" y="518221"/>
                      <a:pt x="659322" y="516026"/>
                    </a:cubicBezTo>
                    <a:cubicBezTo>
                      <a:pt x="659757" y="502577"/>
                      <a:pt x="661792" y="488714"/>
                      <a:pt x="663681" y="475301"/>
                    </a:cubicBezTo>
                    <a:cubicBezTo>
                      <a:pt x="664844" y="467585"/>
                      <a:pt x="666005" y="459607"/>
                      <a:pt x="666877" y="451673"/>
                    </a:cubicBezTo>
                    <a:cubicBezTo>
                      <a:pt x="673199" y="415300"/>
                      <a:pt x="666806" y="385453"/>
                      <a:pt x="647768" y="362950"/>
                    </a:cubicBezTo>
                    <a:cubicBezTo>
                      <a:pt x="621902" y="332296"/>
                      <a:pt x="573657" y="316311"/>
                      <a:pt x="504341" y="315381"/>
                    </a:cubicBezTo>
                    <a:cubicBezTo>
                      <a:pt x="502525" y="315359"/>
                      <a:pt x="501436" y="313354"/>
                      <a:pt x="502380" y="311792"/>
                    </a:cubicBezTo>
                    <a:cubicBezTo>
                      <a:pt x="502598" y="311371"/>
                      <a:pt x="502816" y="310927"/>
                      <a:pt x="503034" y="310462"/>
                    </a:cubicBezTo>
                    <a:cubicBezTo>
                      <a:pt x="516185" y="278798"/>
                      <a:pt x="571550" y="280142"/>
                      <a:pt x="606934" y="291012"/>
                    </a:cubicBezTo>
                    <a:cubicBezTo>
                      <a:pt x="624736" y="296199"/>
                      <a:pt x="638977" y="307963"/>
                      <a:pt x="654018" y="320416"/>
                    </a:cubicBezTo>
                    <a:cubicBezTo>
                      <a:pt x="665134" y="329593"/>
                      <a:pt x="676541" y="339053"/>
                      <a:pt x="689838" y="346072"/>
                    </a:cubicBezTo>
                    <a:cubicBezTo>
                      <a:pt x="695505" y="349051"/>
                      <a:pt x="704369" y="348368"/>
                      <a:pt x="709383" y="344437"/>
                    </a:cubicBezTo>
                    <a:cubicBezTo>
                      <a:pt x="725440" y="331860"/>
                      <a:pt x="713742" y="303603"/>
                      <a:pt x="707421" y="288374"/>
                    </a:cubicBezTo>
                    <a:lnTo>
                      <a:pt x="706622" y="286434"/>
                    </a:lnTo>
                    <a:cubicBezTo>
                      <a:pt x="688893" y="241800"/>
                      <a:pt x="663173" y="233300"/>
                      <a:pt x="663100" y="229630"/>
                    </a:cubicBezTo>
                    <a:cubicBezTo>
                      <a:pt x="662954" y="222757"/>
                      <a:pt x="661792" y="212563"/>
                      <a:pt x="658013" y="206823"/>
                    </a:cubicBezTo>
                    <a:cubicBezTo>
                      <a:pt x="632365" y="167994"/>
                      <a:pt x="616817" y="150818"/>
                      <a:pt x="574966" y="133794"/>
                    </a:cubicBezTo>
                    <a:cubicBezTo>
                      <a:pt x="574021" y="133402"/>
                      <a:pt x="573004" y="117519"/>
                      <a:pt x="570896" y="113813"/>
                    </a:cubicBezTo>
                    <a:cubicBezTo>
                      <a:pt x="552659" y="80747"/>
                      <a:pt x="520108" y="72914"/>
                      <a:pt x="487194" y="64290"/>
                    </a:cubicBezTo>
                    <a:cubicBezTo>
                      <a:pt x="471428" y="60141"/>
                      <a:pt x="458204" y="51553"/>
                      <a:pt x="445416" y="45115"/>
                    </a:cubicBezTo>
                    <a:cubicBezTo>
                      <a:pt x="445343" y="45064"/>
                      <a:pt x="445270" y="45014"/>
                      <a:pt x="445126" y="44963"/>
                    </a:cubicBezTo>
                    <a:cubicBezTo>
                      <a:pt x="439458" y="42332"/>
                      <a:pt x="409959" y="29574"/>
                      <a:pt x="409886" y="29537"/>
                    </a:cubicBezTo>
                    <a:cubicBezTo>
                      <a:pt x="372685" y="13480"/>
                      <a:pt x="355248" y="26609"/>
                      <a:pt x="351397" y="26064"/>
                    </a:cubicBezTo>
                    <a:cubicBezTo>
                      <a:pt x="345148" y="25170"/>
                      <a:pt x="328509" y="13087"/>
                      <a:pt x="324876" y="11656"/>
                    </a:cubicBezTo>
                    <a:cubicBezTo>
                      <a:pt x="323424" y="11097"/>
                      <a:pt x="322043" y="10523"/>
                      <a:pt x="320590" y="9956"/>
                    </a:cubicBezTo>
                    <a:cubicBezTo>
                      <a:pt x="300100" y="1760"/>
                      <a:pt x="274670" y="-8434"/>
                      <a:pt x="251710" y="11809"/>
                    </a:cubicBezTo>
                    <a:cubicBezTo>
                      <a:pt x="243063" y="19024"/>
                      <a:pt x="236089" y="27350"/>
                      <a:pt x="229258" y="35401"/>
                    </a:cubicBezTo>
                    <a:cubicBezTo>
                      <a:pt x="215744" y="51429"/>
                      <a:pt x="211893" y="64151"/>
                      <a:pt x="191186" y="66033"/>
                    </a:cubicBezTo>
                    <a:cubicBezTo>
                      <a:pt x="189369" y="65852"/>
                      <a:pt x="185300" y="66840"/>
                      <a:pt x="184574" y="64297"/>
                    </a:cubicBezTo>
                    <a:cubicBezTo>
                      <a:pt x="181377" y="53355"/>
                      <a:pt x="191258" y="36687"/>
                      <a:pt x="197725" y="31971"/>
                    </a:cubicBezTo>
                    <a:cubicBezTo>
                      <a:pt x="199978" y="30336"/>
                      <a:pt x="201576" y="27946"/>
                      <a:pt x="202011" y="25200"/>
                    </a:cubicBezTo>
                    <a:cubicBezTo>
                      <a:pt x="202738" y="20499"/>
                      <a:pt x="200122" y="16125"/>
                      <a:pt x="195981" y="14381"/>
                    </a:cubicBezTo>
                    <a:cubicBezTo>
                      <a:pt x="188134" y="11118"/>
                      <a:pt x="171786" y="6054"/>
                      <a:pt x="163431" y="6367"/>
                    </a:cubicBezTo>
                    <a:cubicBezTo>
                      <a:pt x="160960" y="6461"/>
                      <a:pt x="158635" y="6541"/>
                      <a:pt x="157327" y="6476"/>
                    </a:cubicBezTo>
                    <a:cubicBezTo>
                      <a:pt x="108210" y="2523"/>
                      <a:pt x="81618" y="9476"/>
                      <a:pt x="62944" y="59509"/>
                    </a:cubicBezTo>
                    <a:cubicBezTo>
                      <a:pt x="62000" y="62132"/>
                      <a:pt x="60547" y="74309"/>
                      <a:pt x="47250" y="76177"/>
                    </a:cubicBezTo>
                    <a:cubicBezTo>
                      <a:pt x="37005" y="77622"/>
                      <a:pt x="20505" y="79584"/>
                      <a:pt x="12876" y="85622"/>
                    </a:cubicBezTo>
                    <a:cubicBezTo>
                      <a:pt x="12876" y="85622"/>
                      <a:pt x="12868" y="85629"/>
                      <a:pt x="12868" y="85629"/>
                    </a:cubicBezTo>
                    <a:cubicBezTo>
                      <a:pt x="4985" y="91885"/>
                      <a:pt x="422" y="101512"/>
                      <a:pt x="30" y="112745"/>
                    </a:cubicBezTo>
                    <a:cubicBezTo>
                      <a:pt x="-450" y="125904"/>
                      <a:pt x="4891" y="139251"/>
                      <a:pt x="13944" y="147534"/>
                    </a:cubicBezTo>
                    <a:close/>
                    <a:moveTo>
                      <a:pt x="303878" y="115237"/>
                    </a:moveTo>
                    <a:cubicBezTo>
                      <a:pt x="330399" y="100510"/>
                      <a:pt x="387072" y="107972"/>
                      <a:pt x="418895" y="121610"/>
                    </a:cubicBezTo>
                    <a:cubicBezTo>
                      <a:pt x="419696" y="121958"/>
                      <a:pt x="422238" y="127894"/>
                      <a:pt x="417952" y="129427"/>
                    </a:cubicBezTo>
                    <a:cubicBezTo>
                      <a:pt x="386708" y="139614"/>
                      <a:pt x="322043" y="159791"/>
                      <a:pt x="298647" y="144889"/>
                    </a:cubicBezTo>
                    <a:cubicBezTo>
                      <a:pt x="294869" y="142506"/>
                      <a:pt x="292907" y="139353"/>
                      <a:pt x="292399" y="134666"/>
                    </a:cubicBezTo>
                    <a:cubicBezTo>
                      <a:pt x="292180" y="133162"/>
                      <a:pt x="299373" y="118035"/>
                      <a:pt x="303878" y="115237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639CCAD1-10ED-E045-9FC9-E542088F3EFF}"/>
                  </a:ext>
                </a:extLst>
              </p:cNvPr>
              <p:cNvSpPr/>
              <p:nvPr/>
            </p:nvSpPr>
            <p:spPr>
              <a:xfrm>
                <a:off x="10500178" y="4557665"/>
                <a:ext cx="561526" cy="521718"/>
              </a:xfrm>
              <a:custGeom>
                <a:avLst/>
                <a:gdLst>
                  <a:gd name="connsiteX0" fmla="*/ 59333 w 561526"/>
                  <a:gd name="connsiteY0" fmla="*/ 275909 h 521718"/>
                  <a:gd name="connsiteX1" fmla="*/ 66075 w 561526"/>
                  <a:gd name="connsiteY1" fmla="*/ 288283 h 521718"/>
                  <a:gd name="connsiteX2" fmla="*/ 66315 w 561526"/>
                  <a:gd name="connsiteY2" fmla="*/ 288697 h 521718"/>
                  <a:gd name="connsiteX3" fmla="*/ 75775 w 561526"/>
                  <a:gd name="connsiteY3" fmla="*/ 305089 h 521718"/>
                  <a:gd name="connsiteX4" fmla="*/ 191730 w 561526"/>
                  <a:gd name="connsiteY4" fmla="*/ 423827 h 521718"/>
                  <a:gd name="connsiteX5" fmla="*/ 202157 w 561526"/>
                  <a:gd name="connsiteY5" fmla="*/ 420927 h 521718"/>
                  <a:gd name="connsiteX6" fmla="*/ 221273 w 561526"/>
                  <a:gd name="connsiteY6" fmla="*/ 338679 h 521718"/>
                  <a:gd name="connsiteX7" fmla="*/ 240390 w 561526"/>
                  <a:gd name="connsiteY7" fmla="*/ 255849 h 521718"/>
                  <a:gd name="connsiteX8" fmla="*/ 250235 w 561526"/>
                  <a:gd name="connsiteY8" fmla="*/ 250639 h 521718"/>
                  <a:gd name="connsiteX9" fmla="*/ 261657 w 561526"/>
                  <a:gd name="connsiteY9" fmla="*/ 272625 h 521718"/>
                  <a:gd name="connsiteX10" fmla="*/ 265217 w 561526"/>
                  <a:gd name="connsiteY10" fmla="*/ 306135 h 521718"/>
                  <a:gd name="connsiteX11" fmla="*/ 349936 w 561526"/>
                  <a:gd name="connsiteY11" fmla="*/ 457983 h 521718"/>
                  <a:gd name="connsiteX12" fmla="*/ 366647 w 561526"/>
                  <a:gd name="connsiteY12" fmla="*/ 463803 h 521718"/>
                  <a:gd name="connsiteX13" fmla="*/ 363596 w 561526"/>
                  <a:gd name="connsiteY13" fmla="*/ 445646 h 521718"/>
                  <a:gd name="connsiteX14" fmla="*/ 350372 w 561526"/>
                  <a:gd name="connsiteY14" fmla="*/ 412412 h 521718"/>
                  <a:gd name="connsiteX15" fmla="*/ 346739 w 561526"/>
                  <a:gd name="connsiteY15" fmla="*/ 311149 h 521718"/>
                  <a:gd name="connsiteX16" fmla="*/ 349936 w 561526"/>
                  <a:gd name="connsiteY16" fmla="*/ 308787 h 521718"/>
                  <a:gd name="connsiteX17" fmla="*/ 354077 w 561526"/>
                  <a:gd name="connsiteY17" fmla="*/ 310131 h 521718"/>
                  <a:gd name="connsiteX18" fmla="*/ 383940 w 561526"/>
                  <a:gd name="connsiteY18" fmla="*/ 375109 h 521718"/>
                  <a:gd name="connsiteX19" fmla="*/ 491183 w 561526"/>
                  <a:gd name="connsiteY19" fmla="*/ 515928 h 521718"/>
                  <a:gd name="connsiteX20" fmla="*/ 502808 w 561526"/>
                  <a:gd name="connsiteY20" fmla="*/ 521719 h 521718"/>
                  <a:gd name="connsiteX21" fmla="*/ 507967 w 561526"/>
                  <a:gd name="connsiteY21" fmla="*/ 520280 h 521718"/>
                  <a:gd name="connsiteX22" fmla="*/ 512763 w 561526"/>
                  <a:gd name="connsiteY22" fmla="*/ 510914 h 521718"/>
                  <a:gd name="connsiteX23" fmla="*/ 537176 w 561526"/>
                  <a:gd name="connsiteY23" fmla="*/ 423427 h 521718"/>
                  <a:gd name="connsiteX24" fmla="*/ 559554 w 561526"/>
                  <a:gd name="connsiteY24" fmla="*/ 377827 h 521718"/>
                  <a:gd name="connsiteX25" fmla="*/ 559627 w 561526"/>
                  <a:gd name="connsiteY25" fmla="*/ 377529 h 521718"/>
                  <a:gd name="connsiteX26" fmla="*/ 546985 w 561526"/>
                  <a:gd name="connsiteY26" fmla="*/ 331544 h 521718"/>
                  <a:gd name="connsiteX27" fmla="*/ 537830 w 561526"/>
                  <a:gd name="connsiteY27" fmla="*/ 316729 h 521718"/>
                  <a:gd name="connsiteX28" fmla="*/ 535868 w 561526"/>
                  <a:gd name="connsiteY28" fmla="*/ 264226 h 521718"/>
                  <a:gd name="connsiteX29" fmla="*/ 529111 w 561526"/>
                  <a:gd name="connsiteY29" fmla="*/ 253262 h 521718"/>
                  <a:gd name="connsiteX30" fmla="*/ 456525 w 561526"/>
                  <a:gd name="connsiteY30" fmla="*/ 175307 h 521718"/>
                  <a:gd name="connsiteX31" fmla="*/ 452675 w 561526"/>
                  <a:gd name="connsiteY31" fmla="*/ 156976 h 521718"/>
                  <a:gd name="connsiteX32" fmla="*/ 458487 w 561526"/>
                  <a:gd name="connsiteY32" fmla="*/ 82726 h 521718"/>
                  <a:gd name="connsiteX33" fmla="*/ 459650 w 561526"/>
                  <a:gd name="connsiteY33" fmla="*/ 76078 h 521718"/>
                  <a:gd name="connsiteX34" fmla="*/ 458778 w 561526"/>
                  <a:gd name="connsiteY34" fmla="*/ 65281 h 521718"/>
                  <a:gd name="connsiteX35" fmla="*/ 446862 w 561526"/>
                  <a:gd name="connsiteY35" fmla="*/ 64765 h 521718"/>
                  <a:gd name="connsiteX36" fmla="*/ 419542 w 561526"/>
                  <a:gd name="connsiteY36" fmla="*/ 100324 h 521718"/>
                  <a:gd name="connsiteX37" fmla="*/ 403630 w 561526"/>
                  <a:gd name="connsiteY37" fmla="*/ 126394 h 521718"/>
                  <a:gd name="connsiteX38" fmla="*/ 390988 w 561526"/>
                  <a:gd name="connsiteY38" fmla="*/ 128305 h 521718"/>
                  <a:gd name="connsiteX39" fmla="*/ 327630 w 561526"/>
                  <a:gd name="connsiteY39" fmla="*/ 60609 h 521718"/>
                  <a:gd name="connsiteX40" fmla="*/ 339401 w 561526"/>
                  <a:gd name="connsiteY40" fmla="*/ 20102 h 521718"/>
                  <a:gd name="connsiteX41" fmla="*/ 346376 w 561526"/>
                  <a:gd name="connsiteY41" fmla="*/ 1567 h 521718"/>
                  <a:gd name="connsiteX42" fmla="*/ 324724 w 561526"/>
                  <a:gd name="connsiteY42" fmla="*/ 3413 h 521718"/>
                  <a:gd name="connsiteX43" fmla="*/ 308957 w 561526"/>
                  <a:gd name="connsiteY43" fmla="*/ 13839 h 521718"/>
                  <a:gd name="connsiteX44" fmla="*/ 269504 w 561526"/>
                  <a:gd name="connsiteY44" fmla="*/ 34365 h 521718"/>
                  <a:gd name="connsiteX45" fmla="*/ 233080 w 561526"/>
                  <a:gd name="connsiteY45" fmla="*/ 11761 h 521718"/>
                  <a:gd name="connsiteX46" fmla="*/ 228219 w 561526"/>
                  <a:gd name="connsiteY46" fmla="*/ 405 h 521718"/>
                  <a:gd name="connsiteX47" fmla="*/ 216478 w 561526"/>
                  <a:gd name="connsiteY47" fmla="*/ 7685 h 521718"/>
                  <a:gd name="connsiteX48" fmla="*/ 188962 w 561526"/>
                  <a:gd name="connsiteY48" fmla="*/ 51200 h 521718"/>
                  <a:gd name="connsiteX49" fmla="*/ 184995 w 561526"/>
                  <a:gd name="connsiteY49" fmla="*/ 59418 h 521718"/>
                  <a:gd name="connsiteX50" fmla="*/ 180854 w 561526"/>
                  <a:gd name="connsiteY50" fmla="*/ 61263 h 521718"/>
                  <a:gd name="connsiteX51" fmla="*/ 149640 w 561526"/>
                  <a:gd name="connsiteY51" fmla="*/ 44893 h 521718"/>
                  <a:gd name="connsiteX52" fmla="*/ 50498 w 561526"/>
                  <a:gd name="connsiteY52" fmla="*/ 28000 h 521718"/>
                  <a:gd name="connsiteX53" fmla="*/ 49924 w 561526"/>
                  <a:gd name="connsiteY53" fmla="*/ 28284 h 521718"/>
                  <a:gd name="connsiteX54" fmla="*/ 4164 w 561526"/>
                  <a:gd name="connsiteY54" fmla="*/ 82094 h 521718"/>
                  <a:gd name="connsiteX55" fmla="*/ 59333 w 561526"/>
                  <a:gd name="connsiteY55" fmla="*/ 275909 h 521718"/>
                  <a:gd name="connsiteX56" fmla="*/ 423393 w 561526"/>
                  <a:gd name="connsiteY56" fmla="*/ 234422 h 521718"/>
                  <a:gd name="connsiteX57" fmla="*/ 468224 w 561526"/>
                  <a:gd name="connsiteY57" fmla="*/ 252186 h 521718"/>
                  <a:gd name="connsiteX58" fmla="*/ 477887 w 561526"/>
                  <a:gd name="connsiteY58" fmla="*/ 297750 h 521718"/>
                  <a:gd name="connsiteX59" fmla="*/ 435528 w 561526"/>
                  <a:gd name="connsiteY59" fmla="*/ 274485 h 521718"/>
                  <a:gd name="connsiteX60" fmla="*/ 423393 w 561526"/>
                  <a:gd name="connsiteY60" fmla="*/ 234422 h 521718"/>
                  <a:gd name="connsiteX61" fmla="*/ 370135 w 561526"/>
                  <a:gd name="connsiteY61" fmla="*/ 161822 h 521718"/>
                  <a:gd name="connsiteX62" fmla="*/ 391206 w 561526"/>
                  <a:gd name="connsiteY62" fmla="*/ 147327 h 521718"/>
                  <a:gd name="connsiteX63" fmla="*/ 411041 w 561526"/>
                  <a:gd name="connsiteY63" fmla="*/ 148307 h 521718"/>
                  <a:gd name="connsiteX64" fmla="*/ 429715 w 561526"/>
                  <a:gd name="connsiteY64" fmla="*/ 160819 h 521718"/>
                  <a:gd name="connsiteX65" fmla="*/ 413367 w 561526"/>
                  <a:gd name="connsiteY65" fmla="*/ 180357 h 521718"/>
                  <a:gd name="connsiteX66" fmla="*/ 408353 w 561526"/>
                  <a:gd name="connsiteY66" fmla="*/ 182289 h 521718"/>
                  <a:gd name="connsiteX67" fmla="*/ 374785 w 561526"/>
                  <a:gd name="connsiteY67" fmla="*/ 177269 h 521718"/>
                  <a:gd name="connsiteX68" fmla="*/ 370135 w 561526"/>
                  <a:gd name="connsiteY68" fmla="*/ 161822 h 521718"/>
                  <a:gd name="connsiteX69" fmla="*/ 132253 w 561526"/>
                  <a:gd name="connsiteY69" fmla="*/ 240597 h 521718"/>
                  <a:gd name="connsiteX70" fmla="*/ 179749 w 561526"/>
                  <a:gd name="connsiteY70" fmla="*/ 185762 h 521718"/>
                  <a:gd name="connsiteX71" fmla="*/ 164302 w 561526"/>
                  <a:gd name="connsiteY71" fmla="*/ 258748 h 521718"/>
                  <a:gd name="connsiteX72" fmla="*/ 110622 w 561526"/>
                  <a:gd name="connsiteY72" fmla="*/ 311265 h 521718"/>
                  <a:gd name="connsiteX73" fmla="*/ 132253 w 561526"/>
                  <a:gd name="connsiteY73" fmla="*/ 240597 h 52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561526" h="521718">
                    <a:moveTo>
                      <a:pt x="59333" y="275909"/>
                    </a:moveTo>
                    <a:cubicBezTo>
                      <a:pt x="61702" y="280233"/>
                      <a:pt x="63961" y="284367"/>
                      <a:pt x="66075" y="288283"/>
                    </a:cubicBezTo>
                    <a:cubicBezTo>
                      <a:pt x="66148" y="288421"/>
                      <a:pt x="66228" y="288566"/>
                      <a:pt x="66315" y="288697"/>
                    </a:cubicBezTo>
                    <a:cubicBezTo>
                      <a:pt x="68902" y="292991"/>
                      <a:pt x="72084" y="298593"/>
                      <a:pt x="75775" y="305089"/>
                    </a:cubicBezTo>
                    <a:cubicBezTo>
                      <a:pt x="102441" y="352062"/>
                      <a:pt x="146515" y="433258"/>
                      <a:pt x="191730" y="423827"/>
                    </a:cubicBezTo>
                    <a:cubicBezTo>
                      <a:pt x="193852" y="423383"/>
                      <a:pt x="200726" y="422555"/>
                      <a:pt x="202157" y="420927"/>
                    </a:cubicBezTo>
                    <a:cubicBezTo>
                      <a:pt x="219072" y="401724"/>
                      <a:pt x="219530" y="371317"/>
                      <a:pt x="221273" y="338679"/>
                    </a:cubicBezTo>
                    <a:cubicBezTo>
                      <a:pt x="222959" y="307123"/>
                      <a:pt x="224100" y="274304"/>
                      <a:pt x="240390" y="255849"/>
                    </a:cubicBezTo>
                    <a:cubicBezTo>
                      <a:pt x="242983" y="253160"/>
                      <a:pt x="246558" y="249389"/>
                      <a:pt x="250235" y="250639"/>
                    </a:cubicBezTo>
                    <a:cubicBezTo>
                      <a:pt x="255263" y="252339"/>
                      <a:pt x="260203" y="259503"/>
                      <a:pt x="261657" y="272625"/>
                    </a:cubicBezTo>
                    <a:cubicBezTo>
                      <a:pt x="263110" y="284091"/>
                      <a:pt x="264127" y="295295"/>
                      <a:pt x="265217" y="306135"/>
                    </a:cubicBezTo>
                    <a:cubicBezTo>
                      <a:pt x="270957" y="367059"/>
                      <a:pt x="276406" y="424604"/>
                      <a:pt x="349936" y="457983"/>
                    </a:cubicBezTo>
                    <a:cubicBezTo>
                      <a:pt x="353569" y="459633"/>
                      <a:pt x="363668" y="466477"/>
                      <a:pt x="366647" y="463803"/>
                    </a:cubicBezTo>
                    <a:cubicBezTo>
                      <a:pt x="369626" y="461129"/>
                      <a:pt x="364831" y="449438"/>
                      <a:pt x="363596" y="445646"/>
                    </a:cubicBezTo>
                    <a:cubicBezTo>
                      <a:pt x="359672" y="433984"/>
                      <a:pt x="354950" y="423020"/>
                      <a:pt x="350372" y="412412"/>
                    </a:cubicBezTo>
                    <a:cubicBezTo>
                      <a:pt x="334823" y="376323"/>
                      <a:pt x="322544" y="347819"/>
                      <a:pt x="346739" y="311149"/>
                    </a:cubicBezTo>
                    <a:cubicBezTo>
                      <a:pt x="347611" y="309768"/>
                      <a:pt x="348701" y="308969"/>
                      <a:pt x="349936" y="308787"/>
                    </a:cubicBezTo>
                    <a:cubicBezTo>
                      <a:pt x="351171" y="308598"/>
                      <a:pt x="352697" y="309085"/>
                      <a:pt x="354077" y="310131"/>
                    </a:cubicBezTo>
                    <a:cubicBezTo>
                      <a:pt x="377038" y="334385"/>
                      <a:pt x="380234" y="353268"/>
                      <a:pt x="383940" y="375109"/>
                    </a:cubicBezTo>
                    <a:cubicBezTo>
                      <a:pt x="390334" y="412630"/>
                      <a:pt x="393167" y="454030"/>
                      <a:pt x="491183" y="515928"/>
                    </a:cubicBezTo>
                    <a:cubicBezTo>
                      <a:pt x="492854" y="516960"/>
                      <a:pt x="500920" y="521719"/>
                      <a:pt x="502808" y="521719"/>
                    </a:cubicBezTo>
                    <a:cubicBezTo>
                      <a:pt x="504553" y="521719"/>
                      <a:pt x="506369" y="521239"/>
                      <a:pt x="507967" y="520280"/>
                    </a:cubicBezTo>
                    <a:cubicBezTo>
                      <a:pt x="511164" y="518326"/>
                      <a:pt x="513053" y="514700"/>
                      <a:pt x="512763" y="510914"/>
                    </a:cubicBezTo>
                    <a:cubicBezTo>
                      <a:pt x="510583" y="481989"/>
                      <a:pt x="522208" y="450020"/>
                      <a:pt x="537176" y="423427"/>
                    </a:cubicBezTo>
                    <a:cubicBezTo>
                      <a:pt x="545314" y="408844"/>
                      <a:pt x="553814" y="393768"/>
                      <a:pt x="559554" y="377827"/>
                    </a:cubicBezTo>
                    <a:cubicBezTo>
                      <a:pt x="559554" y="377725"/>
                      <a:pt x="559627" y="377623"/>
                      <a:pt x="559627" y="377529"/>
                    </a:cubicBezTo>
                    <a:cubicBezTo>
                      <a:pt x="565876" y="358158"/>
                      <a:pt x="555413" y="343401"/>
                      <a:pt x="546985" y="331544"/>
                    </a:cubicBezTo>
                    <a:cubicBezTo>
                      <a:pt x="543425" y="326443"/>
                      <a:pt x="540010" y="321626"/>
                      <a:pt x="537830" y="316729"/>
                    </a:cubicBezTo>
                    <a:cubicBezTo>
                      <a:pt x="530709" y="300453"/>
                      <a:pt x="533325" y="282034"/>
                      <a:pt x="535868" y="264226"/>
                    </a:cubicBezTo>
                    <a:cubicBezTo>
                      <a:pt x="536594" y="259401"/>
                      <a:pt x="533760" y="254780"/>
                      <a:pt x="529111" y="253262"/>
                    </a:cubicBezTo>
                    <a:cubicBezTo>
                      <a:pt x="498303" y="243148"/>
                      <a:pt x="468441" y="211091"/>
                      <a:pt x="456525" y="175307"/>
                    </a:cubicBezTo>
                    <a:cubicBezTo>
                      <a:pt x="454781" y="169734"/>
                      <a:pt x="453474" y="163515"/>
                      <a:pt x="452675" y="156976"/>
                    </a:cubicBezTo>
                    <a:cubicBezTo>
                      <a:pt x="449696" y="133013"/>
                      <a:pt x="454128" y="107452"/>
                      <a:pt x="458487" y="82726"/>
                    </a:cubicBezTo>
                    <a:lnTo>
                      <a:pt x="459650" y="76078"/>
                    </a:lnTo>
                    <a:cubicBezTo>
                      <a:pt x="460231" y="72656"/>
                      <a:pt x="461321" y="67584"/>
                      <a:pt x="458778" y="65281"/>
                    </a:cubicBezTo>
                    <a:cubicBezTo>
                      <a:pt x="456162" y="62978"/>
                      <a:pt x="450204" y="63763"/>
                      <a:pt x="446862" y="64765"/>
                    </a:cubicBezTo>
                    <a:cubicBezTo>
                      <a:pt x="430659" y="69633"/>
                      <a:pt x="424774" y="85938"/>
                      <a:pt x="419542" y="100324"/>
                    </a:cubicBezTo>
                    <a:cubicBezTo>
                      <a:pt x="415328" y="111840"/>
                      <a:pt x="411405" y="122710"/>
                      <a:pt x="403630" y="126394"/>
                    </a:cubicBezTo>
                    <a:cubicBezTo>
                      <a:pt x="401233" y="127556"/>
                      <a:pt x="393022" y="128966"/>
                      <a:pt x="390988" y="128305"/>
                    </a:cubicBezTo>
                    <a:cubicBezTo>
                      <a:pt x="364468" y="119658"/>
                      <a:pt x="336640" y="89927"/>
                      <a:pt x="327630" y="60609"/>
                    </a:cubicBezTo>
                    <a:cubicBezTo>
                      <a:pt x="323489" y="47771"/>
                      <a:pt x="327703" y="37918"/>
                      <a:pt x="339401" y="20102"/>
                    </a:cubicBezTo>
                    <a:cubicBezTo>
                      <a:pt x="342016" y="16179"/>
                      <a:pt x="349645" y="4946"/>
                      <a:pt x="346376" y="1567"/>
                    </a:cubicBezTo>
                    <a:cubicBezTo>
                      <a:pt x="343106" y="-1811"/>
                      <a:pt x="328720" y="964"/>
                      <a:pt x="324724" y="3413"/>
                    </a:cubicBezTo>
                    <a:cubicBezTo>
                      <a:pt x="319274" y="6697"/>
                      <a:pt x="314043" y="10330"/>
                      <a:pt x="308957" y="13839"/>
                    </a:cubicBezTo>
                    <a:cubicBezTo>
                      <a:pt x="295879" y="22863"/>
                      <a:pt x="283527" y="31386"/>
                      <a:pt x="269504" y="34365"/>
                    </a:cubicBezTo>
                    <a:cubicBezTo>
                      <a:pt x="253446" y="37962"/>
                      <a:pt x="238508" y="28661"/>
                      <a:pt x="233080" y="11761"/>
                    </a:cubicBezTo>
                    <a:cubicBezTo>
                      <a:pt x="232012" y="8441"/>
                      <a:pt x="231605" y="1233"/>
                      <a:pt x="228219" y="405"/>
                    </a:cubicBezTo>
                    <a:cubicBezTo>
                      <a:pt x="224834" y="-424"/>
                      <a:pt x="218955" y="5237"/>
                      <a:pt x="216478" y="7685"/>
                    </a:cubicBezTo>
                    <a:cubicBezTo>
                      <a:pt x="203784" y="20211"/>
                      <a:pt x="196250" y="35964"/>
                      <a:pt x="188962" y="51200"/>
                    </a:cubicBezTo>
                    <a:cubicBezTo>
                      <a:pt x="187661" y="53925"/>
                      <a:pt x="186347" y="56671"/>
                      <a:pt x="184995" y="59418"/>
                    </a:cubicBezTo>
                    <a:cubicBezTo>
                      <a:pt x="184428" y="60311"/>
                      <a:pt x="181943" y="61423"/>
                      <a:pt x="180854" y="61263"/>
                    </a:cubicBezTo>
                    <a:cubicBezTo>
                      <a:pt x="170274" y="56911"/>
                      <a:pt x="159783" y="50800"/>
                      <a:pt x="149640" y="44893"/>
                    </a:cubicBezTo>
                    <a:cubicBezTo>
                      <a:pt x="121608" y="28567"/>
                      <a:pt x="89835" y="10068"/>
                      <a:pt x="50498" y="28000"/>
                    </a:cubicBezTo>
                    <a:cubicBezTo>
                      <a:pt x="50302" y="28087"/>
                      <a:pt x="50113" y="28182"/>
                      <a:pt x="49924" y="28284"/>
                    </a:cubicBezTo>
                    <a:cubicBezTo>
                      <a:pt x="26448" y="40853"/>
                      <a:pt x="11052" y="58960"/>
                      <a:pt x="4164" y="82094"/>
                    </a:cubicBezTo>
                    <a:cubicBezTo>
                      <a:pt x="-13761" y="142306"/>
                      <a:pt x="30226" y="222709"/>
                      <a:pt x="59333" y="275909"/>
                    </a:cubicBezTo>
                    <a:close/>
                    <a:moveTo>
                      <a:pt x="423393" y="234422"/>
                    </a:moveTo>
                    <a:cubicBezTo>
                      <a:pt x="436181" y="233572"/>
                      <a:pt x="456308" y="241128"/>
                      <a:pt x="468224" y="252186"/>
                    </a:cubicBezTo>
                    <a:cubicBezTo>
                      <a:pt x="480139" y="263238"/>
                      <a:pt x="488059" y="291800"/>
                      <a:pt x="477887" y="297750"/>
                    </a:cubicBezTo>
                    <a:cubicBezTo>
                      <a:pt x="467642" y="303701"/>
                      <a:pt x="446571" y="287237"/>
                      <a:pt x="435528" y="274485"/>
                    </a:cubicBezTo>
                    <a:cubicBezTo>
                      <a:pt x="424483" y="261727"/>
                      <a:pt x="406464" y="235555"/>
                      <a:pt x="423393" y="234422"/>
                    </a:cubicBezTo>
                    <a:close/>
                    <a:moveTo>
                      <a:pt x="370135" y="161822"/>
                    </a:moveTo>
                    <a:cubicBezTo>
                      <a:pt x="371080" y="156038"/>
                      <a:pt x="380307" y="151112"/>
                      <a:pt x="391206" y="147327"/>
                    </a:cubicBezTo>
                    <a:cubicBezTo>
                      <a:pt x="393894" y="146382"/>
                      <a:pt x="407554" y="147545"/>
                      <a:pt x="411041" y="148307"/>
                    </a:cubicBezTo>
                    <a:cubicBezTo>
                      <a:pt x="419542" y="150160"/>
                      <a:pt x="429134" y="157012"/>
                      <a:pt x="429715" y="160819"/>
                    </a:cubicBezTo>
                    <a:cubicBezTo>
                      <a:pt x="430441" y="165498"/>
                      <a:pt x="424556" y="175925"/>
                      <a:pt x="413367" y="180357"/>
                    </a:cubicBezTo>
                    <a:cubicBezTo>
                      <a:pt x="413294" y="180393"/>
                      <a:pt x="408426" y="182253"/>
                      <a:pt x="408353" y="182289"/>
                    </a:cubicBezTo>
                    <a:cubicBezTo>
                      <a:pt x="394984" y="188029"/>
                      <a:pt x="381179" y="182311"/>
                      <a:pt x="374785" y="177269"/>
                    </a:cubicBezTo>
                    <a:cubicBezTo>
                      <a:pt x="370208" y="173701"/>
                      <a:pt x="369481" y="165912"/>
                      <a:pt x="370135" y="161822"/>
                    </a:cubicBezTo>
                    <a:close/>
                    <a:moveTo>
                      <a:pt x="132253" y="240597"/>
                    </a:moveTo>
                    <a:cubicBezTo>
                      <a:pt x="158119" y="204915"/>
                      <a:pt x="172956" y="181585"/>
                      <a:pt x="179749" y="185762"/>
                    </a:cubicBezTo>
                    <a:cubicBezTo>
                      <a:pt x="189791" y="191938"/>
                      <a:pt x="188308" y="221438"/>
                      <a:pt x="164302" y="258748"/>
                    </a:cubicBezTo>
                    <a:cubicBezTo>
                      <a:pt x="140296" y="296058"/>
                      <a:pt x="122597" y="322076"/>
                      <a:pt x="110622" y="311265"/>
                    </a:cubicBezTo>
                    <a:cubicBezTo>
                      <a:pt x="101722" y="303222"/>
                      <a:pt x="106386" y="276280"/>
                      <a:pt x="132253" y="240597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2" name="Graphic 153">
              <a:extLst>
                <a:ext uri="{FF2B5EF4-FFF2-40B4-BE49-F238E27FC236}">
                  <a16:creationId xmlns:a16="http://schemas.microsoft.com/office/drawing/2014/main" id="{8FE6508B-257A-0343-9FC8-96C1814A5E9A}"/>
                </a:ext>
              </a:extLst>
            </p:cNvPr>
            <p:cNvGrpSpPr/>
            <p:nvPr/>
          </p:nvGrpSpPr>
          <p:grpSpPr>
            <a:xfrm>
              <a:off x="9673582" y="3654220"/>
              <a:ext cx="1782150" cy="2062941"/>
              <a:chOff x="9673582" y="3654220"/>
              <a:chExt cx="1782150" cy="2062941"/>
            </a:xfrm>
            <a:solidFill>
              <a:srgbClr val="000000"/>
            </a:solidFill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A7A50D07-81F1-AB45-8D95-688B24FC1761}"/>
                  </a:ext>
                </a:extLst>
              </p:cNvPr>
              <p:cNvSpPr/>
              <p:nvPr/>
            </p:nvSpPr>
            <p:spPr>
              <a:xfrm>
                <a:off x="9673582" y="3654220"/>
                <a:ext cx="1782150" cy="2062941"/>
              </a:xfrm>
              <a:custGeom>
                <a:avLst/>
                <a:gdLst>
                  <a:gd name="connsiteX0" fmla="*/ 1769785 w 1782150"/>
                  <a:gd name="connsiteY0" fmla="*/ 1061387 h 2062941"/>
                  <a:gd name="connsiteX1" fmla="*/ 1532556 w 1782150"/>
                  <a:gd name="connsiteY1" fmla="*/ 978673 h 2062941"/>
                  <a:gd name="connsiteX2" fmla="*/ 1462223 w 1782150"/>
                  <a:gd name="connsiteY2" fmla="*/ 976849 h 2062941"/>
                  <a:gd name="connsiteX3" fmla="*/ 1462223 w 1782150"/>
                  <a:gd name="connsiteY3" fmla="*/ 993342 h 2062941"/>
                  <a:gd name="connsiteX4" fmla="*/ 1750748 w 1782150"/>
                  <a:gd name="connsiteY4" fmla="*/ 1059185 h 2062941"/>
                  <a:gd name="connsiteX5" fmla="*/ 1762228 w 1782150"/>
                  <a:gd name="connsiteY5" fmla="*/ 1119891 h 2062941"/>
                  <a:gd name="connsiteX6" fmla="*/ 1735417 w 1782150"/>
                  <a:gd name="connsiteY6" fmla="*/ 1110264 h 2062941"/>
                  <a:gd name="connsiteX7" fmla="*/ 1687100 w 1782150"/>
                  <a:gd name="connsiteY7" fmla="*/ 1072976 h 2062941"/>
                  <a:gd name="connsiteX8" fmla="*/ 1552683 w 1782150"/>
                  <a:gd name="connsiteY8" fmla="*/ 1091540 h 2062941"/>
                  <a:gd name="connsiteX9" fmla="*/ 1550575 w 1782150"/>
                  <a:gd name="connsiteY9" fmla="*/ 1103921 h 2062941"/>
                  <a:gd name="connsiteX10" fmla="*/ 1713619 w 1782150"/>
                  <a:gd name="connsiteY10" fmla="*/ 1175293 h 2062941"/>
                  <a:gd name="connsiteX11" fmla="*/ 1708170 w 1782150"/>
                  <a:gd name="connsiteY11" fmla="*/ 1301514 h 2062941"/>
                  <a:gd name="connsiteX12" fmla="*/ 1590029 w 1782150"/>
                  <a:gd name="connsiteY12" fmla="*/ 1218241 h 2062941"/>
                  <a:gd name="connsiteX13" fmla="*/ 1561110 w 1782150"/>
                  <a:gd name="connsiteY13" fmla="*/ 1170272 h 2062941"/>
                  <a:gd name="connsiteX14" fmla="*/ 1508506 w 1782150"/>
                  <a:gd name="connsiteY14" fmla="*/ 1131444 h 2062941"/>
                  <a:gd name="connsiteX15" fmla="*/ 1511922 w 1782150"/>
                  <a:gd name="connsiteY15" fmla="*/ 1184753 h 2062941"/>
                  <a:gd name="connsiteX16" fmla="*/ 1535680 w 1782150"/>
                  <a:gd name="connsiteY16" fmla="*/ 1220915 h 2062941"/>
                  <a:gd name="connsiteX17" fmla="*/ 1432724 w 1782150"/>
                  <a:gd name="connsiteY17" fmla="*/ 1131865 h 2062941"/>
                  <a:gd name="connsiteX18" fmla="*/ 1388112 w 1782150"/>
                  <a:gd name="connsiteY18" fmla="*/ 1023844 h 2062941"/>
                  <a:gd name="connsiteX19" fmla="*/ 1375978 w 1782150"/>
                  <a:gd name="connsiteY19" fmla="*/ 1025407 h 2062941"/>
                  <a:gd name="connsiteX20" fmla="*/ 1365733 w 1782150"/>
                  <a:gd name="connsiteY20" fmla="*/ 1142618 h 2062941"/>
                  <a:gd name="connsiteX21" fmla="*/ 1363190 w 1782150"/>
                  <a:gd name="connsiteY21" fmla="*/ 1146978 h 2062941"/>
                  <a:gd name="connsiteX22" fmla="*/ 1358612 w 1782150"/>
                  <a:gd name="connsiteY22" fmla="*/ 1148177 h 2062941"/>
                  <a:gd name="connsiteX23" fmla="*/ 1291840 w 1782150"/>
                  <a:gd name="connsiteY23" fmla="*/ 1074058 h 2062941"/>
                  <a:gd name="connsiteX24" fmla="*/ 1298089 w 1782150"/>
                  <a:gd name="connsiteY24" fmla="*/ 969620 h 2062941"/>
                  <a:gd name="connsiteX25" fmla="*/ 1291986 w 1782150"/>
                  <a:gd name="connsiteY25" fmla="*/ 961635 h 2062941"/>
                  <a:gd name="connsiteX26" fmla="*/ 1222670 w 1782150"/>
                  <a:gd name="connsiteY26" fmla="*/ 1023321 h 2062941"/>
                  <a:gd name="connsiteX27" fmla="*/ 1194841 w 1782150"/>
                  <a:gd name="connsiteY27" fmla="*/ 1006261 h 2062941"/>
                  <a:gd name="connsiteX28" fmla="*/ 1163381 w 1782150"/>
                  <a:gd name="connsiteY28" fmla="*/ 951419 h 2062941"/>
                  <a:gd name="connsiteX29" fmla="*/ 1184451 w 1782150"/>
                  <a:gd name="connsiteY29" fmla="*/ 911210 h 2062941"/>
                  <a:gd name="connsiteX30" fmla="*/ 1159167 w 1782150"/>
                  <a:gd name="connsiteY30" fmla="*/ 894985 h 2062941"/>
                  <a:gd name="connsiteX31" fmla="*/ 1090723 w 1782150"/>
                  <a:gd name="connsiteY31" fmla="*/ 930660 h 2062941"/>
                  <a:gd name="connsiteX32" fmla="*/ 1069913 w 1782150"/>
                  <a:gd name="connsiteY32" fmla="*/ 909975 h 2062941"/>
                  <a:gd name="connsiteX33" fmla="*/ 1074244 w 1782150"/>
                  <a:gd name="connsiteY33" fmla="*/ 878238 h 2062941"/>
                  <a:gd name="connsiteX34" fmla="*/ 1137805 w 1782150"/>
                  <a:gd name="connsiteY34" fmla="*/ 870253 h 2062941"/>
                  <a:gd name="connsiteX35" fmla="*/ 1145652 w 1782150"/>
                  <a:gd name="connsiteY35" fmla="*/ 856804 h 2062941"/>
                  <a:gd name="connsiteX36" fmla="*/ 1126834 w 1782150"/>
                  <a:gd name="connsiteY36" fmla="*/ 850010 h 2062941"/>
                  <a:gd name="connsiteX37" fmla="*/ 1222742 w 1782150"/>
                  <a:gd name="connsiteY37" fmla="*/ 797406 h 2062941"/>
                  <a:gd name="connsiteX38" fmla="*/ 1252895 w 1782150"/>
                  <a:gd name="connsiteY38" fmla="*/ 803618 h 2062941"/>
                  <a:gd name="connsiteX39" fmla="*/ 1234803 w 1782150"/>
                  <a:gd name="connsiteY39" fmla="*/ 850424 h 2062941"/>
                  <a:gd name="connsiteX40" fmla="*/ 1243377 w 1782150"/>
                  <a:gd name="connsiteY40" fmla="*/ 856942 h 2062941"/>
                  <a:gd name="connsiteX41" fmla="*/ 1314146 w 1782150"/>
                  <a:gd name="connsiteY41" fmla="*/ 801315 h 2062941"/>
                  <a:gd name="connsiteX42" fmla="*/ 1390509 w 1782150"/>
                  <a:gd name="connsiteY42" fmla="*/ 805405 h 2062941"/>
                  <a:gd name="connsiteX43" fmla="*/ 1357523 w 1782150"/>
                  <a:gd name="connsiteY43" fmla="*/ 825444 h 2062941"/>
                  <a:gd name="connsiteX44" fmla="*/ 1323664 w 1782150"/>
                  <a:gd name="connsiteY44" fmla="*/ 861904 h 2062941"/>
                  <a:gd name="connsiteX45" fmla="*/ 1332674 w 1782150"/>
                  <a:gd name="connsiteY45" fmla="*/ 868807 h 2062941"/>
                  <a:gd name="connsiteX46" fmla="*/ 1363263 w 1782150"/>
                  <a:gd name="connsiteY46" fmla="*/ 841872 h 2062941"/>
                  <a:gd name="connsiteX47" fmla="*/ 1396322 w 1782150"/>
                  <a:gd name="connsiteY47" fmla="*/ 819792 h 2062941"/>
                  <a:gd name="connsiteX48" fmla="*/ 1526380 w 1782150"/>
                  <a:gd name="connsiteY48" fmla="*/ 845687 h 2062941"/>
                  <a:gd name="connsiteX49" fmla="*/ 1627447 w 1782150"/>
                  <a:gd name="connsiteY49" fmla="*/ 905325 h 2062941"/>
                  <a:gd name="connsiteX50" fmla="*/ 1483294 w 1782150"/>
                  <a:gd name="connsiteY50" fmla="*/ 900515 h 2062941"/>
                  <a:gd name="connsiteX51" fmla="*/ 1418338 w 1782150"/>
                  <a:gd name="connsiteY51" fmla="*/ 885307 h 2062941"/>
                  <a:gd name="connsiteX52" fmla="*/ 1352364 w 1782150"/>
                  <a:gd name="connsiteY52" fmla="*/ 892326 h 2062941"/>
                  <a:gd name="connsiteX53" fmla="*/ 1344808 w 1782150"/>
                  <a:gd name="connsiteY53" fmla="*/ 918396 h 2062941"/>
                  <a:gd name="connsiteX54" fmla="*/ 1376269 w 1782150"/>
                  <a:gd name="connsiteY54" fmla="*/ 937774 h 2062941"/>
                  <a:gd name="connsiteX55" fmla="*/ 1531539 w 1782150"/>
                  <a:gd name="connsiteY55" fmla="*/ 904453 h 2062941"/>
                  <a:gd name="connsiteX56" fmla="*/ 1652805 w 1782150"/>
                  <a:gd name="connsiteY56" fmla="*/ 932353 h 2062941"/>
                  <a:gd name="connsiteX57" fmla="*/ 1719869 w 1782150"/>
                  <a:gd name="connsiteY57" fmla="*/ 1001102 h 2062941"/>
                  <a:gd name="connsiteX58" fmla="*/ 1721830 w 1782150"/>
                  <a:gd name="connsiteY58" fmla="*/ 1000281 h 2062941"/>
                  <a:gd name="connsiteX59" fmla="*/ 1637111 w 1782150"/>
                  <a:gd name="connsiteY59" fmla="*/ 909590 h 2062941"/>
                  <a:gd name="connsiteX60" fmla="*/ 1507416 w 1782150"/>
                  <a:gd name="connsiteY60" fmla="*/ 824914 h 2062941"/>
                  <a:gd name="connsiteX61" fmla="*/ 1421316 w 1782150"/>
                  <a:gd name="connsiteY61" fmla="*/ 796519 h 2062941"/>
                  <a:gd name="connsiteX62" fmla="*/ 1308769 w 1782150"/>
                  <a:gd name="connsiteY62" fmla="*/ 784378 h 2062941"/>
                  <a:gd name="connsiteX63" fmla="*/ 1251515 w 1782150"/>
                  <a:gd name="connsiteY63" fmla="*/ 837295 h 2062941"/>
                  <a:gd name="connsiteX64" fmla="*/ 1267136 w 1782150"/>
                  <a:gd name="connsiteY64" fmla="*/ 806132 h 2062941"/>
                  <a:gd name="connsiteX65" fmla="*/ 1267427 w 1782150"/>
                  <a:gd name="connsiteY65" fmla="*/ 802579 h 2062941"/>
                  <a:gd name="connsiteX66" fmla="*/ 1356869 w 1782150"/>
                  <a:gd name="connsiteY66" fmla="*/ 710848 h 2062941"/>
                  <a:gd name="connsiteX67" fmla="*/ 1340666 w 1782150"/>
                  <a:gd name="connsiteY67" fmla="*/ 666592 h 2062941"/>
                  <a:gd name="connsiteX68" fmla="*/ 1343718 w 1782150"/>
                  <a:gd name="connsiteY68" fmla="*/ 654502 h 2062941"/>
                  <a:gd name="connsiteX69" fmla="*/ 1343427 w 1782150"/>
                  <a:gd name="connsiteY69" fmla="*/ 615506 h 2062941"/>
                  <a:gd name="connsiteX70" fmla="*/ 1275056 w 1782150"/>
                  <a:gd name="connsiteY70" fmla="*/ 610362 h 2062941"/>
                  <a:gd name="connsiteX71" fmla="*/ 1176096 w 1782150"/>
                  <a:gd name="connsiteY71" fmla="*/ 626325 h 2062941"/>
                  <a:gd name="connsiteX72" fmla="*/ 1297508 w 1782150"/>
                  <a:gd name="connsiteY72" fmla="*/ 549300 h 2062941"/>
                  <a:gd name="connsiteX73" fmla="*/ 1251515 w 1782150"/>
                  <a:gd name="connsiteY73" fmla="*/ 509077 h 2062941"/>
                  <a:gd name="connsiteX74" fmla="*/ 1209228 w 1782150"/>
                  <a:gd name="connsiteY74" fmla="*/ 536360 h 2062941"/>
                  <a:gd name="connsiteX75" fmla="*/ 1164761 w 1782150"/>
                  <a:gd name="connsiteY75" fmla="*/ 554314 h 2062941"/>
                  <a:gd name="connsiteX76" fmla="*/ 1186122 w 1782150"/>
                  <a:gd name="connsiteY76" fmla="*/ 521828 h 2062941"/>
                  <a:gd name="connsiteX77" fmla="*/ 1068206 w 1782150"/>
                  <a:gd name="connsiteY77" fmla="*/ 450638 h 2062941"/>
                  <a:gd name="connsiteX78" fmla="*/ 1002966 w 1782150"/>
                  <a:gd name="connsiteY78" fmla="*/ 493412 h 2062941"/>
                  <a:gd name="connsiteX79" fmla="*/ 1041642 w 1782150"/>
                  <a:gd name="connsiteY79" fmla="*/ 568482 h 2062941"/>
                  <a:gd name="connsiteX80" fmla="*/ 1021283 w 1782150"/>
                  <a:gd name="connsiteY80" fmla="*/ 565460 h 2062941"/>
                  <a:gd name="connsiteX81" fmla="*/ 937727 w 1782150"/>
                  <a:gd name="connsiteY81" fmla="*/ 573394 h 2062941"/>
                  <a:gd name="connsiteX82" fmla="*/ 917099 w 1782150"/>
                  <a:gd name="connsiteY82" fmla="*/ 644635 h 2062941"/>
                  <a:gd name="connsiteX83" fmla="*/ 969812 w 1782150"/>
                  <a:gd name="connsiteY83" fmla="*/ 790852 h 2062941"/>
                  <a:gd name="connsiteX84" fmla="*/ 1073677 w 1782150"/>
                  <a:gd name="connsiteY84" fmla="*/ 778863 h 2062941"/>
                  <a:gd name="connsiteX85" fmla="*/ 1075668 w 1782150"/>
                  <a:gd name="connsiteY85" fmla="*/ 783731 h 2062941"/>
                  <a:gd name="connsiteX86" fmla="*/ 993383 w 1782150"/>
                  <a:gd name="connsiteY86" fmla="*/ 944843 h 2062941"/>
                  <a:gd name="connsiteX87" fmla="*/ 949461 w 1782150"/>
                  <a:gd name="connsiteY87" fmla="*/ 920248 h 2062941"/>
                  <a:gd name="connsiteX88" fmla="*/ 839536 w 1782150"/>
                  <a:gd name="connsiteY88" fmla="*/ 948948 h 2062941"/>
                  <a:gd name="connsiteX89" fmla="*/ 664089 w 1782150"/>
                  <a:gd name="connsiteY89" fmla="*/ 260252 h 2062941"/>
                  <a:gd name="connsiteX90" fmla="*/ 839464 w 1782150"/>
                  <a:gd name="connsiteY90" fmla="*/ 172380 h 2062941"/>
                  <a:gd name="connsiteX91" fmla="*/ 775183 w 1782150"/>
                  <a:gd name="connsiteY91" fmla="*/ 126525 h 2062941"/>
                  <a:gd name="connsiteX92" fmla="*/ 741681 w 1782150"/>
                  <a:gd name="connsiteY92" fmla="*/ 131284 h 2062941"/>
                  <a:gd name="connsiteX93" fmla="*/ 768753 w 1782150"/>
                  <a:gd name="connsiteY93" fmla="*/ 52487 h 2062941"/>
                  <a:gd name="connsiteX94" fmla="*/ 678962 w 1782150"/>
                  <a:gd name="connsiteY94" fmla="*/ 91780 h 2062941"/>
                  <a:gd name="connsiteX95" fmla="*/ 638695 w 1782150"/>
                  <a:gd name="connsiteY95" fmla="*/ 141108 h 2062941"/>
                  <a:gd name="connsiteX96" fmla="*/ 635680 w 1782150"/>
                  <a:gd name="connsiteY96" fmla="*/ 124818 h 2062941"/>
                  <a:gd name="connsiteX97" fmla="*/ 648148 w 1782150"/>
                  <a:gd name="connsiteY97" fmla="*/ 97745 h 2062941"/>
                  <a:gd name="connsiteX98" fmla="*/ 684368 w 1782150"/>
                  <a:gd name="connsiteY98" fmla="*/ 59418 h 2062941"/>
                  <a:gd name="connsiteX99" fmla="*/ 656155 w 1782150"/>
                  <a:gd name="connsiteY99" fmla="*/ 14530 h 2062941"/>
                  <a:gd name="connsiteX100" fmla="*/ 597629 w 1782150"/>
                  <a:gd name="connsiteY100" fmla="*/ 34613 h 2062941"/>
                  <a:gd name="connsiteX101" fmla="*/ 551811 w 1782150"/>
                  <a:gd name="connsiteY101" fmla="*/ 88547 h 2062941"/>
                  <a:gd name="connsiteX102" fmla="*/ 551440 w 1782150"/>
                  <a:gd name="connsiteY102" fmla="*/ 88467 h 2062941"/>
                  <a:gd name="connsiteX103" fmla="*/ 563603 w 1782150"/>
                  <a:gd name="connsiteY103" fmla="*/ 55851 h 2062941"/>
                  <a:gd name="connsiteX104" fmla="*/ 573419 w 1782150"/>
                  <a:gd name="connsiteY104" fmla="*/ 19471 h 2062941"/>
                  <a:gd name="connsiteX105" fmla="*/ 550263 w 1782150"/>
                  <a:gd name="connsiteY105" fmla="*/ 7010 h 2062941"/>
                  <a:gd name="connsiteX106" fmla="*/ 494963 w 1782150"/>
                  <a:gd name="connsiteY106" fmla="*/ 16804 h 2062941"/>
                  <a:gd name="connsiteX107" fmla="*/ 442897 w 1782150"/>
                  <a:gd name="connsiteY107" fmla="*/ 17197 h 2062941"/>
                  <a:gd name="connsiteX108" fmla="*/ 439605 w 1782150"/>
                  <a:gd name="connsiteY108" fmla="*/ 57108 h 2062941"/>
                  <a:gd name="connsiteX109" fmla="*/ 437847 w 1782150"/>
                  <a:gd name="connsiteY109" fmla="*/ 61889 h 2062941"/>
                  <a:gd name="connsiteX110" fmla="*/ 437621 w 1782150"/>
                  <a:gd name="connsiteY110" fmla="*/ 61751 h 2062941"/>
                  <a:gd name="connsiteX111" fmla="*/ 427239 w 1782150"/>
                  <a:gd name="connsiteY111" fmla="*/ 52312 h 2062941"/>
                  <a:gd name="connsiteX112" fmla="*/ 407846 w 1782150"/>
                  <a:gd name="connsiteY112" fmla="*/ 20292 h 2062941"/>
                  <a:gd name="connsiteX113" fmla="*/ 333989 w 1782150"/>
                  <a:gd name="connsiteY113" fmla="*/ 19849 h 2062941"/>
                  <a:gd name="connsiteX114" fmla="*/ 293003 w 1782150"/>
                  <a:gd name="connsiteY114" fmla="*/ 23700 h 2062941"/>
                  <a:gd name="connsiteX115" fmla="*/ 284197 w 1782150"/>
                  <a:gd name="connsiteY115" fmla="*/ 32506 h 2062941"/>
                  <a:gd name="connsiteX116" fmla="*/ 311262 w 1782150"/>
                  <a:gd name="connsiteY116" fmla="*/ 68668 h 2062941"/>
                  <a:gd name="connsiteX117" fmla="*/ 233700 w 1782150"/>
                  <a:gd name="connsiteY117" fmla="*/ 49682 h 2062941"/>
                  <a:gd name="connsiteX118" fmla="*/ 107093 w 1782150"/>
                  <a:gd name="connsiteY118" fmla="*/ 50089 h 2062941"/>
                  <a:gd name="connsiteX119" fmla="*/ 103002 w 1782150"/>
                  <a:gd name="connsiteY119" fmla="*/ 65587 h 2062941"/>
                  <a:gd name="connsiteX120" fmla="*/ 209926 w 1782150"/>
                  <a:gd name="connsiteY120" fmla="*/ 105222 h 2062941"/>
                  <a:gd name="connsiteX121" fmla="*/ 230575 w 1782150"/>
                  <a:gd name="connsiteY121" fmla="*/ 142045 h 2062941"/>
                  <a:gd name="connsiteX122" fmla="*/ 390408 w 1782150"/>
                  <a:gd name="connsiteY122" fmla="*/ 135171 h 2062941"/>
                  <a:gd name="connsiteX123" fmla="*/ 356985 w 1782150"/>
                  <a:gd name="connsiteY123" fmla="*/ 147465 h 2062941"/>
                  <a:gd name="connsiteX124" fmla="*/ 317918 w 1782150"/>
                  <a:gd name="connsiteY124" fmla="*/ 177357 h 2062941"/>
                  <a:gd name="connsiteX125" fmla="*/ 362340 w 1782150"/>
                  <a:gd name="connsiteY125" fmla="*/ 211361 h 2062941"/>
                  <a:gd name="connsiteX126" fmla="*/ 529301 w 1782150"/>
                  <a:gd name="connsiteY126" fmla="*/ 194678 h 2062941"/>
                  <a:gd name="connsiteX127" fmla="*/ 491868 w 1782150"/>
                  <a:gd name="connsiteY127" fmla="*/ 242756 h 2062941"/>
                  <a:gd name="connsiteX128" fmla="*/ 589157 w 1782150"/>
                  <a:gd name="connsiteY128" fmla="*/ 254723 h 2062941"/>
                  <a:gd name="connsiteX129" fmla="*/ 636407 w 1782150"/>
                  <a:gd name="connsiteY129" fmla="*/ 253866 h 2062941"/>
                  <a:gd name="connsiteX130" fmla="*/ 639131 w 1782150"/>
                  <a:gd name="connsiteY130" fmla="*/ 263238 h 2062941"/>
                  <a:gd name="connsiteX131" fmla="*/ 661524 w 1782150"/>
                  <a:gd name="connsiteY131" fmla="*/ 297286 h 2062941"/>
                  <a:gd name="connsiteX132" fmla="*/ 710605 w 1782150"/>
                  <a:gd name="connsiteY132" fmla="*/ 390252 h 2062941"/>
                  <a:gd name="connsiteX133" fmla="*/ 819846 w 1782150"/>
                  <a:gd name="connsiteY133" fmla="*/ 994076 h 2062941"/>
                  <a:gd name="connsiteX134" fmla="*/ 590981 w 1782150"/>
                  <a:gd name="connsiteY134" fmla="*/ 531368 h 2062941"/>
                  <a:gd name="connsiteX135" fmla="*/ 638666 w 1782150"/>
                  <a:gd name="connsiteY135" fmla="*/ 536600 h 2062941"/>
                  <a:gd name="connsiteX136" fmla="*/ 680234 w 1782150"/>
                  <a:gd name="connsiteY136" fmla="*/ 479069 h 2062941"/>
                  <a:gd name="connsiteX137" fmla="*/ 578317 w 1782150"/>
                  <a:gd name="connsiteY137" fmla="*/ 450863 h 2062941"/>
                  <a:gd name="connsiteX138" fmla="*/ 559825 w 1782150"/>
                  <a:gd name="connsiteY138" fmla="*/ 452861 h 2062941"/>
                  <a:gd name="connsiteX139" fmla="*/ 542053 w 1782150"/>
                  <a:gd name="connsiteY139" fmla="*/ 458710 h 2062941"/>
                  <a:gd name="connsiteX140" fmla="*/ 542765 w 1782150"/>
                  <a:gd name="connsiteY140" fmla="*/ 463964 h 2062941"/>
                  <a:gd name="connsiteX141" fmla="*/ 662004 w 1782150"/>
                  <a:gd name="connsiteY141" fmla="*/ 481169 h 2062941"/>
                  <a:gd name="connsiteX142" fmla="*/ 674385 w 1782150"/>
                  <a:gd name="connsiteY142" fmla="*/ 522497 h 2062941"/>
                  <a:gd name="connsiteX143" fmla="*/ 629555 w 1782150"/>
                  <a:gd name="connsiteY143" fmla="*/ 516226 h 2062941"/>
                  <a:gd name="connsiteX144" fmla="*/ 575127 w 1782150"/>
                  <a:gd name="connsiteY144" fmla="*/ 520361 h 2062941"/>
                  <a:gd name="connsiteX145" fmla="*/ 528095 w 1782150"/>
                  <a:gd name="connsiteY145" fmla="*/ 515187 h 2062941"/>
                  <a:gd name="connsiteX146" fmla="*/ 467992 w 1782150"/>
                  <a:gd name="connsiteY146" fmla="*/ 499319 h 2062941"/>
                  <a:gd name="connsiteX147" fmla="*/ 423889 w 1782150"/>
                  <a:gd name="connsiteY147" fmla="*/ 532407 h 2062941"/>
                  <a:gd name="connsiteX148" fmla="*/ 329513 w 1782150"/>
                  <a:gd name="connsiteY148" fmla="*/ 532313 h 2062941"/>
                  <a:gd name="connsiteX149" fmla="*/ 409510 w 1782150"/>
                  <a:gd name="connsiteY149" fmla="*/ 458819 h 2062941"/>
                  <a:gd name="connsiteX150" fmla="*/ 319654 w 1782150"/>
                  <a:gd name="connsiteY150" fmla="*/ 433513 h 2062941"/>
                  <a:gd name="connsiteX151" fmla="*/ 235116 w 1782150"/>
                  <a:gd name="connsiteY151" fmla="*/ 422519 h 2062941"/>
                  <a:gd name="connsiteX152" fmla="*/ 100561 w 1782150"/>
                  <a:gd name="connsiteY152" fmla="*/ 406077 h 2062941"/>
                  <a:gd name="connsiteX153" fmla="*/ 165815 w 1782150"/>
                  <a:gd name="connsiteY153" fmla="*/ 298587 h 2062941"/>
                  <a:gd name="connsiteX154" fmla="*/ 242455 w 1782150"/>
                  <a:gd name="connsiteY154" fmla="*/ 273759 h 2062941"/>
                  <a:gd name="connsiteX155" fmla="*/ 271409 w 1782150"/>
                  <a:gd name="connsiteY155" fmla="*/ 258007 h 2062941"/>
                  <a:gd name="connsiteX156" fmla="*/ 390234 w 1782150"/>
                  <a:gd name="connsiteY156" fmla="*/ 287383 h 2062941"/>
                  <a:gd name="connsiteX157" fmla="*/ 466953 w 1782150"/>
                  <a:gd name="connsiteY157" fmla="*/ 298681 h 2062941"/>
                  <a:gd name="connsiteX158" fmla="*/ 578070 w 1782150"/>
                  <a:gd name="connsiteY158" fmla="*/ 363899 h 2062941"/>
                  <a:gd name="connsiteX159" fmla="*/ 531735 w 1782150"/>
                  <a:gd name="connsiteY159" fmla="*/ 444484 h 2062941"/>
                  <a:gd name="connsiteX160" fmla="*/ 536124 w 1782150"/>
                  <a:gd name="connsiteY160" fmla="*/ 460389 h 2062941"/>
                  <a:gd name="connsiteX161" fmla="*/ 514334 w 1782150"/>
                  <a:gd name="connsiteY161" fmla="*/ 294888 h 2062941"/>
                  <a:gd name="connsiteX162" fmla="*/ 471597 w 1782150"/>
                  <a:gd name="connsiteY162" fmla="*/ 281861 h 2062941"/>
                  <a:gd name="connsiteX163" fmla="*/ 391200 w 1782150"/>
                  <a:gd name="connsiteY163" fmla="*/ 269131 h 2062941"/>
                  <a:gd name="connsiteX164" fmla="*/ 307491 w 1782150"/>
                  <a:gd name="connsiteY164" fmla="*/ 238913 h 2062941"/>
                  <a:gd name="connsiteX165" fmla="*/ 192691 w 1782150"/>
                  <a:gd name="connsiteY165" fmla="*/ 281723 h 2062941"/>
                  <a:gd name="connsiteX166" fmla="*/ 140516 w 1782150"/>
                  <a:gd name="connsiteY166" fmla="*/ 283757 h 2062941"/>
                  <a:gd name="connsiteX167" fmla="*/ 86458 w 1782150"/>
                  <a:gd name="connsiteY167" fmla="*/ 344608 h 2062941"/>
                  <a:gd name="connsiteX168" fmla="*/ 82927 w 1782150"/>
                  <a:gd name="connsiteY168" fmla="*/ 408700 h 2062941"/>
                  <a:gd name="connsiteX169" fmla="*/ 87606 w 1782150"/>
                  <a:gd name="connsiteY169" fmla="*/ 420202 h 2062941"/>
                  <a:gd name="connsiteX170" fmla="*/ 211248 w 1782150"/>
                  <a:gd name="connsiteY170" fmla="*/ 428150 h 2062941"/>
                  <a:gd name="connsiteX171" fmla="*/ 306212 w 1782150"/>
                  <a:gd name="connsiteY171" fmla="*/ 453566 h 2062941"/>
                  <a:gd name="connsiteX172" fmla="*/ 392014 w 1782150"/>
                  <a:gd name="connsiteY172" fmla="*/ 450115 h 2062941"/>
                  <a:gd name="connsiteX173" fmla="*/ 306815 w 1782150"/>
                  <a:gd name="connsiteY173" fmla="*/ 528113 h 2062941"/>
                  <a:gd name="connsiteX174" fmla="*/ 308559 w 1782150"/>
                  <a:gd name="connsiteY174" fmla="*/ 541657 h 2062941"/>
                  <a:gd name="connsiteX175" fmla="*/ 441342 w 1782150"/>
                  <a:gd name="connsiteY175" fmla="*/ 541759 h 2062941"/>
                  <a:gd name="connsiteX176" fmla="*/ 491417 w 1782150"/>
                  <a:gd name="connsiteY176" fmla="*/ 506316 h 2062941"/>
                  <a:gd name="connsiteX177" fmla="*/ 503588 w 1782150"/>
                  <a:gd name="connsiteY177" fmla="*/ 513247 h 2062941"/>
                  <a:gd name="connsiteX178" fmla="*/ 525603 w 1782150"/>
                  <a:gd name="connsiteY178" fmla="*/ 534391 h 2062941"/>
                  <a:gd name="connsiteX179" fmla="*/ 574604 w 1782150"/>
                  <a:gd name="connsiteY179" fmla="*/ 538787 h 2062941"/>
                  <a:gd name="connsiteX180" fmla="*/ 776920 w 1782150"/>
                  <a:gd name="connsiteY180" fmla="*/ 921498 h 2062941"/>
                  <a:gd name="connsiteX181" fmla="*/ 843707 w 1782150"/>
                  <a:gd name="connsiteY181" fmla="*/ 1325753 h 2062941"/>
                  <a:gd name="connsiteX182" fmla="*/ 723792 w 1782150"/>
                  <a:gd name="connsiteY182" fmla="*/ 1175111 h 2062941"/>
                  <a:gd name="connsiteX183" fmla="*/ 738411 w 1782150"/>
                  <a:gd name="connsiteY183" fmla="*/ 1119441 h 2062941"/>
                  <a:gd name="connsiteX184" fmla="*/ 738549 w 1782150"/>
                  <a:gd name="connsiteY184" fmla="*/ 1118685 h 2062941"/>
                  <a:gd name="connsiteX185" fmla="*/ 780306 w 1782150"/>
                  <a:gd name="connsiteY185" fmla="*/ 987443 h 2062941"/>
                  <a:gd name="connsiteX186" fmla="*/ 723378 w 1782150"/>
                  <a:gd name="connsiteY186" fmla="*/ 958183 h 2062941"/>
                  <a:gd name="connsiteX187" fmla="*/ 686351 w 1782150"/>
                  <a:gd name="connsiteY187" fmla="*/ 993713 h 2062941"/>
                  <a:gd name="connsiteX188" fmla="*/ 685610 w 1782150"/>
                  <a:gd name="connsiteY188" fmla="*/ 993321 h 2062941"/>
                  <a:gd name="connsiteX189" fmla="*/ 694366 w 1782150"/>
                  <a:gd name="connsiteY189" fmla="*/ 962172 h 2062941"/>
                  <a:gd name="connsiteX190" fmla="*/ 625740 w 1782150"/>
                  <a:gd name="connsiteY190" fmla="*/ 894542 h 2062941"/>
                  <a:gd name="connsiteX191" fmla="*/ 570869 w 1782150"/>
                  <a:gd name="connsiteY191" fmla="*/ 883651 h 2062941"/>
                  <a:gd name="connsiteX192" fmla="*/ 577474 w 1782150"/>
                  <a:gd name="connsiteY192" fmla="*/ 994970 h 2062941"/>
                  <a:gd name="connsiteX193" fmla="*/ 576798 w 1782150"/>
                  <a:gd name="connsiteY193" fmla="*/ 994919 h 2062941"/>
                  <a:gd name="connsiteX194" fmla="*/ 539888 w 1782150"/>
                  <a:gd name="connsiteY194" fmla="*/ 887647 h 2062941"/>
                  <a:gd name="connsiteX195" fmla="*/ 501124 w 1782150"/>
                  <a:gd name="connsiteY195" fmla="*/ 887000 h 2062941"/>
                  <a:gd name="connsiteX196" fmla="*/ 481892 w 1782150"/>
                  <a:gd name="connsiteY196" fmla="*/ 887167 h 2062941"/>
                  <a:gd name="connsiteX197" fmla="*/ 462427 w 1782150"/>
                  <a:gd name="connsiteY197" fmla="*/ 880439 h 2062941"/>
                  <a:gd name="connsiteX198" fmla="*/ 428423 w 1782150"/>
                  <a:gd name="connsiteY198" fmla="*/ 907097 h 2062941"/>
                  <a:gd name="connsiteX199" fmla="*/ 458227 w 1782150"/>
                  <a:gd name="connsiteY199" fmla="*/ 956287 h 2062941"/>
                  <a:gd name="connsiteX200" fmla="*/ 463241 w 1782150"/>
                  <a:gd name="connsiteY200" fmla="*/ 981376 h 2062941"/>
                  <a:gd name="connsiteX201" fmla="*/ 463103 w 1782150"/>
                  <a:gd name="connsiteY201" fmla="*/ 981666 h 2062941"/>
                  <a:gd name="connsiteX202" fmla="*/ 462819 w 1782150"/>
                  <a:gd name="connsiteY202" fmla="*/ 981732 h 2062941"/>
                  <a:gd name="connsiteX203" fmla="*/ 427660 w 1782150"/>
                  <a:gd name="connsiteY203" fmla="*/ 934802 h 2062941"/>
                  <a:gd name="connsiteX204" fmla="*/ 347555 w 1782150"/>
                  <a:gd name="connsiteY204" fmla="*/ 934482 h 2062941"/>
                  <a:gd name="connsiteX205" fmla="*/ 255744 w 1782150"/>
                  <a:gd name="connsiteY205" fmla="*/ 936204 h 2062941"/>
                  <a:gd name="connsiteX206" fmla="*/ 264535 w 1782150"/>
                  <a:gd name="connsiteY206" fmla="*/ 958764 h 2062941"/>
                  <a:gd name="connsiteX207" fmla="*/ 264179 w 1782150"/>
                  <a:gd name="connsiteY207" fmla="*/ 959527 h 2062941"/>
                  <a:gd name="connsiteX208" fmla="*/ 160620 w 1782150"/>
                  <a:gd name="connsiteY208" fmla="*/ 984130 h 2062941"/>
                  <a:gd name="connsiteX209" fmla="*/ 126631 w 1782150"/>
                  <a:gd name="connsiteY209" fmla="*/ 999293 h 2062941"/>
                  <a:gd name="connsiteX210" fmla="*/ 146197 w 1782150"/>
                  <a:gd name="connsiteY210" fmla="*/ 1023932 h 2062941"/>
                  <a:gd name="connsiteX211" fmla="*/ 76162 w 1782150"/>
                  <a:gd name="connsiteY211" fmla="*/ 1040265 h 2062941"/>
                  <a:gd name="connsiteX212" fmla="*/ 2342 w 1782150"/>
                  <a:gd name="connsiteY212" fmla="*/ 1094490 h 2062941"/>
                  <a:gd name="connsiteX213" fmla="*/ 5807 w 1782150"/>
                  <a:gd name="connsiteY213" fmla="*/ 1107626 h 2062941"/>
                  <a:gd name="connsiteX214" fmla="*/ 54837 w 1782150"/>
                  <a:gd name="connsiteY214" fmla="*/ 1103964 h 2062941"/>
                  <a:gd name="connsiteX215" fmla="*/ 201730 w 1782150"/>
                  <a:gd name="connsiteY215" fmla="*/ 1072373 h 2062941"/>
                  <a:gd name="connsiteX216" fmla="*/ 118725 w 1782150"/>
                  <a:gd name="connsiteY216" fmla="*/ 1111419 h 2062941"/>
                  <a:gd name="connsiteX217" fmla="*/ 120535 w 1782150"/>
                  <a:gd name="connsiteY217" fmla="*/ 1125435 h 2062941"/>
                  <a:gd name="connsiteX218" fmla="*/ 217627 w 1782150"/>
                  <a:gd name="connsiteY218" fmla="*/ 1128021 h 2062941"/>
                  <a:gd name="connsiteX219" fmla="*/ 365051 w 1782150"/>
                  <a:gd name="connsiteY219" fmla="*/ 1073339 h 2062941"/>
                  <a:gd name="connsiteX220" fmla="*/ 326941 w 1782150"/>
                  <a:gd name="connsiteY220" fmla="*/ 1098355 h 2062941"/>
                  <a:gd name="connsiteX221" fmla="*/ 279401 w 1782150"/>
                  <a:gd name="connsiteY221" fmla="*/ 1131327 h 2062941"/>
                  <a:gd name="connsiteX222" fmla="*/ 282300 w 1782150"/>
                  <a:gd name="connsiteY222" fmla="*/ 1142386 h 2062941"/>
                  <a:gd name="connsiteX223" fmla="*/ 354305 w 1782150"/>
                  <a:gd name="connsiteY223" fmla="*/ 1157056 h 2062941"/>
                  <a:gd name="connsiteX224" fmla="*/ 466685 w 1782150"/>
                  <a:gd name="connsiteY224" fmla="*/ 1121170 h 2062941"/>
                  <a:gd name="connsiteX225" fmla="*/ 506451 w 1782150"/>
                  <a:gd name="connsiteY225" fmla="*/ 1103754 h 2062941"/>
                  <a:gd name="connsiteX226" fmla="*/ 482052 w 1782150"/>
                  <a:gd name="connsiteY226" fmla="*/ 1127244 h 2062941"/>
                  <a:gd name="connsiteX227" fmla="*/ 450337 w 1782150"/>
                  <a:gd name="connsiteY227" fmla="*/ 1168790 h 2062941"/>
                  <a:gd name="connsiteX228" fmla="*/ 599925 w 1782150"/>
                  <a:gd name="connsiteY228" fmla="*/ 1180321 h 2062941"/>
                  <a:gd name="connsiteX229" fmla="*/ 623444 w 1782150"/>
                  <a:gd name="connsiteY229" fmla="*/ 1140148 h 2062941"/>
                  <a:gd name="connsiteX230" fmla="*/ 632222 w 1782150"/>
                  <a:gd name="connsiteY230" fmla="*/ 1175503 h 2062941"/>
                  <a:gd name="connsiteX231" fmla="*/ 703710 w 1782150"/>
                  <a:gd name="connsiteY231" fmla="*/ 1181941 h 2062941"/>
                  <a:gd name="connsiteX232" fmla="*/ 708004 w 1782150"/>
                  <a:gd name="connsiteY232" fmla="*/ 1188044 h 2062941"/>
                  <a:gd name="connsiteX233" fmla="*/ 801783 w 1782150"/>
                  <a:gd name="connsiteY233" fmla="*/ 1284120 h 2062941"/>
                  <a:gd name="connsiteX234" fmla="*/ 839246 w 1782150"/>
                  <a:gd name="connsiteY234" fmla="*/ 1378009 h 2062941"/>
                  <a:gd name="connsiteX235" fmla="*/ 844397 w 1782150"/>
                  <a:gd name="connsiteY235" fmla="*/ 1414265 h 2062941"/>
                  <a:gd name="connsiteX236" fmla="*/ 836674 w 1782150"/>
                  <a:gd name="connsiteY236" fmla="*/ 1570363 h 2062941"/>
                  <a:gd name="connsiteX237" fmla="*/ 660391 w 1782150"/>
                  <a:gd name="connsiteY237" fmla="*/ 1622997 h 2062941"/>
                  <a:gd name="connsiteX238" fmla="*/ 651752 w 1782150"/>
                  <a:gd name="connsiteY238" fmla="*/ 1638364 h 2062941"/>
                  <a:gd name="connsiteX239" fmla="*/ 665107 w 1782150"/>
                  <a:gd name="connsiteY239" fmla="*/ 1718680 h 2062941"/>
                  <a:gd name="connsiteX240" fmla="*/ 750800 w 1782150"/>
                  <a:gd name="connsiteY240" fmla="*/ 2025551 h 2062941"/>
                  <a:gd name="connsiteX241" fmla="*/ 972726 w 1782150"/>
                  <a:gd name="connsiteY241" fmla="*/ 2055378 h 2062941"/>
                  <a:gd name="connsiteX242" fmla="*/ 1104891 w 1782150"/>
                  <a:gd name="connsiteY242" fmla="*/ 1869111 h 2062941"/>
                  <a:gd name="connsiteX243" fmla="*/ 1134754 w 1782150"/>
                  <a:gd name="connsiteY243" fmla="*/ 1672695 h 2062941"/>
                  <a:gd name="connsiteX244" fmla="*/ 1136497 w 1782150"/>
                  <a:gd name="connsiteY244" fmla="*/ 1646625 h 2062941"/>
                  <a:gd name="connsiteX245" fmla="*/ 1136570 w 1782150"/>
                  <a:gd name="connsiteY245" fmla="*/ 1640050 h 2062941"/>
                  <a:gd name="connsiteX246" fmla="*/ 969870 w 1782150"/>
                  <a:gd name="connsiteY246" fmla="*/ 1571846 h 2062941"/>
                  <a:gd name="connsiteX247" fmla="*/ 987832 w 1782150"/>
                  <a:gd name="connsiteY247" fmla="*/ 1331311 h 2062941"/>
                  <a:gd name="connsiteX248" fmla="*/ 1057983 w 1782150"/>
                  <a:gd name="connsiteY248" fmla="*/ 1231116 h 2062941"/>
                  <a:gd name="connsiteX249" fmla="*/ 1073619 w 1782150"/>
                  <a:gd name="connsiteY249" fmla="*/ 1165753 h 2062941"/>
                  <a:gd name="connsiteX250" fmla="*/ 1088543 w 1782150"/>
                  <a:gd name="connsiteY250" fmla="*/ 1272015 h 2062941"/>
                  <a:gd name="connsiteX251" fmla="*/ 1194624 w 1782150"/>
                  <a:gd name="connsiteY251" fmla="*/ 1380326 h 2062941"/>
                  <a:gd name="connsiteX252" fmla="*/ 1182199 w 1782150"/>
                  <a:gd name="connsiteY252" fmla="*/ 1295854 h 2062941"/>
                  <a:gd name="connsiteX253" fmla="*/ 1178929 w 1782150"/>
                  <a:gd name="connsiteY253" fmla="*/ 1232482 h 2062941"/>
                  <a:gd name="connsiteX254" fmla="*/ 1210972 w 1782150"/>
                  <a:gd name="connsiteY254" fmla="*/ 1332416 h 2062941"/>
                  <a:gd name="connsiteX255" fmla="*/ 1340302 w 1782150"/>
                  <a:gd name="connsiteY255" fmla="*/ 1440669 h 2062941"/>
                  <a:gd name="connsiteX256" fmla="*/ 1351928 w 1782150"/>
                  <a:gd name="connsiteY256" fmla="*/ 1429051 h 2062941"/>
                  <a:gd name="connsiteX257" fmla="*/ 1355707 w 1782150"/>
                  <a:gd name="connsiteY257" fmla="*/ 1366848 h 2062941"/>
                  <a:gd name="connsiteX258" fmla="*/ 1397267 w 1782150"/>
                  <a:gd name="connsiteY258" fmla="*/ 1254672 h 2062941"/>
                  <a:gd name="connsiteX259" fmla="*/ 1371764 w 1782150"/>
                  <a:gd name="connsiteY259" fmla="*/ 1212370 h 2062941"/>
                  <a:gd name="connsiteX260" fmla="*/ 1369584 w 1782150"/>
                  <a:gd name="connsiteY260" fmla="*/ 1162352 h 2062941"/>
                  <a:gd name="connsiteX261" fmla="*/ 1386514 w 1782150"/>
                  <a:gd name="connsiteY261" fmla="*/ 1044559 h 2062941"/>
                  <a:gd name="connsiteX262" fmla="*/ 1420444 w 1782150"/>
                  <a:gd name="connsiteY262" fmla="*/ 1142059 h 2062941"/>
                  <a:gd name="connsiteX263" fmla="*/ 1494338 w 1782150"/>
                  <a:gd name="connsiteY263" fmla="*/ 1219948 h 2062941"/>
                  <a:gd name="connsiteX264" fmla="*/ 1548251 w 1782150"/>
                  <a:gd name="connsiteY264" fmla="*/ 1235664 h 2062941"/>
                  <a:gd name="connsiteX265" fmla="*/ 1553627 w 1782150"/>
                  <a:gd name="connsiteY265" fmla="*/ 1226175 h 2062941"/>
                  <a:gd name="connsiteX266" fmla="*/ 1519259 w 1782150"/>
                  <a:gd name="connsiteY266" fmla="*/ 1146680 h 2062941"/>
                  <a:gd name="connsiteX267" fmla="*/ 1577458 w 1782150"/>
                  <a:gd name="connsiteY267" fmla="*/ 1227679 h 2062941"/>
                  <a:gd name="connsiteX268" fmla="*/ 1714274 w 1782150"/>
                  <a:gd name="connsiteY268" fmla="*/ 1319730 h 2062941"/>
                  <a:gd name="connsiteX269" fmla="*/ 1724155 w 1782150"/>
                  <a:gd name="connsiteY269" fmla="*/ 1312210 h 2062941"/>
                  <a:gd name="connsiteX270" fmla="*/ 1728878 w 1782150"/>
                  <a:gd name="connsiteY270" fmla="*/ 1173186 h 2062941"/>
                  <a:gd name="connsiteX271" fmla="*/ 1570483 w 1782150"/>
                  <a:gd name="connsiteY271" fmla="*/ 1090675 h 2062941"/>
                  <a:gd name="connsiteX272" fmla="*/ 1569975 w 1782150"/>
                  <a:gd name="connsiteY272" fmla="*/ 1089019 h 2062941"/>
                  <a:gd name="connsiteX273" fmla="*/ 1684629 w 1782150"/>
                  <a:gd name="connsiteY273" fmla="*/ 1091365 h 2062941"/>
                  <a:gd name="connsiteX274" fmla="*/ 1737016 w 1782150"/>
                  <a:gd name="connsiteY274" fmla="*/ 1131516 h 2062941"/>
                  <a:gd name="connsiteX275" fmla="*/ 1779883 w 1782150"/>
                  <a:gd name="connsiteY275" fmla="*/ 1121584 h 2062941"/>
                  <a:gd name="connsiteX276" fmla="*/ 1769785 w 1782150"/>
                  <a:gd name="connsiteY276" fmla="*/ 1061387 h 2062941"/>
                  <a:gd name="connsiteX277" fmla="*/ 1388693 w 1782150"/>
                  <a:gd name="connsiteY277" fmla="*/ 921702 h 2062941"/>
                  <a:gd name="connsiteX278" fmla="*/ 1360429 w 1782150"/>
                  <a:gd name="connsiteY278" fmla="*/ 917335 h 2062941"/>
                  <a:gd name="connsiteX279" fmla="*/ 1358976 w 1782150"/>
                  <a:gd name="connsiteY279" fmla="*/ 914777 h 2062941"/>
                  <a:gd name="connsiteX280" fmla="*/ 1369076 w 1782150"/>
                  <a:gd name="connsiteY280" fmla="*/ 901859 h 2062941"/>
                  <a:gd name="connsiteX281" fmla="*/ 1471814 w 1782150"/>
                  <a:gd name="connsiteY281" fmla="*/ 903929 h 2062941"/>
                  <a:gd name="connsiteX282" fmla="*/ 1388693 w 1782150"/>
                  <a:gd name="connsiteY282" fmla="*/ 921702 h 2062941"/>
                  <a:gd name="connsiteX283" fmla="*/ 616040 w 1782150"/>
                  <a:gd name="connsiteY283" fmla="*/ 235781 h 2062941"/>
                  <a:gd name="connsiteX284" fmla="*/ 555109 w 1782150"/>
                  <a:gd name="connsiteY284" fmla="*/ 239320 h 2062941"/>
                  <a:gd name="connsiteX285" fmla="*/ 512263 w 1782150"/>
                  <a:gd name="connsiteY285" fmla="*/ 239239 h 2062941"/>
                  <a:gd name="connsiteX286" fmla="*/ 511478 w 1782150"/>
                  <a:gd name="connsiteY286" fmla="*/ 219665 h 2062941"/>
                  <a:gd name="connsiteX287" fmla="*/ 546950 w 1782150"/>
                  <a:gd name="connsiteY287" fmla="*/ 192324 h 2062941"/>
                  <a:gd name="connsiteX288" fmla="*/ 513861 w 1782150"/>
                  <a:gd name="connsiteY288" fmla="*/ 175300 h 2062941"/>
                  <a:gd name="connsiteX289" fmla="*/ 476719 w 1782150"/>
                  <a:gd name="connsiteY289" fmla="*/ 185807 h 2062941"/>
                  <a:gd name="connsiteX290" fmla="*/ 427784 w 1782150"/>
                  <a:gd name="connsiteY290" fmla="*/ 199350 h 2062941"/>
                  <a:gd name="connsiteX291" fmla="*/ 335529 w 1782150"/>
                  <a:gd name="connsiteY291" fmla="*/ 178599 h 2062941"/>
                  <a:gd name="connsiteX292" fmla="*/ 397660 w 1782150"/>
                  <a:gd name="connsiteY292" fmla="*/ 151796 h 2062941"/>
                  <a:gd name="connsiteX293" fmla="*/ 396897 w 1782150"/>
                  <a:gd name="connsiteY293" fmla="*/ 120008 h 2062941"/>
                  <a:gd name="connsiteX294" fmla="*/ 325481 w 1782150"/>
                  <a:gd name="connsiteY294" fmla="*/ 125304 h 2062941"/>
                  <a:gd name="connsiteX295" fmla="*/ 249517 w 1782150"/>
                  <a:gd name="connsiteY295" fmla="*/ 128872 h 2062941"/>
                  <a:gd name="connsiteX296" fmla="*/ 219495 w 1782150"/>
                  <a:gd name="connsiteY296" fmla="*/ 120553 h 2062941"/>
                  <a:gd name="connsiteX297" fmla="*/ 219160 w 1782150"/>
                  <a:gd name="connsiteY297" fmla="*/ 119594 h 2062941"/>
                  <a:gd name="connsiteX298" fmla="*/ 219568 w 1782150"/>
                  <a:gd name="connsiteY298" fmla="*/ 118300 h 2062941"/>
                  <a:gd name="connsiteX299" fmla="*/ 226092 w 1782150"/>
                  <a:gd name="connsiteY299" fmla="*/ 96743 h 2062941"/>
                  <a:gd name="connsiteX300" fmla="*/ 130365 w 1782150"/>
                  <a:gd name="connsiteY300" fmla="*/ 62935 h 2062941"/>
                  <a:gd name="connsiteX301" fmla="*/ 286130 w 1782150"/>
                  <a:gd name="connsiteY301" fmla="*/ 81717 h 2062941"/>
                  <a:gd name="connsiteX302" fmla="*/ 331533 w 1782150"/>
                  <a:gd name="connsiteY302" fmla="*/ 66938 h 2062941"/>
                  <a:gd name="connsiteX303" fmla="*/ 304774 w 1782150"/>
                  <a:gd name="connsiteY303" fmla="*/ 40810 h 2062941"/>
                  <a:gd name="connsiteX304" fmla="*/ 404983 w 1782150"/>
                  <a:gd name="connsiteY304" fmla="*/ 33930 h 2062941"/>
                  <a:gd name="connsiteX305" fmla="*/ 432681 w 1782150"/>
                  <a:gd name="connsiteY305" fmla="*/ 77837 h 2062941"/>
                  <a:gd name="connsiteX306" fmla="*/ 459782 w 1782150"/>
                  <a:gd name="connsiteY306" fmla="*/ 16099 h 2062941"/>
                  <a:gd name="connsiteX307" fmla="*/ 459935 w 1782150"/>
                  <a:gd name="connsiteY307" fmla="*/ 15729 h 2062941"/>
                  <a:gd name="connsiteX308" fmla="*/ 486310 w 1782150"/>
                  <a:gd name="connsiteY308" fmla="*/ 30108 h 2062941"/>
                  <a:gd name="connsiteX309" fmla="*/ 540760 w 1782150"/>
                  <a:gd name="connsiteY309" fmla="*/ 24048 h 2062941"/>
                  <a:gd name="connsiteX310" fmla="*/ 560247 w 1782150"/>
                  <a:gd name="connsiteY310" fmla="*/ 32557 h 2062941"/>
                  <a:gd name="connsiteX311" fmla="*/ 533072 w 1782150"/>
                  <a:gd name="connsiteY311" fmla="*/ 74989 h 2062941"/>
                  <a:gd name="connsiteX312" fmla="*/ 553671 w 1782150"/>
                  <a:gd name="connsiteY312" fmla="*/ 104582 h 2062941"/>
                  <a:gd name="connsiteX313" fmla="*/ 610758 w 1782150"/>
                  <a:gd name="connsiteY313" fmla="*/ 44175 h 2062941"/>
                  <a:gd name="connsiteX314" fmla="*/ 667693 w 1782150"/>
                  <a:gd name="connsiteY314" fmla="*/ 40767 h 2062941"/>
                  <a:gd name="connsiteX315" fmla="*/ 630739 w 1782150"/>
                  <a:gd name="connsiteY315" fmla="*/ 94316 h 2062941"/>
                  <a:gd name="connsiteX316" fmla="*/ 643331 w 1782150"/>
                  <a:gd name="connsiteY316" fmla="*/ 156722 h 2062941"/>
                  <a:gd name="connsiteX317" fmla="*/ 722325 w 1782150"/>
                  <a:gd name="connsiteY317" fmla="*/ 53809 h 2062941"/>
                  <a:gd name="connsiteX318" fmla="*/ 766588 w 1782150"/>
                  <a:gd name="connsiteY318" fmla="*/ 77198 h 2062941"/>
                  <a:gd name="connsiteX319" fmla="*/ 722601 w 1782150"/>
                  <a:gd name="connsiteY319" fmla="*/ 128363 h 2062941"/>
                  <a:gd name="connsiteX320" fmla="*/ 755827 w 1782150"/>
                  <a:gd name="connsiteY320" fmla="*/ 149311 h 2062941"/>
                  <a:gd name="connsiteX321" fmla="*/ 791481 w 1782150"/>
                  <a:gd name="connsiteY321" fmla="*/ 141405 h 2062941"/>
                  <a:gd name="connsiteX322" fmla="*/ 821575 w 1782150"/>
                  <a:gd name="connsiteY322" fmla="*/ 163007 h 2062941"/>
                  <a:gd name="connsiteX323" fmla="*/ 691300 w 1782150"/>
                  <a:gd name="connsiteY323" fmla="*/ 241688 h 2062941"/>
                  <a:gd name="connsiteX324" fmla="*/ 616040 w 1782150"/>
                  <a:gd name="connsiteY324" fmla="*/ 235781 h 2062941"/>
                  <a:gd name="connsiteX325" fmla="*/ 661256 w 1782150"/>
                  <a:gd name="connsiteY325" fmla="*/ 1170766 h 2062941"/>
                  <a:gd name="connsiteX326" fmla="*/ 645285 w 1782150"/>
                  <a:gd name="connsiteY326" fmla="*/ 1165389 h 2062941"/>
                  <a:gd name="connsiteX327" fmla="*/ 644166 w 1782150"/>
                  <a:gd name="connsiteY327" fmla="*/ 1162716 h 2062941"/>
                  <a:gd name="connsiteX328" fmla="*/ 610736 w 1782150"/>
                  <a:gd name="connsiteY328" fmla="*/ 1129402 h 2062941"/>
                  <a:gd name="connsiteX329" fmla="*/ 595587 w 1782150"/>
                  <a:gd name="connsiteY329" fmla="*/ 1160354 h 2062941"/>
                  <a:gd name="connsiteX330" fmla="*/ 466343 w 1782150"/>
                  <a:gd name="connsiteY330" fmla="*/ 1158967 h 2062941"/>
                  <a:gd name="connsiteX331" fmla="*/ 524259 w 1782150"/>
                  <a:gd name="connsiteY331" fmla="*/ 1095609 h 2062941"/>
                  <a:gd name="connsiteX332" fmla="*/ 516237 w 1782150"/>
                  <a:gd name="connsiteY332" fmla="*/ 1087587 h 2062941"/>
                  <a:gd name="connsiteX333" fmla="*/ 421404 w 1782150"/>
                  <a:gd name="connsiteY333" fmla="*/ 1131451 h 2062941"/>
                  <a:gd name="connsiteX334" fmla="*/ 298867 w 1782150"/>
                  <a:gd name="connsiteY334" fmla="*/ 1131494 h 2062941"/>
                  <a:gd name="connsiteX335" fmla="*/ 382670 w 1782150"/>
                  <a:gd name="connsiteY335" fmla="*/ 1066873 h 2062941"/>
                  <a:gd name="connsiteX336" fmla="*/ 376879 w 1782150"/>
                  <a:gd name="connsiteY336" fmla="*/ 1059272 h 2062941"/>
                  <a:gd name="connsiteX337" fmla="*/ 141453 w 1782150"/>
                  <a:gd name="connsiteY337" fmla="*/ 1116977 h 2062941"/>
                  <a:gd name="connsiteX338" fmla="*/ 221565 w 1782150"/>
                  <a:gd name="connsiteY338" fmla="*/ 1070331 h 2062941"/>
                  <a:gd name="connsiteX339" fmla="*/ 215651 w 1782150"/>
                  <a:gd name="connsiteY339" fmla="*/ 1060028 h 2062941"/>
                  <a:gd name="connsiteX340" fmla="*/ 25752 w 1782150"/>
                  <a:gd name="connsiteY340" fmla="*/ 1096640 h 2062941"/>
                  <a:gd name="connsiteX341" fmla="*/ 25541 w 1782150"/>
                  <a:gd name="connsiteY341" fmla="*/ 1095870 h 2062941"/>
                  <a:gd name="connsiteX342" fmla="*/ 83297 w 1782150"/>
                  <a:gd name="connsiteY342" fmla="*/ 1052479 h 2062941"/>
                  <a:gd name="connsiteX343" fmla="*/ 164086 w 1782150"/>
                  <a:gd name="connsiteY343" fmla="*/ 1030260 h 2062941"/>
                  <a:gd name="connsiteX344" fmla="*/ 165416 w 1782150"/>
                  <a:gd name="connsiteY344" fmla="*/ 1020066 h 2062941"/>
                  <a:gd name="connsiteX345" fmla="*/ 143596 w 1782150"/>
                  <a:gd name="connsiteY345" fmla="*/ 1006632 h 2062941"/>
                  <a:gd name="connsiteX346" fmla="*/ 176598 w 1782150"/>
                  <a:gd name="connsiteY346" fmla="*/ 995028 h 2062941"/>
                  <a:gd name="connsiteX347" fmla="*/ 231461 w 1782150"/>
                  <a:gd name="connsiteY347" fmla="*/ 973035 h 2062941"/>
                  <a:gd name="connsiteX348" fmla="*/ 337208 w 1782150"/>
                  <a:gd name="connsiteY348" fmla="*/ 1014413 h 2062941"/>
                  <a:gd name="connsiteX349" fmla="*/ 344416 w 1782150"/>
                  <a:gd name="connsiteY349" fmla="*/ 1007206 h 2062941"/>
                  <a:gd name="connsiteX350" fmla="*/ 272448 w 1782150"/>
                  <a:gd name="connsiteY350" fmla="*/ 946841 h 2062941"/>
                  <a:gd name="connsiteX351" fmla="*/ 339315 w 1782150"/>
                  <a:gd name="connsiteY351" fmla="*/ 949806 h 2062941"/>
                  <a:gd name="connsiteX352" fmla="*/ 379873 w 1782150"/>
                  <a:gd name="connsiteY352" fmla="*/ 940963 h 2062941"/>
                  <a:gd name="connsiteX353" fmla="*/ 415279 w 1782150"/>
                  <a:gd name="connsiteY353" fmla="*/ 942278 h 2062941"/>
                  <a:gd name="connsiteX354" fmla="*/ 441450 w 1782150"/>
                  <a:gd name="connsiteY354" fmla="*/ 986658 h 2062941"/>
                  <a:gd name="connsiteX355" fmla="*/ 478172 w 1782150"/>
                  <a:gd name="connsiteY355" fmla="*/ 982676 h 2062941"/>
                  <a:gd name="connsiteX356" fmla="*/ 448280 w 1782150"/>
                  <a:gd name="connsiteY356" fmla="*/ 912169 h 2062941"/>
                  <a:gd name="connsiteX357" fmla="*/ 441865 w 1782150"/>
                  <a:gd name="connsiteY357" fmla="*/ 894789 h 2062941"/>
                  <a:gd name="connsiteX358" fmla="*/ 474459 w 1782150"/>
                  <a:gd name="connsiteY358" fmla="*/ 899476 h 2062941"/>
                  <a:gd name="connsiteX359" fmla="*/ 513251 w 1782150"/>
                  <a:gd name="connsiteY359" fmla="*/ 898822 h 2062941"/>
                  <a:gd name="connsiteX360" fmla="*/ 570499 w 1782150"/>
                  <a:gd name="connsiteY360" fmla="*/ 1010395 h 2062941"/>
                  <a:gd name="connsiteX361" fmla="*/ 579748 w 1782150"/>
                  <a:gd name="connsiteY361" fmla="*/ 1011587 h 2062941"/>
                  <a:gd name="connsiteX362" fmla="*/ 584216 w 1782150"/>
                  <a:gd name="connsiteY362" fmla="*/ 894157 h 2062941"/>
                  <a:gd name="connsiteX363" fmla="*/ 678701 w 1782150"/>
                  <a:gd name="connsiteY363" fmla="*/ 965413 h 2062941"/>
                  <a:gd name="connsiteX364" fmla="*/ 670156 w 1782150"/>
                  <a:gd name="connsiteY364" fmla="*/ 1009422 h 2062941"/>
                  <a:gd name="connsiteX365" fmla="*/ 681302 w 1782150"/>
                  <a:gd name="connsiteY365" fmla="*/ 1015816 h 2062941"/>
                  <a:gd name="connsiteX366" fmla="*/ 761916 w 1782150"/>
                  <a:gd name="connsiteY366" fmla="*/ 989288 h 2062941"/>
                  <a:gd name="connsiteX367" fmla="*/ 721402 w 1782150"/>
                  <a:gd name="connsiteY367" fmla="*/ 1110315 h 2062941"/>
                  <a:gd name="connsiteX368" fmla="*/ 698863 w 1782150"/>
                  <a:gd name="connsiteY368" fmla="*/ 1114565 h 2062941"/>
                  <a:gd name="connsiteX369" fmla="*/ 697454 w 1782150"/>
                  <a:gd name="connsiteY369" fmla="*/ 1125122 h 2062941"/>
                  <a:gd name="connsiteX370" fmla="*/ 713511 w 1782150"/>
                  <a:gd name="connsiteY370" fmla="*/ 1123945 h 2062941"/>
                  <a:gd name="connsiteX371" fmla="*/ 661256 w 1782150"/>
                  <a:gd name="connsiteY371" fmla="*/ 1170766 h 2062941"/>
                  <a:gd name="connsiteX372" fmla="*/ 294325 w 1782150"/>
                  <a:gd name="connsiteY372" fmla="*/ 974292 h 2062941"/>
                  <a:gd name="connsiteX373" fmla="*/ 326171 w 1782150"/>
                  <a:gd name="connsiteY373" fmla="*/ 996220 h 2062941"/>
                  <a:gd name="connsiteX374" fmla="*/ 325626 w 1782150"/>
                  <a:gd name="connsiteY374" fmla="*/ 996874 h 2062941"/>
                  <a:gd name="connsiteX375" fmla="*/ 294027 w 1782150"/>
                  <a:gd name="connsiteY375" fmla="*/ 974786 h 2062941"/>
                  <a:gd name="connsiteX376" fmla="*/ 294325 w 1782150"/>
                  <a:gd name="connsiteY376" fmla="*/ 974292 h 2062941"/>
                  <a:gd name="connsiteX377" fmla="*/ 1074498 w 1782150"/>
                  <a:gd name="connsiteY377" fmla="*/ 762719 h 2062941"/>
                  <a:gd name="connsiteX378" fmla="*/ 1071694 w 1782150"/>
                  <a:gd name="connsiteY378" fmla="*/ 766293 h 2062941"/>
                  <a:gd name="connsiteX379" fmla="*/ 1039077 w 1782150"/>
                  <a:gd name="connsiteY379" fmla="*/ 783513 h 2062941"/>
                  <a:gd name="connsiteX380" fmla="*/ 943728 w 1782150"/>
                  <a:gd name="connsiteY380" fmla="*/ 748892 h 2062941"/>
                  <a:gd name="connsiteX381" fmla="*/ 954917 w 1782150"/>
                  <a:gd name="connsiteY381" fmla="*/ 578959 h 2062941"/>
                  <a:gd name="connsiteX382" fmla="*/ 1044272 w 1782150"/>
                  <a:gd name="connsiteY382" fmla="*/ 586283 h 2062941"/>
                  <a:gd name="connsiteX383" fmla="*/ 1059530 w 1782150"/>
                  <a:gd name="connsiteY383" fmla="*/ 558368 h 2062941"/>
                  <a:gd name="connsiteX384" fmla="*/ 1020368 w 1782150"/>
                  <a:gd name="connsiteY384" fmla="*/ 475698 h 2062941"/>
                  <a:gd name="connsiteX385" fmla="*/ 1154226 w 1782150"/>
                  <a:gd name="connsiteY385" fmla="*/ 473809 h 2062941"/>
                  <a:gd name="connsiteX386" fmla="*/ 1177985 w 1782150"/>
                  <a:gd name="connsiteY386" fmla="*/ 486124 h 2062941"/>
                  <a:gd name="connsiteX387" fmla="*/ 1150738 w 1782150"/>
                  <a:gd name="connsiteY387" fmla="*/ 541163 h 2062941"/>
                  <a:gd name="connsiteX388" fmla="*/ 1153063 w 1782150"/>
                  <a:gd name="connsiteY388" fmla="*/ 576409 h 2062941"/>
                  <a:gd name="connsiteX389" fmla="*/ 1247518 w 1782150"/>
                  <a:gd name="connsiteY389" fmla="*/ 532989 h 2062941"/>
                  <a:gd name="connsiteX390" fmla="*/ 1268734 w 1782150"/>
                  <a:gd name="connsiteY390" fmla="*/ 525737 h 2062941"/>
                  <a:gd name="connsiteX391" fmla="*/ 1278399 w 1782150"/>
                  <a:gd name="connsiteY391" fmla="*/ 551763 h 2062941"/>
                  <a:gd name="connsiteX392" fmla="*/ 1248609 w 1782150"/>
                  <a:gd name="connsiteY392" fmla="*/ 573445 h 2062941"/>
                  <a:gd name="connsiteX393" fmla="*/ 1152191 w 1782150"/>
                  <a:gd name="connsiteY393" fmla="*/ 638110 h 2062941"/>
                  <a:gd name="connsiteX394" fmla="*/ 1164107 w 1782150"/>
                  <a:gd name="connsiteY394" fmla="*/ 647192 h 2062941"/>
                  <a:gd name="connsiteX395" fmla="*/ 1297652 w 1782150"/>
                  <a:gd name="connsiteY395" fmla="*/ 621522 h 2062941"/>
                  <a:gd name="connsiteX396" fmla="*/ 1329476 w 1782150"/>
                  <a:gd name="connsiteY396" fmla="*/ 635269 h 2062941"/>
                  <a:gd name="connsiteX397" fmla="*/ 1322066 w 1782150"/>
                  <a:gd name="connsiteY397" fmla="*/ 663373 h 2062941"/>
                  <a:gd name="connsiteX398" fmla="*/ 1338051 w 1782150"/>
                  <a:gd name="connsiteY398" fmla="*/ 707906 h 2062941"/>
                  <a:gd name="connsiteX399" fmla="*/ 1307171 w 1782150"/>
                  <a:gd name="connsiteY399" fmla="*/ 756383 h 2062941"/>
                  <a:gd name="connsiteX400" fmla="*/ 1261251 w 1782150"/>
                  <a:gd name="connsiteY400" fmla="*/ 793533 h 2062941"/>
                  <a:gd name="connsiteX401" fmla="*/ 1201018 w 1782150"/>
                  <a:gd name="connsiteY401" fmla="*/ 778253 h 2062941"/>
                  <a:gd name="connsiteX402" fmla="*/ 1118986 w 1782150"/>
                  <a:gd name="connsiteY402" fmla="*/ 820744 h 2062941"/>
                  <a:gd name="connsiteX403" fmla="*/ 1081495 w 1782150"/>
                  <a:gd name="connsiteY403" fmla="*/ 769185 h 2062941"/>
                  <a:gd name="connsiteX404" fmla="*/ 1074498 w 1782150"/>
                  <a:gd name="connsiteY404" fmla="*/ 762719 h 2062941"/>
                  <a:gd name="connsiteX405" fmla="*/ 1066026 w 1782150"/>
                  <a:gd name="connsiteY405" fmla="*/ 827232 h 2062941"/>
                  <a:gd name="connsiteX406" fmla="*/ 1080042 w 1782150"/>
                  <a:gd name="connsiteY406" fmla="*/ 793540 h 2062941"/>
                  <a:gd name="connsiteX407" fmla="*/ 1115063 w 1782150"/>
                  <a:gd name="connsiteY407" fmla="*/ 828314 h 2062941"/>
                  <a:gd name="connsiteX408" fmla="*/ 1106344 w 1782150"/>
                  <a:gd name="connsiteY408" fmla="*/ 848760 h 2062941"/>
                  <a:gd name="connsiteX409" fmla="*/ 1051771 w 1782150"/>
                  <a:gd name="connsiteY409" fmla="*/ 891599 h 2062941"/>
                  <a:gd name="connsiteX410" fmla="*/ 1039092 w 1782150"/>
                  <a:gd name="connsiteY410" fmla="*/ 900122 h 2062941"/>
                  <a:gd name="connsiteX411" fmla="*/ 1066026 w 1782150"/>
                  <a:gd name="connsiteY411" fmla="*/ 827232 h 2062941"/>
                  <a:gd name="connsiteX412" fmla="*/ 841302 w 1782150"/>
                  <a:gd name="connsiteY412" fmla="*/ 1111928 h 2062941"/>
                  <a:gd name="connsiteX413" fmla="*/ 905343 w 1782150"/>
                  <a:gd name="connsiteY413" fmla="*/ 1233681 h 2062941"/>
                  <a:gd name="connsiteX414" fmla="*/ 863594 w 1782150"/>
                  <a:gd name="connsiteY414" fmla="*/ 1320086 h 2062941"/>
                  <a:gd name="connsiteX415" fmla="*/ 841302 w 1782150"/>
                  <a:gd name="connsiteY415" fmla="*/ 1111928 h 2062941"/>
                  <a:gd name="connsiteX416" fmla="*/ 840256 w 1782150"/>
                  <a:gd name="connsiteY416" fmla="*/ 1680368 h 2062941"/>
                  <a:gd name="connsiteX417" fmla="*/ 840764 w 1782150"/>
                  <a:gd name="connsiteY417" fmla="*/ 1681930 h 2062941"/>
                  <a:gd name="connsiteX418" fmla="*/ 739784 w 1782150"/>
                  <a:gd name="connsiteY418" fmla="*/ 1664724 h 2062941"/>
                  <a:gd name="connsiteX419" fmla="*/ 788749 w 1782150"/>
                  <a:gd name="connsiteY419" fmla="*/ 1649292 h 2062941"/>
                  <a:gd name="connsiteX420" fmla="*/ 838061 w 1782150"/>
                  <a:gd name="connsiteY420" fmla="*/ 1638567 h 2062941"/>
                  <a:gd name="connsiteX421" fmla="*/ 840256 w 1782150"/>
                  <a:gd name="connsiteY421" fmla="*/ 1680368 h 2062941"/>
                  <a:gd name="connsiteX422" fmla="*/ 673978 w 1782150"/>
                  <a:gd name="connsiteY422" fmla="*/ 1625642 h 2062941"/>
                  <a:gd name="connsiteX423" fmla="*/ 689905 w 1782150"/>
                  <a:gd name="connsiteY423" fmla="*/ 1621340 h 2062941"/>
                  <a:gd name="connsiteX424" fmla="*/ 836856 w 1782150"/>
                  <a:gd name="connsiteY424" fmla="*/ 1585295 h 2062941"/>
                  <a:gd name="connsiteX425" fmla="*/ 837967 w 1782150"/>
                  <a:gd name="connsiteY425" fmla="*/ 1634833 h 2062941"/>
                  <a:gd name="connsiteX426" fmla="*/ 738745 w 1782150"/>
                  <a:gd name="connsiteY426" fmla="*/ 1652917 h 2062941"/>
                  <a:gd name="connsiteX427" fmla="*/ 717544 w 1782150"/>
                  <a:gd name="connsiteY427" fmla="*/ 1656550 h 2062941"/>
                  <a:gd name="connsiteX428" fmla="*/ 677240 w 1782150"/>
                  <a:gd name="connsiteY428" fmla="*/ 1633075 h 2062941"/>
                  <a:gd name="connsiteX429" fmla="*/ 673978 w 1782150"/>
                  <a:gd name="connsiteY429" fmla="*/ 1625642 h 2062941"/>
                  <a:gd name="connsiteX430" fmla="*/ 1068380 w 1782150"/>
                  <a:gd name="connsiteY430" fmla="*/ 1928335 h 2062941"/>
                  <a:gd name="connsiteX431" fmla="*/ 891952 w 1782150"/>
                  <a:gd name="connsiteY431" fmla="*/ 2035658 h 2062941"/>
                  <a:gd name="connsiteX432" fmla="*/ 786947 w 1782150"/>
                  <a:gd name="connsiteY432" fmla="*/ 2017232 h 2062941"/>
                  <a:gd name="connsiteX433" fmla="*/ 703666 w 1782150"/>
                  <a:gd name="connsiteY433" fmla="*/ 1811821 h 2062941"/>
                  <a:gd name="connsiteX434" fmla="*/ 1086654 w 1782150"/>
                  <a:gd name="connsiteY434" fmla="*/ 1811588 h 2062941"/>
                  <a:gd name="connsiteX435" fmla="*/ 1068380 w 1782150"/>
                  <a:gd name="connsiteY435" fmla="*/ 1928335 h 2062941"/>
                  <a:gd name="connsiteX436" fmla="*/ 1089051 w 1782150"/>
                  <a:gd name="connsiteY436" fmla="*/ 1793831 h 2062941"/>
                  <a:gd name="connsiteX437" fmla="*/ 700462 w 1782150"/>
                  <a:gd name="connsiteY437" fmla="*/ 1786041 h 2062941"/>
                  <a:gd name="connsiteX438" fmla="*/ 682494 w 1782150"/>
                  <a:gd name="connsiteY438" fmla="*/ 1660699 h 2062941"/>
                  <a:gd name="connsiteX439" fmla="*/ 1112012 w 1782150"/>
                  <a:gd name="connsiteY439" fmla="*/ 1654058 h 2062941"/>
                  <a:gd name="connsiteX440" fmla="*/ 1089051 w 1782150"/>
                  <a:gd name="connsiteY440" fmla="*/ 1793831 h 2062941"/>
                  <a:gd name="connsiteX441" fmla="*/ 1047985 w 1782150"/>
                  <a:gd name="connsiteY441" fmla="*/ 1603772 h 2062941"/>
                  <a:gd name="connsiteX442" fmla="*/ 1114845 w 1782150"/>
                  <a:gd name="connsiteY442" fmla="*/ 1636337 h 2062941"/>
                  <a:gd name="connsiteX443" fmla="*/ 856764 w 1782150"/>
                  <a:gd name="connsiteY443" fmla="*/ 1682518 h 2062941"/>
                  <a:gd name="connsiteX444" fmla="*/ 857912 w 1782150"/>
                  <a:gd name="connsiteY444" fmla="*/ 1635865 h 2062941"/>
                  <a:gd name="connsiteX445" fmla="*/ 938017 w 1782150"/>
                  <a:gd name="connsiteY445" fmla="*/ 1631433 h 2062941"/>
                  <a:gd name="connsiteX446" fmla="*/ 960120 w 1782150"/>
                  <a:gd name="connsiteY446" fmla="*/ 1632311 h 2062941"/>
                  <a:gd name="connsiteX447" fmla="*/ 1063701 w 1782150"/>
                  <a:gd name="connsiteY447" fmla="*/ 1653048 h 2062941"/>
                  <a:gd name="connsiteX448" fmla="*/ 1065743 w 1782150"/>
                  <a:gd name="connsiteY448" fmla="*/ 1645637 h 2062941"/>
                  <a:gd name="connsiteX449" fmla="*/ 962154 w 1782150"/>
                  <a:gd name="connsiteY449" fmla="*/ 1622329 h 2062941"/>
                  <a:gd name="connsiteX450" fmla="*/ 968076 w 1782150"/>
                  <a:gd name="connsiteY450" fmla="*/ 1587191 h 2062941"/>
                  <a:gd name="connsiteX451" fmla="*/ 1047985 w 1782150"/>
                  <a:gd name="connsiteY451" fmla="*/ 1603772 h 2062941"/>
                  <a:gd name="connsiteX452" fmla="*/ 857222 w 1782150"/>
                  <a:gd name="connsiteY452" fmla="*/ 1583449 h 2062941"/>
                  <a:gd name="connsiteX453" fmla="*/ 947441 w 1782150"/>
                  <a:gd name="connsiteY453" fmla="*/ 1584772 h 2062941"/>
                  <a:gd name="connsiteX454" fmla="*/ 942631 w 1782150"/>
                  <a:gd name="connsiteY454" fmla="*/ 1613660 h 2062941"/>
                  <a:gd name="connsiteX455" fmla="*/ 940517 w 1782150"/>
                  <a:gd name="connsiteY455" fmla="*/ 1621747 h 2062941"/>
                  <a:gd name="connsiteX456" fmla="*/ 857825 w 1782150"/>
                  <a:gd name="connsiteY456" fmla="*/ 1630953 h 2062941"/>
                  <a:gd name="connsiteX457" fmla="*/ 857222 w 1782150"/>
                  <a:gd name="connsiteY457" fmla="*/ 1583449 h 2062941"/>
                  <a:gd name="connsiteX458" fmla="*/ 968940 w 1782150"/>
                  <a:gd name="connsiteY458" fmla="*/ 1340750 h 2062941"/>
                  <a:gd name="connsiteX459" fmla="*/ 949337 w 1782150"/>
                  <a:gd name="connsiteY459" fmla="*/ 1569492 h 2062941"/>
                  <a:gd name="connsiteX460" fmla="*/ 857163 w 1782150"/>
                  <a:gd name="connsiteY460" fmla="*/ 1568467 h 2062941"/>
                  <a:gd name="connsiteX461" fmla="*/ 912158 w 1782150"/>
                  <a:gd name="connsiteY461" fmla="*/ 1244921 h 2062941"/>
                  <a:gd name="connsiteX462" fmla="*/ 973787 w 1782150"/>
                  <a:gd name="connsiteY462" fmla="*/ 1321851 h 2062941"/>
                  <a:gd name="connsiteX463" fmla="*/ 968940 w 1782150"/>
                  <a:gd name="connsiteY463" fmla="*/ 1340750 h 2062941"/>
                  <a:gd name="connsiteX464" fmla="*/ 1377213 w 1782150"/>
                  <a:gd name="connsiteY464" fmla="*/ 1254047 h 2062941"/>
                  <a:gd name="connsiteX465" fmla="*/ 1330639 w 1782150"/>
                  <a:gd name="connsiteY465" fmla="*/ 1415878 h 2062941"/>
                  <a:gd name="connsiteX466" fmla="*/ 1227174 w 1782150"/>
                  <a:gd name="connsiteY466" fmla="*/ 1322941 h 2062941"/>
                  <a:gd name="connsiteX467" fmla="*/ 1213151 w 1782150"/>
                  <a:gd name="connsiteY467" fmla="*/ 1266769 h 2062941"/>
                  <a:gd name="connsiteX468" fmla="*/ 1183652 w 1782150"/>
                  <a:gd name="connsiteY468" fmla="*/ 1210583 h 2062941"/>
                  <a:gd name="connsiteX469" fmla="*/ 1169048 w 1782150"/>
                  <a:gd name="connsiteY469" fmla="*/ 1212465 h 2062941"/>
                  <a:gd name="connsiteX470" fmla="*/ 1186995 w 1782150"/>
                  <a:gd name="connsiteY470" fmla="*/ 1359539 h 2062941"/>
                  <a:gd name="connsiteX471" fmla="*/ 1111067 w 1782150"/>
                  <a:gd name="connsiteY471" fmla="*/ 1287528 h 2062941"/>
                  <a:gd name="connsiteX472" fmla="*/ 1068809 w 1782150"/>
                  <a:gd name="connsiteY472" fmla="*/ 1147574 h 2062941"/>
                  <a:gd name="connsiteX473" fmla="*/ 1047077 w 1782150"/>
                  <a:gd name="connsiteY473" fmla="*/ 1182457 h 2062941"/>
                  <a:gd name="connsiteX474" fmla="*/ 1037203 w 1782150"/>
                  <a:gd name="connsiteY474" fmla="*/ 1273606 h 2062941"/>
                  <a:gd name="connsiteX475" fmla="*/ 1025984 w 1782150"/>
                  <a:gd name="connsiteY475" fmla="*/ 1313590 h 2062941"/>
                  <a:gd name="connsiteX476" fmla="*/ 908220 w 1782150"/>
                  <a:gd name="connsiteY476" fmla="*/ 1205075 h 2062941"/>
                  <a:gd name="connsiteX477" fmla="*/ 835489 w 1782150"/>
                  <a:gd name="connsiteY477" fmla="*/ 1020408 h 2062941"/>
                  <a:gd name="connsiteX478" fmla="*/ 914200 w 1782150"/>
                  <a:gd name="connsiteY478" fmla="*/ 932528 h 2062941"/>
                  <a:gd name="connsiteX479" fmla="*/ 1006570 w 1782150"/>
                  <a:gd name="connsiteY479" fmla="*/ 972250 h 2062941"/>
                  <a:gd name="connsiteX480" fmla="*/ 1053115 w 1782150"/>
                  <a:gd name="connsiteY480" fmla="*/ 913084 h 2062941"/>
                  <a:gd name="connsiteX481" fmla="*/ 1138168 w 1782150"/>
                  <a:gd name="connsiteY481" fmla="*/ 926039 h 2062941"/>
                  <a:gd name="connsiteX482" fmla="*/ 1166432 w 1782150"/>
                  <a:gd name="connsiteY482" fmla="*/ 909604 h 2062941"/>
                  <a:gd name="connsiteX483" fmla="*/ 1147105 w 1782150"/>
                  <a:gd name="connsiteY483" fmla="*/ 947968 h 2062941"/>
                  <a:gd name="connsiteX484" fmla="*/ 1191281 w 1782150"/>
                  <a:gd name="connsiteY484" fmla="*/ 1025886 h 2062941"/>
                  <a:gd name="connsiteX485" fmla="*/ 1255511 w 1782150"/>
                  <a:gd name="connsiteY485" fmla="*/ 996445 h 2062941"/>
                  <a:gd name="connsiteX486" fmla="*/ 1280432 w 1782150"/>
                  <a:gd name="connsiteY486" fmla="*/ 976391 h 2062941"/>
                  <a:gd name="connsiteX487" fmla="*/ 1273676 w 1782150"/>
                  <a:gd name="connsiteY487" fmla="*/ 1069939 h 2062941"/>
                  <a:gd name="connsiteX488" fmla="*/ 1355125 w 1782150"/>
                  <a:gd name="connsiteY488" fmla="*/ 1164009 h 2062941"/>
                  <a:gd name="connsiteX489" fmla="*/ 1377213 w 1782150"/>
                  <a:gd name="connsiteY489" fmla="*/ 1254047 h 2062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</a:cxnLst>
                <a:rect l="l" t="t" r="r" b="b"/>
                <a:pathLst>
                  <a:path w="1782150" h="2062941">
                    <a:moveTo>
                      <a:pt x="1769785" y="1061387"/>
                    </a:moveTo>
                    <a:cubicBezTo>
                      <a:pt x="1731567" y="971436"/>
                      <a:pt x="1613933" y="982168"/>
                      <a:pt x="1532556" y="978673"/>
                    </a:cubicBezTo>
                    <a:cubicBezTo>
                      <a:pt x="1509088" y="978433"/>
                      <a:pt x="1485618" y="976849"/>
                      <a:pt x="1462223" y="976849"/>
                    </a:cubicBezTo>
                    <a:cubicBezTo>
                      <a:pt x="1451615" y="976849"/>
                      <a:pt x="1451542" y="993342"/>
                      <a:pt x="1462223" y="993342"/>
                    </a:cubicBezTo>
                    <a:cubicBezTo>
                      <a:pt x="1542219" y="1000412"/>
                      <a:pt x="1709478" y="976348"/>
                      <a:pt x="1750748" y="1059185"/>
                    </a:cubicBezTo>
                    <a:cubicBezTo>
                      <a:pt x="1758377" y="1076572"/>
                      <a:pt x="1771964" y="1101262"/>
                      <a:pt x="1762228" y="1119891"/>
                    </a:cubicBezTo>
                    <a:cubicBezTo>
                      <a:pt x="1754236" y="1128007"/>
                      <a:pt x="1742174" y="1114500"/>
                      <a:pt x="1735417" y="1110264"/>
                    </a:cubicBezTo>
                    <a:cubicBezTo>
                      <a:pt x="1719141" y="1098261"/>
                      <a:pt x="1704465" y="1083497"/>
                      <a:pt x="1687100" y="1072976"/>
                    </a:cubicBezTo>
                    <a:cubicBezTo>
                      <a:pt x="1653967" y="1052486"/>
                      <a:pt x="1569393" y="1048577"/>
                      <a:pt x="1552683" y="1091540"/>
                    </a:cubicBezTo>
                    <a:cubicBezTo>
                      <a:pt x="1544036" y="1090385"/>
                      <a:pt x="1541202" y="1103441"/>
                      <a:pt x="1550575" y="1103921"/>
                    </a:cubicBezTo>
                    <a:cubicBezTo>
                      <a:pt x="1609501" y="1103797"/>
                      <a:pt x="1691241" y="1110162"/>
                      <a:pt x="1713619" y="1175293"/>
                    </a:cubicBezTo>
                    <a:cubicBezTo>
                      <a:pt x="1725027" y="1216948"/>
                      <a:pt x="1707953" y="1259496"/>
                      <a:pt x="1708170" y="1301514"/>
                    </a:cubicBezTo>
                    <a:cubicBezTo>
                      <a:pt x="1668935" y="1285493"/>
                      <a:pt x="1614805" y="1252928"/>
                      <a:pt x="1590029" y="1218241"/>
                    </a:cubicBezTo>
                    <a:cubicBezTo>
                      <a:pt x="1579638" y="1202692"/>
                      <a:pt x="1571210" y="1185959"/>
                      <a:pt x="1561110" y="1170272"/>
                    </a:cubicBezTo>
                    <a:cubicBezTo>
                      <a:pt x="1555444" y="1159570"/>
                      <a:pt x="1520349" y="1115197"/>
                      <a:pt x="1508506" y="1131444"/>
                    </a:cubicBezTo>
                    <a:cubicBezTo>
                      <a:pt x="1499860" y="1149746"/>
                      <a:pt x="1501386" y="1167613"/>
                      <a:pt x="1511922" y="1184753"/>
                    </a:cubicBezTo>
                    <a:cubicBezTo>
                      <a:pt x="1519405" y="1196945"/>
                      <a:pt x="1529941" y="1207771"/>
                      <a:pt x="1535680" y="1220915"/>
                    </a:cubicBezTo>
                    <a:cubicBezTo>
                      <a:pt x="1498552" y="1215051"/>
                      <a:pt x="1448563" y="1165041"/>
                      <a:pt x="1432724" y="1131865"/>
                    </a:cubicBezTo>
                    <a:cubicBezTo>
                      <a:pt x="1417683" y="1096183"/>
                      <a:pt x="1419791" y="1050619"/>
                      <a:pt x="1388112" y="1023844"/>
                    </a:cubicBezTo>
                    <a:cubicBezTo>
                      <a:pt x="1384625" y="1021040"/>
                      <a:pt x="1378231" y="1020459"/>
                      <a:pt x="1375978" y="1025407"/>
                    </a:cubicBezTo>
                    <a:cubicBezTo>
                      <a:pt x="1361228" y="1062251"/>
                      <a:pt x="1377649" y="1105534"/>
                      <a:pt x="1365733" y="1142618"/>
                    </a:cubicBezTo>
                    <a:cubicBezTo>
                      <a:pt x="1365370" y="1143963"/>
                      <a:pt x="1364062" y="1146251"/>
                      <a:pt x="1363190" y="1146978"/>
                    </a:cubicBezTo>
                    <a:cubicBezTo>
                      <a:pt x="1362245" y="1147850"/>
                      <a:pt x="1360139" y="1148525"/>
                      <a:pt x="1358612" y="1148177"/>
                    </a:cubicBezTo>
                    <a:cubicBezTo>
                      <a:pt x="1331511" y="1140025"/>
                      <a:pt x="1298380" y="1101581"/>
                      <a:pt x="1291840" y="1074058"/>
                    </a:cubicBezTo>
                    <a:cubicBezTo>
                      <a:pt x="1282831" y="1040105"/>
                      <a:pt x="1293584" y="1003478"/>
                      <a:pt x="1298089" y="969620"/>
                    </a:cubicBezTo>
                    <a:cubicBezTo>
                      <a:pt x="1298524" y="966139"/>
                      <a:pt x="1295182" y="962456"/>
                      <a:pt x="1291986" y="961635"/>
                    </a:cubicBezTo>
                    <a:cubicBezTo>
                      <a:pt x="1237783" y="949406"/>
                      <a:pt x="1242360" y="1010025"/>
                      <a:pt x="1222670" y="1023321"/>
                    </a:cubicBezTo>
                    <a:cubicBezTo>
                      <a:pt x="1212352" y="1023496"/>
                      <a:pt x="1202834" y="1013396"/>
                      <a:pt x="1194841" y="1006261"/>
                    </a:cubicBezTo>
                    <a:cubicBezTo>
                      <a:pt x="1180019" y="992318"/>
                      <a:pt x="1162291" y="972831"/>
                      <a:pt x="1163381" y="951419"/>
                    </a:cubicBezTo>
                    <a:cubicBezTo>
                      <a:pt x="1167522" y="936858"/>
                      <a:pt x="1179656" y="925531"/>
                      <a:pt x="1184451" y="911210"/>
                    </a:cubicBezTo>
                    <a:cubicBezTo>
                      <a:pt x="1189174" y="896177"/>
                      <a:pt x="1170864" y="888744"/>
                      <a:pt x="1159167" y="894985"/>
                    </a:cubicBezTo>
                    <a:cubicBezTo>
                      <a:pt x="1135407" y="904271"/>
                      <a:pt x="1116589" y="926853"/>
                      <a:pt x="1090723" y="930660"/>
                    </a:cubicBezTo>
                    <a:cubicBezTo>
                      <a:pt x="1078276" y="931808"/>
                      <a:pt x="1073350" y="920314"/>
                      <a:pt x="1069913" y="909975"/>
                    </a:cubicBezTo>
                    <a:cubicBezTo>
                      <a:pt x="1066382" y="898829"/>
                      <a:pt x="1066055" y="887422"/>
                      <a:pt x="1074244" y="878238"/>
                    </a:cubicBezTo>
                    <a:cubicBezTo>
                      <a:pt x="1088979" y="861759"/>
                      <a:pt x="1119277" y="860051"/>
                      <a:pt x="1137805" y="870253"/>
                    </a:cubicBezTo>
                    <a:cubicBezTo>
                      <a:pt x="1146597" y="875092"/>
                      <a:pt x="1154444" y="861643"/>
                      <a:pt x="1145652" y="856804"/>
                    </a:cubicBezTo>
                    <a:cubicBezTo>
                      <a:pt x="1139767" y="853570"/>
                      <a:pt x="1133445" y="851347"/>
                      <a:pt x="1126834" y="850010"/>
                    </a:cubicBezTo>
                    <a:cubicBezTo>
                      <a:pt x="1146887" y="797696"/>
                      <a:pt x="1169992" y="792182"/>
                      <a:pt x="1222742" y="797406"/>
                    </a:cubicBezTo>
                    <a:cubicBezTo>
                      <a:pt x="1232478" y="798575"/>
                      <a:pt x="1245775" y="795546"/>
                      <a:pt x="1252895" y="803618"/>
                    </a:cubicBezTo>
                    <a:cubicBezTo>
                      <a:pt x="1238218" y="813122"/>
                      <a:pt x="1231389" y="833895"/>
                      <a:pt x="1234803" y="850424"/>
                    </a:cubicBezTo>
                    <a:cubicBezTo>
                      <a:pt x="1235603" y="853992"/>
                      <a:pt x="1239672" y="857203"/>
                      <a:pt x="1243377" y="856942"/>
                    </a:cubicBezTo>
                    <a:cubicBezTo>
                      <a:pt x="1277454" y="854558"/>
                      <a:pt x="1291114" y="821063"/>
                      <a:pt x="1314146" y="801315"/>
                    </a:cubicBezTo>
                    <a:cubicBezTo>
                      <a:pt x="1339359" y="778239"/>
                      <a:pt x="1363626" y="797239"/>
                      <a:pt x="1390509" y="805405"/>
                    </a:cubicBezTo>
                    <a:cubicBezTo>
                      <a:pt x="1378666" y="810593"/>
                      <a:pt x="1367767" y="817437"/>
                      <a:pt x="1357523" y="825444"/>
                    </a:cubicBezTo>
                    <a:cubicBezTo>
                      <a:pt x="1345171" y="836285"/>
                      <a:pt x="1330276" y="846392"/>
                      <a:pt x="1323664" y="861904"/>
                    </a:cubicBezTo>
                    <a:cubicBezTo>
                      <a:pt x="1321702" y="867477"/>
                      <a:pt x="1328315" y="870747"/>
                      <a:pt x="1332674" y="868807"/>
                    </a:cubicBezTo>
                    <a:cubicBezTo>
                      <a:pt x="1344808" y="862427"/>
                      <a:pt x="1352509" y="850235"/>
                      <a:pt x="1363263" y="841872"/>
                    </a:cubicBezTo>
                    <a:cubicBezTo>
                      <a:pt x="1373217" y="833103"/>
                      <a:pt x="1384261" y="825444"/>
                      <a:pt x="1396322" y="819792"/>
                    </a:cubicBezTo>
                    <a:cubicBezTo>
                      <a:pt x="1456919" y="791971"/>
                      <a:pt x="1473993" y="830966"/>
                      <a:pt x="1526380" y="845687"/>
                    </a:cubicBezTo>
                    <a:cubicBezTo>
                      <a:pt x="1563581" y="857102"/>
                      <a:pt x="1611826" y="864113"/>
                      <a:pt x="1627447" y="905325"/>
                    </a:cubicBezTo>
                    <a:cubicBezTo>
                      <a:pt x="1581673" y="885976"/>
                      <a:pt x="1530158" y="884166"/>
                      <a:pt x="1483294" y="900515"/>
                    </a:cubicBezTo>
                    <a:cubicBezTo>
                      <a:pt x="1462949" y="892377"/>
                      <a:pt x="1440135" y="888897"/>
                      <a:pt x="1418338" y="885307"/>
                    </a:cubicBezTo>
                    <a:cubicBezTo>
                      <a:pt x="1398212" y="882525"/>
                      <a:pt x="1369584" y="878136"/>
                      <a:pt x="1352364" y="892326"/>
                    </a:cubicBezTo>
                    <a:cubicBezTo>
                      <a:pt x="1346261" y="897361"/>
                      <a:pt x="1339431" y="910905"/>
                      <a:pt x="1344808" y="918396"/>
                    </a:cubicBezTo>
                    <a:cubicBezTo>
                      <a:pt x="1341320" y="932506"/>
                      <a:pt x="1366096" y="937047"/>
                      <a:pt x="1376269" y="937774"/>
                    </a:cubicBezTo>
                    <a:cubicBezTo>
                      <a:pt x="1430326" y="942228"/>
                      <a:pt x="1479443" y="913201"/>
                      <a:pt x="1531539" y="904453"/>
                    </a:cubicBezTo>
                    <a:cubicBezTo>
                      <a:pt x="1573390" y="900072"/>
                      <a:pt x="1616912" y="910570"/>
                      <a:pt x="1652805" y="932353"/>
                    </a:cubicBezTo>
                    <a:cubicBezTo>
                      <a:pt x="1680197" y="949152"/>
                      <a:pt x="1703375" y="973558"/>
                      <a:pt x="1719869" y="1001102"/>
                    </a:cubicBezTo>
                    <a:cubicBezTo>
                      <a:pt x="1720450" y="1002120"/>
                      <a:pt x="1722193" y="1001458"/>
                      <a:pt x="1721830" y="1000281"/>
                    </a:cubicBezTo>
                    <a:cubicBezTo>
                      <a:pt x="1708897" y="958416"/>
                      <a:pt x="1675910" y="927899"/>
                      <a:pt x="1637111" y="909590"/>
                    </a:cubicBezTo>
                    <a:cubicBezTo>
                      <a:pt x="1626430" y="848659"/>
                      <a:pt x="1553191" y="846115"/>
                      <a:pt x="1507416" y="824914"/>
                    </a:cubicBezTo>
                    <a:cubicBezTo>
                      <a:pt x="1478281" y="808072"/>
                      <a:pt x="1457064" y="790721"/>
                      <a:pt x="1421316" y="796519"/>
                    </a:cubicBezTo>
                    <a:cubicBezTo>
                      <a:pt x="1381427" y="795306"/>
                      <a:pt x="1348077" y="755838"/>
                      <a:pt x="1308769" y="784378"/>
                    </a:cubicBezTo>
                    <a:cubicBezTo>
                      <a:pt x="1286682" y="798641"/>
                      <a:pt x="1275565" y="826055"/>
                      <a:pt x="1251515" y="837295"/>
                    </a:cubicBezTo>
                    <a:cubicBezTo>
                      <a:pt x="1252823" y="825641"/>
                      <a:pt x="1262268" y="817190"/>
                      <a:pt x="1267136" y="806132"/>
                    </a:cubicBezTo>
                    <a:cubicBezTo>
                      <a:pt x="1267644" y="804962"/>
                      <a:pt x="1267717" y="803698"/>
                      <a:pt x="1267427" y="802579"/>
                    </a:cubicBezTo>
                    <a:cubicBezTo>
                      <a:pt x="1295473" y="783361"/>
                      <a:pt x="1360574" y="749931"/>
                      <a:pt x="1356869" y="710848"/>
                    </a:cubicBezTo>
                    <a:cubicBezTo>
                      <a:pt x="1354253" y="695299"/>
                      <a:pt x="1344226" y="681872"/>
                      <a:pt x="1340666" y="666592"/>
                    </a:cubicBezTo>
                    <a:cubicBezTo>
                      <a:pt x="1340012" y="663243"/>
                      <a:pt x="1342192" y="658462"/>
                      <a:pt x="1343718" y="654502"/>
                    </a:cubicBezTo>
                    <a:cubicBezTo>
                      <a:pt x="1348586" y="641409"/>
                      <a:pt x="1349603" y="628439"/>
                      <a:pt x="1343427" y="615506"/>
                    </a:cubicBezTo>
                    <a:cubicBezTo>
                      <a:pt x="1329404" y="586203"/>
                      <a:pt x="1297652" y="601818"/>
                      <a:pt x="1275056" y="610362"/>
                    </a:cubicBezTo>
                    <a:cubicBezTo>
                      <a:pt x="1243813" y="622169"/>
                      <a:pt x="1209228" y="622038"/>
                      <a:pt x="1176096" y="626325"/>
                    </a:cubicBezTo>
                    <a:cubicBezTo>
                      <a:pt x="1203706" y="590803"/>
                      <a:pt x="1293875" y="602936"/>
                      <a:pt x="1297508" y="549300"/>
                    </a:cubicBezTo>
                    <a:cubicBezTo>
                      <a:pt x="1297289" y="523768"/>
                      <a:pt x="1279851" y="496747"/>
                      <a:pt x="1251515" y="509077"/>
                    </a:cubicBezTo>
                    <a:cubicBezTo>
                      <a:pt x="1235966" y="515434"/>
                      <a:pt x="1223832" y="528164"/>
                      <a:pt x="1209228" y="536360"/>
                    </a:cubicBezTo>
                    <a:cubicBezTo>
                      <a:pt x="1195205" y="544229"/>
                      <a:pt x="1180237" y="550034"/>
                      <a:pt x="1164761" y="554314"/>
                    </a:cubicBezTo>
                    <a:cubicBezTo>
                      <a:pt x="1170428" y="542732"/>
                      <a:pt x="1179075" y="532364"/>
                      <a:pt x="1186122" y="521828"/>
                    </a:cubicBezTo>
                    <a:cubicBezTo>
                      <a:pt x="1236475" y="447506"/>
                      <a:pt x="1113174" y="448073"/>
                      <a:pt x="1068206" y="450638"/>
                    </a:cubicBezTo>
                    <a:cubicBezTo>
                      <a:pt x="1040538" y="450144"/>
                      <a:pt x="987635" y="451888"/>
                      <a:pt x="1002966" y="493412"/>
                    </a:cubicBezTo>
                    <a:cubicBezTo>
                      <a:pt x="1009593" y="515115"/>
                      <a:pt x="1045994" y="548501"/>
                      <a:pt x="1041642" y="568482"/>
                    </a:cubicBezTo>
                    <a:cubicBezTo>
                      <a:pt x="1035771" y="570240"/>
                      <a:pt x="1028244" y="567116"/>
                      <a:pt x="1021283" y="565460"/>
                    </a:cubicBezTo>
                    <a:cubicBezTo>
                      <a:pt x="994683" y="557053"/>
                      <a:pt x="954881" y="541940"/>
                      <a:pt x="937727" y="573394"/>
                    </a:cubicBezTo>
                    <a:cubicBezTo>
                      <a:pt x="927634" y="595838"/>
                      <a:pt x="922090" y="620600"/>
                      <a:pt x="917099" y="644635"/>
                    </a:cubicBezTo>
                    <a:cubicBezTo>
                      <a:pt x="907421" y="698387"/>
                      <a:pt x="912870" y="766010"/>
                      <a:pt x="969812" y="790852"/>
                    </a:cubicBezTo>
                    <a:cubicBezTo>
                      <a:pt x="1001128" y="804512"/>
                      <a:pt x="1047564" y="803938"/>
                      <a:pt x="1073677" y="778863"/>
                    </a:cubicBezTo>
                    <a:cubicBezTo>
                      <a:pt x="1074287" y="780505"/>
                      <a:pt x="1074970" y="782126"/>
                      <a:pt x="1075668" y="783731"/>
                    </a:cubicBezTo>
                    <a:cubicBezTo>
                      <a:pt x="1041751" y="807069"/>
                      <a:pt x="1025686" y="905630"/>
                      <a:pt x="993383" y="944843"/>
                    </a:cubicBezTo>
                    <a:cubicBezTo>
                      <a:pt x="978793" y="936560"/>
                      <a:pt x="965060" y="926628"/>
                      <a:pt x="949461" y="920248"/>
                    </a:cubicBezTo>
                    <a:cubicBezTo>
                      <a:pt x="911737" y="904758"/>
                      <a:pt x="865701" y="918490"/>
                      <a:pt x="839536" y="948948"/>
                    </a:cubicBezTo>
                    <a:cubicBezTo>
                      <a:pt x="830687" y="711887"/>
                      <a:pt x="795985" y="462728"/>
                      <a:pt x="664089" y="260252"/>
                    </a:cubicBezTo>
                    <a:cubicBezTo>
                      <a:pt x="730477" y="262708"/>
                      <a:pt x="815683" y="242589"/>
                      <a:pt x="839464" y="172380"/>
                    </a:cubicBezTo>
                    <a:cubicBezTo>
                      <a:pt x="850246" y="131989"/>
                      <a:pt x="808235" y="114558"/>
                      <a:pt x="775183" y="126525"/>
                    </a:cubicBezTo>
                    <a:cubicBezTo>
                      <a:pt x="764009" y="129657"/>
                      <a:pt x="752550" y="133994"/>
                      <a:pt x="741681" y="131284"/>
                    </a:cubicBezTo>
                    <a:cubicBezTo>
                      <a:pt x="772023" y="106733"/>
                      <a:pt x="800948" y="93633"/>
                      <a:pt x="768753" y="52487"/>
                    </a:cubicBezTo>
                    <a:cubicBezTo>
                      <a:pt x="730753" y="10890"/>
                      <a:pt x="692876" y="52174"/>
                      <a:pt x="678962" y="91780"/>
                    </a:cubicBezTo>
                    <a:cubicBezTo>
                      <a:pt x="670795" y="109618"/>
                      <a:pt x="659824" y="136661"/>
                      <a:pt x="638695" y="141108"/>
                    </a:cubicBezTo>
                    <a:cubicBezTo>
                      <a:pt x="633515" y="139967"/>
                      <a:pt x="635070" y="128523"/>
                      <a:pt x="635680" y="124818"/>
                    </a:cubicBezTo>
                    <a:cubicBezTo>
                      <a:pt x="637337" y="114813"/>
                      <a:pt x="641028" y="105062"/>
                      <a:pt x="648148" y="97745"/>
                    </a:cubicBezTo>
                    <a:cubicBezTo>
                      <a:pt x="660130" y="85437"/>
                      <a:pt x="677655" y="75984"/>
                      <a:pt x="684368" y="59418"/>
                    </a:cubicBezTo>
                    <a:cubicBezTo>
                      <a:pt x="692470" y="39423"/>
                      <a:pt x="674523" y="19987"/>
                      <a:pt x="656155" y="14530"/>
                    </a:cubicBezTo>
                    <a:cubicBezTo>
                      <a:pt x="634844" y="8201"/>
                      <a:pt x="612691" y="20226"/>
                      <a:pt x="597629" y="34613"/>
                    </a:cubicBezTo>
                    <a:cubicBezTo>
                      <a:pt x="580395" y="50409"/>
                      <a:pt x="573172" y="77445"/>
                      <a:pt x="551811" y="88547"/>
                    </a:cubicBezTo>
                    <a:cubicBezTo>
                      <a:pt x="551680" y="88518"/>
                      <a:pt x="551571" y="88496"/>
                      <a:pt x="551440" y="88467"/>
                    </a:cubicBezTo>
                    <a:cubicBezTo>
                      <a:pt x="542627" y="77699"/>
                      <a:pt x="557006" y="64068"/>
                      <a:pt x="563603" y="55851"/>
                    </a:cubicBezTo>
                    <a:cubicBezTo>
                      <a:pt x="571559" y="45868"/>
                      <a:pt x="581993" y="32302"/>
                      <a:pt x="573419" y="19471"/>
                    </a:cubicBezTo>
                    <a:cubicBezTo>
                      <a:pt x="568486" y="12089"/>
                      <a:pt x="558939" y="7540"/>
                      <a:pt x="550263" y="7010"/>
                    </a:cubicBezTo>
                    <a:cubicBezTo>
                      <a:pt x="531052" y="4678"/>
                      <a:pt x="512234" y="27994"/>
                      <a:pt x="494963" y="16804"/>
                    </a:cubicBezTo>
                    <a:cubicBezTo>
                      <a:pt x="478179" y="6843"/>
                      <a:pt x="448891" y="-15630"/>
                      <a:pt x="442897" y="17197"/>
                    </a:cubicBezTo>
                    <a:cubicBezTo>
                      <a:pt x="440550" y="30333"/>
                      <a:pt x="442708" y="44138"/>
                      <a:pt x="439605" y="57108"/>
                    </a:cubicBezTo>
                    <a:cubicBezTo>
                      <a:pt x="439038" y="59491"/>
                      <a:pt x="438334" y="60755"/>
                      <a:pt x="437847" y="61889"/>
                    </a:cubicBezTo>
                    <a:cubicBezTo>
                      <a:pt x="437781" y="62041"/>
                      <a:pt x="437752" y="61794"/>
                      <a:pt x="437621" y="61751"/>
                    </a:cubicBezTo>
                    <a:cubicBezTo>
                      <a:pt x="432172" y="59890"/>
                      <a:pt x="428946" y="58001"/>
                      <a:pt x="427239" y="52312"/>
                    </a:cubicBezTo>
                    <a:cubicBezTo>
                      <a:pt x="424747" y="39357"/>
                      <a:pt x="421971" y="25203"/>
                      <a:pt x="407846" y="20292"/>
                    </a:cubicBezTo>
                    <a:cubicBezTo>
                      <a:pt x="384182" y="12670"/>
                      <a:pt x="358177" y="16775"/>
                      <a:pt x="333989" y="19849"/>
                    </a:cubicBezTo>
                    <a:cubicBezTo>
                      <a:pt x="320388" y="21810"/>
                      <a:pt x="306771" y="23641"/>
                      <a:pt x="293003" y="23700"/>
                    </a:cubicBezTo>
                    <a:cubicBezTo>
                      <a:pt x="288375" y="23721"/>
                      <a:pt x="284015" y="27717"/>
                      <a:pt x="284197" y="32506"/>
                    </a:cubicBezTo>
                    <a:cubicBezTo>
                      <a:pt x="284880" y="50583"/>
                      <a:pt x="298917" y="58684"/>
                      <a:pt x="311262" y="68668"/>
                    </a:cubicBezTo>
                    <a:cubicBezTo>
                      <a:pt x="283841" y="69002"/>
                      <a:pt x="259239" y="57435"/>
                      <a:pt x="233700" y="49682"/>
                    </a:cubicBezTo>
                    <a:cubicBezTo>
                      <a:pt x="192590" y="36269"/>
                      <a:pt x="147970" y="35303"/>
                      <a:pt x="107093" y="50089"/>
                    </a:cubicBezTo>
                    <a:cubicBezTo>
                      <a:pt x="101048" y="52276"/>
                      <a:pt x="97327" y="60653"/>
                      <a:pt x="103002" y="65587"/>
                    </a:cubicBezTo>
                    <a:cubicBezTo>
                      <a:pt x="133446" y="90726"/>
                      <a:pt x="175319" y="88634"/>
                      <a:pt x="209926" y="105222"/>
                    </a:cubicBezTo>
                    <a:cubicBezTo>
                      <a:pt x="194355" y="124120"/>
                      <a:pt x="211074" y="138979"/>
                      <a:pt x="230575" y="142045"/>
                    </a:cubicBezTo>
                    <a:cubicBezTo>
                      <a:pt x="284255" y="151389"/>
                      <a:pt x="336794" y="133922"/>
                      <a:pt x="390408" y="135171"/>
                    </a:cubicBezTo>
                    <a:cubicBezTo>
                      <a:pt x="388359" y="146448"/>
                      <a:pt x="366249" y="145576"/>
                      <a:pt x="356985" y="147465"/>
                    </a:cubicBezTo>
                    <a:cubicBezTo>
                      <a:pt x="339540" y="149674"/>
                      <a:pt x="317271" y="155007"/>
                      <a:pt x="317918" y="177357"/>
                    </a:cubicBezTo>
                    <a:cubicBezTo>
                      <a:pt x="318535" y="198725"/>
                      <a:pt x="345382" y="207415"/>
                      <a:pt x="362340" y="211361"/>
                    </a:cubicBezTo>
                    <a:cubicBezTo>
                      <a:pt x="447481" y="233252"/>
                      <a:pt x="503748" y="175155"/>
                      <a:pt x="529301" y="194678"/>
                    </a:cubicBezTo>
                    <a:cubicBezTo>
                      <a:pt x="508478" y="202416"/>
                      <a:pt x="477147" y="215103"/>
                      <a:pt x="491868" y="242756"/>
                    </a:cubicBezTo>
                    <a:cubicBezTo>
                      <a:pt x="509698" y="270141"/>
                      <a:pt x="561111" y="253807"/>
                      <a:pt x="589157" y="254723"/>
                    </a:cubicBezTo>
                    <a:cubicBezTo>
                      <a:pt x="604836" y="254040"/>
                      <a:pt x="620632" y="253589"/>
                      <a:pt x="636407" y="253866"/>
                    </a:cubicBezTo>
                    <a:cubicBezTo>
                      <a:pt x="635694" y="256910"/>
                      <a:pt x="636341" y="260289"/>
                      <a:pt x="639131" y="263238"/>
                    </a:cubicBezTo>
                    <a:cubicBezTo>
                      <a:pt x="648555" y="273200"/>
                      <a:pt x="654528" y="285624"/>
                      <a:pt x="661524" y="297286"/>
                    </a:cubicBezTo>
                    <a:cubicBezTo>
                      <a:pt x="680379" y="326880"/>
                      <a:pt x="696625" y="358064"/>
                      <a:pt x="710605" y="390252"/>
                    </a:cubicBezTo>
                    <a:cubicBezTo>
                      <a:pt x="789708" y="580042"/>
                      <a:pt x="819345" y="789900"/>
                      <a:pt x="819846" y="994076"/>
                    </a:cubicBezTo>
                    <a:cubicBezTo>
                      <a:pt x="781105" y="824231"/>
                      <a:pt x="695674" y="669150"/>
                      <a:pt x="590981" y="531368"/>
                    </a:cubicBezTo>
                    <a:cubicBezTo>
                      <a:pt x="607111" y="524241"/>
                      <a:pt x="623589" y="530010"/>
                      <a:pt x="638666" y="536600"/>
                    </a:cubicBezTo>
                    <a:cubicBezTo>
                      <a:pt x="686947" y="558223"/>
                      <a:pt x="707066" y="517905"/>
                      <a:pt x="680234" y="479069"/>
                    </a:cubicBezTo>
                    <a:cubicBezTo>
                      <a:pt x="657528" y="447790"/>
                      <a:pt x="613243" y="448473"/>
                      <a:pt x="578317" y="450863"/>
                    </a:cubicBezTo>
                    <a:cubicBezTo>
                      <a:pt x="572228" y="451401"/>
                      <a:pt x="565819" y="451662"/>
                      <a:pt x="559825" y="452861"/>
                    </a:cubicBezTo>
                    <a:cubicBezTo>
                      <a:pt x="553853" y="454053"/>
                      <a:pt x="547851" y="456727"/>
                      <a:pt x="542053" y="458710"/>
                    </a:cubicBezTo>
                    <a:cubicBezTo>
                      <a:pt x="539117" y="459713"/>
                      <a:pt x="539772" y="463680"/>
                      <a:pt x="542765" y="463964"/>
                    </a:cubicBezTo>
                    <a:cubicBezTo>
                      <a:pt x="581346" y="469507"/>
                      <a:pt x="629206" y="453632"/>
                      <a:pt x="662004" y="481169"/>
                    </a:cubicBezTo>
                    <a:cubicBezTo>
                      <a:pt x="670439" y="489459"/>
                      <a:pt x="682327" y="510835"/>
                      <a:pt x="674385" y="522497"/>
                    </a:cubicBezTo>
                    <a:cubicBezTo>
                      <a:pt x="664373" y="535176"/>
                      <a:pt x="641790" y="519307"/>
                      <a:pt x="629555" y="516226"/>
                    </a:cubicBezTo>
                    <a:cubicBezTo>
                      <a:pt x="610722" y="509658"/>
                      <a:pt x="593102" y="512114"/>
                      <a:pt x="575127" y="520361"/>
                    </a:cubicBezTo>
                    <a:cubicBezTo>
                      <a:pt x="555916" y="531964"/>
                      <a:pt x="544560" y="530329"/>
                      <a:pt x="528095" y="515187"/>
                    </a:cubicBezTo>
                    <a:cubicBezTo>
                      <a:pt x="506988" y="490970"/>
                      <a:pt x="499693" y="478045"/>
                      <a:pt x="467992" y="499319"/>
                    </a:cubicBezTo>
                    <a:cubicBezTo>
                      <a:pt x="452153" y="508837"/>
                      <a:pt x="439954" y="523311"/>
                      <a:pt x="423889" y="532407"/>
                    </a:cubicBezTo>
                    <a:cubicBezTo>
                      <a:pt x="400849" y="543248"/>
                      <a:pt x="353643" y="540254"/>
                      <a:pt x="329513" y="532313"/>
                    </a:cubicBezTo>
                    <a:cubicBezTo>
                      <a:pt x="353425" y="514991"/>
                      <a:pt x="405267" y="489793"/>
                      <a:pt x="409510" y="458819"/>
                    </a:cubicBezTo>
                    <a:cubicBezTo>
                      <a:pt x="410832" y="410378"/>
                      <a:pt x="349058" y="423900"/>
                      <a:pt x="319654" y="433513"/>
                    </a:cubicBezTo>
                    <a:cubicBezTo>
                      <a:pt x="285904" y="443968"/>
                      <a:pt x="264899" y="441846"/>
                      <a:pt x="235116" y="422519"/>
                    </a:cubicBezTo>
                    <a:cubicBezTo>
                      <a:pt x="190984" y="391727"/>
                      <a:pt x="149184" y="408337"/>
                      <a:pt x="100561" y="406077"/>
                    </a:cubicBezTo>
                    <a:cubicBezTo>
                      <a:pt x="117505" y="346664"/>
                      <a:pt x="58696" y="295259"/>
                      <a:pt x="165815" y="298587"/>
                    </a:cubicBezTo>
                    <a:cubicBezTo>
                      <a:pt x="194878" y="301529"/>
                      <a:pt x="219749" y="291248"/>
                      <a:pt x="242455" y="273759"/>
                    </a:cubicBezTo>
                    <a:cubicBezTo>
                      <a:pt x="251457" y="267257"/>
                      <a:pt x="260576" y="260993"/>
                      <a:pt x="271409" y="258007"/>
                    </a:cubicBezTo>
                    <a:cubicBezTo>
                      <a:pt x="315723" y="246600"/>
                      <a:pt x="351486" y="271274"/>
                      <a:pt x="390234" y="287383"/>
                    </a:cubicBezTo>
                    <a:cubicBezTo>
                      <a:pt x="415003" y="296189"/>
                      <a:pt x="441465" y="293740"/>
                      <a:pt x="466953" y="298681"/>
                    </a:cubicBezTo>
                    <a:cubicBezTo>
                      <a:pt x="509240" y="307385"/>
                      <a:pt x="552690" y="327802"/>
                      <a:pt x="578070" y="363899"/>
                    </a:cubicBezTo>
                    <a:cubicBezTo>
                      <a:pt x="607692" y="407603"/>
                      <a:pt x="569576" y="430744"/>
                      <a:pt x="531735" y="444484"/>
                    </a:cubicBezTo>
                    <a:cubicBezTo>
                      <a:pt x="522035" y="448407"/>
                      <a:pt x="526235" y="464341"/>
                      <a:pt x="536124" y="460389"/>
                    </a:cubicBezTo>
                    <a:cubicBezTo>
                      <a:pt x="654658" y="421183"/>
                      <a:pt x="602083" y="331181"/>
                      <a:pt x="514334" y="294888"/>
                    </a:cubicBezTo>
                    <a:cubicBezTo>
                      <a:pt x="500558" y="289126"/>
                      <a:pt x="486259" y="284709"/>
                      <a:pt x="471597" y="281861"/>
                    </a:cubicBezTo>
                    <a:cubicBezTo>
                      <a:pt x="444902" y="276593"/>
                      <a:pt x="416776" y="279674"/>
                      <a:pt x="391200" y="269131"/>
                    </a:cubicBezTo>
                    <a:cubicBezTo>
                      <a:pt x="363961" y="257012"/>
                      <a:pt x="338211" y="240170"/>
                      <a:pt x="307491" y="238913"/>
                    </a:cubicBezTo>
                    <a:cubicBezTo>
                      <a:pt x="247875" y="230978"/>
                      <a:pt x="239221" y="267533"/>
                      <a:pt x="192691" y="281723"/>
                    </a:cubicBezTo>
                    <a:cubicBezTo>
                      <a:pt x="175617" y="285479"/>
                      <a:pt x="157787" y="281744"/>
                      <a:pt x="140516" y="283757"/>
                    </a:cubicBezTo>
                    <a:cubicBezTo>
                      <a:pt x="104121" y="287049"/>
                      <a:pt x="80732" y="305743"/>
                      <a:pt x="86458" y="344608"/>
                    </a:cubicBezTo>
                    <a:cubicBezTo>
                      <a:pt x="88623" y="366042"/>
                      <a:pt x="93433" y="388610"/>
                      <a:pt x="82927" y="408700"/>
                    </a:cubicBezTo>
                    <a:cubicBezTo>
                      <a:pt x="80790" y="412791"/>
                      <a:pt x="82375" y="419264"/>
                      <a:pt x="87606" y="420202"/>
                    </a:cubicBezTo>
                    <a:cubicBezTo>
                      <a:pt x="128142" y="427438"/>
                      <a:pt x="173008" y="409172"/>
                      <a:pt x="211248" y="428150"/>
                    </a:cubicBezTo>
                    <a:cubicBezTo>
                      <a:pt x="243421" y="445966"/>
                      <a:pt x="267420" y="462823"/>
                      <a:pt x="306212" y="453566"/>
                    </a:cubicBezTo>
                    <a:cubicBezTo>
                      <a:pt x="326222" y="450718"/>
                      <a:pt x="379720" y="427707"/>
                      <a:pt x="392014" y="450115"/>
                    </a:cubicBezTo>
                    <a:cubicBezTo>
                      <a:pt x="399759" y="479084"/>
                      <a:pt x="325139" y="509150"/>
                      <a:pt x="306815" y="528113"/>
                    </a:cubicBezTo>
                    <a:cubicBezTo>
                      <a:pt x="302507" y="531753"/>
                      <a:pt x="304091" y="539034"/>
                      <a:pt x="308559" y="541657"/>
                    </a:cubicBezTo>
                    <a:cubicBezTo>
                      <a:pt x="339620" y="559582"/>
                      <a:pt x="411908" y="563738"/>
                      <a:pt x="441342" y="541759"/>
                    </a:cubicBezTo>
                    <a:cubicBezTo>
                      <a:pt x="457719" y="530024"/>
                      <a:pt x="471836" y="512848"/>
                      <a:pt x="491417" y="506316"/>
                    </a:cubicBezTo>
                    <a:cubicBezTo>
                      <a:pt x="497470" y="504528"/>
                      <a:pt x="499621" y="508408"/>
                      <a:pt x="503588" y="513247"/>
                    </a:cubicBezTo>
                    <a:cubicBezTo>
                      <a:pt x="510149" y="521247"/>
                      <a:pt x="516986" y="528535"/>
                      <a:pt x="525603" y="534391"/>
                    </a:cubicBezTo>
                    <a:cubicBezTo>
                      <a:pt x="539953" y="545261"/>
                      <a:pt x="558721" y="548399"/>
                      <a:pt x="574604" y="538787"/>
                    </a:cubicBezTo>
                    <a:cubicBezTo>
                      <a:pt x="656090" y="657851"/>
                      <a:pt x="734822" y="781683"/>
                      <a:pt x="776920" y="921498"/>
                    </a:cubicBezTo>
                    <a:cubicBezTo>
                      <a:pt x="815785" y="1052639"/>
                      <a:pt x="833934" y="1189585"/>
                      <a:pt x="843707" y="1325753"/>
                    </a:cubicBezTo>
                    <a:cubicBezTo>
                      <a:pt x="821169" y="1264495"/>
                      <a:pt x="777487" y="1211782"/>
                      <a:pt x="723792" y="1175111"/>
                    </a:cubicBezTo>
                    <a:cubicBezTo>
                      <a:pt x="749339" y="1165099"/>
                      <a:pt x="764481" y="1138629"/>
                      <a:pt x="738411" y="1119441"/>
                    </a:cubicBezTo>
                    <a:cubicBezTo>
                      <a:pt x="738120" y="1119230"/>
                      <a:pt x="738201" y="1118779"/>
                      <a:pt x="738549" y="1118685"/>
                    </a:cubicBezTo>
                    <a:cubicBezTo>
                      <a:pt x="806237" y="1100150"/>
                      <a:pt x="823901" y="1040883"/>
                      <a:pt x="780306" y="987443"/>
                    </a:cubicBezTo>
                    <a:cubicBezTo>
                      <a:pt x="767700" y="971175"/>
                      <a:pt x="745895" y="952160"/>
                      <a:pt x="723378" y="958183"/>
                    </a:cubicBezTo>
                    <a:cubicBezTo>
                      <a:pt x="705831" y="963160"/>
                      <a:pt x="698624" y="982037"/>
                      <a:pt x="686351" y="993713"/>
                    </a:cubicBezTo>
                    <a:cubicBezTo>
                      <a:pt x="686054" y="993997"/>
                      <a:pt x="685538" y="993728"/>
                      <a:pt x="685610" y="993321"/>
                    </a:cubicBezTo>
                    <a:cubicBezTo>
                      <a:pt x="687376" y="982727"/>
                      <a:pt x="693312" y="972969"/>
                      <a:pt x="694366" y="962172"/>
                    </a:cubicBezTo>
                    <a:cubicBezTo>
                      <a:pt x="695834" y="929294"/>
                      <a:pt x="650488" y="908180"/>
                      <a:pt x="625740" y="894542"/>
                    </a:cubicBezTo>
                    <a:cubicBezTo>
                      <a:pt x="616433" y="890393"/>
                      <a:pt x="574836" y="868538"/>
                      <a:pt x="570869" y="883651"/>
                    </a:cubicBezTo>
                    <a:cubicBezTo>
                      <a:pt x="558096" y="918105"/>
                      <a:pt x="606588" y="967745"/>
                      <a:pt x="577474" y="994970"/>
                    </a:cubicBezTo>
                    <a:cubicBezTo>
                      <a:pt x="577285" y="995152"/>
                      <a:pt x="576965" y="995123"/>
                      <a:pt x="576798" y="994919"/>
                    </a:cubicBezTo>
                    <a:cubicBezTo>
                      <a:pt x="551360" y="961743"/>
                      <a:pt x="600768" y="901147"/>
                      <a:pt x="539888" y="887647"/>
                    </a:cubicBezTo>
                    <a:cubicBezTo>
                      <a:pt x="526889" y="884857"/>
                      <a:pt x="514174" y="884741"/>
                      <a:pt x="501124" y="887000"/>
                    </a:cubicBezTo>
                    <a:cubicBezTo>
                      <a:pt x="494672" y="888119"/>
                      <a:pt x="488351" y="888439"/>
                      <a:pt x="481892" y="887167"/>
                    </a:cubicBezTo>
                    <a:cubicBezTo>
                      <a:pt x="475171" y="885845"/>
                      <a:pt x="468937" y="882459"/>
                      <a:pt x="462427" y="880439"/>
                    </a:cubicBezTo>
                    <a:cubicBezTo>
                      <a:pt x="444088" y="874736"/>
                      <a:pt x="418229" y="884537"/>
                      <a:pt x="428423" y="907097"/>
                    </a:cubicBezTo>
                    <a:cubicBezTo>
                      <a:pt x="437055" y="924216"/>
                      <a:pt x="451579" y="937984"/>
                      <a:pt x="458227" y="956287"/>
                    </a:cubicBezTo>
                    <a:cubicBezTo>
                      <a:pt x="461286" y="963894"/>
                      <a:pt x="465006" y="973071"/>
                      <a:pt x="463241" y="981376"/>
                    </a:cubicBezTo>
                    <a:cubicBezTo>
                      <a:pt x="463234" y="981398"/>
                      <a:pt x="463197" y="981587"/>
                      <a:pt x="463103" y="981666"/>
                    </a:cubicBezTo>
                    <a:cubicBezTo>
                      <a:pt x="462994" y="981753"/>
                      <a:pt x="462826" y="981732"/>
                      <a:pt x="462819" y="981732"/>
                    </a:cubicBezTo>
                    <a:cubicBezTo>
                      <a:pt x="442569" y="979000"/>
                      <a:pt x="442337" y="946551"/>
                      <a:pt x="427660" y="934802"/>
                    </a:cubicBezTo>
                    <a:cubicBezTo>
                      <a:pt x="405485" y="914203"/>
                      <a:pt x="372730" y="929556"/>
                      <a:pt x="347555" y="934482"/>
                    </a:cubicBezTo>
                    <a:cubicBezTo>
                      <a:pt x="317111" y="940440"/>
                      <a:pt x="285715" y="925182"/>
                      <a:pt x="255744" y="936204"/>
                    </a:cubicBezTo>
                    <a:cubicBezTo>
                      <a:pt x="243247" y="942620"/>
                      <a:pt x="256500" y="953293"/>
                      <a:pt x="264535" y="958764"/>
                    </a:cubicBezTo>
                    <a:cubicBezTo>
                      <a:pt x="264935" y="959041"/>
                      <a:pt x="264644" y="959658"/>
                      <a:pt x="264179" y="959527"/>
                    </a:cubicBezTo>
                    <a:cubicBezTo>
                      <a:pt x="228047" y="949334"/>
                      <a:pt x="194195" y="973725"/>
                      <a:pt x="160620" y="984130"/>
                    </a:cubicBezTo>
                    <a:cubicBezTo>
                      <a:pt x="150673" y="987101"/>
                      <a:pt x="132095" y="988939"/>
                      <a:pt x="126631" y="999293"/>
                    </a:cubicBezTo>
                    <a:cubicBezTo>
                      <a:pt x="120585" y="1010744"/>
                      <a:pt x="134136" y="1018613"/>
                      <a:pt x="146197" y="1023932"/>
                    </a:cubicBezTo>
                    <a:cubicBezTo>
                      <a:pt x="122758" y="1029250"/>
                      <a:pt x="98098" y="1028822"/>
                      <a:pt x="76162" y="1040265"/>
                    </a:cubicBezTo>
                    <a:cubicBezTo>
                      <a:pt x="48988" y="1054448"/>
                      <a:pt x="25774" y="1075025"/>
                      <a:pt x="2342" y="1094490"/>
                    </a:cubicBezTo>
                    <a:cubicBezTo>
                      <a:pt x="-2214" y="1098275"/>
                      <a:pt x="380" y="1106340"/>
                      <a:pt x="5807" y="1107626"/>
                    </a:cubicBezTo>
                    <a:cubicBezTo>
                      <a:pt x="22998" y="1111702"/>
                      <a:pt x="37973" y="1106180"/>
                      <a:pt x="54837" y="1103964"/>
                    </a:cubicBezTo>
                    <a:cubicBezTo>
                      <a:pt x="104455" y="1096771"/>
                      <a:pt x="150891" y="1072104"/>
                      <a:pt x="201730" y="1072373"/>
                    </a:cubicBezTo>
                    <a:cubicBezTo>
                      <a:pt x="176634" y="1090893"/>
                      <a:pt x="142012" y="1089803"/>
                      <a:pt x="118725" y="1111419"/>
                    </a:cubicBezTo>
                    <a:cubicBezTo>
                      <a:pt x="114162" y="1115532"/>
                      <a:pt x="116073" y="1122347"/>
                      <a:pt x="120535" y="1125435"/>
                    </a:cubicBezTo>
                    <a:cubicBezTo>
                      <a:pt x="150317" y="1146055"/>
                      <a:pt x="185803" y="1140497"/>
                      <a:pt x="217627" y="1128021"/>
                    </a:cubicBezTo>
                    <a:cubicBezTo>
                      <a:pt x="266461" y="1110177"/>
                      <a:pt x="310993" y="1071733"/>
                      <a:pt x="365051" y="1073339"/>
                    </a:cubicBezTo>
                    <a:cubicBezTo>
                      <a:pt x="358788" y="1087020"/>
                      <a:pt x="339606" y="1093240"/>
                      <a:pt x="326941" y="1098355"/>
                    </a:cubicBezTo>
                    <a:cubicBezTo>
                      <a:pt x="309206" y="1105512"/>
                      <a:pt x="288513" y="1113061"/>
                      <a:pt x="279401" y="1131327"/>
                    </a:cubicBezTo>
                    <a:cubicBezTo>
                      <a:pt x="277636" y="1134866"/>
                      <a:pt x="278086" y="1140562"/>
                      <a:pt x="282300" y="1142386"/>
                    </a:cubicBezTo>
                    <a:cubicBezTo>
                      <a:pt x="305144" y="1152260"/>
                      <a:pt x="329492" y="1156474"/>
                      <a:pt x="354305" y="1157056"/>
                    </a:cubicBezTo>
                    <a:cubicBezTo>
                      <a:pt x="402963" y="1159802"/>
                      <a:pt x="428445" y="1150676"/>
                      <a:pt x="466685" y="1121170"/>
                    </a:cubicBezTo>
                    <a:cubicBezTo>
                      <a:pt x="479051" y="1112669"/>
                      <a:pt x="491832" y="1105265"/>
                      <a:pt x="506451" y="1103754"/>
                    </a:cubicBezTo>
                    <a:cubicBezTo>
                      <a:pt x="502149" y="1114028"/>
                      <a:pt x="490858" y="1121243"/>
                      <a:pt x="482052" y="1127244"/>
                    </a:cubicBezTo>
                    <a:cubicBezTo>
                      <a:pt x="472911" y="1133820"/>
                      <a:pt x="434809" y="1156394"/>
                      <a:pt x="450337" y="1168790"/>
                    </a:cubicBezTo>
                    <a:cubicBezTo>
                      <a:pt x="485764" y="1188080"/>
                      <a:pt x="565725" y="1206993"/>
                      <a:pt x="599925" y="1180321"/>
                    </a:cubicBezTo>
                    <a:cubicBezTo>
                      <a:pt x="609937" y="1168616"/>
                      <a:pt x="618547" y="1154803"/>
                      <a:pt x="623444" y="1140148"/>
                    </a:cubicBezTo>
                    <a:cubicBezTo>
                      <a:pt x="637191" y="1157383"/>
                      <a:pt x="622056" y="1163689"/>
                      <a:pt x="632222" y="1175503"/>
                    </a:cubicBezTo>
                    <a:cubicBezTo>
                      <a:pt x="651497" y="1192593"/>
                      <a:pt x="680786" y="1186576"/>
                      <a:pt x="703710" y="1181941"/>
                    </a:cubicBezTo>
                    <a:cubicBezTo>
                      <a:pt x="704182" y="1184237"/>
                      <a:pt x="705519" y="1186424"/>
                      <a:pt x="708004" y="1188044"/>
                    </a:cubicBezTo>
                    <a:cubicBezTo>
                      <a:pt x="745757" y="1212668"/>
                      <a:pt x="778148" y="1245728"/>
                      <a:pt x="801783" y="1284120"/>
                    </a:cubicBezTo>
                    <a:cubicBezTo>
                      <a:pt x="819766" y="1313031"/>
                      <a:pt x="831188" y="1345080"/>
                      <a:pt x="839246" y="1378009"/>
                    </a:cubicBezTo>
                    <a:cubicBezTo>
                      <a:pt x="842356" y="1389743"/>
                      <a:pt x="844158" y="1402182"/>
                      <a:pt x="844397" y="1414265"/>
                    </a:cubicBezTo>
                    <a:cubicBezTo>
                      <a:pt x="837604" y="1465925"/>
                      <a:pt x="836202" y="1518282"/>
                      <a:pt x="836674" y="1570363"/>
                    </a:cubicBezTo>
                    <a:cubicBezTo>
                      <a:pt x="792759" y="1574955"/>
                      <a:pt x="692695" y="1595278"/>
                      <a:pt x="660391" y="1622997"/>
                    </a:cubicBezTo>
                    <a:cubicBezTo>
                      <a:pt x="654629" y="1625090"/>
                      <a:pt x="650022" y="1630691"/>
                      <a:pt x="651752" y="1638364"/>
                    </a:cubicBezTo>
                    <a:cubicBezTo>
                      <a:pt x="657710" y="1664812"/>
                      <a:pt x="661277" y="1691869"/>
                      <a:pt x="665107" y="1718680"/>
                    </a:cubicBezTo>
                    <a:cubicBezTo>
                      <a:pt x="686177" y="1813702"/>
                      <a:pt x="668652" y="1961932"/>
                      <a:pt x="750800" y="2025551"/>
                    </a:cubicBezTo>
                    <a:cubicBezTo>
                      <a:pt x="813954" y="2070861"/>
                      <a:pt x="899392" y="2066879"/>
                      <a:pt x="972726" y="2055378"/>
                    </a:cubicBezTo>
                    <a:cubicBezTo>
                      <a:pt x="1070618" y="2033333"/>
                      <a:pt x="1095518" y="1959309"/>
                      <a:pt x="1104891" y="1869111"/>
                    </a:cubicBezTo>
                    <a:cubicBezTo>
                      <a:pt x="1113755" y="1805310"/>
                      <a:pt x="1122765" y="1736823"/>
                      <a:pt x="1134754" y="1672695"/>
                    </a:cubicBezTo>
                    <a:cubicBezTo>
                      <a:pt x="1135553" y="1664390"/>
                      <a:pt x="1141220" y="1654131"/>
                      <a:pt x="1136497" y="1646625"/>
                    </a:cubicBezTo>
                    <a:cubicBezTo>
                      <a:pt x="1137660" y="1644729"/>
                      <a:pt x="1138023" y="1642317"/>
                      <a:pt x="1136570" y="1640050"/>
                    </a:cubicBezTo>
                    <a:cubicBezTo>
                      <a:pt x="1100531" y="1589342"/>
                      <a:pt x="1026841" y="1582148"/>
                      <a:pt x="969870" y="1571846"/>
                    </a:cubicBezTo>
                    <a:cubicBezTo>
                      <a:pt x="978582" y="1491864"/>
                      <a:pt x="974208" y="1410799"/>
                      <a:pt x="987832" y="1331311"/>
                    </a:cubicBezTo>
                    <a:cubicBezTo>
                      <a:pt x="1056065" y="1363724"/>
                      <a:pt x="1055055" y="1274936"/>
                      <a:pt x="1057983" y="1231116"/>
                    </a:cubicBezTo>
                    <a:cubicBezTo>
                      <a:pt x="1058550" y="1208759"/>
                      <a:pt x="1059988" y="1184455"/>
                      <a:pt x="1073619" y="1165753"/>
                    </a:cubicBezTo>
                    <a:cubicBezTo>
                      <a:pt x="1085055" y="1199909"/>
                      <a:pt x="1080115" y="1237248"/>
                      <a:pt x="1088543" y="1272015"/>
                    </a:cubicBezTo>
                    <a:cubicBezTo>
                      <a:pt x="1100459" y="1325201"/>
                      <a:pt x="1142673" y="1365788"/>
                      <a:pt x="1194624" y="1380326"/>
                    </a:cubicBezTo>
                    <a:cubicBezTo>
                      <a:pt x="1224123" y="1383175"/>
                      <a:pt x="1187358" y="1308460"/>
                      <a:pt x="1182199" y="1295854"/>
                    </a:cubicBezTo>
                    <a:cubicBezTo>
                      <a:pt x="1173117" y="1276222"/>
                      <a:pt x="1168249" y="1252281"/>
                      <a:pt x="1178929" y="1232482"/>
                    </a:cubicBezTo>
                    <a:cubicBezTo>
                      <a:pt x="1200218" y="1261189"/>
                      <a:pt x="1195713" y="1300889"/>
                      <a:pt x="1210972" y="1332416"/>
                    </a:cubicBezTo>
                    <a:cubicBezTo>
                      <a:pt x="1233496" y="1373889"/>
                      <a:pt x="1296345" y="1423587"/>
                      <a:pt x="1340302" y="1440669"/>
                    </a:cubicBezTo>
                    <a:cubicBezTo>
                      <a:pt x="1347424" y="1443212"/>
                      <a:pt x="1353527" y="1435561"/>
                      <a:pt x="1351928" y="1429051"/>
                    </a:cubicBezTo>
                    <a:cubicBezTo>
                      <a:pt x="1346769" y="1407857"/>
                      <a:pt x="1347568" y="1387156"/>
                      <a:pt x="1355707" y="1366848"/>
                    </a:cubicBezTo>
                    <a:cubicBezTo>
                      <a:pt x="1368058" y="1332045"/>
                      <a:pt x="1407875" y="1293100"/>
                      <a:pt x="1397267" y="1254672"/>
                    </a:cubicBezTo>
                    <a:cubicBezTo>
                      <a:pt x="1391672" y="1238934"/>
                      <a:pt x="1377794" y="1227977"/>
                      <a:pt x="1371764" y="1212370"/>
                    </a:cubicBezTo>
                    <a:cubicBezTo>
                      <a:pt x="1366315" y="1196342"/>
                      <a:pt x="1370383" y="1178926"/>
                      <a:pt x="1369584" y="1162352"/>
                    </a:cubicBezTo>
                    <a:cubicBezTo>
                      <a:pt x="1398139" y="1145910"/>
                      <a:pt x="1380773" y="1074829"/>
                      <a:pt x="1386514" y="1044559"/>
                    </a:cubicBezTo>
                    <a:cubicBezTo>
                      <a:pt x="1406785" y="1073070"/>
                      <a:pt x="1405477" y="1111027"/>
                      <a:pt x="1420444" y="1142059"/>
                    </a:cubicBezTo>
                    <a:cubicBezTo>
                      <a:pt x="1437447" y="1173651"/>
                      <a:pt x="1464984" y="1199720"/>
                      <a:pt x="1494338" y="1219948"/>
                    </a:cubicBezTo>
                    <a:cubicBezTo>
                      <a:pt x="1510322" y="1230309"/>
                      <a:pt x="1528778" y="1238512"/>
                      <a:pt x="1548251" y="1235664"/>
                    </a:cubicBezTo>
                    <a:cubicBezTo>
                      <a:pt x="1552464" y="1235039"/>
                      <a:pt x="1554426" y="1229830"/>
                      <a:pt x="1553627" y="1226175"/>
                    </a:cubicBezTo>
                    <a:cubicBezTo>
                      <a:pt x="1548613" y="1197359"/>
                      <a:pt x="1512284" y="1177465"/>
                      <a:pt x="1519259" y="1146680"/>
                    </a:cubicBezTo>
                    <a:cubicBezTo>
                      <a:pt x="1546942" y="1166458"/>
                      <a:pt x="1558495" y="1200665"/>
                      <a:pt x="1577458" y="1227679"/>
                    </a:cubicBezTo>
                    <a:cubicBezTo>
                      <a:pt x="1603906" y="1264771"/>
                      <a:pt x="1670606" y="1306949"/>
                      <a:pt x="1714274" y="1319730"/>
                    </a:cubicBezTo>
                    <a:cubicBezTo>
                      <a:pt x="1718851" y="1320914"/>
                      <a:pt x="1724518" y="1317390"/>
                      <a:pt x="1724155" y="1312210"/>
                    </a:cubicBezTo>
                    <a:cubicBezTo>
                      <a:pt x="1720668" y="1265810"/>
                      <a:pt x="1741375" y="1219236"/>
                      <a:pt x="1728878" y="1173186"/>
                    </a:cubicBezTo>
                    <a:cubicBezTo>
                      <a:pt x="1709406" y="1107212"/>
                      <a:pt x="1631589" y="1089338"/>
                      <a:pt x="1570483" y="1090675"/>
                    </a:cubicBezTo>
                    <a:cubicBezTo>
                      <a:pt x="1569612" y="1090697"/>
                      <a:pt x="1569248" y="1089571"/>
                      <a:pt x="1569975" y="1089019"/>
                    </a:cubicBezTo>
                    <a:cubicBezTo>
                      <a:pt x="1598675" y="1066734"/>
                      <a:pt x="1656220" y="1071719"/>
                      <a:pt x="1684629" y="1091365"/>
                    </a:cubicBezTo>
                    <a:cubicBezTo>
                      <a:pt x="1702503" y="1104182"/>
                      <a:pt x="1718342" y="1119768"/>
                      <a:pt x="1737016" y="1131516"/>
                    </a:cubicBezTo>
                    <a:cubicBezTo>
                      <a:pt x="1753000" y="1143607"/>
                      <a:pt x="1772400" y="1141652"/>
                      <a:pt x="1779883" y="1121584"/>
                    </a:cubicBezTo>
                    <a:cubicBezTo>
                      <a:pt x="1786496" y="1102366"/>
                      <a:pt x="1777268" y="1079006"/>
                      <a:pt x="1769785" y="1061387"/>
                    </a:cubicBezTo>
                    <a:close/>
                    <a:moveTo>
                      <a:pt x="1388693" y="921702"/>
                    </a:moveTo>
                    <a:cubicBezTo>
                      <a:pt x="1379102" y="922080"/>
                      <a:pt x="1369438" y="920285"/>
                      <a:pt x="1360429" y="917335"/>
                    </a:cubicBezTo>
                    <a:cubicBezTo>
                      <a:pt x="1359340" y="916986"/>
                      <a:pt x="1358758" y="915867"/>
                      <a:pt x="1358976" y="914777"/>
                    </a:cubicBezTo>
                    <a:cubicBezTo>
                      <a:pt x="1360502" y="908006"/>
                      <a:pt x="1361156" y="904111"/>
                      <a:pt x="1369076" y="901859"/>
                    </a:cubicBezTo>
                    <a:cubicBezTo>
                      <a:pt x="1402644" y="893074"/>
                      <a:pt x="1437810" y="906908"/>
                      <a:pt x="1471814" y="903929"/>
                    </a:cubicBezTo>
                    <a:cubicBezTo>
                      <a:pt x="1444640" y="911842"/>
                      <a:pt x="1417248" y="921011"/>
                      <a:pt x="1388693" y="921702"/>
                    </a:cubicBezTo>
                    <a:close/>
                    <a:moveTo>
                      <a:pt x="616040" y="235781"/>
                    </a:moveTo>
                    <a:cubicBezTo>
                      <a:pt x="595769" y="236333"/>
                      <a:pt x="575265" y="237009"/>
                      <a:pt x="555109" y="239320"/>
                    </a:cubicBezTo>
                    <a:cubicBezTo>
                      <a:pt x="541777" y="240845"/>
                      <a:pt x="525204" y="244333"/>
                      <a:pt x="512263" y="239239"/>
                    </a:cubicBezTo>
                    <a:cubicBezTo>
                      <a:pt x="501902" y="235091"/>
                      <a:pt x="501495" y="224650"/>
                      <a:pt x="511478" y="219665"/>
                    </a:cubicBezTo>
                    <a:cubicBezTo>
                      <a:pt x="519827" y="212879"/>
                      <a:pt x="553591" y="206507"/>
                      <a:pt x="546950" y="192324"/>
                    </a:cubicBezTo>
                    <a:cubicBezTo>
                      <a:pt x="539016" y="181077"/>
                      <a:pt x="527863" y="174589"/>
                      <a:pt x="513861" y="175300"/>
                    </a:cubicBezTo>
                    <a:cubicBezTo>
                      <a:pt x="500826" y="175962"/>
                      <a:pt x="488765" y="181302"/>
                      <a:pt x="476719" y="185807"/>
                    </a:cubicBezTo>
                    <a:cubicBezTo>
                      <a:pt x="460945" y="191699"/>
                      <a:pt x="444422" y="196691"/>
                      <a:pt x="427784" y="199350"/>
                    </a:cubicBezTo>
                    <a:cubicBezTo>
                      <a:pt x="406160" y="203383"/>
                      <a:pt x="348252" y="196408"/>
                      <a:pt x="335529" y="178599"/>
                    </a:cubicBezTo>
                    <a:cubicBezTo>
                      <a:pt x="328475" y="157688"/>
                      <a:pt x="387015" y="165041"/>
                      <a:pt x="397660" y="151796"/>
                    </a:cubicBezTo>
                    <a:cubicBezTo>
                      <a:pt x="406764" y="146455"/>
                      <a:pt x="409939" y="120952"/>
                      <a:pt x="396897" y="120008"/>
                    </a:cubicBezTo>
                    <a:cubicBezTo>
                      <a:pt x="372970" y="120138"/>
                      <a:pt x="349211" y="122340"/>
                      <a:pt x="325481" y="125304"/>
                    </a:cubicBezTo>
                    <a:cubicBezTo>
                      <a:pt x="300327" y="129199"/>
                      <a:pt x="274918" y="131974"/>
                      <a:pt x="249517" y="128872"/>
                    </a:cubicBezTo>
                    <a:cubicBezTo>
                      <a:pt x="239628" y="127499"/>
                      <a:pt x="226891" y="127324"/>
                      <a:pt x="219495" y="120553"/>
                    </a:cubicBezTo>
                    <a:cubicBezTo>
                      <a:pt x="219466" y="120524"/>
                      <a:pt x="219139" y="120167"/>
                      <a:pt x="219160" y="119594"/>
                    </a:cubicBezTo>
                    <a:cubicBezTo>
                      <a:pt x="219182" y="119063"/>
                      <a:pt x="219553" y="118329"/>
                      <a:pt x="219568" y="118300"/>
                    </a:cubicBezTo>
                    <a:cubicBezTo>
                      <a:pt x="222670" y="110889"/>
                      <a:pt x="236569" y="104960"/>
                      <a:pt x="226092" y="96743"/>
                    </a:cubicBezTo>
                    <a:cubicBezTo>
                      <a:pt x="196520" y="79828"/>
                      <a:pt x="159509" y="79988"/>
                      <a:pt x="130365" y="62935"/>
                    </a:cubicBezTo>
                    <a:cubicBezTo>
                      <a:pt x="186007" y="48708"/>
                      <a:pt x="232849" y="69016"/>
                      <a:pt x="286130" y="81717"/>
                    </a:cubicBezTo>
                    <a:cubicBezTo>
                      <a:pt x="296302" y="84725"/>
                      <a:pt x="343849" y="87014"/>
                      <a:pt x="331533" y="66938"/>
                    </a:cubicBezTo>
                    <a:cubicBezTo>
                      <a:pt x="323250" y="57515"/>
                      <a:pt x="312127" y="51186"/>
                      <a:pt x="304774" y="40810"/>
                    </a:cubicBezTo>
                    <a:cubicBezTo>
                      <a:pt x="330901" y="40992"/>
                      <a:pt x="385475" y="22435"/>
                      <a:pt x="404983" y="33930"/>
                    </a:cubicBezTo>
                    <a:cubicBezTo>
                      <a:pt x="416660" y="43477"/>
                      <a:pt x="405579" y="70469"/>
                      <a:pt x="432681" y="77837"/>
                    </a:cubicBezTo>
                    <a:cubicBezTo>
                      <a:pt x="466692" y="82458"/>
                      <a:pt x="452887" y="34250"/>
                      <a:pt x="459782" y="16099"/>
                    </a:cubicBezTo>
                    <a:cubicBezTo>
                      <a:pt x="459840" y="15947"/>
                      <a:pt x="459891" y="15838"/>
                      <a:pt x="459935" y="15729"/>
                    </a:cubicBezTo>
                    <a:cubicBezTo>
                      <a:pt x="469424" y="18802"/>
                      <a:pt x="477634" y="25305"/>
                      <a:pt x="486310" y="30108"/>
                    </a:cubicBezTo>
                    <a:cubicBezTo>
                      <a:pt x="505099" y="42649"/>
                      <a:pt x="522580" y="30653"/>
                      <a:pt x="540760" y="24048"/>
                    </a:cubicBezTo>
                    <a:cubicBezTo>
                      <a:pt x="546979" y="21680"/>
                      <a:pt x="563429" y="22551"/>
                      <a:pt x="560247" y="32557"/>
                    </a:cubicBezTo>
                    <a:cubicBezTo>
                      <a:pt x="553031" y="47611"/>
                      <a:pt x="536923" y="58074"/>
                      <a:pt x="533072" y="74989"/>
                    </a:cubicBezTo>
                    <a:cubicBezTo>
                      <a:pt x="530028" y="88002"/>
                      <a:pt x="538209" y="106333"/>
                      <a:pt x="553671" y="104582"/>
                    </a:cubicBezTo>
                    <a:cubicBezTo>
                      <a:pt x="581426" y="98341"/>
                      <a:pt x="591794" y="60755"/>
                      <a:pt x="610758" y="44175"/>
                    </a:cubicBezTo>
                    <a:cubicBezTo>
                      <a:pt x="626264" y="30093"/>
                      <a:pt x="652675" y="19849"/>
                      <a:pt x="667693" y="40767"/>
                    </a:cubicBezTo>
                    <a:cubicBezTo>
                      <a:pt x="681374" y="61518"/>
                      <a:pt x="639509" y="78215"/>
                      <a:pt x="630739" y="94316"/>
                    </a:cubicBezTo>
                    <a:cubicBezTo>
                      <a:pt x="617777" y="111870"/>
                      <a:pt x="609799" y="159628"/>
                      <a:pt x="643331" y="156722"/>
                    </a:cubicBezTo>
                    <a:cubicBezTo>
                      <a:pt x="693131" y="145496"/>
                      <a:pt x="685567" y="78019"/>
                      <a:pt x="722325" y="53809"/>
                    </a:cubicBezTo>
                    <a:cubicBezTo>
                      <a:pt x="741216" y="42649"/>
                      <a:pt x="760056" y="59193"/>
                      <a:pt x="766588" y="77198"/>
                    </a:cubicBezTo>
                    <a:cubicBezTo>
                      <a:pt x="774399" y="98806"/>
                      <a:pt x="732925" y="111601"/>
                      <a:pt x="722601" y="128363"/>
                    </a:cubicBezTo>
                    <a:cubicBezTo>
                      <a:pt x="711128" y="143636"/>
                      <a:pt x="745226" y="151817"/>
                      <a:pt x="755827" y="149311"/>
                    </a:cubicBezTo>
                    <a:cubicBezTo>
                      <a:pt x="767976" y="147836"/>
                      <a:pt x="779390" y="143026"/>
                      <a:pt x="791481" y="141405"/>
                    </a:cubicBezTo>
                    <a:cubicBezTo>
                      <a:pt x="806448" y="139400"/>
                      <a:pt x="823842" y="146201"/>
                      <a:pt x="821575" y="163007"/>
                    </a:cubicBezTo>
                    <a:cubicBezTo>
                      <a:pt x="807196" y="218568"/>
                      <a:pt x="741673" y="236108"/>
                      <a:pt x="691300" y="241688"/>
                    </a:cubicBezTo>
                    <a:cubicBezTo>
                      <a:pt x="666741" y="235476"/>
                      <a:pt x="641267" y="235403"/>
                      <a:pt x="616040" y="235781"/>
                    </a:cubicBezTo>
                    <a:close/>
                    <a:moveTo>
                      <a:pt x="661256" y="1170766"/>
                    </a:moveTo>
                    <a:cubicBezTo>
                      <a:pt x="655545" y="1170694"/>
                      <a:pt x="650357" y="1167765"/>
                      <a:pt x="645285" y="1165389"/>
                    </a:cubicBezTo>
                    <a:cubicBezTo>
                      <a:pt x="644283" y="1164917"/>
                      <a:pt x="643840" y="1163776"/>
                      <a:pt x="644166" y="1162716"/>
                    </a:cubicBezTo>
                    <a:cubicBezTo>
                      <a:pt x="649550" y="1145118"/>
                      <a:pt x="624607" y="1100746"/>
                      <a:pt x="610736" y="1129402"/>
                    </a:cubicBezTo>
                    <a:cubicBezTo>
                      <a:pt x="607823" y="1140693"/>
                      <a:pt x="602432" y="1150901"/>
                      <a:pt x="595587" y="1160354"/>
                    </a:cubicBezTo>
                    <a:cubicBezTo>
                      <a:pt x="578513" y="1192331"/>
                      <a:pt x="493227" y="1172481"/>
                      <a:pt x="466343" y="1158967"/>
                    </a:cubicBezTo>
                    <a:cubicBezTo>
                      <a:pt x="486237" y="1138448"/>
                      <a:pt x="522973" y="1128908"/>
                      <a:pt x="524259" y="1095609"/>
                    </a:cubicBezTo>
                    <a:cubicBezTo>
                      <a:pt x="524382" y="1091017"/>
                      <a:pt x="520466" y="1087943"/>
                      <a:pt x="516237" y="1087587"/>
                    </a:cubicBezTo>
                    <a:cubicBezTo>
                      <a:pt x="478121" y="1084390"/>
                      <a:pt x="452705" y="1115786"/>
                      <a:pt x="421404" y="1131451"/>
                    </a:cubicBezTo>
                    <a:cubicBezTo>
                      <a:pt x="386368" y="1146687"/>
                      <a:pt x="334796" y="1142575"/>
                      <a:pt x="298867" y="1131494"/>
                    </a:cubicBezTo>
                    <a:cubicBezTo>
                      <a:pt x="324522" y="1106696"/>
                      <a:pt x="376908" y="1109704"/>
                      <a:pt x="382670" y="1066873"/>
                    </a:cubicBezTo>
                    <a:cubicBezTo>
                      <a:pt x="383099" y="1063654"/>
                      <a:pt x="379931" y="1059934"/>
                      <a:pt x="376879" y="1059272"/>
                    </a:cubicBezTo>
                    <a:cubicBezTo>
                      <a:pt x="294434" y="1041348"/>
                      <a:pt x="220824" y="1146549"/>
                      <a:pt x="141453" y="1116977"/>
                    </a:cubicBezTo>
                    <a:cubicBezTo>
                      <a:pt x="168380" y="1101501"/>
                      <a:pt x="206118" y="1100455"/>
                      <a:pt x="221565" y="1070331"/>
                    </a:cubicBezTo>
                    <a:cubicBezTo>
                      <a:pt x="224051" y="1065492"/>
                      <a:pt x="220926" y="1060450"/>
                      <a:pt x="215651" y="1060028"/>
                    </a:cubicBezTo>
                    <a:cubicBezTo>
                      <a:pt x="150542" y="1052675"/>
                      <a:pt x="80754" y="1105396"/>
                      <a:pt x="25752" y="1096640"/>
                    </a:cubicBezTo>
                    <a:cubicBezTo>
                      <a:pt x="25382" y="1096582"/>
                      <a:pt x="25258" y="1096103"/>
                      <a:pt x="25541" y="1095870"/>
                    </a:cubicBezTo>
                    <a:cubicBezTo>
                      <a:pt x="44156" y="1080539"/>
                      <a:pt x="62285" y="1064402"/>
                      <a:pt x="83297" y="1052479"/>
                    </a:cubicBezTo>
                    <a:cubicBezTo>
                      <a:pt x="108139" y="1038390"/>
                      <a:pt x="138089" y="1041159"/>
                      <a:pt x="164086" y="1030260"/>
                    </a:cubicBezTo>
                    <a:cubicBezTo>
                      <a:pt x="167944" y="1028640"/>
                      <a:pt x="170305" y="1022326"/>
                      <a:pt x="165416" y="1020066"/>
                    </a:cubicBezTo>
                    <a:cubicBezTo>
                      <a:pt x="157692" y="1016484"/>
                      <a:pt x="149976" y="1012386"/>
                      <a:pt x="143596" y="1006632"/>
                    </a:cubicBezTo>
                    <a:cubicBezTo>
                      <a:pt x="154320" y="1002112"/>
                      <a:pt x="165714" y="999206"/>
                      <a:pt x="176598" y="995028"/>
                    </a:cubicBezTo>
                    <a:cubicBezTo>
                      <a:pt x="194987" y="987973"/>
                      <a:pt x="212076" y="977336"/>
                      <a:pt x="231461" y="973035"/>
                    </a:cubicBezTo>
                    <a:cubicBezTo>
                      <a:pt x="276655" y="961351"/>
                      <a:pt x="297145" y="1009124"/>
                      <a:pt x="337208" y="1014413"/>
                    </a:cubicBezTo>
                    <a:cubicBezTo>
                      <a:pt x="340863" y="1014806"/>
                      <a:pt x="344721" y="1010781"/>
                      <a:pt x="344416" y="1007206"/>
                    </a:cubicBezTo>
                    <a:cubicBezTo>
                      <a:pt x="341161" y="969351"/>
                      <a:pt x="298423" y="965536"/>
                      <a:pt x="272448" y="946841"/>
                    </a:cubicBezTo>
                    <a:cubicBezTo>
                      <a:pt x="294420" y="943891"/>
                      <a:pt x="317212" y="951986"/>
                      <a:pt x="339315" y="949806"/>
                    </a:cubicBezTo>
                    <a:cubicBezTo>
                      <a:pt x="353157" y="948440"/>
                      <a:pt x="366387" y="944102"/>
                      <a:pt x="379873" y="940963"/>
                    </a:cubicBezTo>
                    <a:cubicBezTo>
                      <a:pt x="391128" y="938340"/>
                      <a:pt x="404896" y="935470"/>
                      <a:pt x="415279" y="942278"/>
                    </a:cubicBezTo>
                    <a:cubicBezTo>
                      <a:pt x="430152" y="952029"/>
                      <a:pt x="430232" y="973783"/>
                      <a:pt x="441450" y="986658"/>
                    </a:cubicBezTo>
                    <a:cubicBezTo>
                      <a:pt x="451608" y="998312"/>
                      <a:pt x="474917" y="1002112"/>
                      <a:pt x="478172" y="982676"/>
                    </a:cubicBezTo>
                    <a:cubicBezTo>
                      <a:pt x="480613" y="956330"/>
                      <a:pt x="462507" y="932702"/>
                      <a:pt x="448280" y="912169"/>
                    </a:cubicBezTo>
                    <a:cubicBezTo>
                      <a:pt x="445686" y="908529"/>
                      <a:pt x="436582" y="898466"/>
                      <a:pt x="441865" y="894789"/>
                    </a:cubicBezTo>
                    <a:cubicBezTo>
                      <a:pt x="451579" y="888017"/>
                      <a:pt x="464991" y="896591"/>
                      <a:pt x="474459" y="899476"/>
                    </a:cubicBezTo>
                    <a:cubicBezTo>
                      <a:pt x="487872" y="903559"/>
                      <a:pt x="499824" y="900042"/>
                      <a:pt x="513251" y="898822"/>
                    </a:cubicBezTo>
                    <a:cubicBezTo>
                      <a:pt x="603311" y="894586"/>
                      <a:pt x="524985" y="972301"/>
                      <a:pt x="570499" y="1010395"/>
                    </a:cubicBezTo>
                    <a:cubicBezTo>
                      <a:pt x="573230" y="1012764"/>
                      <a:pt x="576522" y="1013200"/>
                      <a:pt x="579748" y="1011587"/>
                    </a:cubicBezTo>
                    <a:cubicBezTo>
                      <a:pt x="626816" y="985539"/>
                      <a:pt x="584783" y="932622"/>
                      <a:pt x="584216" y="894157"/>
                    </a:cubicBezTo>
                    <a:cubicBezTo>
                      <a:pt x="606268" y="899062"/>
                      <a:pt x="688815" y="937352"/>
                      <a:pt x="678701" y="965413"/>
                    </a:cubicBezTo>
                    <a:cubicBezTo>
                      <a:pt x="674770" y="980584"/>
                      <a:pt x="668427" y="993168"/>
                      <a:pt x="670156" y="1009422"/>
                    </a:cubicBezTo>
                    <a:cubicBezTo>
                      <a:pt x="670759" y="1015060"/>
                      <a:pt x="675969" y="1018577"/>
                      <a:pt x="681302" y="1015816"/>
                    </a:cubicBezTo>
                    <a:cubicBezTo>
                      <a:pt x="714645" y="997622"/>
                      <a:pt x="718532" y="945737"/>
                      <a:pt x="761916" y="989288"/>
                    </a:cubicBezTo>
                    <a:cubicBezTo>
                      <a:pt x="811963" y="1044283"/>
                      <a:pt x="790463" y="1092586"/>
                      <a:pt x="721402" y="1110315"/>
                    </a:cubicBezTo>
                    <a:cubicBezTo>
                      <a:pt x="712777" y="1107074"/>
                      <a:pt x="698667" y="1099910"/>
                      <a:pt x="698863" y="1114565"/>
                    </a:cubicBezTo>
                    <a:cubicBezTo>
                      <a:pt x="691685" y="1114035"/>
                      <a:pt x="689672" y="1124992"/>
                      <a:pt x="697454" y="1125122"/>
                    </a:cubicBezTo>
                    <a:cubicBezTo>
                      <a:pt x="702591" y="1125035"/>
                      <a:pt x="707989" y="1124650"/>
                      <a:pt x="713511" y="1123945"/>
                    </a:cubicBezTo>
                    <a:cubicBezTo>
                      <a:pt x="776644" y="1149579"/>
                      <a:pt x="687601" y="1174392"/>
                      <a:pt x="661256" y="1170766"/>
                    </a:cubicBezTo>
                    <a:close/>
                    <a:moveTo>
                      <a:pt x="294325" y="974292"/>
                    </a:moveTo>
                    <a:cubicBezTo>
                      <a:pt x="305645" y="979705"/>
                      <a:pt x="319102" y="985503"/>
                      <a:pt x="326171" y="996220"/>
                    </a:cubicBezTo>
                    <a:cubicBezTo>
                      <a:pt x="326404" y="996576"/>
                      <a:pt x="326019" y="997041"/>
                      <a:pt x="325626" y="996874"/>
                    </a:cubicBezTo>
                    <a:cubicBezTo>
                      <a:pt x="314074" y="991969"/>
                      <a:pt x="304033" y="982531"/>
                      <a:pt x="294027" y="974786"/>
                    </a:cubicBezTo>
                    <a:cubicBezTo>
                      <a:pt x="293751" y="974575"/>
                      <a:pt x="294013" y="974146"/>
                      <a:pt x="294325" y="974292"/>
                    </a:cubicBezTo>
                    <a:close/>
                    <a:moveTo>
                      <a:pt x="1074498" y="762719"/>
                    </a:moveTo>
                    <a:cubicBezTo>
                      <a:pt x="1072791" y="763075"/>
                      <a:pt x="1071708" y="764571"/>
                      <a:pt x="1071694" y="766293"/>
                    </a:cubicBezTo>
                    <a:cubicBezTo>
                      <a:pt x="1064151" y="775674"/>
                      <a:pt x="1050935" y="780825"/>
                      <a:pt x="1039077" y="783513"/>
                    </a:cubicBezTo>
                    <a:cubicBezTo>
                      <a:pt x="1004172" y="791971"/>
                      <a:pt x="962924" y="781072"/>
                      <a:pt x="943728" y="748892"/>
                    </a:cubicBezTo>
                    <a:cubicBezTo>
                      <a:pt x="914941" y="698642"/>
                      <a:pt x="934152" y="629093"/>
                      <a:pt x="954917" y="578959"/>
                    </a:cubicBezTo>
                    <a:cubicBezTo>
                      <a:pt x="976366" y="556610"/>
                      <a:pt x="1017868" y="592299"/>
                      <a:pt x="1044272" y="586283"/>
                    </a:cubicBezTo>
                    <a:cubicBezTo>
                      <a:pt x="1057525" y="583559"/>
                      <a:pt x="1061637" y="570393"/>
                      <a:pt x="1059530" y="558368"/>
                    </a:cubicBezTo>
                    <a:cubicBezTo>
                      <a:pt x="1058935" y="536593"/>
                      <a:pt x="1007471" y="486415"/>
                      <a:pt x="1020368" y="475698"/>
                    </a:cubicBezTo>
                    <a:cubicBezTo>
                      <a:pt x="1038467" y="464363"/>
                      <a:pt x="1131484" y="466979"/>
                      <a:pt x="1154226" y="473809"/>
                    </a:cubicBezTo>
                    <a:cubicBezTo>
                      <a:pt x="1162073" y="475937"/>
                      <a:pt x="1172826" y="479280"/>
                      <a:pt x="1177985" y="486124"/>
                    </a:cubicBezTo>
                    <a:cubicBezTo>
                      <a:pt x="1186486" y="500525"/>
                      <a:pt x="1156987" y="527539"/>
                      <a:pt x="1150738" y="541163"/>
                    </a:cubicBezTo>
                    <a:cubicBezTo>
                      <a:pt x="1145216" y="550826"/>
                      <a:pt x="1131992" y="577855"/>
                      <a:pt x="1153063" y="576409"/>
                    </a:cubicBezTo>
                    <a:cubicBezTo>
                      <a:pt x="1187721" y="569913"/>
                      <a:pt x="1219763" y="554583"/>
                      <a:pt x="1247518" y="532989"/>
                    </a:cubicBezTo>
                    <a:cubicBezTo>
                      <a:pt x="1253259" y="528934"/>
                      <a:pt x="1263503" y="522613"/>
                      <a:pt x="1268734" y="525737"/>
                    </a:cubicBezTo>
                    <a:cubicBezTo>
                      <a:pt x="1276146" y="531296"/>
                      <a:pt x="1278471" y="543335"/>
                      <a:pt x="1278399" y="551763"/>
                    </a:cubicBezTo>
                    <a:cubicBezTo>
                      <a:pt x="1275638" y="564624"/>
                      <a:pt x="1259362" y="569165"/>
                      <a:pt x="1248609" y="573445"/>
                    </a:cubicBezTo>
                    <a:cubicBezTo>
                      <a:pt x="1212861" y="586654"/>
                      <a:pt x="1159167" y="592517"/>
                      <a:pt x="1152191" y="638110"/>
                    </a:cubicBezTo>
                    <a:cubicBezTo>
                      <a:pt x="1151319" y="644664"/>
                      <a:pt x="1158876" y="648217"/>
                      <a:pt x="1164107" y="647192"/>
                    </a:cubicBezTo>
                    <a:cubicBezTo>
                      <a:pt x="1208792" y="638895"/>
                      <a:pt x="1255657" y="640973"/>
                      <a:pt x="1297652" y="621522"/>
                    </a:cubicBezTo>
                    <a:cubicBezTo>
                      <a:pt x="1314728" y="614417"/>
                      <a:pt x="1328823" y="611401"/>
                      <a:pt x="1329476" y="635269"/>
                    </a:cubicBezTo>
                    <a:cubicBezTo>
                      <a:pt x="1329186" y="645136"/>
                      <a:pt x="1322792" y="653579"/>
                      <a:pt x="1322066" y="663373"/>
                    </a:cubicBezTo>
                    <a:cubicBezTo>
                      <a:pt x="1322574" y="679358"/>
                      <a:pt x="1333255" y="693018"/>
                      <a:pt x="1338051" y="707906"/>
                    </a:cubicBezTo>
                    <a:cubicBezTo>
                      <a:pt x="1346842" y="727022"/>
                      <a:pt x="1319305" y="745085"/>
                      <a:pt x="1307171" y="756383"/>
                    </a:cubicBezTo>
                    <a:cubicBezTo>
                      <a:pt x="1292131" y="769069"/>
                      <a:pt x="1276073" y="780607"/>
                      <a:pt x="1261251" y="793533"/>
                    </a:cubicBezTo>
                    <a:cubicBezTo>
                      <a:pt x="1246211" y="778427"/>
                      <a:pt x="1220780" y="780469"/>
                      <a:pt x="1201018" y="778253"/>
                    </a:cubicBezTo>
                    <a:cubicBezTo>
                      <a:pt x="1166796" y="774729"/>
                      <a:pt x="1134099" y="788723"/>
                      <a:pt x="1118986" y="820744"/>
                    </a:cubicBezTo>
                    <a:cubicBezTo>
                      <a:pt x="1097698" y="813064"/>
                      <a:pt x="1088179" y="789319"/>
                      <a:pt x="1081495" y="769185"/>
                    </a:cubicBezTo>
                    <a:cubicBezTo>
                      <a:pt x="1084910" y="764317"/>
                      <a:pt x="1078451" y="759340"/>
                      <a:pt x="1074498" y="762719"/>
                    </a:cubicBezTo>
                    <a:close/>
                    <a:moveTo>
                      <a:pt x="1066026" y="827232"/>
                    </a:moveTo>
                    <a:cubicBezTo>
                      <a:pt x="1070509" y="815563"/>
                      <a:pt x="1075399" y="805420"/>
                      <a:pt x="1080042" y="793540"/>
                    </a:cubicBezTo>
                    <a:cubicBezTo>
                      <a:pt x="1087308" y="808261"/>
                      <a:pt x="1098715" y="824100"/>
                      <a:pt x="1115063" y="828314"/>
                    </a:cubicBezTo>
                    <a:cubicBezTo>
                      <a:pt x="1111793" y="835021"/>
                      <a:pt x="1108960" y="841923"/>
                      <a:pt x="1106344" y="848760"/>
                    </a:cubicBezTo>
                    <a:cubicBezTo>
                      <a:pt x="1081568" y="849770"/>
                      <a:pt x="1054147" y="866394"/>
                      <a:pt x="1051771" y="891599"/>
                    </a:cubicBezTo>
                    <a:cubicBezTo>
                      <a:pt x="1047280" y="894143"/>
                      <a:pt x="1043037" y="896962"/>
                      <a:pt x="1039092" y="900122"/>
                    </a:cubicBezTo>
                    <a:cubicBezTo>
                      <a:pt x="1048705" y="875971"/>
                      <a:pt x="1056188" y="851245"/>
                      <a:pt x="1066026" y="827232"/>
                    </a:cubicBezTo>
                    <a:close/>
                    <a:moveTo>
                      <a:pt x="841302" y="1111928"/>
                    </a:moveTo>
                    <a:cubicBezTo>
                      <a:pt x="859568" y="1154011"/>
                      <a:pt x="882114" y="1194177"/>
                      <a:pt x="905343" y="1233681"/>
                    </a:cubicBezTo>
                    <a:cubicBezTo>
                      <a:pt x="883494" y="1257324"/>
                      <a:pt x="872952" y="1290310"/>
                      <a:pt x="863594" y="1320086"/>
                    </a:cubicBezTo>
                    <a:cubicBezTo>
                      <a:pt x="861334" y="1250269"/>
                      <a:pt x="851946" y="1180887"/>
                      <a:pt x="841302" y="1111928"/>
                    </a:cubicBezTo>
                    <a:close/>
                    <a:moveTo>
                      <a:pt x="840256" y="1680368"/>
                    </a:moveTo>
                    <a:cubicBezTo>
                      <a:pt x="840372" y="1680927"/>
                      <a:pt x="840547" y="1681443"/>
                      <a:pt x="840764" y="1681930"/>
                    </a:cubicBezTo>
                    <a:cubicBezTo>
                      <a:pt x="806426" y="1680121"/>
                      <a:pt x="772430" y="1674962"/>
                      <a:pt x="739784" y="1664724"/>
                    </a:cubicBezTo>
                    <a:cubicBezTo>
                      <a:pt x="755341" y="1657567"/>
                      <a:pt x="772066" y="1653099"/>
                      <a:pt x="788749" y="1649292"/>
                    </a:cubicBezTo>
                    <a:cubicBezTo>
                      <a:pt x="804908" y="1644337"/>
                      <a:pt x="821256" y="1641023"/>
                      <a:pt x="838061" y="1638567"/>
                    </a:cubicBezTo>
                    <a:cubicBezTo>
                      <a:pt x="838243" y="1652387"/>
                      <a:pt x="837509" y="1666948"/>
                      <a:pt x="840256" y="1680368"/>
                    </a:cubicBezTo>
                    <a:close/>
                    <a:moveTo>
                      <a:pt x="673978" y="1625642"/>
                    </a:moveTo>
                    <a:cubicBezTo>
                      <a:pt x="679326" y="1624414"/>
                      <a:pt x="684659" y="1623207"/>
                      <a:pt x="689905" y="1621340"/>
                    </a:cubicBezTo>
                    <a:cubicBezTo>
                      <a:pt x="737532" y="1604484"/>
                      <a:pt x="786503" y="1590708"/>
                      <a:pt x="836856" y="1585295"/>
                    </a:cubicBezTo>
                    <a:cubicBezTo>
                      <a:pt x="837110" y="1601810"/>
                      <a:pt x="837517" y="1618325"/>
                      <a:pt x="837967" y="1634833"/>
                    </a:cubicBezTo>
                    <a:cubicBezTo>
                      <a:pt x="805133" y="1642157"/>
                      <a:pt x="771754" y="1646851"/>
                      <a:pt x="738745" y="1652917"/>
                    </a:cubicBezTo>
                    <a:cubicBezTo>
                      <a:pt x="732439" y="1650963"/>
                      <a:pt x="722339" y="1650927"/>
                      <a:pt x="717544" y="1656550"/>
                    </a:cubicBezTo>
                    <a:cubicBezTo>
                      <a:pt x="703223" y="1650484"/>
                      <a:pt x="689440" y="1642709"/>
                      <a:pt x="677240" y="1633075"/>
                    </a:cubicBezTo>
                    <a:cubicBezTo>
                      <a:pt x="676804" y="1630328"/>
                      <a:pt x="675678" y="1627342"/>
                      <a:pt x="673978" y="1625642"/>
                    </a:cubicBezTo>
                    <a:close/>
                    <a:moveTo>
                      <a:pt x="1068380" y="1928335"/>
                    </a:moveTo>
                    <a:cubicBezTo>
                      <a:pt x="1049598" y="2018104"/>
                      <a:pt x="973387" y="2038419"/>
                      <a:pt x="891952" y="2035658"/>
                    </a:cubicBezTo>
                    <a:cubicBezTo>
                      <a:pt x="855710" y="2035658"/>
                      <a:pt x="820028" y="2033871"/>
                      <a:pt x="786947" y="2017232"/>
                    </a:cubicBezTo>
                    <a:cubicBezTo>
                      <a:pt x="710256" y="1980874"/>
                      <a:pt x="715117" y="1884028"/>
                      <a:pt x="703666" y="1811821"/>
                    </a:cubicBezTo>
                    <a:cubicBezTo>
                      <a:pt x="820398" y="1873696"/>
                      <a:pt x="970750" y="1876922"/>
                      <a:pt x="1086654" y="1811588"/>
                    </a:cubicBezTo>
                    <a:cubicBezTo>
                      <a:pt x="1080914" y="1850598"/>
                      <a:pt x="1077913" y="1890081"/>
                      <a:pt x="1068380" y="1928335"/>
                    </a:cubicBezTo>
                    <a:close/>
                    <a:moveTo>
                      <a:pt x="1089051" y="1793831"/>
                    </a:moveTo>
                    <a:cubicBezTo>
                      <a:pt x="967059" y="1854347"/>
                      <a:pt x="819890" y="1850823"/>
                      <a:pt x="700462" y="1786041"/>
                    </a:cubicBezTo>
                    <a:cubicBezTo>
                      <a:pt x="695245" y="1744154"/>
                      <a:pt x="689781" y="1702231"/>
                      <a:pt x="682494" y="1660699"/>
                    </a:cubicBezTo>
                    <a:cubicBezTo>
                      <a:pt x="796988" y="1725358"/>
                      <a:pt x="995489" y="1708653"/>
                      <a:pt x="1112012" y="1654058"/>
                    </a:cubicBezTo>
                    <a:cubicBezTo>
                      <a:pt x="1101912" y="1700051"/>
                      <a:pt x="1095373" y="1747031"/>
                      <a:pt x="1089051" y="1793831"/>
                    </a:cubicBezTo>
                    <a:close/>
                    <a:moveTo>
                      <a:pt x="1047985" y="1603772"/>
                    </a:moveTo>
                    <a:cubicBezTo>
                      <a:pt x="1072253" y="1610587"/>
                      <a:pt x="1096027" y="1619843"/>
                      <a:pt x="1114845" y="1636337"/>
                    </a:cubicBezTo>
                    <a:cubicBezTo>
                      <a:pt x="1032938" y="1668917"/>
                      <a:pt x="944971" y="1683783"/>
                      <a:pt x="856764" y="1682518"/>
                    </a:cubicBezTo>
                    <a:cubicBezTo>
                      <a:pt x="860651" y="1667551"/>
                      <a:pt x="857643" y="1651225"/>
                      <a:pt x="857912" y="1635865"/>
                    </a:cubicBezTo>
                    <a:cubicBezTo>
                      <a:pt x="884614" y="1632682"/>
                      <a:pt x="911228" y="1630946"/>
                      <a:pt x="938017" y="1631433"/>
                    </a:cubicBezTo>
                    <a:cubicBezTo>
                      <a:pt x="932800" y="1657749"/>
                      <a:pt x="957228" y="1655388"/>
                      <a:pt x="960120" y="1632311"/>
                    </a:cubicBezTo>
                    <a:cubicBezTo>
                      <a:pt x="995540" y="1634005"/>
                      <a:pt x="1029988" y="1642477"/>
                      <a:pt x="1063701" y="1653048"/>
                    </a:cubicBezTo>
                    <a:cubicBezTo>
                      <a:pt x="1068569" y="1654538"/>
                      <a:pt x="1070153" y="1647490"/>
                      <a:pt x="1065743" y="1645637"/>
                    </a:cubicBezTo>
                    <a:cubicBezTo>
                      <a:pt x="1033621" y="1632145"/>
                      <a:pt x="997844" y="1624421"/>
                      <a:pt x="962154" y="1622329"/>
                    </a:cubicBezTo>
                    <a:cubicBezTo>
                      <a:pt x="964712" y="1610718"/>
                      <a:pt x="966601" y="1598983"/>
                      <a:pt x="968076" y="1587191"/>
                    </a:cubicBezTo>
                    <a:cubicBezTo>
                      <a:pt x="995032" y="1590839"/>
                      <a:pt x="1021741" y="1596397"/>
                      <a:pt x="1047985" y="1603772"/>
                    </a:cubicBezTo>
                    <a:close/>
                    <a:moveTo>
                      <a:pt x="857222" y="1583449"/>
                    </a:moveTo>
                    <a:cubicBezTo>
                      <a:pt x="887331" y="1581335"/>
                      <a:pt x="917499" y="1581836"/>
                      <a:pt x="947441" y="1584772"/>
                    </a:cubicBezTo>
                    <a:cubicBezTo>
                      <a:pt x="946118" y="1594442"/>
                      <a:pt x="944527" y="1604091"/>
                      <a:pt x="942631" y="1613660"/>
                    </a:cubicBezTo>
                    <a:cubicBezTo>
                      <a:pt x="942129" y="1616175"/>
                      <a:pt x="941338" y="1618913"/>
                      <a:pt x="940517" y="1621747"/>
                    </a:cubicBezTo>
                    <a:cubicBezTo>
                      <a:pt x="912500" y="1621805"/>
                      <a:pt x="885289" y="1626063"/>
                      <a:pt x="857825" y="1630953"/>
                    </a:cubicBezTo>
                    <a:cubicBezTo>
                      <a:pt x="857541" y="1615121"/>
                      <a:pt x="857316" y="1599289"/>
                      <a:pt x="857222" y="1583449"/>
                    </a:cubicBezTo>
                    <a:close/>
                    <a:moveTo>
                      <a:pt x="968940" y="1340750"/>
                    </a:moveTo>
                    <a:cubicBezTo>
                      <a:pt x="956094" y="1416314"/>
                      <a:pt x="957650" y="1493433"/>
                      <a:pt x="949337" y="1569492"/>
                    </a:cubicBezTo>
                    <a:cubicBezTo>
                      <a:pt x="918654" y="1566549"/>
                      <a:pt x="887825" y="1566237"/>
                      <a:pt x="857163" y="1568467"/>
                    </a:cubicBezTo>
                    <a:cubicBezTo>
                      <a:pt x="857454" y="1458964"/>
                      <a:pt x="861436" y="1344397"/>
                      <a:pt x="912158" y="1244921"/>
                    </a:cubicBezTo>
                    <a:cubicBezTo>
                      <a:pt x="929633" y="1272756"/>
                      <a:pt x="948160" y="1300773"/>
                      <a:pt x="973787" y="1321851"/>
                    </a:cubicBezTo>
                    <a:cubicBezTo>
                      <a:pt x="971476" y="1327925"/>
                      <a:pt x="970190" y="1334443"/>
                      <a:pt x="968940" y="1340750"/>
                    </a:cubicBezTo>
                    <a:close/>
                    <a:moveTo>
                      <a:pt x="1377213" y="1254047"/>
                    </a:moveTo>
                    <a:cubicBezTo>
                      <a:pt x="1398212" y="1291248"/>
                      <a:pt x="1319160" y="1349098"/>
                      <a:pt x="1330639" y="1415878"/>
                    </a:cubicBezTo>
                    <a:cubicBezTo>
                      <a:pt x="1294674" y="1395367"/>
                      <a:pt x="1247083" y="1359568"/>
                      <a:pt x="1227174" y="1322941"/>
                    </a:cubicBezTo>
                    <a:cubicBezTo>
                      <a:pt x="1219182" y="1305547"/>
                      <a:pt x="1217366" y="1285253"/>
                      <a:pt x="1213151" y="1266769"/>
                    </a:cubicBezTo>
                    <a:cubicBezTo>
                      <a:pt x="1208356" y="1245916"/>
                      <a:pt x="1200799" y="1224511"/>
                      <a:pt x="1183652" y="1210583"/>
                    </a:cubicBezTo>
                    <a:cubicBezTo>
                      <a:pt x="1178857" y="1206659"/>
                      <a:pt x="1172681" y="1207117"/>
                      <a:pt x="1169048" y="1212465"/>
                    </a:cubicBezTo>
                    <a:cubicBezTo>
                      <a:pt x="1132646" y="1265418"/>
                      <a:pt x="1175079" y="1308330"/>
                      <a:pt x="1186995" y="1359539"/>
                    </a:cubicBezTo>
                    <a:cubicBezTo>
                      <a:pt x="1152700" y="1347100"/>
                      <a:pt x="1124436" y="1322374"/>
                      <a:pt x="1111067" y="1287528"/>
                    </a:cubicBezTo>
                    <a:cubicBezTo>
                      <a:pt x="1094719" y="1263667"/>
                      <a:pt x="1107579" y="1132468"/>
                      <a:pt x="1068809" y="1147574"/>
                    </a:cubicBezTo>
                    <a:cubicBezTo>
                      <a:pt x="1056675" y="1152812"/>
                      <a:pt x="1051008" y="1171260"/>
                      <a:pt x="1047077" y="1182457"/>
                    </a:cubicBezTo>
                    <a:cubicBezTo>
                      <a:pt x="1038648" y="1211912"/>
                      <a:pt x="1041809" y="1243468"/>
                      <a:pt x="1037203" y="1273606"/>
                    </a:cubicBezTo>
                    <a:cubicBezTo>
                      <a:pt x="1035560" y="1286837"/>
                      <a:pt x="1033591" y="1302255"/>
                      <a:pt x="1025984" y="1313590"/>
                    </a:cubicBezTo>
                    <a:cubicBezTo>
                      <a:pt x="989837" y="1350144"/>
                      <a:pt x="922890" y="1231719"/>
                      <a:pt x="908220" y="1205075"/>
                    </a:cubicBezTo>
                    <a:cubicBezTo>
                      <a:pt x="877217" y="1147167"/>
                      <a:pt x="838352" y="1087834"/>
                      <a:pt x="835489" y="1020408"/>
                    </a:cubicBezTo>
                    <a:cubicBezTo>
                      <a:pt x="832728" y="972090"/>
                      <a:pt x="864749" y="933211"/>
                      <a:pt x="914200" y="932528"/>
                    </a:cubicBezTo>
                    <a:cubicBezTo>
                      <a:pt x="949606" y="932382"/>
                      <a:pt x="974659" y="961213"/>
                      <a:pt x="1006570" y="972250"/>
                    </a:cubicBezTo>
                    <a:cubicBezTo>
                      <a:pt x="1022940" y="977859"/>
                      <a:pt x="1023942" y="933378"/>
                      <a:pt x="1053115" y="913084"/>
                    </a:cubicBezTo>
                    <a:cubicBezTo>
                      <a:pt x="1066455" y="962717"/>
                      <a:pt x="1106199" y="950118"/>
                      <a:pt x="1138168" y="926039"/>
                    </a:cubicBezTo>
                    <a:cubicBezTo>
                      <a:pt x="1147105" y="920307"/>
                      <a:pt x="1156405" y="912917"/>
                      <a:pt x="1166432" y="909604"/>
                    </a:cubicBezTo>
                    <a:cubicBezTo>
                      <a:pt x="1160402" y="923119"/>
                      <a:pt x="1150302" y="933559"/>
                      <a:pt x="1147105" y="947968"/>
                    </a:cubicBezTo>
                    <a:cubicBezTo>
                      <a:pt x="1143036" y="979763"/>
                      <a:pt x="1169411" y="1006435"/>
                      <a:pt x="1191281" y="1025886"/>
                    </a:cubicBezTo>
                    <a:cubicBezTo>
                      <a:pt x="1228918" y="1057412"/>
                      <a:pt x="1243522" y="1033079"/>
                      <a:pt x="1255511" y="996445"/>
                    </a:cubicBezTo>
                    <a:cubicBezTo>
                      <a:pt x="1261323" y="983497"/>
                      <a:pt x="1268081" y="975650"/>
                      <a:pt x="1280432" y="976391"/>
                    </a:cubicBezTo>
                    <a:cubicBezTo>
                      <a:pt x="1275419" y="1007249"/>
                      <a:pt x="1268299" y="1038819"/>
                      <a:pt x="1273676" y="1069939"/>
                    </a:cubicBezTo>
                    <a:cubicBezTo>
                      <a:pt x="1281304" y="1109944"/>
                      <a:pt x="1315817" y="1152079"/>
                      <a:pt x="1355125" y="1164009"/>
                    </a:cubicBezTo>
                    <a:cubicBezTo>
                      <a:pt x="1348876" y="1209100"/>
                      <a:pt x="1350984" y="1217623"/>
                      <a:pt x="1377213" y="12540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A6D1D9A2-4548-9147-9B5B-1DE070EB46D6}"/>
                  </a:ext>
                </a:extLst>
              </p:cNvPr>
              <p:cNvSpPr/>
              <p:nvPr/>
            </p:nvSpPr>
            <p:spPr>
              <a:xfrm>
                <a:off x="10864891" y="4697508"/>
                <a:ext cx="69335" cy="49738"/>
              </a:xfrm>
              <a:custGeom>
                <a:avLst/>
                <a:gdLst>
                  <a:gd name="connsiteX0" fmla="*/ 68126 w 69335"/>
                  <a:gd name="connsiteY0" fmla="*/ 19087 h 49738"/>
                  <a:gd name="connsiteX1" fmla="*/ 46183 w 69335"/>
                  <a:gd name="connsiteY1" fmla="*/ 5594 h 49738"/>
                  <a:gd name="connsiteX2" fmla="*/ 43277 w 69335"/>
                  <a:gd name="connsiteY2" fmla="*/ 28 h 49738"/>
                  <a:gd name="connsiteX3" fmla="*/ 2298 w 69335"/>
                  <a:gd name="connsiteY3" fmla="*/ 18215 h 49738"/>
                  <a:gd name="connsiteX4" fmla="*/ 9128 w 69335"/>
                  <a:gd name="connsiteY4" fmla="*/ 43093 h 49738"/>
                  <a:gd name="connsiteX5" fmla="*/ 42696 w 69335"/>
                  <a:gd name="connsiteY5" fmla="*/ 48113 h 49738"/>
                  <a:gd name="connsiteX6" fmla="*/ 68126 w 69335"/>
                  <a:gd name="connsiteY6" fmla="*/ 19087 h 49738"/>
                  <a:gd name="connsiteX7" fmla="*/ 60424 w 69335"/>
                  <a:gd name="connsiteY7" fmla="*/ 26541 h 49738"/>
                  <a:gd name="connsiteX8" fmla="*/ 24604 w 69335"/>
                  <a:gd name="connsiteY8" fmla="*/ 39395 h 49738"/>
                  <a:gd name="connsiteX9" fmla="*/ 10145 w 69335"/>
                  <a:gd name="connsiteY9" fmla="*/ 25568 h 49738"/>
                  <a:gd name="connsiteX10" fmla="*/ 32233 w 69335"/>
                  <a:gd name="connsiteY10" fmla="*/ 10658 h 49738"/>
                  <a:gd name="connsiteX11" fmla="*/ 49671 w 69335"/>
                  <a:gd name="connsiteY11" fmla="*/ 13645 h 49738"/>
                  <a:gd name="connsiteX12" fmla="*/ 60424 w 69335"/>
                  <a:gd name="connsiteY12" fmla="*/ 26541 h 49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335" h="49738">
                    <a:moveTo>
                      <a:pt x="68126" y="19087"/>
                    </a:moveTo>
                    <a:cubicBezTo>
                      <a:pt x="64421" y="10746"/>
                      <a:pt x="55556" y="6524"/>
                      <a:pt x="46183" y="5594"/>
                    </a:cubicBezTo>
                    <a:cubicBezTo>
                      <a:pt x="47564" y="3400"/>
                      <a:pt x="46547" y="145"/>
                      <a:pt x="43277" y="28"/>
                    </a:cubicBezTo>
                    <a:cubicBezTo>
                      <a:pt x="29326" y="-451"/>
                      <a:pt x="9709" y="5107"/>
                      <a:pt x="2298" y="18215"/>
                    </a:cubicBezTo>
                    <a:cubicBezTo>
                      <a:pt x="-2861" y="27253"/>
                      <a:pt x="1208" y="37309"/>
                      <a:pt x="9128" y="43093"/>
                    </a:cubicBezTo>
                    <a:cubicBezTo>
                      <a:pt x="18573" y="50053"/>
                      <a:pt x="31579" y="51216"/>
                      <a:pt x="42696" y="48113"/>
                    </a:cubicBezTo>
                    <a:cubicBezTo>
                      <a:pt x="54030" y="44960"/>
                      <a:pt x="74519" y="33778"/>
                      <a:pt x="68126" y="19087"/>
                    </a:cubicBezTo>
                    <a:close/>
                    <a:moveTo>
                      <a:pt x="60424" y="26541"/>
                    </a:moveTo>
                    <a:cubicBezTo>
                      <a:pt x="53594" y="37258"/>
                      <a:pt x="36665" y="41858"/>
                      <a:pt x="24604" y="39395"/>
                    </a:cubicBezTo>
                    <a:cubicBezTo>
                      <a:pt x="18646" y="38021"/>
                      <a:pt x="8692" y="33269"/>
                      <a:pt x="10145" y="25568"/>
                    </a:cubicBezTo>
                    <a:cubicBezTo>
                      <a:pt x="11743" y="17277"/>
                      <a:pt x="22569" y="13361"/>
                      <a:pt x="32233" y="10658"/>
                    </a:cubicBezTo>
                    <a:cubicBezTo>
                      <a:pt x="38191" y="10527"/>
                      <a:pt x="44294" y="11617"/>
                      <a:pt x="49671" y="13645"/>
                    </a:cubicBezTo>
                    <a:cubicBezTo>
                      <a:pt x="54539" y="15490"/>
                      <a:pt x="63403" y="19995"/>
                      <a:pt x="60424" y="265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9472E65F-2B8F-714C-9D38-4439906053B7}"/>
                  </a:ext>
                </a:extLst>
              </p:cNvPr>
              <p:cNvSpPr/>
              <p:nvPr/>
            </p:nvSpPr>
            <p:spPr>
              <a:xfrm>
                <a:off x="10909719" y="4786907"/>
                <a:ext cx="78692" cy="74860"/>
              </a:xfrm>
              <a:custGeom>
                <a:avLst/>
                <a:gdLst>
                  <a:gd name="connsiteX0" fmla="*/ 21409 w 78692"/>
                  <a:gd name="connsiteY0" fmla="*/ 3095 h 74860"/>
                  <a:gd name="connsiteX1" fmla="*/ 3680 w 78692"/>
                  <a:gd name="connsiteY1" fmla="*/ 2150 h 74860"/>
                  <a:gd name="connsiteX2" fmla="*/ 49527 w 78692"/>
                  <a:gd name="connsiteY2" fmla="*/ 71052 h 74860"/>
                  <a:gd name="connsiteX3" fmla="*/ 76192 w 78692"/>
                  <a:gd name="connsiteY3" fmla="*/ 66315 h 74860"/>
                  <a:gd name="connsiteX4" fmla="*/ 21409 w 78692"/>
                  <a:gd name="connsiteY4" fmla="*/ 3095 h 74860"/>
                  <a:gd name="connsiteX5" fmla="*/ 67619 w 78692"/>
                  <a:gd name="connsiteY5" fmla="*/ 61098 h 74860"/>
                  <a:gd name="connsiteX6" fmla="*/ 11091 w 78692"/>
                  <a:gd name="connsiteY6" fmla="*/ 10470 h 74860"/>
                  <a:gd name="connsiteX7" fmla="*/ 18211 w 78692"/>
                  <a:gd name="connsiteY7" fmla="*/ 8915 h 74860"/>
                  <a:gd name="connsiteX8" fmla="*/ 67619 w 78692"/>
                  <a:gd name="connsiteY8" fmla="*/ 61098 h 7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692" h="74860">
                    <a:moveTo>
                      <a:pt x="21409" y="3095"/>
                    </a:moveTo>
                    <a:cubicBezTo>
                      <a:pt x="17122" y="-1860"/>
                      <a:pt x="9056" y="152"/>
                      <a:pt x="3680" y="2150"/>
                    </a:cubicBezTo>
                    <a:cubicBezTo>
                      <a:pt x="-14049" y="10172"/>
                      <a:pt x="37393" y="67753"/>
                      <a:pt x="49527" y="71052"/>
                    </a:cubicBezTo>
                    <a:cubicBezTo>
                      <a:pt x="58900" y="76203"/>
                      <a:pt x="70743" y="77446"/>
                      <a:pt x="76192" y="66315"/>
                    </a:cubicBezTo>
                    <a:cubicBezTo>
                      <a:pt x="88980" y="36576"/>
                      <a:pt x="49963" y="2063"/>
                      <a:pt x="21409" y="3095"/>
                    </a:cubicBezTo>
                    <a:close/>
                    <a:moveTo>
                      <a:pt x="67619" y="61098"/>
                    </a:moveTo>
                    <a:cubicBezTo>
                      <a:pt x="57010" y="80025"/>
                      <a:pt x="12907" y="21870"/>
                      <a:pt x="11091" y="10470"/>
                    </a:cubicBezTo>
                    <a:cubicBezTo>
                      <a:pt x="13489" y="9903"/>
                      <a:pt x="15886" y="9605"/>
                      <a:pt x="18211" y="8915"/>
                    </a:cubicBezTo>
                    <a:cubicBezTo>
                      <a:pt x="39646" y="11952"/>
                      <a:pt x="75902" y="36089"/>
                      <a:pt x="67619" y="610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191F07E5-4E7A-974C-9E4B-8509495CA67D}"/>
                  </a:ext>
                </a:extLst>
              </p:cNvPr>
              <p:cNvSpPr/>
              <p:nvPr/>
            </p:nvSpPr>
            <p:spPr>
              <a:xfrm>
                <a:off x="10602290" y="4735349"/>
                <a:ext cx="88053" cy="141120"/>
              </a:xfrm>
              <a:custGeom>
                <a:avLst/>
                <a:gdLst>
                  <a:gd name="connsiteX0" fmla="*/ 80710 w 88053"/>
                  <a:gd name="connsiteY0" fmla="*/ 7882 h 141120"/>
                  <a:gd name="connsiteX1" fmla="*/ 82817 w 88053"/>
                  <a:gd name="connsiteY1" fmla="*/ 5848 h 141120"/>
                  <a:gd name="connsiteX2" fmla="*/ 79496 w 88053"/>
                  <a:gd name="connsiteY2" fmla="*/ 144 h 141120"/>
                  <a:gd name="connsiteX3" fmla="*/ 58818 w 88053"/>
                  <a:gd name="connsiteY3" fmla="*/ 17648 h 141120"/>
                  <a:gd name="connsiteX4" fmla="*/ 9163 w 88053"/>
                  <a:gd name="connsiteY4" fmla="*/ 91715 h 141120"/>
                  <a:gd name="connsiteX5" fmla="*/ 14533 w 88053"/>
                  <a:gd name="connsiteY5" fmla="*/ 140890 h 141120"/>
                  <a:gd name="connsiteX6" fmla="*/ 32937 w 88053"/>
                  <a:gd name="connsiteY6" fmla="*/ 130631 h 141120"/>
                  <a:gd name="connsiteX7" fmla="*/ 80710 w 88053"/>
                  <a:gd name="connsiteY7" fmla="*/ 7882 h 141120"/>
                  <a:gd name="connsiteX8" fmla="*/ 69949 w 88053"/>
                  <a:gd name="connsiteY8" fmla="*/ 54347 h 141120"/>
                  <a:gd name="connsiteX9" fmla="*/ 18878 w 88053"/>
                  <a:gd name="connsiteY9" fmla="*/ 130071 h 141120"/>
                  <a:gd name="connsiteX10" fmla="*/ 18144 w 88053"/>
                  <a:gd name="connsiteY10" fmla="*/ 130682 h 141120"/>
                  <a:gd name="connsiteX11" fmla="*/ 17395 w 88053"/>
                  <a:gd name="connsiteY11" fmla="*/ 130863 h 141120"/>
                  <a:gd name="connsiteX12" fmla="*/ 76401 w 88053"/>
                  <a:gd name="connsiteY12" fmla="*/ 12053 h 141120"/>
                  <a:gd name="connsiteX13" fmla="*/ 69949 w 88053"/>
                  <a:gd name="connsiteY13" fmla="*/ 54347 h 14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8053" h="141120">
                    <a:moveTo>
                      <a:pt x="80710" y="7882"/>
                    </a:moveTo>
                    <a:cubicBezTo>
                      <a:pt x="81415" y="7207"/>
                      <a:pt x="82105" y="6509"/>
                      <a:pt x="82817" y="5848"/>
                    </a:cubicBezTo>
                    <a:cubicBezTo>
                      <a:pt x="85302" y="3545"/>
                      <a:pt x="82723" y="-851"/>
                      <a:pt x="79496" y="144"/>
                    </a:cubicBezTo>
                    <a:cubicBezTo>
                      <a:pt x="70843" y="2825"/>
                      <a:pt x="64515" y="11057"/>
                      <a:pt x="58818" y="17648"/>
                    </a:cubicBezTo>
                    <a:cubicBezTo>
                      <a:pt x="39643" y="40361"/>
                      <a:pt x="22148" y="64904"/>
                      <a:pt x="9163" y="91715"/>
                    </a:cubicBezTo>
                    <a:cubicBezTo>
                      <a:pt x="1425" y="106487"/>
                      <a:pt x="-9117" y="135579"/>
                      <a:pt x="14533" y="140890"/>
                    </a:cubicBezTo>
                    <a:cubicBezTo>
                      <a:pt x="22773" y="142387"/>
                      <a:pt x="27924" y="136298"/>
                      <a:pt x="32937" y="130631"/>
                    </a:cubicBezTo>
                    <a:cubicBezTo>
                      <a:pt x="50441" y="111689"/>
                      <a:pt x="108320" y="28910"/>
                      <a:pt x="80710" y="7882"/>
                    </a:cubicBezTo>
                    <a:close/>
                    <a:moveTo>
                      <a:pt x="69949" y="54347"/>
                    </a:moveTo>
                    <a:cubicBezTo>
                      <a:pt x="56689" y="81536"/>
                      <a:pt x="40407" y="108623"/>
                      <a:pt x="18878" y="130071"/>
                    </a:cubicBezTo>
                    <a:cubicBezTo>
                      <a:pt x="18870" y="130079"/>
                      <a:pt x="18500" y="130493"/>
                      <a:pt x="18144" y="130682"/>
                    </a:cubicBezTo>
                    <a:cubicBezTo>
                      <a:pt x="17773" y="130878"/>
                      <a:pt x="17410" y="130863"/>
                      <a:pt x="17395" y="130863"/>
                    </a:cubicBezTo>
                    <a:cubicBezTo>
                      <a:pt x="-18221" y="129258"/>
                      <a:pt x="63860" y="21339"/>
                      <a:pt x="76401" y="12053"/>
                    </a:cubicBezTo>
                    <a:cubicBezTo>
                      <a:pt x="86021" y="21687"/>
                      <a:pt x="74454" y="44749"/>
                      <a:pt x="69949" y="543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8F4C58D3-AE51-5844-8F59-E0E6CCB6AA4F}"/>
                  </a:ext>
                </a:extLst>
              </p:cNvPr>
              <p:cNvSpPr/>
              <p:nvPr/>
            </p:nvSpPr>
            <p:spPr>
              <a:xfrm>
                <a:off x="10163409" y="3759221"/>
                <a:ext cx="49933" cy="44813"/>
              </a:xfrm>
              <a:custGeom>
                <a:avLst/>
                <a:gdLst>
                  <a:gd name="connsiteX0" fmla="*/ 40405 w 49933"/>
                  <a:gd name="connsiteY0" fmla="*/ 13561 h 44813"/>
                  <a:gd name="connsiteX1" fmla="*/ 36539 w 49933"/>
                  <a:gd name="connsiteY1" fmla="*/ 11055 h 44813"/>
                  <a:gd name="connsiteX2" fmla="*/ 784 w 49933"/>
                  <a:gd name="connsiteY2" fmla="*/ 12718 h 44813"/>
                  <a:gd name="connsiteX3" fmla="*/ 18208 w 49933"/>
                  <a:gd name="connsiteY3" fmla="*/ 43576 h 44813"/>
                  <a:gd name="connsiteX4" fmla="*/ 47053 w 49933"/>
                  <a:gd name="connsiteY4" fmla="*/ 38650 h 44813"/>
                  <a:gd name="connsiteX5" fmla="*/ 40405 w 49933"/>
                  <a:gd name="connsiteY5" fmla="*/ 13561 h 44813"/>
                  <a:gd name="connsiteX6" fmla="*/ 20453 w 49933"/>
                  <a:gd name="connsiteY6" fmla="*/ 31486 h 44813"/>
                  <a:gd name="connsiteX7" fmla="*/ 12976 w 49933"/>
                  <a:gd name="connsiteY7" fmla="*/ 12878 h 44813"/>
                  <a:gd name="connsiteX8" fmla="*/ 13587 w 49933"/>
                  <a:gd name="connsiteY8" fmla="*/ 12130 h 44813"/>
                  <a:gd name="connsiteX9" fmla="*/ 14357 w 49933"/>
                  <a:gd name="connsiteY9" fmla="*/ 11520 h 44813"/>
                  <a:gd name="connsiteX10" fmla="*/ 20824 w 49933"/>
                  <a:gd name="connsiteY10" fmla="*/ 10524 h 44813"/>
                  <a:gd name="connsiteX11" fmla="*/ 38152 w 49933"/>
                  <a:gd name="connsiteY11" fmla="*/ 29902 h 44813"/>
                  <a:gd name="connsiteX12" fmla="*/ 20453 w 49933"/>
                  <a:gd name="connsiteY12" fmla="*/ 31486 h 4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933" h="44813">
                    <a:moveTo>
                      <a:pt x="40405" y="13561"/>
                    </a:moveTo>
                    <a:cubicBezTo>
                      <a:pt x="39330" y="12704"/>
                      <a:pt x="38000" y="11832"/>
                      <a:pt x="36539" y="11055"/>
                    </a:cubicBezTo>
                    <a:cubicBezTo>
                      <a:pt x="39351" y="497"/>
                      <a:pt x="4970" y="-8054"/>
                      <a:pt x="784" y="12718"/>
                    </a:cubicBezTo>
                    <a:cubicBezTo>
                      <a:pt x="-2682" y="25630"/>
                      <a:pt x="5739" y="39609"/>
                      <a:pt x="18208" y="43576"/>
                    </a:cubicBezTo>
                    <a:cubicBezTo>
                      <a:pt x="27697" y="46599"/>
                      <a:pt x="38806" y="43751"/>
                      <a:pt x="47053" y="38650"/>
                    </a:cubicBezTo>
                    <a:cubicBezTo>
                      <a:pt x="54384" y="33731"/>
                      <a:pt x="46072" y="17565"/>
                      <a:pt x="40405" y="13561"/>
                    </a:cubicBezTo>
                    <a:close/>
                    <a:moveTo>
                      <a:pt x="20453" y="31486"/>
                    </a:moveTo>
                    <a:cubicBezTo>
                      <a:pt x="13565" y="28529"/>
                      <a:pt x="9183" y="19309"/>
                      <a:pt x="12976" y="12878"/>
                    </a:cubicBezTo>
                    <a:cubicBezTo>
                      <a:pt x="13005" y="12827"/>
                      <a:pt x="13267" y="12450"/>
                      <a:pt x="13587" y="12130"/>
                    </a:cubicBezTo>
                    <a:cubicBezTo>
                      <a:pt x="13906" y="11810"/>
                      <a:pt x="14299" y="11556"/>
                      <a:pt x="14357" y="11520"/>
                    </a:cubicBezTo>
                    <a:cubicBezTo>
                      <a:pt x="16195" y="10364"/>
                      <a:pt x="18251" y="10205"/>
                      <a:pt x="20824" y="10524"/>
                    </a:cubicBezTo>
                    <a:cubicBezTo>
                      <a:pt x="18527" y="16351"/>
                      <a:pt x="37753" y="14382"/>
                      <a:pt x="38152" y="29902"/>
                    </a:cubicBezTo>
                    <a:cubicBezTo>
                      <a:pt x="32994" y="32409"/>
                      <a:pt x="25582" y="33913"/>
                      <a:pt x="20453" y="314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37B0B202-9881-6A41-A4CD-84E696DC1FFE}"/>
                  </a:ext>
                </a:extLst>
              </p:cNvPr>
              <p:cNvSpPr/>
              <p:nvPr/>
            </p:nvSpPr>
            <p:spPr>
              <a:xfrm>
                <a:off x="10141461" y="3970561"/>
                <a:ext cx="38788" cy="91119"/>
              </a:xfrm>
              <a:custGeom>
                <a:avLst/>
                <a:gdLst>
                  <a:gd name="connsiteX0" fmla="*/ 26779 w 38788"/>
                  <a:gd name="connsiteY0" fmla="*/ 89693 h 91119"/>
                  <a:gd name="connsiteX1" fmla="*/ 38536 w 38788"/>
                  <a:gd name="connsiteY1" fmla="*/ 48357 h 91119"/>
                  <a:gd name="connsiteX2" fmla="*/ 28640 w 38788"/>
                  <a:gd name="connsiteY2" fmla="*/ 5402 h 91119"/>
                  <a:gd name="connsiteX3" fmla="*/ 1821 w 38788"/>
                  <a:gd name="connsiteY3" fmla="*/ 8984 h 91119"/>
                  <a:gd name="connsiteX4" fmla="*/ 5542 w 38788"/>
                  <a:gd name="connsiteY4" fmla="*/ 48110 h 91119"/>
                  <a:gd name="connsiteX5" fmla="*/ 17051 w 38788"/>
                  <a:gd name="connsiteY5" fmla="*/ 86590 h 91119"/>
                  <a:gd name="connsiteX6" fmla="*/ 26482 w 38788"/>
                  <a:gd name="connsiteY6" fmla="*/ 86583 h 91119"/>
                  <a:gd name="connsiteX7" fmla="*/ 26721 w 38788"/>
                  <a:gd name="connsiteY7" fmla="*/ 86605 h 91119"/>
                  <a:gd name="connsiteX8" fmla="*/ 26779 w 38788"/>
                  <a:gd name="connsiteY8" fmla="*/ 89693 h 91119"/>
                  <a:gd name="connsiteX9" fmla="*/ 19863 w 38788"/>
                  <a:gd name="connsiteY9" fmla="*/ 59133 h 91119"/>
                  <a:gd name="connsiteX10" fmla="*/ 20618 w 38788"/>
                  <a:gd name="connsiteY10" fmla="*/ 11760 h 91119"/>
                  <a:gd name="connsiteX11" fmla="*/ 27259 w 38788"/>
                  <a:gd name="connsiteY11" fmla="*/ 78917 h 91119"/>
                  <a:gd name="connsiteX12" fmla="*/ 26409 w 38788"/>
                  <a:gd name="connsiteY12" fmla="*/ 78947 h 91119"/>
                  <a:gd name="connsiteX13" fmla="*/ 19863 w 38788"/>
                  <a:gd name="connsiteY13" fmla="*/ 59133 h 9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788" h="91119">
                    <a:moveTo>
                      <a:pt x="26779" y="89693"/>
                    </a:moveTo>
                    <a:cubicBezTo>
                      <a:pt x="33435" y="99887"/>
                      <a:pt x="38957" y="52245"/>
                      <a:pt x="38536" y="48357"/>
                    </a:cubicBezTo>
                    <a:cubicBezTo>
                      <a:pt x="39219" y="34654"/>
                      <a:pt x="39262" y="15807"/>
                      <a:pt x="28640" y="5402"/>
                    </a:cubicBezTo>
                    <a:cubicBezTo>
                      <a:pt x="20771" y="-2300"/>
                      <a:pt x="6145" y="-2329"/>
                      <a:pt x="1821" y="8984"/>
                    </a:cubicBezTo>
                    <a:cubicBezTo>
                      <a:pt x="-2734" y="20893"/>
                      <a:pt x="2301" y="36492"/>
                      <a:pt x="5542" y="48110"/>
                    </a:cubicBezTo>
                    <a:cubicBezTo>
                      <a:pt x="9073" y="60767"/>
                      <a:pt x="15053" y="73577"/>
                      <a:pt x="17051" y="86590"/>
                    </a:cubicBezTo>
                    <a:cubicBezTo>
                      <a:pt x="17872" y="91945"/>
                      <a:pt x="24891" y="90739"/>
                      <a:pt x="26482" y="86583"/>
                    </a:cubicBezTo>
                    <a:cubicBezTo>
                      <a:pt x="26598" y="86278"/>
                      <a:pt x="26736" y="86365"/>
                      <a:pt x="26721" y="86605"/>
                    </a:cubicBezTo>
                    <a:cubicBezTo>
                      <a:pt x="26671" y="87673"/>
                      <a:pt x="26467" y="88959"/>
                      <a:pt x="26779" y="89693"/>
                    </a:cubicBezTo>
                    <a:close/>
                    <a:moveTo>
                      <a:pt x="19863" y="59133"/>
                    </a:moveTo>
                    <a:cubicBezTo>
                      <a:pt x="17298" y="52143"/>
                      <a:pt x="13" y="-91"/>
                      <a:pt x="20618" y="11760"/>
                    </a:cubicBezTo>
                    <a:cubicBezTo>
                      <a:pt x="34060" y="22796"/>
                      <a:pt x="29039" y="59147"/>
                      <a:pt x="27259" y="78917"/>
                    </a:cubicBezTo>
                    <a:cubicBezTo>
                      <a:pt x="27215" y="79426"/>
                      <a:pt x="26496" y="79441"/>
                      <a:pt x="26409" y="78947"/>
                    </a:cubicBezTo>
                    <a:cubicBezTo>
                      <a:pt x="25181" y="72175"/>
                      <a:pt x="21766" y="65054"/>
                      <a:pt x="19863" y="591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EDAE8489-E070-A54F-9405-D64BBC7457C5}"/>
                  </a:ext>
                </a:extLst>
              </p:cNvPr>
              <p:cNvSpPr/>
              <p:nvPr/>
            </p:nvSpPr>
            <p:spPr>
              <a:xfrm>
                <a:off x="10004094" y="3955949"/>
                <a:ext cx="78341" cy="83187"/>
              </a:xfrm>
              <a:custGeom>
                <a:avLst/>
                <a:gdLst>
                  <a:gd name="connsiteX0" fmla="*/ 24171 w 78341"/>
                  <a:gd name="connsiteY0" fmla="*/ 9624 h 83187"/>
                  <a:gd name="connsiteX1" fmla="*/ 72169 w 78341"/>
                  <a:gd name="connsiteY1" fmla="*/ 75568 h 83187"/>
                  <a:gd name="connsiteX2" fmla="*/ 78272 w 78341"/>
                  <a:gd name="connsiteY2" fmla="*/ 75568 h 83187"/>
                  <a:gd name="connsiteX3" fmla="*/ 62607 w 78341"/>
                  <a:gd name="connsiteY3" fmla="*/ 35504 h 83187"/>
                  <a:gd name="connsiteX4" fmla="*/ 28595 w 78341"/>
                  <a:gd name="connsiteY4" fmla="*/ 1653 h 83187"/>
                  <a:gd name="connsiteX5" fmla="*/ 150 w 78341"/>
                  <a:gd name="connsiteY5" fmla="*/ 15952 h 83187"/>
                  <a:gd name="connsiteX6" fmla="*/ 48271 w 78341"/>
                  <a:gd name="connsiteY6" fmla="*/ 70140 h 83187"/>
                  <a:gd name="connsiteX7" fmla="*/ 67744 w 78341"/>
                  <a:gd name="connsiteY7" fmla="*/ 83030 h 83187"/>
                  <a:gd name="connsiteX8" fmla="*/ 71631 w 78341"/>
                  <a:gd name="connsiteY8" fmla="*/ 79143 h 83187"/>
                  <a:gd name="connsiteX9" fmla="*/ 43992 w 78341"/>
                  <a:gd name="connsiteY9" fmla="*/ 54715 h 83187"/>
                  <a:gd name="connsiteX10" fmla="*/ 11572 w 78341"/>
                  <a:gd name="connsiteY10" fmla="*/ 25790 h 83187"/>
                  <a:gd name="connsiteX11" fmla="*/ 24171 w 78341"/>
                  <a:gd name="connsiteY11" fmla="*/ 9624 h 83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341" h="83187">
                    <a:moveTo>
                      <a:pt x="24171" y="9624"/>
                    </a:moveTo>
                    <a:cubicBezTo>
                      <a:pt x="43004" y="15698"/>
                      <a:pt x="69509" y="56306"/>
                      <a:pt x="72169" y="75568"/>
                    </a:cubicBezTo>
                    <a:cubicBezTo>
                      <a:pt x="72634" y="79411"/>
                      <a:pt x="77989" y="79571"/>
                      <a:pt x="78272" y="75568"/>
                    </a:cubicBezTo>
                    <a:cubicBezTo>
                      <a:pt x="79253" y="61843"/>
                      <a:pt x="69713" y="46505"/>
                      <a:pt x="62607" y="35504"/>
                    </a:cubicBezTo>
                    <a:cubicBezTo>
                      <a:pt x="54266" y="22600"/>
                      <a:pt x="43302" y="7684"/>
                      <a:pt x="28595" y="1653"/>
                    </a:cubicBezTo>
                    <a:cubicBezTo>
                      <a:pt x="16919" y="-3135"/>
                      <a:pt x="2621" y="2736"/>
                      <a:pt x="150" y="15952"/>
                    </a:cubicBezTo>
                    <a:cubicBezTo>
                      <a:pt x="-2575" y="39515"/>
                      <a:pt x="32526" y="57207"/>
                      <a:pt x="48271" y="70140"/>
                    </a:cubicBezTo>
                    <a:cubicBezTo>
                      <a:pt x="54375" y="74529"/>
                      <a:pt x="60529" y="80603"/>
                      <a:pt x="67744" y="83030"/>
                    </a:cubicBezTo>
                    <a:cubicBezTo>
                      <a:pt x="70171" y="83844"/>
                      <a:pt x="72096" y="81351"/>
                      <a:pt x="71631" y="79143"/>
                    </a:cubicBezTo>
                    <a:cubicBezTo>
                      <a:pt x="67337" y="67438"/>
                      <a:pt x="53132" y="62279"/>
                      <a:pt x="43992" y="54715"/>
                    </a:cubicBezTo>
                    <a:cubicBezTo>
                      <a:pt x="32701" y="46781"/>
                      <a:pt x="18678" y="38040"/>
                      <a:pt x="11572" y="25790"/>
                    </a:cubicBezTo>
                    <a:cubicBezTo>
                      <a:pt x="6261" y="16628"/>
                      <a:pt x="13584" y="6121"/>
                      <a:pt x="24171" y="96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26E91652-CAEC-5449-A39B-78C79C1F3D37}"/>
                  </a:ext>
                </a:extLst>
              </p:cNvPr>
              <p:cNvSpPr/>
              <p:nvPr/>
            </p:nvSpPr>
            <p:spPr>
              <a:xfrm>
                <a:off x="9920147" y="3996363"/>
                <a:ext cx="45717" cy="41533"/>
              </a:xfrm>
              <a:custGeom>
                <a:avLst/>
                <a:gdLst>
                  <a:gd name="connsiteX0" fmla="*/ 13604 w 45717"/>
                  <a:gd name="connsiteY0" fmla="*/ 17469 h 41533"/>
                  <a:gd name="connsiteX1" fmla="*/ 9048 w 45717"/>
                  <a:gd name="connsiteY1" fmla="*/ 9302 h 41533"/>
                  <a:gd name="connsiteX2" fmla="*/ 111 w 45717"/>
                  <a:gd name="connsiteY2" fmla="*/ 13073 h 41533"/>
                  <a:gd name="connsiteX3" fmla="*/ 17506 w 45717"/>
                  <a:gd name="connsiteY3" fmla="*/ 38395 h 41533"/>
                  <a:gd name="connsiteX4" fmla="*/ 39020 w 45717"/>
                  <a:gd name="connsiteY4" fmla="*/ 7101 h 41533"/>
                  <a:gd name="connsiteX5" fmla="*/ 8881 w 45717"/>
                  <a:gd name="connsiteY5" fmla="*/ 424 h 41533"/>
                  <a:gd name="connsiteX6" fmla="*/ 8881 w 45717"/>
                  <a:gd name="connsiteY6" fmla="*/ 3584 h 41533"/>
                  <a:gd name="connsiteX7" fmla="*/ 30395 w 45717"/>
                  <a:gd name="connsiteY7" fmla="*/ 10785 h 41533"/>
                  <a:gd name="connsiteX8" fmla="*/ 36280 w 45717"/>
                  <a:gd name="connsiteY8" fmla="*/ 19467 h 41533"/>
                  <a:gd name="connsiteX9" fmla="*/ 36397 w 45717"/>
                  <a:gd name="connsiteY9" fmla="*/ 20470 h 41533"/>
                  <a:gd name="connsiteX10" fmla="*/ 29908 w 45717"/>
                  <a:gd name="connsiteY10" fmla="*/ 30853 h 41533"/>
                  <a:gd name="connsiteX11" fmla="*/ 28746 w 45717"/>
                  <a:gd name="connsiteY11" fmla="*/ 30991 h 41533"/>
                  <a:gd name="connsiteX12" fmla="*/ 18087 w 45717"/>
                  <a:gd name="connsiteY12" fmla="*/ 24357 h 41533"/>
                  <a:gd name="connsiteX13" fmla="*/ 13604 w 45717"/>
                  <a:gd name="connsiteY13" fmla="*/ 17469 h 41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717" h="41533">
                    <a:moveTo>
                      <a:pt x="13604" y="17469"/>
                    </a:moveTo>
                    <a:cubicBezTo>
                      <a:pt x="12100" y="14701"/>
                      <a:pt x="10785" y="11940"/>
                      <a:pt x="9048" y="9302"/>
                    </a:cubicBezTo>
                    <a:cubicBezTo>
                      <a:pt x="5946" y="4580"/>
                      <a:pt x="-957" y="7617"/>
                      <a:pt x="111" y="13073"/>
                    </a:cubicBezTo>
                    <a:cubicBezTo>
                      <a:pt x="2494" y="23079"/>
                      <a:pt x="8918" y="32655"/>
                      <a:pt x="17506" y="38395"/>
                    </a:cubicBezTo>
                    <a:cubicBezTo>
                      <a:pt x="38184" y="51074"/>
                      <a:pt x="55811" y="22236"/>
                      <a:pt x="39020" y="7101"/>
                    </a:cubicBezTo>
                    <a:cubicBezTo>
                      <a:pt x="30911" y="-78"/>
                      <a:pt x="19104" y="-659"/>
                      <a:pt x="8881" y="424"/>
                    </a:cubicBezTo>
                    <a:cubicBezTo>
                      <a:pt x="6847" y="642"/>
                      <a:pt x="6854" y="3359"/>
                      <a:pt x="8881" y="3584"/>
                    </a:cubicBezTo>
                    <a:cubicBezTo>
                      <a:pt x="16401" y="4485"/>
                      <a:pt x="24154" y="6302"/>
                      <a:pt x="30395" y="10785"/>
                    </a:cubicBezTo>
                    <a:cubicBezTo>
                      <a:pt x="32960" y="12877"/>
                      <a:pt x="35699" y="15936"/>
                      <a:pt x="36280" y="19467"/>
                    </a:cubicBezTo>
                    <a:cubicBezTo>
                      <a:pt x="36288" y="19518"/>
                      <a:pt x="36397" y="20441"/>
                      <a:pt x="36397" y="20470"/>
                    </a:cubicBezTo>
                    <a:cubicBezTo>
                      <a:pt x="36789" y="24837"/>
                      <a:pt x="34246" y="29705"/>
                      <a:pt x="29908" y="30853"/>
                    </a:cubicBezTo>
                    <a:cubicBezTo>
                      <a:pt x="29545" y="30947"/>
                      <a:pt x="28826" y="30991"/>
                      <a:pt x="28746" y="30991"/>
                    </a:cubicBezTo>
                    <a:cubicBezTo>
                      <a:pt x="24270" y="31114"/>
                      <a:pt x="20841" y="27489"/>
                      <a:pt x="18087" y="24357"/>
                    </a:cubicBezTo>
                    <a:cubicBezTo>
                      <a:pt x="16351" y="22388"/>
                      <a:pt x="14745" y="19569"/>
                      <a:pt x="13604" y="174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88D07320-B4D3-884E-BE52-AF663A9FACE4}"/>
                  </a:ext>
                </a:extLst>
              </p:cNvPr>
              <p:cNvSpPr/>
              <p:nvPr/>
            </p:nvSpPr>
            <p:spPr>
              <a:xfrm>
                <a:off x="10850391" y="4317847"/>
                <a:ext cx="117347" cy="49648"/>
              </a:xfrm>
              <a:custGeom>
                <a:avLst/>
                <a:gdLst>
                  <a:gd name="connsiteX0" fmla="*/ 2193 w 117347"/>
                  <a:gd name="connsiteY0" fmla="*/ 42833 h 49648"/>
                  <a:gd name="connsiteX1" fmla="*/ 113506 w 117347"/>
                  <a:gd name="connsiteY1" fmla="*/ 25126 h 49648"/>
                  <a:gd name="connsiteX2" fmla="*/ 63589 w 117347"/>
                  <a:gd name="connsiteY2" fmla="*/ 2341 h 49648"/>
                  <a:gd name="connsiteX3" fmla="*/ 35398 w 117347"/>
                  <a:gd name="connsiteY3" fmla="*/ 7805 h 49648"/>
                  <a:gd name="connsiteX4" fmla="*/ 19559 w 117347"/>
                  <a:gd name="connsiteY4" fmla="*/ 15724 h 49648"/>
                  <a:gd name="connsiteX5" fmla="*/ 2193 w 117347"/>
                  <a:gd name="connsiteY5" fmla="*/ 42833 h 49648"/>
                  <a:gd name="connsiteX6" fmla="*/ 29876 w 117347"/>
                  <a:gd name="connsiteY6" fmla="*/ 20861 h 49648"/>
                  <a:gd name="connsiteX7" fmla="*/ 91998 w 117347"/>
                  <a:gd name="connsiteY7" fmla="*/ 10631 h 49648"/>
                  <a:gd name="connsiteX8" fmla="*/ 105440 w 117347"/>
                  <a:gd name="connsiteY8" fmla="*/ 12804 h 49648"/>
                  <a:gd name="connsiteX9" fmla="*/ 106603 w 117347"/>
                  <a:gd name="connsiteY9" fmla="*/ 16327 h 49648"/>
                  <a:gd name="connsiteX10" fmla="*/ 11566 w 117347"/>
                  <a:gd name="connsiteY10" fmla="*/ 35437 h 49648"/>
                  <a:gd name="connsiteX11" fmla="*/ 29876 w 117347"/>
                  <a:gd name="connsiteY11" fmla="*/ 20861 h 49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347" h="49648">
                    <a:moveTo>
                      <a:pt x="2193" y="42833"/>
                    </a:moveTo>
                    <a:cubicBezTo>
                      <a:pt x="28350" y="55650"/>
                      <a:pt x="95995" y="50738"/>
                      <a:pt x="113506" y="25126"/>
                    </a:cubicBezTo>
                    <a:cubicBezTo>
                      <a:pt x="131670" y="-5550"/>
                      <a:pt x="80446" y="-878"/>
                      <a:pt x="63589" y="2341"/>
                    </a:cubicBezTo>
                    <a:cubicBezTo>
                      <a:pt x="53998" y="4077"/>
                      <a:pt x="44843" y="3532"/>
                      <a:pt x="35398" y="7805"/>
                    </a:cubicBezTo>
                    <a:cubicBezTo>
                      <a:pt x="33073" y="8938"/>
                      <a:pt x="14545" y="12120"/>
                      <a:pt x="19559" y="15724"/>
                    </a:cubicBezTo>
                    <a:cubicBezTo>
                      <a:pt x="13819" y="18820"/>
                      <a:pt x="-6671" y="36483"/>
                      <a:pt x="2193" y="42833"/>
                    </a:cubicBezTo>
                    <a:close/>
                    <a:moveTo>
                      <a:pt x="29876" y="20861"/>
                    </a:moveTo>
                    <a:cubicBezTo>
                      <a:pt x="49203" y="11285"/>
                      <a:pt x="70782" y="10014"/>
                      <a:pt x="91998" y="10631"/>
                    </a:cubicBezTo>
                    <a:cubicBezTo>
                      <a:pt x="96358" y="10791"/>
                      <a:pt x="101299" y="10987"/>
                      <a:pt x="105440" y="12804"/>
                    </a:cubicBezTo>
                    <a:cubicBezTo>
                      <a:pt x="108128" y="13988"/>
                      <a:pt x="107766" y="13792"/>
                      <a:pt x="106603" y="16327"/>
                    </a:cubicBezTo>
                    <a:cubicBezTo>
                      <a:pt x="94324" y="40893"/>
                      <a:pt x="35108" y="41453"/>
                      <a:pt x="11566" y="35437"/>
                    </a:cubicBezTo>
                    <a:cubicBezTo>
                      <a:pt x="15635" y="28846"/>
                      <a:pt x="23264" y="24167"/>
                      <a:pt x="29876" y="2086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E0AF5A3-E985-504E-AA85-D7682E26ECC2}"/>
                  </a:ext>
                </a:extLst>
              </p:cNvPr>
              <p:cNvSpPr/>
              <p:nvPr/>
            </p:nvSpPr>
            <p:spPr>
              <a:xfrm>
                <a:off x="10659307" y="4259698"/>
                <a:ext cx="51172" cy="62380"/>
              </a:xfrm>
              <a:custGeom>
                <a:avLst/>
                <a:gdLst>
                  <a:gd name="connsiteX0" fmla="*/ 29812 w 51172"/>
                  <a:gd name="connsiteY0" fmla="*/ 10741 h 62380"/>
                  <a:gd name="connsiteX1" fmla="*/ 11429 w 51172"/>
                  <a:gd name="connsiteY1" fmla="*/ 140 h 62380"/>
                  <a:gd name="connsiteX2" fmla="*/ 35973 w 51172"/>
                  <a:gd name="connsiteY2" fmla="*/ 62350 h 62380"/>
                  <a:gd name="connsiteX3" fmla="*/ 48223 w 51172"/>
                  <a:gd name="connsiteY3" fmla="*/ 34892 h 62380"/>
                  <a:gd name="connsiteX4" fmla="*/ 29812 w 51172"/>
                  <a:gd name="connsiteY4" fmla="*/ 10741 h 62380"/>
                  <a:gd name="connsiteX5" fmla="*/ 37179 w 51172"/>
                  <a:gd name="connsiteY5" fmla="*/ 52214 h 62380"/>
                  <a:gd name="connsiteX6" fmla="*/ 17525 w 51172"/>
                  <a:gd name="connsiteY6" fmla="*/ 9055 h 62380"/>
                  <a:gd name="connsiteX7" fmla="*/ 37179 w 51172"/>
                  <a:gd name="connsiteY7" fmla="*/ 52214 h 62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172" h="62380">
                    <a:moveTo>
                      <a:pt x="29812" y="10741"/>
                    </a:moveTo>
                    <a:cubicBezTo>
                      <a:pt x="35261" y="4114"/>
                      <a:pt x="15876" y="-914"/>
                      <a:pt x="11429" y="140"/>
                    </a:cubicBezTo>
                    <a:cubicBezTo>
                      <a:pt x="-17416" y="6527"/>
                      <a:pt x="14938" y="63912"/>
                      <a:pt x="35973" y="62350"/>
                    </a:cubicBezTo>
                    <a:cubicBezTo>
                      <a:pt x="52023" y="62335"/>
                      <a:pt x="53978" y="46336"/>
                      <a:pt x="48223" y="34892"/>
                    </a:cubicBezTo>
                    <a:cubicBezTo>
                      <a:pt x="44154" y="26805"/>
                      <a:pt x="37578" y="17796"/>
                      <a:pt x="29812" y="10741"/>
                    </a:cubicBezTo>
                    <a:close/>
                    <a:moveTo>
                      <a:pt x="37179" y="52214"/>
                    </a:moveTo>
                    <a:cubicBezTo>
                      <a:pt x="25219" y="56152"/>
                      <a:pt x="-4018" y="6032"/>
                      <a:pt x="17525" y="9055"/>
                    </a:cubicBezTo>
                    <a:cubicBezTo>
                      <a:pt x="29506" y="21857"/>
                      <a:pt x="51485" y="49954"/>
                      <a:pt x="37179" y="522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1A216D36-40D3-AE44-932F-EF65DE1597F4}"/>
                  </a:ext>
                </a:extLst>
              </p:cNvPr>
              <p:cNvSpPr/>
              <p:nvPr/>
            </p:nvSpPr>
            <p:spPr>
              <a:xfrm>
                <a:off x="10797309" y="4381948"/>
                <a:ext cx="68967" cy="37498"/>
              </a:xfrm>
              <a:custGeom>
                <a:avLst/>
                <a:gdLst>
                  <a:gd name="connsiteX0" fmla="*/ 2307 w 68967"/>
                  <a:gd name="connsiteY0" fmla="*/ 29432 h 37498"/>
                  <a:gd name="connsiteX1" fmla="*/ 68499 w 68967"/>
                  <a:gd name="connsiteY1" fmla="*/ 18839 h 37498"/>
                  <a:gd name="connsiteX2" fmla="*/ 41325 w 68967"/>
                  <a:gd name="connsiteY2" fmla="*/ 2789 h 37498"/>
                  <a:gd name="connsiteX3" fmla="*/ 23814 w 68967"/>
                  <a:gd name="connsiteY3" fmla="*/ 4896 h 37498"/>
                  <a:gd name="connsiteX4" fmla="*/ 7902 w 68967"/>
                  <a:gd name="connsiteY4" fmla="*/ 15206 h 37498"/>
                  <a:gd name="connsiteX5" fmla="*/ 2307 w 68967"/>
                  <a:gd name="connsiteY5" fmla="*/ 29432 h 37498"/>
                  <a:gd name="connsiteX6" fmla="*/ 58109 w 68967"/>
                  <a:gd name="connsiteY6" fmla="*/ 17248 h 37498"/>
                  <a:gd name="connsiteX7" fmla="*/ 12625 w 68967"/>
                  <a:gd name="connsiteY7" fmla="*/ 23961 h 37498"/>
                  <a:gd name="connsiteX8" fmla="*/ 30789 w 68967"/>
                  <a:gd name="connsiteY8" fmla="*/ 11900 h 37498"/>
                  <a:gd name="connsiteX9" fmla="*/ 58109 w 68967"/>
                  <a:gd name="connsiteY9" fmla="*/ 17248 h 37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967" h="37498">
                    <a:moveTo>
                      <a:pt x="2307" y="29432"/>
                    </a:moveTo>
                    <a:cubicBezTo>
                      <a:pt x="22652" y="41573"/>
                      <a:pt x="55348" y="41501"/>
                      <a:pt x="68499" y="18839"/>
                    </a:cubicBezTo>
                    <a:cubicBezTo>
                      <a:pt x="72640" y="9335"/>
                      <a:pt x="48155" y="2527"/>
                      <a:pt x="41325" y="2789"/>
                    </a:cubicBezTo>
                    <a:cubicBezTo>
                      <a:pt x="39218" y="-3969"/>
                      <a:pt x="28319" y="3501"/>
                      <a:pt x="23814" y="4896"/>
                    </a:cubicBezTo>
                    <a:cubicBezTo>
                      <a:pt x="21561" y="4932"/>
                      <a:pt x="-381" y="14574"/>
                      <a:pt x="7902" y="15206"/>
                    </a:cubicBezTo>
                    <a:cubicBezTo>
                      <a:pt x="4269" y="18672"/>
                      <a:pt x="-4014" y="24804"/>
                      <a:pt x="2307" y="29432"/>
                    </a:cubicBezTo>
                    <a:close/>
                    <a:moveTo>
                      <a:pt x="58109" y="17248"/>
                    </a:moveTo>
                    <a:cubicBezTo>
                      <a:pt x="47500" y="30050"/>
                      <a:pt x="27519" y="30326"/>
                      <a:pt x="12625" y="23961"/>
                    </a:cubicBezTo>
                    <a:cubicBezTo>
                      <a:pt x="18074" y="19137"/>
                      <a:pt x="24468" y="15635"/>
                      <a:pt x="30789" y="11900"/>
                    </a:cubicBezTo>
                    <a:cubicBezTo>
                      <a:pt x="40453" y="10767"/>
                      <a:pt x="49826" y="11122"/>
                      <a:pt x="58109" y="172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45" name="Graphic 153">
                <a:extLst>
                  <a:ext uri="{FF2B5EF4-FFF2-40B4-BE49-F238E27FC236}">
                    <a16:creationId xmlns:a16="http://schemas.microsoft.com/office/drawing/2014/main" id="{4B6C58BB-3388-8646-8AEE-A77211495E9A}"/>
                  </a:ext>
                </a:extLst>
              </p:cNvPr>
              <p:cNvGrpSpPr/>
              <p:nvPr/>
            </p:nvGrpSpPr>
            <p:grpSpPr>
              <a:xfrm>
                <a:off x="10378504" y="5374274"/>
                <a:ext cx="348120" cy="62279"/>
                <a:chOff x="10378504" y="5374274"/>
                <a:chExt cx="348120" cy="62279"/>
              </a:xfrm>
              <a:solidFill>
                <a:srgbClr val="000000"/>
              </a:solidFill>
            </p:grpSpPr>
            <p:sp>
              <p:nvSpPr>
                <p:cNvPr id="146" name="Freeform 145">
                  <a:extLst>
                    <a:ext uri="{FF2B5EF4-FFF2-40B4-BE49-F238E27FC236}">
                      <a16:creationId xmlns:a16="http://schemas.microsoft.com/office/drawing/2014/main" id="{BB058E08-4F61-804C-91DF-2C5F3535D562}"/>
                    </a:ext>
                  </a:extLst>
                </p:cNvPr>
                <p:cNvSpPr/>
                <p:nvPr/>
              </p:nvSpPr>
              <p:spPr>
                <a:xfrm>
                  <a:off x="10692623" y="5392852"/>
                  <a:ext cx="34000" cy="33804"/>
                </a:xfrm>
                <a:custGeom>
                  <a:avLst/>
                  <a:gdLst>
                    <a:gd name="connsiteX0" fmla="*/ 16999 w 34000"/>
                    <a:gd name="connsiteY0" fmla="*/ 0 h 33804"/>
                    <a:gd name="connsiteX1" fmla="*/ 1370 w 34000"/>
                    <a:gd name="connsiteY1" fmla="*/ 22350 h 33804"/>
                    <a:gd name="connsiteX2" fmla="*/ 33100 w 34000"/>
                    <a:gd name="connsiteY2" fmla="*/ 21136 h 33804"/>
                    <a:gd name="connsiteX3" fmla="*/ 16999 w 34000"/>
                    <a:gd name="connsiteY3" fmla="*/ 0 h 33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000" h="33804">
                      <a:moveTo>
                        <a:pt x="16999" y="0"/>
                      </a:moveTo>
                      <a:cubicBezTo>
                        <a:pt x="6413" y="-29"/>
                        <a:pt x="-3760" y="11872"/>
                        <a:pt x="1370" y="22350"/>
                      </a:cubicBezTo>
                      <a:cubicBezTo>
                        <a:pt x="7539" y="38349"/>
                        <a:pt x="27956" y="37259"/>
                        <a:pt x="33100" y="21136"/>
                      </a:cubicBezTo>
                      <a:cubicBezTo>
                        <a:pt x="37110" y="10818"/>
                        <a:pt x="27011" y="0"/>
                        <a:pt x="1699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2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47" name="Freeform 146">
                  <a:extLst>
                    <a:ext uri="{FF2B5EF4-FFF2-40B4-BE49-F238E27FC236}">
                      <a16:creationId xmlns:a16="http://schemas.microsoft.com/office/drawing/2014/main" id="{F32EC859-589E-BC4E-9E1B-06F79CBA63A9}"/>
                    </a:ext>
                  </a:extLst>
                </p:cNvPr>
                <p:cNvSpPr/>
                <p:nvPr/>
              </p:nvSpPr>
              <p:spPr>
                <a:xfrm>
                  <a:off x="10582409" y="5406548"/>
                  <a:ext cx="29432" cy="30005"/>
                </a:xfrm>
                <a:custGeom>
                  <a:avLst/>
                  <a:gdLst>
                    <a:gd name="connsiteX0" fmla="*/ 23487 w 29432"/>
                    <a:gd name="connsiteY0" fmla="*/ 3509 h 30005"/>
                    <a:gd name="connsiteX1" fmla="*/ 4334 w 29432"/>
                    <a:gd name="connsiteY1" fmla="*/ 25597 h 30005"/>
                    <a:gd name="connsiteX2" fmla="*/ 23487 w 29432"/>
                    <a:gd name="connsiteY2" fmla="*/ 3509 h 30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432" h="30005">
                      <a:moveTo>
                        <a:pt x="23487" y="3509"/>
                      </a:moveTo>
                      <a:cubicBezTo>
                        <a:pt x="9834" y="-8566"/>
                        <a:pt x="-8461" y="13427"/>
                        <a:pt x="4334" y="25597"/>
                      </a:cubicBezTo>
                      <a:cubicBezTo>
                        <a:pt x="19295" y="39780"/>
                        <a:pt x="39668" y="16312"/>
                        <a:pt x="23487" y="350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2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48" name="Freeform 147">
                  <a:extLst>
                    <a:ext uri="{FF2B5EF4-FFF2-40B4-BE49-F238E27FC236}">
                      <a16:creationId xmlns:a16="http://schemas.microsoft.com/office/drawing/2014/main" id="{67D0CB2C-86E2-0244-81FE-D3791356D25F}"/>
                    </a:ext>
                  </a:extLst>
                </p:cNvPr>
                <p:cNvSpPr/>
                <p:nvPr/>
              </p:nvSpPr>
              <p:spPr>
                <a:xfrm>
                  <a:off x="10458148" y="5402646"/>
                  <a:ext cx="33326" cy="33369"/>
                </a:xfrm>
                <a:custGeom>
                  <a:avLst/>
                  <a:gdLst>
                    <a:gd name="connsiteX0" fmla="*/ 28399 w 33326"/>
                    <a:gd name="connsiteY0" fmla="*/ 4949 h 33369"/>
                    <a:gd name="connsiteX1" fmla="*/ 4931 w 33326"/>
                    <a:gd name="connsiteY1" fmla="*/ 28417 h 33369"/>
                    <a:gd name="connsiteX2" fmla="*/ 28399 w 33326"/>
                    <a:gd name="connsiteY2" fmla="*/ 4949 h 33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326" h="33369">
                      <a:moveTo>
                        <a:pt x="28399" y="4949"/>
                      </a:moveTo>
                      <a:cubicBezTo>
                        <a:pt x="12545" y="-10157"/>
                        <a:pt x="-10095" y="12687"/>
                        <a:pt x="4931" y="28417"/>
                      </a:cubicBezTo>
                      <a:cubicBezTo>
                        <a:pt x="20778" y="43530"/>
                        <a:pt x="43418" y="20686"/>
                        <a:pt x="28399" y="49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2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49" name="Freeform 148">
                  <a:extLst>
                    <a:ext uri="{FF2B5EF4-FFF2-40B4-BE49-F238E27FC236}">
                      <a16:creationId xmlns:a16="http://schemas.microsoft.com/office/drawing/2014/main" id="{90C165DA-4F75-834F-88B2-AD41F3459968}"/>
                    </a:ext>
                  </a:extLst>
                </p:cNvPr>
                <p:cNvSpPr/>
                <p:nvPr/>
              </p:nvSpPr>
              <p:spPr>
                <a:xfrm>
                  <a:off x="10378504" y="5374274"/>
                  <a:ext cx="28396" cy="26510"/>
                </a:xfrm>
                <a:custGeom>
                  <a:avLst/>
                  <a:gdLst>
                    <a:gd name="connsiteX0" fmla="*/ 24516 w 28396"/>
                    <a:gd name="connsiteY0" fmla="*/ 4148 h 26510"/>
                    <a:gd name="connsiteX1" fmla="*/ 3924 w 28396"/>
                    <a:gd name="connsiteY1" fmla="*/ 22480 h 26510"/>
                    <a:gd name="connsiteX2" fmla="*/ 24516 w 28396"/>
                    <a:gd name="connsiteY2" fmla="*/ 4148 h 26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396" h="26510">
                      <a:moveTo>
                        <a:pt x="24516" y="4148"/>
                      </a:moveTo>
                      <a:cubicBezTo>
                        <a:pt x="11902" y="-7797"/>
                        <a:pt x="-8645" y="8464"/>
                        <a:pt x="3924" y="22480"/>
                      </a:cubicBezTo>
                      <a:cubicBezTo>
                        <a:pt x="16487" y="34207"/>
                        <a:pt x="36991" y="17968"/>
                        <a:pt x="24516" y="414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2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220" name="Graphic 153" descr="illustration of a house plant">
            <a:extLst>
              <a:ext uri="{FF2B5EF4-FFF2-40B4-BE49-F238E27FC236}">
                <a16:creationId xmlns:a16="http://schemas.microsoft.com/office/drawing/2014/main" id="{994F74B0-7799-D040-8FDC-10E4A5F46F77}"/>
              </a:ext>
            </a:extLst>
          </p:cNvPr>
          <p:cNvGrpSpPr/>
          <p:nvPr/>
        </p:nvGrpSpPr>
        <p:grpSpPr>
          <a:xfrm>
            <a:off x="8115856" y="4808500"/>
            <a:ext cx="795908" cy="987259"/>
            <a:chOff x="9588675" y="4752363"/>
            <a:chExt cx="795908" cy="987259"/>
          </a:xfrm>
        </p:grpSpPr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61AC01DA-57FC-884A-A7C4-7E23C953218E}"/>
                </a:ext>
              </a:extLst>
            </p:cNvPr>
            <p:cNvSpPr/>
            <p:nvPr/>
          </p:nvSpPr>
          <p:spPr>
            <a:xfrm>
              <a:off x="9749167" y="5463120"/>
              <a:ext cx="489958" cy="256936"/>
            </a:xfrm>
            <a:custGeom>
              <a:avLst/>
              <a:gdLst>
                <a:gd name="connsiteX0" fmla="*/ 487648 w 489958"/>
                <a:gd name="connsiteY0" fmla="*/ 0 h 256936"/>
                <a:gd name="connsiteX1" fmla="*/ 8548 w 489958"/>
                <a:gd name="connsiteY1" fmla="*/ 2885 h 256936"/>
                <a:gd name="connsiteX2" fmla="*/ 106 w 489958"/>
                <a:gd name="connsiteY2" fmla="*/ 10100 h 256936"/>
                <a:gd name="connsiteX3" fmla="*/ 21300 w 489958"/>
                <a:gd name="connsiteY3" fmla="*/ 141582 h 256936"/>
                <a:gd name="connsiteX4" fmla="*/ 36682 w 489958"/>
                <a:gd name="connsiteY4" fmla="*/ 186390 h 256936"/>
                <a:gd name="connsiteX5" fmla="*/ 248509 w 489958"/>
                <a:gd name="connsiteY5" fmla="*/ 256679 h 256936"/>
                <a:gd name="connsiteX6" fmla="*/ 465473 w 489958"/>
                <a:gd name="connsiteY6" fmla="*/ 155154 h 256936"/>
                <a:gd name="connsiteX7" fmla="*/ 489878 w 489958"/>
                <a:gd name="connsiteY7" fmla="*/ 5994 h 256936"/>
                <a:gd name="connsiteX8" fmla="*/ 487648 w 489958"/>
                <a:gd name="connsiteY8" fmla="*/ 0 h 25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9958" h="256936">
                  <a:moveTo>
                    <a:pt x="487648" y="0"/>
                  </a:moveTo>
                  <a:cubicBezTo>
                    <a:pt x="341257" y="41314"/>
                    <a:pt x="154373" y="52888"/>
                    <a:pt x="8548" y="2885"/>
                  </a:cubicBezTo>
                  <a:cubicBezTo>
                    <a:pt x="4160" y="1322"/>
                    <a:pt x="-788" y="5464"/>
                    <a:pt x="106" y="10100"/>
                  </a:cubicBezTo>
                  <a:cubicBezTo>
                    <a:pt x="6921" y="53745"/>
                    <a:pt x="13496" y="97558"/>
                    <a:pt x="21300" y="141582"/>
                  </a:cubicBezTo>
                  <a:cubicBezTo>
                    <a:pt x="23829" y="155735"/>
                    <a:pt x="26691" y="171778"/>
                    <a:pt x="36682" y="186390"/>
                  </a:cubicBezTo>
                  <a:cubicBezTo>
                    <a:pt x="69218" y="233327"/>
                    <a:pt x="160542" y="256679"/>
                    <a:pt x="248509" y="256679"/>
                  </a:cubicBezTo>
                  <a:cubicBezTo>
                    <a:pt x="328476" y="260290"/>
                    <a:pt x="455518" y="225945"/>
                    <a:pt x="465473" y="155154"/>
                  </a:cubicBezTo>
                  <a:cubicBezTo>
                    <a:pt x="474809" y="105245"/>
                    <a:pt x="482032" y="55620"/>
                    <a:pt x="489878" y="5994"/>
                  </a:cubicBezTo>
                  <a:cubicBezTo>
                    <a:pt x="490235" y="3742"/>
                    <a:pt x="489392" y="1468"/>
                    <a:pt x="487648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01B802D6-6625-634C-9474-92F51FDDB1F3}"/>
                </a:ext>
              </a:extLst>
            </p:cNvPr>
            <p:cNvSpPr/>
            <p:nvPr/>
          </p:nvSpPr>
          <p:spPr>
            <a:xfrm>
              <a:off x="9739747" y="5360861"/>
              <a:ext cx="507182" cy="129619"/>
            </a:xfrm>
            <a:custGeom>
              <a:avLst/>
              <a:gdLst>
                <a:gd name="connsiteX0" fmla="*/ 503955 w 507182"/>
                <a:gd name="connsiteY0" fmla="*/ 48325 h 129619"/>
                <a:gd name="connsiteX1" fmla="*/ 483938 w 507182"/>
                <a:gd name="connsiteY1" fmla="*/ 53876 h 129619"/>
                <a:gd name="connsiteX2" fmla="*/ 450486 w 507182"/>
                <a:gd name="connsiteY2" fmla="*/ 21805 h 129619"/>
                <a:gd name="connsiteX3" fmla="*/ 409914 w 507182"/>
                <a:gd name="connsiteY3" fmla="*/ 25619 h 129619"/>
                <a:gd name="connsiteX4" fmla="*/ 351243 w 507182"/>
                <a:gd name="connsiteY4" fmla="*/ 38385 h 129619"/>
                <a:gd name="connsiteX5" fmla="*/ 314500 w 507182"/>
                <a:gd name="connsiteY5" fmla="*/ 2042 h 129619"/>
                <a:gd name="connsiteX6" fmla="*/ 308840 w 507182"/>
                <a:gd name="connsiteY6" fmla="*/ 65 h 129619"/>
                <a:gd name="connsiteX7" fmla="*/ 303964 w 507182"/>
                <a:gd name="connsiteY7" fmla="*/ 3546 h 129619"/>
                <a:gd name="connsiteX8" fmla="*/ 285429 w 507182"/>
                <a:gd name="connsiteY8" fmla="*/ 38204 h 129619"/>
                <a:gd name="connsiteX9" fmla="*/ 262345 w 507182"/>
                <a:gd name="connsiteY9" fmla="*/ 70900 h 129619"/>
                <a:gd name="connsiteX10" fmla="*/ 225384 w 507182"/>
                <a:gd name="connsiteY10" fmla="*/ 40187 h 129619"/>
                <a:gd name="connsiteX11" fmla="*/ 193655 w 507182"/>
                <a:gd name="connsiteY11" fmla="*/ 15411 h 129619"/>
                <a:gd name="connsiteX12" fmla="*/ 137926 w 507182"/>
                <a:gd name="connsiteY12" fmla="*/ 72222 h 129619"/>
                <a:gd name="connsiteX13" fmla="*/ 69424 w 507182"/>
                <a:gd name="connsiteY13" fmla="*/ 11960 h 129619"/>
                <a:gd name="connsiteX14" fmla="*/ 65304 w 507182"/>
                <a:gd name="connsiteY14" fmla="*/ 7869 h 129619"/>
                <a:gd name="connsiteX15" fmla="*/ 45113 w 507182"/>
                <a:gd name="connsiteY15" fmla="*/ 20046 h 129619"/>
                <a:gd name="connsiteX16" fmla="*/ 6451 w 507182"/>
                <a:gd name="connsiteY16" fmla="*/ 43951 h 129619"/>
                <a:gd name="connsiteX17" fmla="*/ 94 w 507182"/>
                <a:gd name="connsiteY17" fmla="*/ 51464 h 129619"/>
                <a:gd name="connsiteX18" fmla="*/ 11821 w 507182"/>
                <a:gd name="connsiteY18" fmla="*/ 100653 h 129619"/>
                <a:gd name="connsiteX19" fmla="*/ 402336 w 507182"/>
                <a:gd name="connsiteY19" fmla="*/ 112387 h 129619"/>
                <a:gd name="connsiteX20" fmla="*/ 473417 w 507182"/>
                <a:gd name="connsiteY20" fmla="*/ 93961 h 129619"/>
                <a:gd name="connsiteX21" fmla="*/ 493412 w 507182"/>
                <a:gd name="connsiteY21" fmla="*/ 92028 h 129619"/>
                <a:gd name="connsiteX22" fmla="*/ 502597 w 507182"/>
                <a:gd name="connsiteY22" fmla="*/ 87095 h 129619"/>
                <a:gd name="connsiteX23" fmla="*/ 503955 w 507182"/>
                <a:gd name="connsiteY23" fmla="*/ 48325 h 12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07182" h="129619">
                  <a:moveTo>
                    <a:pt x="503955" y="48325"/>
                  </a:moveTo>
                  <a:cubicBezTo>
                    <a:pt x="496777" y="45120"/>
                    <a:pt x="491371" y="56332"/>
                    <a:pt x="483938" y="53876"/>
                  </a:cubicBezTo>
                  <a:cubicBezTo>
                    <a:pt x="469450" y="49909"/>
                    <a:pt x="461647" y="31265"/>
                    <a:pt x="450486" y="21805"/>
                  </a:cubicBezTo>
                  <a:cubicBezTo>
                    <a:pt x="427170" y="-6525"/>
                    <a:pt x="430266" y="647"/>
                    <a:pt x="409914" y="25619"/>
                  </a:cubicBezTo>
                  <a:cubicBezTo>
                    <a:pt x="388066" y="54014"/>
                    <a:pt x="379688" y="70631"/>
                    <a:pt x="351243" y="38385"/>
                  </a:cubicBezTo>
                  <a:cubicBezTo>
                    <a:pt x="339232" y="26186"/>
                    <a:pt x="326234" y="14670"/>
                    <a:pt x="314500" y="2042"/>
                  </a:cubicBezTo>
                  <a:cubicBezTo>
                    <a:pt x="313046" y="501"/>
                    <a:pt x="310939" y="-233"/>
                    <a:pt x="308840" y="65"/>
                  </a:cubicBezTo>
                  <a:cubicBezTo>
                    <a:pt x="306747" y="363"/>
                    <a:pt x="304923" y="1664"/>
                    <a:pt x="303964" y="3546"/>
                  </a:cubicBezTo>
                  <a:cubicBezTo>
                    <a:pt x="296851" y="17445"/>
                    <a:pt x="291125" y="28155"/>
                    <a:pt x="285429" y="38204"/>
                  </a:cubicBezTo>
                  <a:cubicBezTo>
                    <a:pt x="277945" y="48426"/>
                    <a:pt x="273804" y="66228"/>
                    <a:pt x="262345" y="70900"/>
                  </a:cubicBezTo>
                  <a:cubicBezTo>
                    <a:pt x="249660" y="74402"/>
                    <a:pt x="235564" y="50032"/>
                    <a:pt x="225384" y="40187"/>
                  </a:cubicBezTo>
                  <a:cubicBezTo>
                    <a:pt x="218024" y="34912"/>
                    <a:pt x="202795" y="6532"/>
                    <a:pt x="193655" y="15411"/>
                  </a:cubicBezTo>
                  <a:cubicBezTo>
                    <a:pt x="176137" y="36031"/>
                    <a:pt x="170215" y="70842"/>
                    <a:pt x="137926" y="72222"/>
                  </a:cubicBezTo>
                  <a:cubicBezTo>
                    <a:pt x="101808" y="74881"/>
                    <a:pt x="80461" y="46421"/>
                    <a:pt x="69424" y="11960"/>
                  </a:cubicBezTo>
                  <a:cubicBezTo>
                    <a:pt x="68763" y="10027"/>
                    <a:pt x="67237" y="8516"/>
                    <a:pt x="65304" y="7869"/>
                  </a:cubicBezTo>
                  <a:cubicBezTo>
                    <a:pt x="57094" y="6772"/>
                    <a:pt x="52611" y="15236"/>
                    <a:pt x="45113" y="20046"/>
                  </a:cubicBezTo>
                  <a:cubicBezTo>
                    <a:pt x="32957" y="30081"/>
                    <a:pt x="16311" y="43820"/>
                    <a:pt x="6451" y="43951"/>
                  </a:cubicBezTo>
                  <a:cubicBezTo>
                    <a:pt x="2629" y="43915"/>
                    <a:pt x="-596" y="47678"/>
                    <a:pt x="94" y="51464"/>
                  </a:cubicBezTo>
                  <a:cubicBezTo>
                    <a:pt x="3327" y="61127"/>
                    <a:pt x="3087" y="98808"/>
                    <a:pt x="11821" y="100653"/>
                  </a:cubicBezTo>
                  <a:cubicBezTo>
                    <a:pt x="146340" y="132419"/>
                    <a:pt x="273680" y="140586"/>
                    <a:pt x="402336" y="112387"/>
                  </a:cubicBezTo>
                  <a:cubicBezTo>
                    <a:pt x="425637" y="107113"/>
                    <a:pt x="449549" y="100915"/>
                    <a:pt x="473417" y="93961"/>
                  </a:cubicBezTo>
                  <a:cubicBezTo>
                    <a:pt x="480879" y="91615"/>
                    <a:pt x="488297" y="89340"/>
                    <a:pt x="493412" y="92028"/>
                  </a:cubicBezTo>
                  <a:cubicBezTo>
                    <a:pt x="497154" y="93896"/>
                    <a:pt x="502095" y="91280"/>
                    <a:pt x="502597" y="87095"/>
                  </a:cubicBezTo>
                  <a:cubicBezTo>
                    <a:pt x="502284" y="77860"/>
                    <a:pt x="512071" y="53229"/>
                    <a:pt x="503955" y="4832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5E7C4210-B727-AB4D-A578-027E4B6E309F}"/>
                </a:ext>
              </a:extLst>
            </p:cNvPr>
            <p:cNvSpPr/>
            <p:nvPr/>
          </p:nvSpPr>
          <p:spPr>
            <a:xfrm>
              <a:off x="9705623" y="5198956"/>
              <a:ext cx="571807" cy="222566"/>
            </a:xfrm>
            <a:custGeom>
              <a:avLst/>
              <a:gdLst>
                <a:gd name="connsiteX0" fmla="*/ 571808 w 571807"/>
                <a:gd name="connsiteY0" fmla="*/ 12375 h 222566"/>
                <a:gd name="connsiteX1" fmla="*/ 415230 w 571807"/>
                <a:gd name="connsiteY1" fmla="*/ 24487 h 222566"/>
                <a:gd name="connsiteX2" fmla="*/ 237007 w 571807"/>
                <a:gd name="connsiteY2" fmla="*/ 27851 h 222566"/>
                <a:gd name="connsiteX3" fmla="*/ 9616 w 571807"/>
                <a:gd name="connsiteY3" fmla="*/ 786 h 222566"/>
                <a:gd name="connsiteX4" fmla="*/ 861 w 571807"/>
                <a:gd name="connsiteY4" fmla="*/ 10573 h 222566"/>
                <a:gd name="connsiteX5" fmla="*/ 31675 w 571807"/>
                <a:gd name="connsiteY5" fmla="*/ 196759 h 222566"/>
                <a:gd name="connsiteX6" fmla="*/ 43097 w 571807"/>
                <a:gd name="connsiteY6" fmla="*/ 199868 h 222566"/>
                <a:gd name="connsiteX7" fmla="*/ 99233 w 571807"/>
                <a:gd name="connsiteY7" fmla="*/ 151086 h 222566"/>
                <a:gd name="connsiteX8" fmla="*/ 134189 w 571807"/>
                <a:gd name="connsiteY8" fmla="*/ 205616 h 222566"/>
                <a:gd name="connsiteX9" fmla="*/ 178459 w 571807"/>
                <a:gd name="connsiteY9" fmla="*/ 220990 h 222566"/>
                <a:gd name="connsiteX10" fmla="*/ 232589 w 571807"/>
                <a:gd name="connsiteY10" fmla="*/ 163823 h 222566"/>
                <a:gd name="connsiteX11" fmla="*/ 238053 w 571807"/>
                <a:gd name="connsiteY11" fmla="*/ 164935 h 222566"/>
                <a:gd name="connsiteX12" fmla="*/ 339106 w 571807"/>
                <a:gd name="connsiteY12" fmla="*/ 150868 h 222566"/>
                <a:gd name="connsiteX13" fmla="*/ 344192 w 571807"/>
                <a:gd name="connsiteY13" fmla="*/ 150512 h 222566"/>
                <a:gd name="connsiteX14" fmla="*/ 404898 w 571807"/>
                <a:gd name="connsiteY14" fmla="*/ 206241 h 222566"/>
                <a:gd name="connsiteX15" fmla="*/ 420069 w 571807"/>
                <a:gd name="connsiteY15" fmla="*/ 203182 h 222566"/>
                <a:gd name="connsiteX16" fmla="*/ 442687 w 571807"/>
                <a:gd name="connsiteY16" fmla="*/ 173465 h 222566"/>
                <a:gd name="connsiteX17" fmla="*/ 483485 w 571807"/>
                <a:gd name="connsiteY17" fmla="*/ 166446 h 222566"/>
                <a:gd name="connsiteX18" fmla="*/ 514147 w 571807"/>
                <a:gd name="connsiteY18" fmla="*/ 199687 h 222566"/>
                <a:gd name="connsiteX19" fmla="*/ 547198 w 571807"/>
                <a:gd name="connsiteY19" fmla="*/ 173748 h 222566"/>
                <a:gd name="connsiteX20" fmla="*/ 571808 w 571807"/>
                <a:gd name="connsiteY20" fmla="*/ 12375 h 22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1807" h="222566">
                  <a:moveTo>
                    <a:pt x="571808" y="12375"/>
                  </a:moveTo>
                  <a:cubicBezTo>
                    <a:pt x="521615" y="16494"/>
                    <a:pt x="467042" y="26260"/>
                    <a:pt x="415230" y="24487"/>
                  </a:cubicBezTo>
                  <a:cubicBezTo>
                    <a:pt x="355410" y="25206"/>
                    <a:pt x="303068" y="31382"/>
                    <a:pt x="237007" y="27851"/>
                  </a:cubicBezTo>
                  <a:cubicBezTo>
                    <a:pt x="162416" y="22823"/>
                    <a:pt x="80262" y="28497"/>
                    <a:pt x="9616" y="786"/>
                  </a:cubicBezTo>
                  <a:cubicBezTo>
                    <a:pt x="3528" y="-2397"/>
                    <a:pt x="-2227" y="4738"/>
                    <a:pt x="861" y="10573"/>
                  </a:cubicBezTo>
                  <a:cubicBezTo>
                    <a:pt x="15407" y="72238"/>
                    <a:pt x="21118" y="134542"/>
                    <a:pt x="31675" y="196759"/>
                  </a:cubicBezTo>
                  <a:cubicBezTo>
                    <a:pt x="32446" y="202092"/>
                    <a:pt x="39733" y="204126"/>
                    <a:pt x="43097" y="199868"/>
                  </a:cubicBezTo>
                  <a:cubicBezTo>
                    <a:pt x="59045" y="180956"/>
                    <a:pt x="80516" y="167289"/>
                    <a:pt x="99233" y="151086"/>
                  </a:cubicBezTo>
                  <a:cubicBezTo>
                    <a:pt x="114375" y="139010"/>
                    <a:pt x="111948" y="184240"/>
                    <a:pt x="134189" y="205616"/>
                  </a:cubicBezTo>
                  <a:cubicBezTo>
                    <a:pt x="143859" y="216217"/>
                    <a:pt x="161254" y="226607"/>
                    <a:pt x="178459" y="220990"/>
                  </a:cubicBezTo>
                  <a:cubicBezTo>
                    <a:pt x="204580" y="211181"/>
                    <a:pt x="205873" y="171415"/>
                    <a:pt x="232589" y="163823"/>
                  </a:cubicBezTo>
                  <a:cubicBezTo>
                    <a:pt x="234747" y="163394"/>
                    <a:pt x="236447" y="163743"/>
                    <a:pt x="238053" y="164935"/>
                  </a:cubicBezTo>
                  <a:cubicBezTo>
                    <a:pt x="317534" y="253061"/>
                    <a:pt x="280762" y="231605"/>
                    <a:pt x="339106" y="150868"/>
                  </a:cubicBezTo>
                  <a:cubicBezTo>
                    <a:pt x="340951" y="148485"/>
                    <a:pt x="342114" y="149240"/>
                    <a:pt x="344192" y="150512"/>
                  </a:cubicBezTo>
                  <a:cubicBezTo>
                    <a:pt x="365728" y="167768"/>
                    <a:pt x="384241" y="188185"/>
                    <a:pt x="404898" y="206241"/>
                  </a:cubicBezTo>
                  <a:cubicBezTo>
                    <a:pt x="413602" y="212191"/>
                    <a:pt x="418303" y="205652"/>
                    <a:pt x="420069" y="203182"/>
                  </a:cubicBezTo>
                  <a:cubicBezTo>
                    <a:pt x="428592" y="192102"/>
                    <a:pt x="437006" y="181225"/>
                    <a:pt x="442687" y="173465"/>
                  </a:cubicBezTo>
                  <a:cubicBezTo>
                    <a:pt x="464405" y="146022"/>
                    <a:pt x="461259" y="139584"/>
                    <a:pt x="483485" y="166446"/>
                  </a:cubicBezTo>
                  <a:cubicBezTo>
                    <a:pt x="490743" y="174751"/>
                    <a:pt x="500690" y="186129"/>
                    <a:pt x="514147" y="199687"/>
                  </a:cubicBezTo>
                  <a:cubicBezTo>
                    <a:pt x="523251" y="207956"/>
                    <a:pt x="540223" y="182089"/>
                    <a:pt x="547198" y="173748"/>
                  </a:cubicBezTo>
                  <a:cubicBezTo>
                    <a:pt x="553694" y="122590"/>
                    <a:pt x="568887" y="65131"/>
                    <a:pt x="571808" y="12375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24" name="Graphic 153">
              <a:extLst>
                <a:ext uri="{FF2B5EF4-FFF2-40B4-BE49-F238E27FC236}">
                  <a16:creationId xmlns:a16="http://schemas.microsoft.com/office/drawing/2014/main" id="{001B2575-FFFE-1242-98DF-4F3D660A0F16}"/>
                </a:ext>
              </a:extLst>
            </p:cNvPr>
            <p:cNvGrpSpPr/>
            <p:nvPr/>
          </p:nvGrpSpPr>
          <p:grpSpPr>
            <a:xfrm>
              <a:off x="9615742" y="4799150"/>
              <a:ext cx="699266" cy="414331"/>
              <a:chOff x="9615742" y="4799150"/>
              <a:chExt cx="699266" cy="414331"/>
            </a:xfrm>
            <a:solidFill>
              <a:srgbClr val="FFFFFF"/>
            </a:solidFill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299372A7-3B6A-D64B-9758-A1A3371BB483}"/>
                  </a:ext>
                </a:extLst>
              </p:cNvPr>
              <p:cNvSpPr/>
              <p:nvPr/>
            </p:nvSpPr>
            <p:spPr>
              <a:xfrm>
                <a:off x="9615742" y="4928421"/>
                <a:ext cx="161331" cy="159014"/>
              </a:xfrm>
              <a:custGeom>
                <a:avLst/>
                <a:gdLst>
                  <a:gd name="connsiteX0" fmla="*/ 96372 w 161331"/>
                  <a:gd name="connsiteY0" fmla="*/ 145673 h 159014"/>
                  <a:gd name="connsiteX1" fmla="*/ 104714 w 161331"/>
                  <a:gd name="connsiteY1" fmla="*/ 154377 h 159014"/>
                  <a:gd name="connsiteX2" fmla="*/ 153489 w 161331"/>
                  <a:gd name="connsiteY2" fmla="*/ 158853 h 159014"/>
                  <a:gd name="connsiteX3" fmla="*/ 160537 w 161331"/>
                  <a:gd name="connsiteY3" fmla="*/ 149408 h 159014"/>
                  <a:gd name="connsiteX4" fmla="*/ 122929 w 161331"/>
                  <a:gd name="connsiteY4" fmla="*/ 52758 h 159014"/>
                  <a:gd name="connsiteX5" fmla="*/ 8056 w 161331"/>
                  <a:gd name="connsiteY5" fmla="*/ 219 h 159014"/>
                  <a:gd name="connsiteX6" fmla="*/ 827 w 161331"/>
                  <a:gd name="connsiteY6" fmla="*/ 3125 h 159014"/>
                  <a:gd name="connsiteX7" fmla="*/ 14284 w 161331"/>
                  <a:gd name="connsiteY7" fmla="*/ 24385 h 159014"/>
                  <a:gd name="connsiteX8" fmla="*/ 11268 w 161331"/>
                  <a:gd name="connsiteY8" fmla="*/ 33191 h 159014"/>
                  <a:gd name="connsiteX9" fmla="*/ 96372 w 161331"/>
                  <a:gd name="connsiteY9" fmla="*/ 145673 h 159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331" h="159014">
                    <a:moveTo>
                      <a:pt x="96372" y="145673"/>
                    </a:moveTo>
                    <a:cubicBezTo>
                      <a:pt x="97433" y="146472"/>
                      <a:pt x="101393" y="154421"/>
                      <a:pt x="104714" y="154377"/>
                    </a:cubicBezTo>
                    <a:cubicBezTo>
                      <a:pt x="121440" y="154174"/>
                      <a:pt x="137867" y="155678"/>
                      <a:pt x="153489" y="158853"/>
                    </a:cubicBezTo>
                    <a:cubicBezTo>
                      <a:pt x="158648" y="160081"/>
                      <a:pt x="163225" y="154051"/>
                      <a:pt x="160537" y="149408"/>
                    </a:cubicBezTo>
                    <a:cubicBezTo>
                      <a:pt x="143833" y="120068"/>
                      <a:pt x="135797" y="85301"/>
                      <a:pt x="122929" y="52758"/>
                    </a:cubicBezTo>
                    <a:cubicBezTo>
                      <a:pt x="90058" y="24603"/>
                      <a:pt x="48295" y="10863"/>
                      <a:pt x="8056" y="219"/>
                    </a:cubicBezTo>
                    <a:cubicBezTo>
                      <a:pt x="5260" y="-522"/>
                      <a:pt x="2324" y="662"/>
                      <a:pt x="827" y="3125"/>
                    </a:cubicBezTo>
                    <a:cubicBezTo>
                      <a:pt x="-3467" y="10856"/>
                      <a:pt x="10156" y="18543"/>
                      <a:pt x="14284" y="24385"/>
                    </a:cubicBezTo>
                    <a:cubicBezTo>
                      <a:pt x="11021" y="25911"/>
                      <a:pt x="9619" y="29980"/>
                      <a:pt x="11268" y="33191"/>
                    </a:cubicBezTo>
                    <a:cubicBezTo>
                      <a:pt x="31133" y="72753"/>
                      <a:pt x="53664" y="117591"/>
                      <a:pt x="96372" y="145673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65613F60-8FF6-494E-834F-BA464C15A1B9}"/>
                  </a:ext>
                </a:extLst>
              </p:cNvPr>
              <p:cNvSpPr/>
              <p:nvPr/>
            </p:nvSpPr>
            <p:spPr>
              <a:xfrm>
                <a:off x="9636865" y="5094263"/>
                <a:ext cx="283577" cy="118600"/>
              </a:xfrm>
              <a:custGeom>
                <a:avLst/>
                <a:gdLst>
                  <a:gd name="connsiteX0" fmla="*/ 248779 w 283577"/>
                  <a:gd name="connsiteY0" fmla="*/ 62632 h 118600"/>
                  <a:gd name="connsiteX1" fmla="*/ 248779 w 283577"/>
                  <a:gd name="connsiteY1" fmla="*/ 62632 h 118600"/>
                  <a:gd name="connsiteX2" fmla="*/ 24731 w 283577"/>
                  <a:gd name="connsiteY2" fmla="*/ 6061 h 118600"/>
                  <a:gd name="connsiteX3" fmla="*/ 7489 w 283577"/>
                  <a:gd name="connsiteY3" fmla="*/ 10340 h 118600"/>
                  <a:gd name="connsiteX4" fmla="*/ 5418 w 283577"/>
                  <a:gd name="connsiteY4" fmla="*/ 23753 h 118600"/>
                  <a:gd name="connsiteX5" fmla="*/ 114950 w 283577"/>
                  <a:gd name="connsiteY5" fmla="*/ 71468 h 118600"/>
                  <a:gd name="connsiteX6" fmla="*/ 145125 w 283577"/>
                  <a:gd name="connsiteY6" fmla="*/ 105232 h 118600"/>
                  <a:gd name="connsiteX7" fmla="*/ 151025 w 283577"/>
                  <a:gd name="connsiteY7" fmla="*/ 110979 h 118600"/>
                  <a:gd name="connsiteX8" fmla="*/ 277254 w 283577"/>
                  <a:gd name="connsiteY8" fmla="*/ 118601 h 118600"/>
                  <a:gd name="connsiteX9" fmla="*/ 248779 w 283577"/>
                  <a:gd name="connsiteY9" fmla="*/ 62632 h 11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577" h="118600">
                    <a:moveTo>
                      <a:pt x="248779" y="62632"/>
                    </a:moveTo>
                    <a:cubicBezTo>
                      <a:pt x="248779" y="62632"/>
                      <a:pt x="248779" y="62632"/>
                      <a:pt x="248779" y="62632"/>
                    </a:cubicBezTo>
                    <a:cubicBezTo>
                      <a:pt x="200629" y="10842"/>
                      <a:pt x="99162" y="-11864"/>
                      <a:pt x="24731" y="6061"/>
                    </a:cubicBezTo>
                    <a:cubicBezTo>
                      <a:pt x="21759" y="6722"/>
                      <a:pt x="11573" y="9672"/>
                      <a:pt x="7489" y="10340"/>
                    </a:cubicBezTo>
                    <a:cubicBezTo>
                      <a:pt x="-852" y="10944"/>
                      <a:pt x="-3170" y="21472"/>
                      <a:pt x="5418" y="23753"/>
                    </a:cubicBezTo>
                    <a:cubicBezTo>
                      <a:pt x="50241" y="31506"/>
                      <a:pt x="87094" y="47556"/>
                      <a:pt x="114950" y="71468"/>
                    </a:cubicBezTo>
                    <a:cubicBezTo>
                      <a:pt x="125021" y="80891"/>
                      <a:pt x="143483" y="92720"/>
                      <a:pt x="145125" y="105232"/>
                    </a:cubicBezTo>
                    <a:cubicBezTo>
                      <a:pt x="145482" y="108305"/>
                      <a:pt x="147945" y="110703"/>
                      <a:pt x="151025" y="110979"/>
                    </a:cubicBezTo>
                    <a:cubicBezTo>
                      <a:pt x="165412" y="112243"/>
                      <a:pt x="252013" y="117685"/>
                      <a:pt x="277254" y="118601"/>
                    </a:cubicBezTo>
                    <a:cubicBezTo>
                      <a:pt x="300795" y="115644"/>
                      <a:pt x="251199" y="64740"/>
                      <a:pt x="248779" y="62632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CAE90664-BA9F-C146-8033-4091FE5A8B27}"/>
                  </a:ext>
                </a:extLst>
              </p:cNvPr>
              <p:cNvSpPr/>
              <p:nvPr/>
            </p:nvSpPr>
            <p:spPr>
              <a:xfrm>
                <a:off x="9855533" y="4799150"/>
                <a:ext cx="125906" cy="299527"/>
              </a:xfrm>
              <a:custGeom>
                <a:avLst/>
                <a:gdLst>
                  <a:gd name="connsiteX0" fmla="*/ 120985 w 125906"/>
                  <a:gd name="connsiteY0" fmla="*/ 138732 h 299527"/>
                  <a:gd name="connsiteX1" fmla="*/ 99543 w 125906"/>
                  <a:gd name="connsiteY1" fmla="*/ 98502 h 299527"/>
                  <a:gd name="connsiteX2" fmla="*/ 22264 w 125906"/>
                  <a:gd name="connsiteY2" fmla="*/ 5696 h 299527"/>
                  <a:gd name="connsiteX3" fmla="*/ 8997 w 125906"/>
                  <a:gd name="connsiteY3" fmla="*/ 4991 h 299527"/>
                  <a:gd name="connsiteX4" fmla="*/ 11569 w 125906"/>
                  <a:gd name="connsiteY4" fmla="*/ 178048 h 299527"/>
                  <a:gd name="connsiteX5" fmla="*/ 14177 w 125906"/>
                  <a:gd name="connsiteY5" fmla="*/ 185575 h 299527"/>
                  <a:gd name="connsiteX6" fmla="*/ 74919 w 125906"/>
                  <a:gd name="connsiteY6" fmla="*/ 295521 h 299527"/>
                  <a:gd name="connsiteX7" fmla="*/ 87446 w 125906"/>
                  <a:gd name="connsiteY7" fmla="*/ 293879 h 299527"/>
                  <a:gd name="connsiteX8" fmla="*/ 125366 w 125906"/>
                  <a:gd name="connsiteY8" fmla="*/ 147560 h 299527"/>
                  <a:gd name="connsiteX9" fmla="*/ 120985 w 125906"/>
                  <a:gd name="connsiteY9" fmla="*/ 138732 h 299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5906" h="299527">
                    <a:moveTo>
                      <a:pt x="120985" y="138732"/>
                    </a:moveTo>
                    <a:cubicBezTo>
                      <a:pt x="112128" y="126635"/>
                      <a:pt x="106874" y="111885"/>
                      <a:pt x="99543" y="98502"/>
                    </a:cubicBezTo>
                    <a:cubicBezTo>
                      <a:pt x="78567" y="62449"/>
                      <a:pt x="54873" y="26527"/>
                      <a:pt x="22264" y="5696"/>
                    </a:cubicBezTo>
                    <a:cubicBezTo>
                      <a:pt x="21240" y="-1192"/>
                      <a:pt x="10428" y="-2311"/>
                      <a:pt x="8997" y="4991"/>
                    </a:cubicBezTo>
                    <a:cubicBezTo>
                      <a:pt x="-3813" y="64033"/>
                      <a:pt x="-2933" y="123830"/>
                      <a:pt x="11569" y="178048"/>
                    </a:cubicBezTo>
                    <a:cubicBezTo>
                      <a:pt x="12441" y="180518"/>
                      <a:pt x="12753" y="183344"/>
                      <a:pt x="14177" y="185575"/>
                    </a:cubicBezTo>
                    <a:cubicBezTo>
                      <a:pt x="38554" y="219426"/>
                      <a:pt x="59167" y="255704"/>
                      <a:pt x="74919" y="295521"/>
                    </a:cubicBezTo>
                    <a:cubicBezTo>
                      <a:pt x="77172" y="301661"/>
                      <a:pt x="86879" y="300455"/>
                      <a:pt x="87446" y="293879"/>
                    </a:cubicBezTo>
                    <a:cubicBezTo>
                      <a:pt x="93636" y="241834"/>
                      <a:pt x="106395" y="192608"/>
                      <a:pt x="125366" y="147560"/>
                    </a:cubicBezTo>
                    <a:cubicBezTo>
                      <a:pt x="126986" y="144022"/>
                      <a:pt x="124799" y="139553"/>
                      <a:pt x="120985" y="138732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A24BD9EB-2D45-E04B-9216-65168E7F484B}"/>
                  </a:ext>
                </a:extLst>
              </p:cNvPr>
              <p:cNvSpPr/>
              <p:nvPr/>
            </p:nvSpPr>
            <p:spPr>
              <a:xfrm>
                <a:off x="10014774" y="4879924"/>
                <a:ext cx="300235" cy="333557"/>
              </a:xfrm>
              <a:custGeom>
                <a:avLst/>
                <a:gdLst>
                  <a:gd name="connsiteX0" fmla="*/ 298615 w 300235"/>
                  <a:gd name="connsiteY0" fmla="*/ 2222 h 333557"/>
                  <a:gd name="connsiteX1" fmla="*/ 292294 w 300235"/>
                  <a:gd name="connsiteY1" fmla="*/ 159 h 333557"/>
                  <a:gd name="connsiteX2" fmla="*/ 279310 w 300235"/>
                  <a:gd name="connsiteY2" fmla="*/ 3493 h 333557"/>
                  <a:gd name="connsiteX3" fmla="*/ 124381 w 300235"/>
                  <a:gd name="connsiteY3" fmla="*/ 93313 h 333557"/>
                  <a:gd name="connsiteX4" fmla="*/ 122114 w 300235"/>
                  <a:gd name="connsiteY4" fmla="*/ 97128 h 333557"/>
                  <a:gd name="connsiteX5" fmla="*/ 3159 w 300235"/>
                  <a:gd name="connsiteY5" fmla="*/ 320341 h 333557"/>
                  <a:gd name="connsiteX6" fmla="*/ 375 w 300235"/>
                  <a:gd name="connsiteY6" fmla="*/ 328595 h 333557"/>
                  <a:gd name="connsiteX7" fmla="*/ 7235 w 300235"/>
                  <a:gd name="connsiteY7" fmla="*/ 333557 h 333557"/>
                  <a:gd name="connsiteX8" fmla="*/ 7540 w 300235"/>
                  <a:gd name="connsiteY8" fmla="*/ 333550 h 333557"/>
                  <a:gd name="connsiteX9" fmla="*/ 27310 w 300235"/>
                  <a:gd name="connsiteY9" fmla="*/ 332714 h 333557"/>
                  <a:gd name="connsiteX10" fmla="*/ 91801 w 300235"/>
                  <a:gd name="connsiteY10" fmla="*/ 330440 h 333557"/>
                  <a:gd name="connsiteX11" fmla="*/ 98035 w 300235"/>
                  <a:gd name="connsiteY11" fmla="*/ 325325 h 333557"/>
                  <a:gd name="connsiteX12" fmla="*/ 211832 w 300235"/>
                  <a:gd name="connsiteY12" fmla="*/ 185509 h 333557"/>
                  <a:gd name="connsiteX13" fmla="*/ 214114 w 300235"/>
                  <a:gd name="connsiteY13" fmla="*/ 183308 h 333557"/>
                  <a:gd name="connsiteX14" fmla="*/ 299843 w 300235"/>
                  <a:gd name="connsiteY14" fmla="*/ 8761 h 333557"/>
                  <a:gd name="connsiteX15" fmla="*/ 298615 w 300235"/>
                  <a:gd name="connsiteY15" fmla="*/ 2222 h 333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00235" h="333557">
                    <a:moveTo>
                      <a:pt x="298615" y="2222"/>
                    </a:moveTo>
                    <a:cubicBezTo>
                      <a:pt x="297046" y="427"/>
                      <a:pt x="294619" y="-364"/>
                      <a:pt x="292294" y="159"/>
                    </a:cubicBezTo>
                    <a:cubicBezTo>
                      <a:pt x="290761" y="500"/>
                      <a:pt x="280814" y="3109"/>
                      <a:pt x="279310" y="3493"/>
                    </a:cubicBezTo>
                    <a:cubicBezTo>
                      <a:pt x="217144" y="19478"/>
                      <a:pt x="158516" y="38362"/>
                      <a:pt x="124381" y="93313"/>
                    </a:cubicBezTo>
                    <a:cubicBezTo>
                      <a:pt x="124279" y="93488"/>
                      <a:pt x="122383" y="95885"/>
                      <a:pt x="122114" y="97128"/>
                    </a:cubicBezTo>
                    <a:cubicBezTo>
                      <a:pt x="104291" y="178026"/>
                      <a:pt x="63682" y="279144"/>
                      <a:pt x="3159" y="320341"/>
                    </a:cubicBezTo>
                    <a:cubicBezTo>
                      <a:pt x="470" y="322179"/>
                      <a:pt x="-649" y="325499"/>
                      <a:pt x="375" y="328595"/>
                    </a:cubicBezTo>
                    <a:cubicBezTo>
                      <a:pt x="1371" y="331595"/>
                      <a:pt x="4103" y="333557"/>
                      <a:pt x="7235" y="333557"/>
                    </a:cubicBezTo>
                    <a:cubicBezTo>
                      <a:pt x="7336" y="333557"/>
                      <a:pt x="7438" y="333557"/>
                      <a:pt x="7540" y="333550"/>
                    </a:cubicBezTo>
                    <a:cubicBezTo>
                      <a:pt x="14123" y="333281"/>
                      <a:pt x="20713" y="332998"/>
                      <a:pt x="27310" y="332714"/>
                    </a:cubicBezTo>
                    <a:cubicBezTo>
                      <a:pt x="48453" y="331806"/>
                      <a:pt x="70323" y="330869"/>
                      <a:pt x="91801" y="330440"/>
                    </a:cubicBezTo>
                    <a:cubicBezTo>
                      <a:pt x="94817" y="330382"/>
                      <a:pt x="97389" y="328268"/>
                      <a:pt x="98035" y="325325"/>
                    </a:cubicBezTo>
                    <a:cubicBezTo>
                      <a:pt x="110111" y="270330"/>
                      <a:pt x="150531" y="220668"/>
                      <a:pt x="211832" y="185509"/>
                    </a:cubicBezTo>
                    <a:cubicBezTo>
                      <a:pt x="212762" y="184972"/>
                      <a:pt x="213547" y="184216"/>
                      <a:pt x="214114" y="183308"/>
                    </a:cubicBezTo>
                    <a:cubicBezTo>
                      <a:pt x="249048" y="127383"/>
                      <a:pt x="277893" y="68653"/>
                      <a:pt x="299843" y="8761"/>
                    </a:cubicBezTo>
                    <a:cubicBezTo>
                      <a:pt x="300657" y="6524"/>
                      <a:pt x="300184" y="4017"/>
                      <a:pt x="298615" y="2222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29" name="Graphic 153">
              <a:extLst>
                <a:ext uri="{FF2B5EF4-FFF2-40B4-BE49-F238E27FC236}">
                  <a16:creationId xmlns:a16="http://schemas.microsoft.com/office/drawing/2014/main" id="{CEAD03D9-7A2D-1D4D-A0B4-2F197FA248A1}"/>
                </a:ext>
              </a:extLst>
            </p:cNvPr>
            <p:cNvGrpSpPr/>
            <p:nvPr/>
          </p:nvGrpSpPr>
          <p:grpSpPr>
            <a:xfrm>
              <a:off x="9732127" y="4774770"/>
              <a:ext cx="591740" cy="439519"/>
              <a:chOff x="9732127" y="4774770"/>
              <a:chExt cx="591740" cy="439519"/>
            </a:xfrm>
            <a:solidFill>
              <a:srgbClr val="FFFFFF"/>
            </a:solidFill>
          </p:grpSpPr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4C9B4C55-74B1-FD46-A909-3C6130B60761}"/>
                  </a:ext>
                </a:extLst>
              </p:cNvPr>
              <p:cNvSpPr/>
              <p:nvPr/>
            </p:nvSpPr>
            <p:spPr>
              <a:xfrm>
                <a:off x="9732127" y="4878786"/>
                <a:ext cx="214652" cy="334562"/>
              </a:xfrm>
              <a:custGeom>
                <a:avLst/>
                <a:gdLst>
                  <a:gd name="connsiteX0" fmla="*/ 207023 w 214652"/>
                  <a:gd name="connsiteY0" fmla="*/ 280165 h 334562"/>
                  <a:gd name="connsiteX1" fmla="*/ 206514 w 214652"/>
                  <a:gd name="connsiteY1" fmla="*/ 268402 h 334562"/>
                  <a:gd name="connsiteX2" fmla="*/ 104662 w 214652"/>
                  <a:gd name="connsiteY2" fmla="*/ 83560 h 334562"/>
                  <a:gd name="connsiteX3" fmla="*/ 18613 w 214652"/>
                  <a:gd name="connsiteY3" fmla="*/ 3418 h 334562"/>
                  <a:gd name="connsiteX4" fmla="*/ 4481 w 214652"/>
                  <a:gd name="connsiteY4" fmla="*/ 178 h 334562"/>
                  <a:gd name="connsiteX5" fmla="*/ 5 w 214652"/>
                  <a:gd name="connsiteY5" fmla="*/ 6630 h 334562"/>
                  <a:gd name="connsiteX6" fmla="*/ 34256 w 214652"/>
                  <a:gd name="connsiteY6" fmla="*/ 164850 h 334562"/>
                  <a:gd name="connsiteX7" fmla="*/ 46681 w 214652"/>
                  <a:gd name="connsiteY7" fmla="*/ 206010 h 334562"/>
                  <a:gd name="connsiteX8" fmla="*/ 51527 w 214652"/>
                  <a:gd name="connsiteY8" fmla="*/ 211932 h 334562"/>
                  <a:gd name="connsiteX9" fmla="*/ 127702 w 214652"/>
                  <a:gd name="connsiteY9" fmla="*/ 252047 h 334562"/>
                  <a:gd name="connsiteX10" fmla="*/ 189795 w 214652"/>
                  <a:gd name="connsiteY10" fmla="*/ 330866 h 334562"/>
                  <a:gd name="connsiteX11" fmla="*/ 195463 w 214652"/>
                  <a:gd name="connsiteY11" fmla="*/ 334550 h 334562"/>
                  <a:gd name="connsiteX12" fmla="*/ 213605 w 214652"/>
                  <a:gd name="connsiteY12" fmla="*/ 331963 h 334562"/>
                  <a:gd name="connsiteX13" fmla="*/ 214012 w 214652"/>
                  <a:gd name="connsiteY13" fmla="*/ 325598 h 334562"/>
                  <a:gd name="connsiteX14" fmla="*/ 207023 w 214652"/>
                  <a:gd name="connsiteY14" fmla="*/ 280165 h 334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4652" h="334562">
                    <a:moveTo>
                      <a:pt x="207023" y="280165"/>
                    </a:moveTo>
                    <a:cubicBezTo>
                      <a:pt x="206993" y="276903"/>
                      <a:pt x="206739" y="269041"/>
                      <a:pt x="206514" y="268402"/>
                    </a:cubicBezTo>
                    <a:cubicBezTo>
                      <a:pt x="179834" y="192859"/>
                      <a:pt x="146498" y="132379"/>
                      <a:pt x="104662" y="83560"/>
                    </a:cubicBezTo>
                    <a:cubicBezTo>
                      <a:pt x="74305" y="47420"/>
                      <a:pt x="46964" y="21953"/>
                      <a:pt x="18613" y="3418"/>
                    </a:cubicBezTo>
                    <a:cubicBezTo>
                      <a:pt x="16629" y="2118"/>
                      <a:pt x="7249" y="-738"/>
                      <a:pt x="4481" y="178"/>
                    </a:cubicBezTo>
                    <a:cubicBezTo>
                      <a:pt x="1713" y="1086"/>
                      <a:pt x="-111" y="3723"/>
                      <a:pt x="5" y="6630"/>
                    </a:cubicBezTo>
                    <a:cubicBezTo>
                      <a:pt x="2170" y="60491"/>
                      <a:pt x="17458" y="112267"/>
                      <a:pt x="34256" y="164850"/>
                    </a:cubicBezTo>
                    <a:cubicBezTo>
                      <a:pt x="38310" y="178764"/>
                      <a:pt x="45823" y="191639"/>
                      <a:pt x="46681" y="206010"/>
                    </a:cubicBezTo>
                    <a:cubicBezTo>
                      <a:pt x="46848" y="208823"/>
                      <a:pt x="48802" y="211213"/>
                      <a:pt x="51527" y="211932"/>
                    </a:cubicBezTo>
                    <a:cubicBezTo>
                      <a:pt x="77270" y="218697"/>
                      <a:pt x="102896" y="232189"/>
                      <a:pt x="127702" y="252047"/>
                    </a:cubicBezTo>
                    <a:cubicBezTo>
                      <a:pt x="153495" y="271737"/>
                      <a:pt x="173120" y="296375"/>
                      <a:pt x="189795" y="330866"/>
                    </a:cubicBezTo>
                    <a:cubicBezTo>
                      <a:pt x="190849" y="333053"/>
                      <a:pt x="193036" y="334477"/>
                      <a:pt x="195463" y="334550"/>
                    </a:cubicBezTo>
                    <a:cubicBezTo>
                      <a:pt x="199626" y="334681"/>
                      <a:pt x="212399" y="333816"/>
                      <a:pt x="213605" y="331963"/>
                    </a:cubicBezTo>
                    <a:cubicBezTo>
                      <a:pt x="214840" y="330059"/>
                      <a:pt x="214993" y="327647"/>
                      <a:pt x="214012" y="325598"/>
                    </a:cubicBezTo>
                    <a:cubicBezTo>
                      <a:pt x="207298" y="311634"/>
                      <a:pt x="207168" y="296346"/>
                      <a:pt x="207023" y="280165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49F26800-493F-7341-B5C8-B00E9CCB0D75}"/>
                  </a:ext>
                </a:extLst>
              </p:cNvPr>
              <p:cNvSpPr/>
              <p:nvPr/>
            </p:nvSpPr>
            <p:spPr>
              <a:xfrm>
                <a:off x="9950309" y="4774770"/>
                <a:ext cx="195421" cy="439519"/>
              </a:xfrm>
              <a:custGeom>
                <a:avLst/>
                <a:gdLst>
                  <a:gd name="connsiteX0" fmla="*/ 191869 w 195421"/>
                  <a:gd name="connsiteY0" fmla="*/ 714 h 439519"/>
                  <a:gd name="connsiteX1" fmla="*/ 185082 w 195421"/>
                  <a:gd name="connsiteY1" fmla="*/ 1230 h 439519"/>
                  <a:gd name="connsiteX2" fmla="*/ 116392 w 195421"/>
                  <a:gd name="connsiteY2" fmla="*/ 60868 h 439519"/>
                  <a:gd name="connsiteX3" fmla="*/ 22939 w 195421"/>
                  <a:gd name="connsiteY3" fmla="*/ 234673 h 439519"/>
                  <a:gd name="connsiteX4" fmla="*/ 611 w 195421"/>
                  <a:gd name="connsiteY4" fmla="*/ 430080 h 439519"/>
                  <a:gd name="connsiteX5" fmla="*/ 8465 w 195421"/>
                  <a:gd name="connsiteY5" fmla="*/ 439438 h 439519"/>
                  <a:gd name="connsiteX6" fmla="*/ 52133 w 195421"/>
                  <a:gd name="connsiteY6" fmla="*/ 439365 h 439519"/>
                  <a:gd name="connsiteX7" fmla="*/ 88433 w 195421"/>
                  <a:gd name="connsiteY7" fmla="*/ 389776 h 439519"/>
                  <a:gd name="connsiteX8" fmla="*/ 160074 w 195421"/>
                  <a:gd name="connsiteY8" fmla="*/ 250447 h 439519"/>
                  <a:gd name="connsiteX9" fmla="*/ 195422 w 195421"/>
                  <a:gd name="connsiteY9" fmla="*/ 6527 h 439519"/>
                  <a:gd name="connsiteX10" fmla="*/ 191869 w 195421"/>
                  <a:gd name="connsiteY10" fmla="*/ 714 h 439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5421" h="439519">
                    <a:moveTo>
                      <a:pt x="191869" y="714"/>
                    </a:moveTo>
                    <a:cubicBezTo>
                      <a:pt x="189696" y="-397"/>
                      <a:pt x="187074" y="-201"/>
                      <a:pt x="185082" y="1230"/>
                    </a:cubicBezTo>
                    <a:cubicBezTo>
                      <a:pt x="157705" y="20993"/>
                      <a:pt x="135246" y="40480"/>
                      <a:pt x="116392" y="60868"/>
                    </a:cubicBezTo>
                    <a:cubicBezTo>
                      <a:pt x="74257" y="107238"/>
                      <a:pt x="42811" y="165713"/>
                      <a:pt x="22939" y="234673"/>
                    </a:cubicBezTo>
                    <a:cubicBezTo>
                      <a:pt x="5392" y="295553"/>
                      <a:pt x="-2332" y="363125"/>
                      <a:pt x="611" y="430080"/>
                    </a:cubicBezTo>
                    <a:cubicBezTo>
                      <a:pt x="669" y="431453"/>
                      <a:pt x="5515" y="439351"/>
                      <a:pt x="8465" y="439438"/>
                    </a:cubicBezTo>
                    <a:cubicBezTo>
                      <a:pt x="14852" y="439612"/>
                      <a:pt x="48057" y="439467"/>
                      <a:pt x="52133" y="439365"/>
                    </a:cubicBezTo>
                    <a:cubicBezTo>
                      <a:pt x="54008" y="439322"/>
                      <a:pt x="88404" y="389813"/>
                      <a:pt x="88433" y="389776"/>
                    </a:cubicBezTo>
                    <a:cubicBezTo>
                      <a:pt x="120875" y="347584"/>
                      <a:pt x="143907" y="299688"/>
                      <a:pt x="160074" y="250447"/>
                    </a:cubicBezTo>
                    <a:cubicBezTo>
                      <a:pt x="187880" y="165735"/>
                      <a:pt x="195364" y="77034"/>
                      <a:pt x="195422" y="6527"/>
                    </a:cubicBezTo>
                    <a:cubicBezTo>
                      <a:pt x="195422" y="4071"/>
                      <a:pt x="194049" y="1826"/>
                      <a:pt x="191869" y="714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32AB91C3-8176-A449-B0A3-22362FF71A1C}"/>
                  </a:ext>
                </a:extLst>
              </p:cNvPr>
              <p:cNvSpPr/>
              <p:nvPr/>
            </p:nvSpPr>
            <p:spPr>
              <a:xfrm>
                <a:off x="10120151" y="5037596"/>
                <a:ext cx="203716" cy="172252"/>
              </a:xfrm>
              <a:custGeom>
                <a:avLst/>
                <a:gdLst>
                  <a:gd name="connsiteX0" fmla="*/ 202706 w 203716"/>
                  <a:gd name="connsiteY0" fmla="*/ 3032 h 172252"/>
                  <a:gd name="connsiteX1" fmla="*/ 194888 w 203716"/>
                  <a:gd name="connsiteY1" fmla="*/ 424 h 172252"/>
                  <a:gd name="connsiteX2" fmla="*/ 179579 w 203716"/>
                  <a:gd name="connsiteY2" fmla="*/ 6375 h 172252"/>
                  <a:gd name="connsiteX3" fmla="*/ 179499 w 203716"/>
                  <a:gd name="connsiteY3" fmla="*/ 6404 h 172252"/>
                  <a:gd name="connsiteX4" fmla="*/ 331 w 203716"/>
                  <a:gd name="connsiteY4" fmla="*/ 163679 h 172252"/>
                  <a:gd name="connsiteX5" fmla="*/ 1283 w 203716"/>
                  <a:gd name="connsiteY5" fmla="*/ 169615 h 172252"/>
                  <a:gd name="connsiteX6" fmla="*/ 6514 w 203716"/>
                  <a:gd name="connsiteY6" fmla="*/ 172253 h 172252"/>
                  <a:gd name="connsiteX7" fmla="*/ 6682 w 203716"/>
                  <a:gd name="connsiteY7" fmla="*/ 172253 h 172252"/>
                  <a:gd name="connsiteX8" fmla="*/ 73701 w 203716"/>
                  <a:gd name="connsiteY8" fmla="*/ 169419 h 172252"/>
                  <a:gd name="connsiteX9" fmla="*/ 82507 w 203716"/>
                  <a:gd name="connsiteY9" fmla="*/ 168794 h 172252"/>
                  <a:gd name="connsiteX10" fmla="*/ 82994 w 203716"/>
                  <a:gd name="connsiteY10" fmla="*/ 168780 h 172252"/>
                  <a:gd name="connsiteX11" fmla="*/ 122164 w 203716"/>
                  <a:gd name="connsiteY11" fmla="*/ 164551 h 172252"/>
                  <a:gd name="connsiteX12" fmla="*/ 127643 w 203716"/>
                  <a:gd name="connsiteY12" fmla="*/ 157343 h 172252"/>
                  <a:gd name="connsiteX13" fmla="*/ 152899 w 203716"/>
                  <a:gd name="connsiteY13" fmla="*/ 75363 h 172252"/>
                  <a:gd name="connsiteX14" fmla="*/ 201718 w 203716"/>
                  <a:gd name="connsiteY14" fmla="*/ 11221 h 172252"/>
                  <a:gd name="connsiteX15" fmla="*/ 202706 w 203716"/>
                  <a:gd name="connsiteY15" fmla="*/ 3032 h 172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3716" h="172252">
                    <a:moveTo>
                      <a:pt x="202706" y="3032"/>
                    </a:moveTo>
                    <a:cubicBezTo>
                      <a:pt x="201049" y="417"/>
                      <a:pt x="197787" y="-673"/>
                      <a:pt x="194888" y="424"/>
                    </a:cubicBezTo>
                    <a:cubicBezTo>
                      <a:pt x="189533" y="2451"/>
                      <a:pt x="184374" y="4456"/>
                      <a:pt x="179579" y="6375"/>
                    </a:cubicBezTo>
                    <a:cubicBezTo>
                      <a:pt x="179550" y="6382"/>
                      <a:pt x="179528" y="6396"/>
                      <a:pt x="179499" y="6404"/>
                    </a:cubicBezTo>
                    <a:cubicBezTo>
                      <a:pt x="80459" y="47463"/>
                      <a:pt x="21853" y="98904"/>
                      <a:pt x="331" y="163679"/>
                    </a:cubicBezTo>
                    <a:cubicBezTo>
                      <a:pt x="-337" y="165692"/>
                      <a:pt x="19" y="167908"/>
                      <a:pt x="1283" y="169615"/>
                    </a:cubicBezTo>
                    <a:cubicBezTo>
                      <a:pt x="2511" y="171272"/>
                      <a:pt x="4458" y="172253"/>
                      <a:pt x="6514" y="172253"/>
                    </a:cubicBezTo>
                    <a:cubicBezTo>
                      <a:pt x="6573" y="172253"/>
                      <a:pt x="6631" y="172253"/>
                      <a:pt x="6682" y="172253"/>
                    </a:cubicBezTo>
                    <a:cubicBezTo>
                      <a:pt x="28101" y="171693"/>
                      <a:pt x="51039" y="170967"/>
                      <a:pt x="73701" y="169419"/>
                    </a:cubicBezTo>
                    <a:cubicBezTo>
                      <a:pt x="75474" y="169296"/>
                      <a:pt x="80902" y="168794"/>
                      <a:pt x="82507" y="168794"/>
                    </a:cubicBezTo>
                    <a:cubicBezTo>
                      <a:pt x="82667" y="168794"/>
                      <a:pt x="82827" y="168787"/>
                      <a:pt x="82994" y="168780"/>
                    </a:cubicBezTo>
                    <a:cubicBezTo>
                      <a:pt x="98361" y="167639"/>
                      <a:pt x="110808" y="166295"/>
                      <a:pt x="122164" y="164551"/>
                    </a:cubicBezTo>
                    <a:cubicBezTo>
                      <a:pt x="125637" y="164021"/>
                      <a:pt x="128057" y="160831"/>
                      <a:pt x="127643" y="157343"/>
                    </a:cubicBezTo>
                    <a:cubicBezTo>
                      <a:pt x="124598" y="131768"/>
                      <a:pt x="133092" y="104187"/>
                      <a:pt x="152899" y="75363"/>
                    </a:cubicBezTo>
                    <a:cubicBezTo>
                      <a:pt x="154875" y="72486"/>
                      <a:pt x="184163" y="28099"/>
                      <a:pt x="201718" y="11221"/>
                    </a:cubicBezTo>
                    <a:cubicBezTo>
                      <a:pt x="203948" y="9063"/>
                      <a:pt x="204362" y="5648"/>
                      <a:pt x="202706" y="3032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063A8773-BFD1-7740-8F95-78A448F60EA9}"/>
                </a:ext>
              </a:extLst>
            </p:cNvPr>
            <p:cNvSpPr/>
            <p:nvPr/>
          </p:nvSpPr>
          <p:spPr>
            <a:xfrm>
              <a:off x="9588675" y="4752363"/>
              <a:ext cx="795908" cy="987259"/>
            </a:xfrm>
            <a:custGeom>
              <a:avLst/>
              <a:gdLst>
                <a:gd name="connsiteX0" fmla="*/ 789743 w 795908"/>
                <a:gd name="connsiteY0" fmla="*/ 250831 h 987259"/>
                <a:gd name="connsiteX1" fmla="*/ 789627 w 795908"/>
                <a:gd name="connsiteY1" fmla="*/ 250802 h 987259"/>
                <a:gd name="connsiteX2" fmla="*/ 769973 w 795908"/>
                <a:gd name="connsiteY2" fmla="*/ 253621 h 987259"/>
                <a:gd name="connsiteX3" fmla="*/ 670766 w 795908"/>
                <a:gd name="connsiteY3" fmla="*/ 288163 h 987259"/>
                <a:gd name="connsiteX4" fmla="*/ 670359 w 795908"/>
                <a:gd name="connsiteY4" fmla="*/ 287683 h 987259"/>
                <a:gd name="connsiteX5" fmla="*/ 726495 w 795908"/>
                <a:gd name="connsiteY5" fmla="*/ 178777 h 987259"/>
                <a:gd name="connsiteX6" fmla="*/ 740736 w 795908"/>
                <a:gd name="connsiteY6" fmla="*/ 122801 h 987259"/>
                <a:gd name="connsiteX7" fmla="*/ 729169 w 795908"/>
                <a:gd name="connsiteY7" fmla="*/ 115738 h 987259"/>
                <a:gd name="connsiteX8" fmla="*/ 729045 w 795908"/>
                <a:gd name="connsiteY8" fmla="*/ 115767 h 987259"/>
                <a:gd name="connsiteX9" fmla="*/ 563617 w 795908"/>
                <a:gd name="connsiteY9" fmla="*/ 182605 h 987259"/>
                <a:gd name="connsiteX10" fmla="*/ 563058 w 795908"/>
                <a:gd name="connsiteY10" fmla="*/ 182344 h 987259"/>
                <a:gd name="connsiteX11" fmla="*/ 572183 w 795908"/>
                <a:gd name="connsiteY11" fmla="*/ 13959 h 987259"/>
                <a:gd name="connsiteX12" fmla="*/ 572278 w 795908"/>
                <a:gd name="connsiteY12" fmla="*/ 13697 h 987259"/>
                <a:gd name="connsiteX13" fmla="*/ 565405 w 795908"/>
                <a:gd name="connsiteY13" fmla="*/ 997 h 987259"/>
                <a:gd name="connsiteX14" fmla="*/ 565172 w 795908"/>
                <a:gd name="connsiteY14" fmla="*/ 982 h 987259"/>
                <a:gd name="connsiteX15" fmla="*/ 550124 w 795908"/>
                <a:gd name="connsiteY15" fmla="*/ 6671 h 987259"/>
                <a:gd name="connsiteX16" fmla="*/ 549965 w 795908"/>
                <a:gd name="connsiteY16" fmla="*/ 6824 h 987259"/>
                <a:gd name="connsiteX17" fmla="*/ 394426 w 795908"/>
                <a:gd name="connsiteY17" fmla="*/ 173414 h 987259"/>
                <a:gd name="connsiteX18" fmla="*/ 393830 w 795908"/>
                <a:gd name="connsiteY18" fmla="*/ 173349 h 987259"/>
                <a:gd name="connsiteX19" fmla="*/ 354500 w 795908"/>
                <a:gd name="connsiteY19" fmla="*/ 98075 h 987259"/>
                <a:gd name="connsiteX20" fmla="*/ 285308 w 795908"/>
                <a:gd name="connsiteY20" fmla="*/ 29987 h 987259"/>
                <a:gd name="connsiteX21" fmla="*/ 270195 w 795908"/>
                <a:gd name="connsiteY21" fmla="*/ 36556 h 987259"/>
                <a:gd name="connsiteX22" fmla="*/ 270137 w 795908"/>
                <a:gd name="connsiteY22" fmla="*/ 36679 h 987259"/>
                <a:gd name="connsiteX23" fmla="*/ 257444 w 795908"/>
                <a:gd name="connsiteY23" fmla="*/ 191303 h 987259"/>
                <a:gd name="connsiteX24" fmla="*/ 256877 w 795908"/>
                <a:gd name="connsiteY24" fmla="*/ 191557 h 987259"/>
                <a:gd name="connsiteX25" fmla="*/ 213660 w 795908"/>
                <a:gd name="connsiteY25" fmla="*/ 148929 h 987259"/>
                <a:gd name="connsiteX26" fmla="*/ 145281 w 795908"/>
                <a:gd name="connsiteY26" fmla="*/ 105058 h 987259"/>
                <a:gd name="connsiteX27" fmla="*/ 130953 w 795908"/>
                <a:gd name="connsiteY27" fmla="*/ 117409 h 987259"/>
                <a:gd name="connsiteX28" fmla="*/ 130975 w 795908"/>
                <a:gd name="connsiteY28" fmla="*/ 117577 h 987259"/>
                <a:gd name="connsiteX29" fmla="*/ 138917 w 795908"/>
                <a:gd name="connsiteY29" fmla="*/ 206917 h 987259"/>
                <a:gd name="connsiteX30" fmla="*/ 138408 w 795908"/>
                <a:gd name="connsiteY30" fmla="*/ 207237 h 987259"/>
                <a:gd name="connsiteX31" fmla="*/ 16074 w 795908"/>
                <a:gd name="connsiteY31" fmla="*/ 165437 h 987259"/>
                <a:gd name="connsiteX32" fmla="*/ 15921 w 795908"/>
                <a:gd name="connsiteY32" fmla="*/ 165386 h 987259"/>
                <a:gd name="connsiteX33" fmla="*/ 307 w 795908"/>
                <a:gd name="connsiteY33" fmla="*/ 169680 h 987259"/>
                <a:gd name="connsiteX34" fmla="*/ 12419 w 795908"/>
                <a:gd name="connsiteY34" fmla="*/ 199092 h 987259"/>
                <a:gd name="connsiteX35" fmla="*/ 25737 w 795908"/>
                <a:gd name="connsiteY35" fmla="*/ 223054 h 987259"/>
                <a:gd name="connsiteX36" fmla="*/ 103496 w 795908"/>
                <a:gd name="connsiteY36" fmla="*/ 325240 h 987259"/>
                <a:gd name="connsiteX37" fmla="*/ 103350 w 795908"/>
                <a:gd name="connsiteY37" fmla="*/ 325822 h 987259"/>
                <a:gd name="connsiteX38" fmla="*/ 11314 w 795908"/>
                <a:gd name="connsiteY38" fmla="*/ 354464 h 987259"/>
                <a:gd name="connsiteX39" fmla="*/ 13894 w 795908"/>
                <a:gd name="connsiteY39" fmla="*/ 370942 h 987259"/>
                <a:gd name="connsiteX40" fmla="*/ 150200 w 795908"/>
                <a:gd name="connsiteY40" fmla="*/ 420662 h 987259"/>
                <a:gd name="connsiteX41" fmla="*/ 150026 w 795908"/>
                <a:gd name="connsiteY41" fmla="*/ 421251 h 987259"/>
                <a:gd name="connsiteX42" fmla="*/ 107652 w 795908"/>
                <a:gd name="connsiteY42" fmla="*/ 436516 h 987259"/>
                <a:gd name="connsiteX43" fmla="*/ 107514 w 795908"/>
                <a:gd name="connsiteY43" fmla="*/ 436640 h 987259"/>
                <a:gd name="connsiteX44" fmla="*/ 102021 w 795908"/>
                <a:gd name="connsiteY44" fmla="*/ 448192 h 987259"/>
                <a:gd name="connsiteX45" fmla="*/ 116356 w 795908"/>
                <a:gd name="connsiteY45" fmla="*/ 560907 h 987259"/>
                <a:gd name="connsiteX46" fmla="*/ 167907 w 795908"/>
                <a:gd name="connsiteY46" fmla="*/ 881205 h 987259"/>
                <a:gd name="connsiteX47" fmla="*/ 167922 w 795908"/>
                <a:gd name="connsiteY47" fmla="*/ 881256 h 987259"/>
                <a:gd name="connsiteX48" fmla="*/ 624541 w 795908"/>
                <a:gd name="connsiteY48" fmla="*/ 914301 h 987259"/>
                <a:gd name="connsiteX49" fmla="*/ 646563 w 795908"/>
                <a:gd name="connsiteY49" fmla="*/ 861943 h 987259"/>
                <a:gd name="connsiteX50" fmla="*/ 664524 w 795908"/>
                <a:gd name="connsiteY50" fmla="*/ 751830 h 987259"/>
                <a:gd name="connsiteX51" fmla="*/ 708294 w 795908"/>
                <a:gd name="connsiteY51" fmla="*/ 454049 h 987259"/>
                <a:gd name="connsiteX52" fmla="*/ 708352 w 795908"/>
                <a:gd name="connsiteY52" fmla="*/ 453896 h 987259"/>
                <a:gd name="connsiteX53" fmla="*/ 710997 w 795908"/>
                <a:gd name="connsiteY53" fmla="*/ 444312 h 987259"/>
                <a:gd name="connsiteX54" fmla="*/ 711019 w 795908"/>
                <a:gd name="connsiteY54" fmla="*/ 444182 h 987259"/>
                <a:gd name="connsiteX55" fmla="*/ 677232 w 795908"/>
                <a:gd name="connsiteY55" fmla="*/ 415903 h 987259"/>
                <a:gd name="connsiteX56" fmla="*/ 677051 w 795908"/>
                <a:gd name="connsiteY56" fmla="*/ 415496 h 987259"/>
                <a:gd name="connsiteX57" fmla="*/ 754962 w 795908"/>
                <a:gd name="connsiteY57" fmla="*/ 308464 h 987259"/>
                <a:gd name="connsiteX58" fmla="*/ 793464 w 795908"/>
                <a:gd name="connsiteY58" fmla="*/ 263873 h 987259"/>
                <a:gd name="connsiteX59" fmla="*/ 793536 w 795908"/>
                <a:gd name="connsiteY59" fmla="*/ 263779 h 987259"/>
                <a:gd name="connsiteX60" fmla="*/ 789743 w 795908"/>
                <a:gd name="connsiteY60" fmla="*/ 250831 h 987259"/>
                <a:gd name="connsiteX61" fmla="*/ 652347 w 795908"/>
                <a:gd name="connsiteY61" fmla="*/ 443382 h 987259"/>
                <a:gd name="connsiteX62" fmla="*/ 614645 w 795908"/>
                <a:gd name="connsiteY62" fmla="*/ 447451 h 987259"/>
                <a:gd name="connsiteX63" fmla="*/ 614340 w 795908"/>
                <a:gd name="connsiteY63" fmla="*/ 446950 h 987259"/>
                <a:gd name="connsiteX64" fmla="*/ 669320 w 795908"/>
                <a:gd name="connsiteY64" fmla="*/ 368879 h 987259"/>
                <a:gd name="connsiteX65" fmla="*/ 670780 w 795908"/>
                <a:gd name="connsiteY65" fmla="*/ 369889 h 987259"/>
                <a:gd name="connsiteX66" fmla="*/ 652623 w 795908"/>
                <a:gd name="connsiteY66" fmla="*/ 443019 h 987259"/>
                <a:gd name="connsiteX67" fmla="*/ 652347 w 795908"/>
                <a:gd name="connsiteY67" fmla="*/ 443382 h 987259"/>
                <a:gd name="connsiteX68" fmla="*/ 713467 w 795908"/>
                <a:gd name="connsiteY68" fmla="*/ 297660 h 987259"/>
                <a:gd name="connsiteX69" fmla="*/ 727170 w 795908"/>
                <a:gd name="connsiteY69" fmla="*/ 292319 h 987259"/>
                <a:gd name="connsiteX70" fmla="*/ 727519 w 795908"/>
                <a:gd name="connsiteY70" fmla="*/ 292857 h 987259"/>
                <a:gd name="connsiteX71" fmla="*/ 604807 w 795908"/>
                <a:gd name="connsiteY71" fmla="*/ 447967 h 987259"/>
                <a:gd name="connsiteX72" fmla="*/ 604531 w 795908"/>
                <a:gd name="connsiteY72" fmla="*/ 448156 h 987259"/>
                <a:gd name="connsiteX73" fmla="*/ 538456 w 795908"/>
                <a:gd name="connsiteY73" fmla="*/ 450953 h 987259"/>
                <a:gd name="connsiteX74" fmla="*/ 538129 w 795908"/>
                <a:gd name="connsiteY74" fmla="*/ 450517 h 987259"/>
                <a:gd name="connsiteX75" fmla="*/ 713467 w 795908"/>
                <a:gd name="connsiteY75" fmla="*/ 297660 h 987259"/>
                <a:gd name="connsiteX76" fmla="*/ 556082 w 795908"/>
                <a:gd name="connsiteY76" fmla="*/ 224209 h 987259"/>
                <a:gd name="connsiteX77" fmla="*/ 705802 w 795908"/>
                <a:gd name="connsiteY77" fmla="*/ 137688 h 987259"/>
                <a:gd name="connsiteX78" fmla="*/ 706107 w 795908"/>
                <a:gd name="connsiteY78" fmla="*/ 138241 h 987259"/>
                <a:gd name="connsiteX79" fmla="*/ 551767 w 795908"/>
                <a:gd name="connsiteY79" fmla="*/ 314494 h 987259"/>
                <a:gd name="connsiteX80" fmla="*/ 557884 w 795908"/>
                <a:gd name="connsiteY80" fmla="*/ 320612 h 987259"/>
                <a:gd name="connsiteX81" fmla="*/ 715095 w 795908"/>
                <a:gd name="connsiteY81" fmla="*/ 135240 h 987259"/>
                <a:gd name="connsiteX82" fmla="*/ 715283 w 795908"/>
                <a:gd name="connsiteY82" fmla="*/ 135116 h 987259"/>
                <a:gd name="connsiteX83" fmla="*/ 719229 w 795908"/>
                <a:gd name="connsiteY83" fmla="*/ 134201 h 987259"/>
                <a:gd name="connsiteX84" fmla="*/ 719614 w 795908"/>
                <a:gd name="connsiteY84" fmla="*/ 134637 h 987259"/>
                <a:gd name="connsiteX85" fmla="*/ 634735 w 795908"/>
                <a:gd name="connsiteY85" fmla="*/ 307338 h 987259"/>
                <a:gd name="connsiteX86" fmla="*/ 634619 w 795908"/>
                <a:gd name="connsiteY86" fmla="*/ 307446 h 987259"/>
                <a:gd name="connsiteX87" fmla="*/ 517821 w 795908"/>
                <a:gd name="connsiteY87" fmla="*/ 451222 h 987259"/>
                <a:gd name="connsiteX88" fmla="*/ 517509 w 795908"/>
                <a:gd name="connsiteY88" fmla="*/ 451476 h 987259"/>
                <a:gd name="connsiteX89" fmla="*/ 432339 w 795908"/>
                <a:gd name="connsiteY89" fmla="*/ 454623 h 987259"/>
                <a:gd name="connsiteX90" fmla="*/ 432084 w 795908"/>
                <a:gd name="connsiteY90" fmla="*/ 453838 h 987259"/>
                <a:gd name="connsiteX91" fmla="*/ 554542 w 795908"/>
                <a:gd name="connsiteY91" fmla="*/ 226164 h 987259"/>
                <a:gd name="connsiteX92" fmla="*/ 554629 w 795908"/>
                <a:gd name="connsiteY92" fmla="*/ 226011 h 987259"/>
                <a:gd name="connsiteX93" fmla="*/ 556082 w 795908"/>
                <a:gd name="connsiteY93" fmla="*/ 224209 h 987259"/>
                <a:gd name="connsiteX94" fmla="*/ 482851 w 795908"/>
                <a:gd name="connsiteY94" fmla="*/ 87649 h 987259"/>
                <a:gd name="connsiteX95" fmla="*/ 550008 w 795908"/>
                <a:gd name="connsiteY95" fmla="*/ 29304 h 987259"/>
                <a:gd name="connsiteX96" fmla="*/ 550532 w 795908"/>
                <a:gd name="connsiteY96" fmla="*/ 29573 h 987259"/>
                <a:gd name="connsiteX97" fmla="*/ 444901 w 795908"/>
                <a:gd name="connsiteY97" fmla="*/ 408209 h 987259"/>
                <a:gd name="connsiteX98" fmla="*/ 414465 w 795908"/>
                <a:gd name="connsiteY98" fmla="*/ 451556 h 987259"/>
                <a:gd name="connsiteX99" fmla="*/ 413571 w 795908"/>
                <a:gd name="connsiteY99" fmla="*/ 454906 h 987259"/>
                <a:gd name="connsiteX100" fmla="*/ 413259 w 795908"/>
                <a:gd name="connsiteY100" fmla="*/ 455262 h 987259"/>
                <a:gd name="connsiteX101" fmla="*/ 401815 w 795908"/>
                <a:gd name="connsiteY101" fmla="*/ 455494 h 987259"/>
                <a:gd name="connsiteX102" fmla="*/ 401488 w 795908"/>
                <a:gd name="connsiteY102" fmla="*/ 455109 h 987259"/>
                <a:gd name="connsiteX103" fmla="*/ 526794 w 795908"/>
                <a:gd name="connsiteY103" fmla="*/ 67428 h 987259"/>
                <a:gd name="connsiteX104" fmla="*/ 519143 w 795908"/>
                <a:gd name="connsiteY104" fmla="*/ 62960 h 987259"/>
                <a:gd name="connsiteX105" fmla="*/ 397085 w 795908"/>
                <a:gd name="connsiteY105" fmla="*/ 455277 h 987259"/>
                <a:gd name="connsiteX106" fmla="*/ 396765 w 795908"/>
                <a:gd name="connsiteY106" fmla="*/ 455553 h 987259"/>
                <a:gd name="connsiteX107" fmla="*/ 370529 w 795908"/>
                <a:gd name="connsiteY107" fmla="*/ 455335 h 987259"/>
                <a:gd name="connsiteX108" fmla="*/ 370224 w 795908"/>
                <a:gd name="connsiteY108" fmla="*/ 455095 h 987259"/>
                <a:gd name="connsiteX109" fmla="*/ 368821 w 795908"/>
                <a:gd name="connsiteY109" fmla="*/ 452268 h 987259"/>
                <a:gd name="connsiteX110" fmla="*/ 368756 w 795908"/>
                <a:gd name="connsiteY110" fmla="*/ 452087 h 987259"/>
                <a:gd name="connsiteX111" fmla="*/ 482851 w 795908"/>
                <a:gd name="connsiteY111" fmla="*/ 87649 h 987259"/>
                <a:gd name="connsiteX112" fmla="*/ 284697 w 795908"/>
                <a:gd name="connsiteY112" fmla="*/ 223018 h 987259"/>
                <a:gd name="connsiteX113" fmla="*/ 281355 w 795908"/>
                <a:gd name="connsiteY113" fmla="*/ 57336 h 987259"/>
                <a:gd name="connsiteX114" fmla="*/ 282539 w 795908"/>
                <a:gd name="connsiteY114" fmla="*/ 57467 h 987259"/>
                <a:gd name="connsiteX115" fmla="*/ 294623 w 795908"/>
                <a:gd name="connsiteY115" fmla="*/ 139461 h 987259"/>
                <a:gd name="connsiteX116" fmla="*/ 315832 w 795908"/>
                <a:gd name="connsiteY116" fmla="*/ 209395 h 987259"/>
                <a:gd name="connsiteX117" fmla="*/ 325081 w 795908"/>
                <a:gd name="connsiteY117" fmla="*/ 231577 h 987259"/>
                <a:gd name="connsiteX118" fmla="*/ 331591 w 795908"/>
                <a:gd name="connsiteY118" fmla="*/ 228830 h 987259"/>
                <a:gd name="connsiteX119" fmla="*/ 289377 w 795908"/>
                <a:gd name="connsiteY119" fmla="*/ 59835 h 987259"/>
                <a:gd name="connsiteX120" fmla="*/ 289929 w 795908"/>
                <a:gd name="connsiteY120" fmla="*/ 59545 h 987259"/>
                <a:gd name="connsiteX121" fmla="*/ 360676 w 795908"/>
                <a:gd name="connsiteY121" fmla="*/ 148391 h 987259"/>
                <a:gd name="connsiteX122" fmla="*/ 381856 w 795908"/>
                <a:gd name="connsiteY122" fmla="*/ 188266 h 987259"/>
                <a:gd name="connsiteX123" fmla="*/ 385874 w 795908"/>
                <a:gd name="connsiteY123" fmla="*/ 191717 h 987259"/>
                <a:gd name="connsiteX124" fmla="*/ 386085 w 795908"/>
                <a:gd name="connsiteY124" fmla="*/ 192146 h 987259"/>
                <a:gd name="connsiteX125" fmla="*/ 347983 w 795908"/>
                <a:gd name="connsiteY125" fmla="*/ 338646 h 987259"/>
                <a:gd name="connsiteX126" fmla="*/ 347365 w 795908"/>
                <a:gd name="connsiteY126" fmla="*/ 338726 h 987259"/>
                <a:gd name="connsiteX127" fmla="*/ 314597 w 795908"/>
                <a:gd name="connsiteY127" fmla="*/ 271859 h 987259"/>
                <a:gd name="connsiteX128" fmla="*/ 286354 w 795908"/>
                <a:gd name="connsiteY128" fmla="*/ 228591 h 987259"/>
                <a:gd name="connsiteX129" fmla="*/ 286303 w 795908"/>
                <a:gd name="connsiteY129" fmla="*/ 228496 h 987259"/>
                <a:gd name="connsiteX130" fmla="*/ 284697 w 795908"/>
                <a:gd name="connsiteY130" fmla="*/ 223018 h 987259"/>
                <a:gd name="connsiteX131" fmla="*/ 243115 w 795908"/>
                <a:gd name="connsiteY131" fmla="*/ 214175 h 987259"/>
                <a:gd name="connsiteX132" fmla="*/ 343805 w 795908"/>
                <a:gd name="connsiteY132" fmla="*/ 396939 h 987259"/>
                <a:gd name="connsiteX133" fmla="*/ 343826 w 795908"/>
                <a:gd name="connsiteY133" fmla="*/ 397041 h 987259"/>
                <a:gd name="connsiteX134" fmla="*/ 351354 w 795908"/>
                <a:gd name="connsiteY134" fmla="*/ 454347 h 987259"/>
                <a:gd name="connsiteX135" fmla="*/ 351056 w 795908"/>
                <a:gd name="connsiteY135" fmla="*/ 454812 h 987259"/>
                <a:gd name="connsiteX136" fmla="*/ 339315 w 795908"/>
                <a:gd name="connsiteY136" fmla="*/ 454455 h 987259"/>
                <a:gd name="connsiteX137" fmla="*/ 339031 w 795908"/>
                <a:gd name="connsiteY137" fmla="*/ 454274 h 987259"/>
                <a:gd name="connsiteX138" fmla="*/ 282118 w 795908"/>
                <a:gd name="connsiteY138" fmla="*/ 378957 h 987259"/>
                <a:gd name="connsiteX139" fmla="*/ 282017 w 795908"/>
                <a:gd name="connsiteY139" fmla="*/ 378818 h 987259"/>
                <a:gd name="connsiteX140" fmla="*/ 159421 w 795908"/>
                <a:gd name="connsiteY140" fmla="*/ 136671 h 987259"/>
                <a:gd name="connsiteX141" fmla="*/ 159878 w 795908"/>
                <a:gd name="connsiteY141" fmla="*/ 136213 h 987259"/>
                <a:gd name="connsiteX142" fmla="*/ 243115 w 795908"/>
                <a:gd name="connsiteY142" fmla="*/ 214175 h 987259"/>
                <a:gd name="connsiteX143" fmla="*/ 196854 w 795908"/>
                <a:gd name="connsiteY143" fmla="*/ 332114 h 987259"/>
                <a:gd name="connsiteX144" fmla="*/ 196614 w 795908"/>
                <a:gd name="connsiteY144" fmla="*/ 331823 h 987259"/>
                <a:gd name="connsiteX145" fmla="*/ 183950 w 795908"/>
                <a:gd name="connsiteY145" fmla="*/ 289413 h 987259"/>
                <a:gd name="connsiteX146" fmla="*/ 150004 w 795908"/>
                <a:gd name="connsiteY146" fmla="*/ 133975 h 987259"/>
                <a:gd name="connsiteX147" fmla="*/ 150614 w 795908"/>
                <a:gd name="connsiteY147" fmla="*/ 133772 h 987259"/>
                <a:gd name="connsiteX148" fmla="*/ 274780 w 795908"/>
                <a:gd name="connsiteY148" fmla="*/ 372258 h 987259"/>
                <a:gd name="connsiteX149" fmla="*/ 274271 w 795908"/>
                <a:gd name="connsiteY149" fmla="*/ 372628 h 987259"/>
                <a:gd name="connsiteX150" fmla="*/ 196854 w 795908"/>
                <a:gd name="connsiteY150" fmla="*/ 332114 h 987259"/>
                <a:gd name="connsiteX151" fmla="*/ 127153 w 795908"/>
                <a:gd name="connsiteY151" fmla="*/ 316383 h 987259"/>
                <a:gd name="connsiteX152" fmla="*/ 45101 w 795908"/>
                <a:gd name="connsiteY152" fmla="*/ 208203 h 987259"/>
                <a:gd name="connsiteX153" fmla="*/ 45623 w 795908"/>
                <a:gd name="connsiteY153" fmla="*/ 207825 h 987259"/>
                <a:gd name="connsiteX154" fmla="*/ 138568 w 795908"/>
                <a:gd name="connsiteY154" fmla="*/ 278093 h 987259"/>
                <a:gd name="connsiteX155" fmla="*/ 141540 w 795908"/>
                <a:gd name="connsiteY155" fmla="*/ 272985 h 987259"/>
                <a:gd name="connsiteX156" fmla="*/ 34209 w 795908"/>
                <a:gd name="connsiteY156" fmla="*/ 183412 h 987259"/>
                <a:gd name="connsiteX157" fmla="*/ 34543 w 795908"/>
                <a:gd name="connsiteY157" fmla="*/ 182867 h 987259"/>
                <a:gd name="connsiteX158" fmla="*/ 145681 w 795908"/>
                <a:gd name="connsiteY158" fmla="*/ 233706 h 987259"/>
                <a:gd name="connsiteX159" fmla="*/ 145783 w 795908"/>
                <a:gd name="connsiteY159" fmla="*/ 233866 h 987259"/>
                <a:gd name="connsiteX160" fmla="*/ 181545 w 795908"/>
                <a:gd name="connsiteY160" fmla="*/ 327936 h 987259"/>
                <a:gd name="connsiteX161" fmla="*/ 181196 w 795908"/>
                <a:gd name="connsiteY161" fmla="*/ 328401 h 987259"/>
                <a:gd name="connsiteX162" fmla="*/ 131985 w 795908"/>
                <a:gd name="connsiteY162" fmla="*/ 323925 h 987259"/>
                <a:gd name="connsiteX163" fmla="*/ 131665 w 795908"/>
                <a:gd name="connsiteY163" fmla="*/ 323649 h 987259"/>
                <a:gd name="connsiteX164" fmla="*/ 127153 w 795908"/>
                <a:gd name="connsiteY164" fmla="*/ 316383 h 987259"/>
                <a:gd name="connsiteX165" fmla="*/ 171707 w 795908"/>
                <a:gd name="connsiteY165" fmla="*/ 351797 h 987259"/>
                <a:gd name="connsiteX166" fmla="*/ 267594 w 795908"/>
                <a:gd name="connsiteY166" fmla="*/ 388024 h 987259"/>
                <a:gd name="connsiteX167" fmla="*/ 292392 w 795908"/>
                <a:gd name="connsiteY167" fmla="*/ 409182 h 987259"/>
                <a:gd name="connsiteX168" fmla="*/ 325473 w 795908"/>
                <a:gd name="connsiteY168" fmla="*/ 453504 h 987259"/>
                <a:gd name="connsiteX169" fmla="*/ 325154 w 795908"/>
                <a:gd name="connsiteY169" fmla="*/ 453976 h 987259"/>
                <a:gd name="connsiteX170" fmla="*/ 254377 w 795908"/>
                <a:gd name="connsiteY170" fmla="*/ 450481 h 987259"/>
                <a:gd name="connsiteX171" fmla="*/ 254137 w 795908"/>
                <a:gd name="connsiteY171" fmla="*/ 450350 h 987259"/>
                <a:gd name="connsiteX172" fmla="*/ 75770 w 795908"/>
                <a:gd name="connsiteY172" fmla="*/ 354652 h 987259"/>
                <a:gd name="connsiteX173" fmla="*/ 75777 w 795908"/>
                <a:gd name="connsiteY173" fmla="*/ 354006 h 987259"/>
                <a:gd name="connsiteX174" fmla="*/ 171707 w 795908"/>
                <a:gd name="connsiteY174" fmla="*/ 351797 h 987259"/>
                <a:gd name="connsiteX175" fmla="*/ 92314 w 795908"/>
                <a:gd name="connsiteY175" fmla="*/ 367099 h 987259"/>
                <a:gd name="connsiteX176" fmla="*/ 244779 w 795908"/>
                <a:gd name="connsiteY176" fmla="*/ 449275 h 987259"/>
                <a:gd name="connsiteX177" fmla="*/ 244503 w 795908"/>
                <a:gd name="connsiteY177" fmla="*/ 449827 h 987259"/>
                <a:gd name="connsiteX178" fmla="*/ 200051 w 795908"/>
                <a:gd name="connsiteY178" fmla="*/ 446412 h 987259"/>
                <a:gd name="connsiteX179" fmla="*/ 199761 w 795908"/>
                <a:gd name="connsiteY179" fmla="*/ 446129 h 987259"/>
                <a:gd name="connsiteX180" fmla="*/ 167493 w 795908"/>
                <a:gd name="connsiteY180" fmla="*/ 408506 h 987259"/>
                <a:gd name="connsiteX181" fmla="*/ 87511 w 795908"/>
                <a:gd name="connsiteY181" fmla="*/ 366750 h 987259"/>
                <a:gd name="connsiteX182" fmla="*/ 92314 w 795908"/>
                <a:gd name="connsiteY182" fmla="*/ 367099 h 987259"/>
                <a:gd name="connsiteX183" fmla="*/ 125584 w 795908"/>
                <a:gd name="connsiteY183" fmla="*/ 461453 h 987259"/>
                <a:gd name="connsiteX184" fmla="*/ 123673 w 795908"/>
                <a:gd name="connsiteY184" fmla="*/ 453831 h 987259"/>
                <a:gd name="connsiteX185" fmla="*/ 124138 w 795908"/>
                <a:gd name="connsiteY185" fmla="*/ 453460 h 987259"/>
                <a:gd name="connsiteX186" fmla="*/ 171249 w 795908"/>
                <a:gd name="connsiteY186" fmla="*/ 467258 h 987259"/>
                <a:gd name="connsiteX187" fmla="*/ 353679 w 795908"/>
                <a:gd name="connsiteY187" fmla="*/ 480947 h 987259"/>
                <a:gd name="connsiteX188" fmla="*/ 483519 w 795908"/>
                <a:gd name="connsiteY188" fmla="*/ 478978 h 987259"/>
                <a:gd name="connsiteX189" fmla="*/ 683736 w 795908"/>
                <a:gd name="connsiteY189" fmla="*/ 463756 h 987259"/>
                <a:gd name="connsiteX190" fmla="*/ 684128 w 795908"/>
                <a:gd name="connsiteY190" fmla="*/ 464133 h 987259"/>
                <a:gd name="connsiteX191" fmla="*/ 658734 w 795908"/>
                <a:gd name="connsiteY191" fmla="*/ 616643 h 987259"/>
                <a:gd name="connsiteX192" fmla="*/ 658683 w 795908"/>
                <a:gd name="connsiteY192" fmla="*/ 616781 h 987259"/>
                <a:gd name="connsiteX193" fmla="*/ 635941 w 795908"/>
                <a:gd name="connsiteY193" fmla="*/ 641477 h 987259"/>
                <a:gd name="connsiteX194" fmla="*/ 635483 w 795908"/>
                <a:gd name="connsiteY194" fmla="*/ 641456 h 987259"/>
                <a:gd name="connsiteX195" fmla="*/ 533166 w 795908"/>
                <a:gd name="connsiteY195" fmla="*/ 644006 h 987259"/>
                <a:gd name="connsiteX196" fmla="*/ 525508 w 795908"/>
                <a:gd name="connsiteY196" fmla="*/ 647435 h 987259"/>
                <a:gd name="connsiteX197" fmla="*/ 511899 w 795908"/>
                <a:gd name="connsiteY197" fmla="*/ 634640 h 987259"/>
                <a:gd name="connsiteX198" fmla="*/ 465260 w 795908"/>
                <a:gd name="connsiteY198" fmla="*/ 592055 h 987259"/>
                <a:gd name="connsiteX199" fmla="*/ 450547 w 795908"/>
                <a:gd name="connsiteY199" fmla="*/ 593952 h 987259"/>
                <a:gd name="connsiteX200" fmla="*/ 410076 w 795908"/>
                <a:gd name="connsiteY200" fmla="*/ 662352 h 987259"/>
                <a:gd name="connsiteX201" fmla="*/ 409546 w 795908"/>
                <a:gd name="connsiteY201" fmla="*/ 662410 h 987259"/>
                <a:gd name="connsiteX202" fmla="*/ 359521 w 795908"/>
                <a:gd name="connsiteY202" fmla="*/ 606783 h 987259"/>
                <a:gd name="connsiteX203" fmla="*/ 359477 w 795908"/>
                <a:gd name="connsiteY203" fmla="*/ 606739 h 987259"/>
                <a:gd name="connsiteX204" fmla="*/ 317183 w 795908"/>
                <a:gd name="connsiteY204" fmla="*/ 632969 h 987259"/>
                <a:gd name="connsiteX205" fmla="*/ 293395 w 795908"/>
                <a:gd name="connsiteY205" fmla="*/ 661378 h 987259"/>
                <a:gd name="connsiteX206" fmla="*/ 255954 w 795908"/>
                <a:gd name="connsiteY206" fmla="*/ 647813 h 987259"/>
                <a:gd name="connsiteX207" fmla="*/ 232936 w 795908"/>
                <a:gd name="connsiteY207" fmla="*/ 598180 h 987259"/>
                <a:gd name="connsiteX208" fmla="*/ 212011 w 795908"/>
                <a:gd name="connsiteY208" fmla="*/ 592658 h 987259"/>
                <a:gd name="connsiteX209" fmla="*/ 155505 w 795908"/>
                <a:gd name="connsiteY209" fmla="*/ 641717 h 987259"/>
                <a:gd name="connsiteX210" fmla="*/ 154930 w 795908"/>
                <a:gd name="connsiteY210" fmla="*/ 641564 h 987259"/>
                <a:gd name="connsiteX211" fmla="*/ 125584 w 795908"/>
                <a:gd name="connsiteY211" fmla="*/ 461453 h 987259"/>
                <a:gd name="connsiteX212" fmla="*/ 647268 w 795908"/>
                <a:gd name="connsiteY212" fmla="*/ 694183 h 987259"/>
                <a:gd name="connsiteX213" fmla="*/ 646818 w 795908"/>
                <a:gd name="connsiteY213" fmla="*/ 694423 h 987259"/>
                <a:gd name="connsiteX214" fmla="*/ 622630 w 795908"/>
                <a:gd name="connsiteY214" fmla="*/ 696196 h 987259"/>
                <a:gd name="connsiteX215" fmla="*/ 551956 w 795908"/>
                <a:gd name="connsiteY215" fmla="*/ 714520 h 987259"/>
                <a:gd name="connsiteX216" fmla="*/ 164616 w 795908"/>
                <a:gd name="connsiteY216" fmla="*/ 702859 h 987259"/>
                <a:gd name="connsiteX217" fmla="*/ 164369 w 795908"/>
                <a:gd name="connsiteY217" fmla="*/ 702590 h 987259"/>
                <a:gd name="connsiteX218" fmla="*/ 157662 w 795908"/>
                <a:gd name="connsiteY218" fmla="*/ 659307 h 987259"/>
                <a:gd name="connsiteX219" fmla="*/ 157968 w 795908"/>
                <a:gd name="connsiteY219" fmla="*/ 658937 h 987259"/>
                <a:gd name="connsiteX220" fmla="*/ 213965 w 795908"/>
                <a:gd name="connsiteY220" fmla="*/ 622797 h 987259"/>
                <a:gd name="connsiteX221" fmla="*/ 214459 w 795908"/>
                <a:gd name="connsiteY221" fmla="*/ 622964 h 987259"/>
                <a:gd name="connsiteX222" fmla="*/ 236162 w 795908"/>
                <a:gd name="connsiteY222" fmla="*/ 664277 h 987259"/>
                <a:gd name="connsiteX223" fmla="*/ 330545 w 795908"/>
                <a:gd name="connsiteY223" fmla="*/ 659424 h 987259"/>
                <a:gd name="connsiteX224" fmla="*/ 349145 w 795908"/>
                <a:gd name="connsiteY224" fmla="*/ 628697 h 987259"/>
                <a:gd name="connsiteX225" fmla="*/ 349639 w 795908"/>
                <a:gd name="connsiteY225" fmla="*/ 628704 h 987259"/>
                <a:gd name="connsiteX226" fmla="*/ 377954 w 795908"/>
                <a:gd name="connsiteY226" fmla="*/ 660092 h 987259"/>
                <a:gd name="connsiteX227" fmla="*/ 415366 w 795908"/>
                <a:gd name="connsiteY227" fmla="*/ 685610 h 987259"/>
                <a:gd name="connsiteX228" fmla="*/ 415417 w 795908"/>
                <a:gd name="connsiteY228" fmla="*/ 685595 h 987259"/>
                <a:gd name="connsiteX229" fmla="*/ 442017 w 795908"/>
                <a:gd name="connsiteY229" fmla="*/ 650189 h 987259"/>
                <a:gd name="connsiteX230" fmla="*/ 442031 w 795908"/>
                <a:gd name="connsiteY230" fmla="*/ 650167 h 987259"/>
                <a:gd name="connsiteX231" fmla="*/ 460639 w 795908"/>
                <a:gd name="connsiteY231" fmla="*/ 615415 h 987259"/>
                <a:gd name="connsiteX232" fmla="*/ 461162 w 795908"/>
                <a:gd name="connsiteY232" fmla="*/ 615342 h 987259"/>
                <a:gd name="connsiteX233" fmla="*/ 487130 w 795908"/>
                <a:gd name="connsiteY233" fmla="*/ 641186 h 987259"/>
                <a:gd name="connsiteX234" fmla="*/ 523016 w 795908"/>
                <a:gd name="connsiteY234" fmla="*/ 670606 h 987259"/>
                <a:gd name="connsiteX235" fmla="*/ 523052 w 795908"/>
                <a:gd name="connsiteY235" fmla="*/ 670620 h 987259"/>
                <a:gd name="connsiteX236" fmla="*/ 557826 w 795908"/>
                <a:gd name="connsiteY236" fmla="*/ 648649 h 987259"/>
                <a:gd name="connsiteX237" fmla="*/ 581687 w 795908"/>
                <a:gd name="connsiteY237" fmla="*/ 618437 h 987259"/>
                <a:gd name="connsiteX238" fmla="*/ 582189 w 795908"/>
                <a:gd name="connsiteY238" fmla="*/ 618423 h 987259"/>
                <a:gd name="connsiteX239" fmla="*/ 617355 w 795908"/>
                <a:gd name="connsiteY239" fmla="*/ 657898 h 987259"/>
                <a:gd name="connsiteX240" fmla="*/ 617377 w 795908"/>
                <a:gd name="connsiteY240" fmla="*/ 657920 h 987259"/>
                <a:gd name="connsiteX241" fmla="*/ 651352 w 795908"/>
                <a:gd name="connsiteY241" fmla="*/ 663202 h 987259"/>
                <a:gd name="connsiteX242" fmla="*/ 651890 w 795908"/>
                <a:gd name="connsiteY242" fmla="*/ 663485 h 987259"/>
                <a:gd name="connsiteX243" fmla="*/ 647268 w 795908"/>
                <a:gd name="connsiteY243" fmla="*/ 694183 h 987259"/>
                <a:gd name="connsiteX244" fmla="*/ 619557 w 795908"/>
                <a:gd name="connsiteY244" fmla="*/ 864712 h 987259"/>
                <a:gd name="connsiteX245" fmla="*/ 202529 w 795908"/>
                <a:gd name="connsiteY245" fmla="*/ 893434 h 987259"/>
                <a:gd name="connsiteX246" fmla="*/ 188208 w 795908"/>
                <a:gd name="connsiteY246" fmla="*/ 851190 h 987259"/>
                <a:gd name="connsiteX247" fmla="*/ 167123 w 795908"/>
                <a:gd name="connsiteY247" fmla="*/ 720369 h 987259"/>
                <a:gd name="connsiteX248" fmla="*/ 167544 w 795908"/>
                <a:gd name="connsiteY248" fmla="*/ 720006 h 987259"/>
                <a:gd name="connsiteX249" fmla="*/ 643432 w 795908"/>
                <a:gd name="connsiteY249" fmla="*/ 715908 h 987259"/>
                <a:gd name="connsiteX250" fmla="*/ 643853 w 795908"/>
                <a:gd name="connsiteY250" fmla="*/ 716272 h 987259"/>
                <a:gd name="connsiteX251" fmla="*/ 619557 w 795908"/>
                <a:gd name="connsiteY251" fmla="*/ 864712 h 98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795908" h="987259">
                  <a:moveTo>
                    <a:pt x="789743" y="250831"/>
                  </a:moveTo>
                  <a:cubicBezTo>
                    <a:pt x="789707" y="250831"/>
                    <a:pt x="789663" y="250817"/>
                    <a:pt x="789627" y="250802"/>
                  </a:cubicBezTo>
                  <a:cubicBezTo>
                    <a:pt x="782776" y="247075"/>
                    <a:pt x="776825" y="253818"/>
                    <a:pt x="769973" y="253621"/>
                  </a:cubicBezTo>
                  <a:cubicBezTo>
                    <a:pt x="735199" y="258170"/>
                    <a:pt x="702634" y="274089"/>
                    <a:pt x="670766" y="288163"/>
                  </a:cubicBezTo>
                  <a:cubicBezTo>
                    <a:pt x="670468" y="288294"/>
                    <a:pt x="670185" y="287960"/>
                    <a:pt x="670359" y="287683"/>
                  </a:cubicBezTo>
                  <a:cubicBezTo>
                    <a:pt x="692585" y="253396"/>
                    <a:pt x="712900" y="217430"/>
                    <a:pt x="726495" y="178777"/>
                  </a:cubicBezTo>
                  <a:cubicBezTo>
                    <a:pt x="733186" y="160626"/>
                    <a:pt x="739065" y="142171"/>
                    <a:pt x="740736" y="122801"/>
                  </a:cubicBezTo>
                  <a:cubicBezTo>
                    <a:pt x="741448" y="116865"/>
                    <a:pt x="733913" y="113530"/>
                    <a:pt x="729169" y="115738"/>
                  </a:cubicBezTo>
                  <a:cubicBezTo>
                    <a:pt x="729132" y="115760"/>
                    <a:pt x="729089" y="115767"/>
                    <a:pt x="729045" y="115767"/>
                  </a:cubicBezTo>
                  <a:cubicBezTo>
                    <a:pt x="668368" y="114823"/>
                    <a:pt x="604509" y="136242"/>
                    <a:pt x="563617" y="182605"/>
                  </a:cubicBezTo>
                  <a:cubicBezTo>
                    <a:pt x="563399" y="182853"/>
                    <a:pt x="563007" y="182664"/>
                    <a:pt x="563058" y="182344"/>
                  </a:cubicBezTo>
                  <a:cubicBezTo>
                    <a:pt x="571966" y="126572"/>
                    <a:pt x="578773" y="70254"/>
                    <a:pt x="572183" y="13959"/>
                  </a:cubicBezTo>
                  <a:cubicBezTo>
                    <a:pt x="572169" y="13864"/>
                    <a:pt x="572205" y="13763"/>
                    <a:pt x="572278" y="13697"/>
                  </a:cubicBezTo>
                  <a:cubicBezTo>
                    <a:pt x="577480" y="8706"/>
                    <a:pt x="573310" y="-1757"/>
                    <a:pt x="565405" y="997"/>
                  </a:cubicBezTo>
                  <a:cubicBezTo>
                    <a:pt x="565332" y="1026"/>
                    <a:pt x="565245" y="1019"/>
                    <a:pt x="565172" y="982"/>
                  </a:cubicBezTo>
                  <a:cubicBezTo>
                    <a:pt x="559861" y="-1648"/>
                    <a:pt x="552675" y="1258"/>
                    <a:pt x="550124" y="6671"/>
                  </a:cubicBezTo>
                  <a:cubicBezTo>
                    <a:pt x="550096" y="6737"/>
                    <a:pt x="550038" y="6795"/>
                    <a:pt x="549965" y="6824"/>
                  </a:cubicBezTo>
                  <a:cubicBezTo>
                    <a:pt x="478447" y="37471"/>
                    <a:pt x="427086" y="104781"/>
                    <a:pt x="394426" y="173414"/>
                  </a:cubicBezTo>
                  <a:cubicBezTo>
                    <a:pt x="394295" y="173690"/>
                    <a:pt x="393903" y="173647"/>
                    <a:pt x="393830" y="173349"/>
                  </a:cubicBezTo>
                  <a:cubicBezTo>
                    <a:pt x="387182" y="146138"/>
                    <a:pt x="370645" y="120795"/>
                    <a:pt x="354500" y="98075"/>
                  </a:cubicBezTo>
                  <a:cubicBezTo>
                    <a:pt x="334839" y="71969"/>
                    <a:pt x="311712" y="49234"/>
                    <a:pt x="285308" y="29987"/>
                  </a:cubicBezTo>
                  <a:cubicBezTo>
                    <a:pt x="279859" y="26100"/>
                    <a:pt x="271423" y="30387"/>
                    <a:pt x="270195" y="36556"/>
                  </a:cubicBezTo>
                  <a:cubicBezTo>
                    <a:pt x="270188" y="36599"/>
                    <a:pt x="270166" y="36643"/>
                    <a:pt x="270137" y="36679"/>
                  </a:cubicBezTo>
                  <a:cubicBezTo>
                    <a:pt x="247083" y="65241"/>
                    <a:pt x="251551" y="154036"/>
                    <a:pt x="257444" y="191303"/>
                  </a:cubicBezTo>
                  <a:cubicBezTo>
                    <a:pt x="257495" y="191630"/>
                    <a:pt x="257095" y="191804"/>
                    <a:pt x="256877" y="191557"/>
                  </a:cubicBezTo>
                  <a:cubicBezTo>
                    <a:pt x="243486" y="176335"/>
                    <a:pt x="229107" y="162022"/>
                    <a:pt x="213660" y="148929"/>
                  </a:cubicBezTo>
                  <a:cubicBezTo>
                    <a:pt x="192909" y="131345"/>
                    <a:pt x="170225" y="116051"/>
                    <a:pt x="145281" y="105058"/>
                  </a:cubicBezTo>
                  <a:cubicBezTo>
                    <a:pt x="136308" y="101105"/>
                    <a:pt x="128119" y="110507"/>
                    <a:pt x="130953" y="117409"/>
                  </a:cubicBezTo>
                  <a:cubicBezTo>
                    <a:pt x="130975" y="117460"/>
                    <a:pt x="130982" y="117519"/>
                    <a:pt x="130975" y="117577"/>
                  </a:cubicBezTo>
                  <a:cubicBezTo>
                    <a:pt x="125605" y="147337"/>
                    <a:pt x="133315" y="177730"/>
                    <a:pt x="138917" y="206917"/>
                  </a:cubicBezTo>
                  <a:cubicBezTo>
                    <a:pt x="138975" y="207208"/>
                    <a:pt x="138648" y="207411"/>
                    <a:pt x="138408" y="207237"/>
                  </a:cubicBezTo>
                  <a:cubicBezTo>
                    <a:pt x="102588" y="181603"/>
                    <a:pt x="59676" y="167449"/>
                    <a:pt x="16074" y="165437"/>
                  </a:cubicBezTo>
                  <a:cubicBezTo>
                    <a:pt x="16016" y="165437"/>
                    <a:pt x="15965" y="165415"/>
                    <a:pt x="15921" y="165386"/>
                  </a:cubicBezTo>
                  <a:cubicBezTo>
                    <a:pt x="10806" y="161847"/>
                    <a:pt x="1905" y="162690"/>
                    <a:pt x="307" y="169680"/>
                  </a:cubicBezTo>
                  <a:cubicBezTo>
                    <a:pt x="-1793" y="179975"/>
                    <a:pt x="7398" y="190503"/>
                    <a:pt x="12419" y="199092"/>
                  </a:cubicBezTo>
                  <a:cubicBezTo>
                    <a:pt x="17033" y="206982"/>
                    <a:pt x="21494" y="214953"/>
                    <a:pt x="25737" y="223054"/>
                  </a:cubicBezTo>
                  <a:cubicBezTo>
                    <a:pt x="44054" y="262457"/>
                    <a:pt x="67966" y="299607"/>
                    <a:pt x="103496" y="325240"/>
                  </a:cubicBezTo>
                  <a:cubicBezTo>
                    <a:pt x="103736" y="325415"/>
                    <a:pt x="103648" y="325785"/>
                    <a:pt x="103350" y="325822"/>
                  </a:cubicBezTo>
                  <a:cubicBezTo>
                    <a:pt x="71948" y="329578"/>
                    <a:pt x="37915" y="336517"/>
                    <a:pt x="11314" y="354464"/>
                  </a:cubicBezTo>
                  <a:cubicBezTo>
                    <a:pt x="5291" y="358569"/>
                    <a:pt x="6279" y="369707"/>
                    <a:pt x="13894" y="370942"/>
                  </a:cubicBezTo>
                  <a:cubicBezTo>
                    <a:pt x="62102" y="377264"/>
                    <a:pt x="111859" y="389150"/>
                    <a:pt x="150200" y="420662"/>
                  </a:cubicBezTo>
                  <a:cubicBezTo>
                    <a:pt x="150433" y="420851"/>
                    <a:pt x="150324" y="421229"/>
                    <a:pt x="150026" y="421251"/>
                  </a:cubicBezTo>
                  <a:cubicBezTo>
                    <a:pt x="135741" y="422377"/>
                    <a:pt x="115579" y="422755"/>
                    <a:pt x="107652" y="436516"/>
                  </a:cubicBezTo>
                  <a:cubicBezTo>
                    <a:pt x="107623" y="436567"/>
                    <a:pt x="107572" y="436611"/>
                    <a:pt x="107514" y="436640"/>
                  </a:cubicBezTo>
                  <a:cubicBezTo>
                    <a:pt x="103023" y="438616"/>
                    <a:pt x="101323" y="443455"/>
                    <a:pt x="102021" y="448192"/>
                  </a:cubicBezTo>
                  <a:cubicBezTo>
                    <a:pt x="104091" y="484231"/>
                    <a:pt x="110435" y="523836"/>
                    <a:pt x="116356" y="560907"/>
                  </a:cubicBezTo>
                  <a:cubicBezTo>
                    <a:pt x="133736" y="667591"/>
                    <a:pt x="146931" y="775204"/>
                    <a:pt x="167907" y="881205"/>
                  </a:cubicBezTo>
                  <a:cubicBezTo>
                    <a:pt x="167907" y="881220"/>
                    <a:pt x="167914" y="881241"/>
                    <a:pt x="167922" y="881256"/>
                  </a:cubicBezTo>
                  <a:cubicBezTo>
                    <a:pt x="215062" y="1018609"/>
                    <a:pt x="543142" y="1014671"/>
                    <a:pt x="624541" y="914301"/>
                  </a:cubicBezTo>
                  <a:cubicBezTo>
                    <a:pt x="637016" y="898658"/>
                    <a:pt x="643025" y="881322"/>
                    <a:pt x="646563" y="861943"/>
                  </a:cubicBezTo>
                  <a:cubicBezTo>
                    <a:pt x="653241" y="825367"/>
                    <a:pt x="658770" y="788559"/>
                    <a:pt x="664524" y="751830"/>
                  </a:cubicBezTo>
                  <a:cubicBezTo>
                    <a:pt x="679056" y="652296"/>
                    <a:pt x="697439" y="554215"/>
                    <a:pt x="708294" y="454049"/>
                  </a:cubicBezTo>
                  <a:cubicBezTo>
                    <a:pt x="708301" y="453990"/>
                    <a:pt x="708323" y="453940"/>
                    <a:pt x="708352" y="453896"/>
                  </a:cubicBezTo>
                  <a:cubicBezTo>
                    <a:pt x="710474" y="451128"/>
                    <a:pt x="711280" y="447662"/>
                    <a:pt x="710997" y="444312"/>
                  </a:cubicBezTo>
                  <a:cubicBezTo>
                    <a:pt x="710989" y="444269"/>
                    <a:pt x="710997" y="444225"/>
                    <a:pt x="711019" y="444182"/>
                  </a:cubicBezTo>
                  <a:cubicBezTo>
                    <a:pt x="717863" y="426518"/>
                    <a:pt x="689286" y="420873"/>
                    <a:pt x="677232" y="415903"/>
                  </a:cubicBezTo>
                  <a:cubicBezTo>
                    <a:pt x="677073" y="415838"/>
                    <a:pt x="677000" y="415663"/>
                    <a:pt x="677051" y="415496"/>
                  </a:cubicBezTo>
                  <a:cubicBezTo>
                    <a:pt x="690536" y="372497"/>
                    <a:pt x="724715" y="340244"/>
                    <a:pt x="754962" y="308464"/>
                  </a:cubicBezTo>
                  <a:cubicBezTo>
                    <a:pt x="768019" y="293990"/>
                    <a:pt x="785159" y="281878"/>
                    <a:pt x="793464" y="263873"/>
                  </a:cubicBezTo>
                  <a:cubicBezTo>
                    <a:pt x="793478" y="263837"/>
                    <a:pt x="793507" y="263801"/>
                    <a:pt x="793536" y="263779"/>
                  </a:cubicBezTo>
                  <a:cubicBezTo>
                    <a:pt x="798012" y="260052"/>
                    <a:pt x="795825" y="251115"/>
                    <a:pt x="789743" y="250831"/>
                  </a:cubicBezTo>
                  <a:close/>
                  <a:moveTo>
                    <a:pt x="652347" y="443382"/>
                  </a:moveTo>
                  <a:cubicBezTo>
                    <a:pt x="639843" y="445293"/>
                    <a:pt x="627200" y="446514"/>
                    <a:pt x="614645" y="447451"/>
                  </a:cubicBezTo>
                  <a:cubicBezTo>
                    <a:pt x="614376" y="447473"/>
                    <a:pt x="614194" y="447175"/>
                    <a:pt x="614340" y="446950"/>
                  </a:cubicBezTo>
                  <a:cubicBezTo>
                    <a:pt x="631029" y="419841"/>
                    <a:pt x="649492" y="393830"/>
                    <a:pt x="669320" y="368879"/>
                  </a:cubicBezTo>
                  <a:cubicBezTo>
                    <a:pt x="670003" y="368014"/>
                    <a:pt x="671333" y="368937"/>
                    <a:pt x="670780" y="369889"/>
                  </a:cubicBezTo>
                  <a:cubicBezTo>
                    <a:pt x="657942" y="392050"/>
                    <a:pt x="649623" y="417073"/>
                    <a:pt x="652623" y="443019"/>
                  </a:cubicBezTo>
                  <a:cubicBezTo>
                    <a:pt x="652638" y="443194"/>
                    <a:pt x="652521" y="443353"/>
                    <a:pt x="652347" y="443382"/>
                  </a:cubicBezTo>
                  <a:close/>
                  <a:moveTo>
                    <a:pt x="713467" y="297660"/>
                  </a:moveTo>
                  <a:cubicBezTo>
                    <a:pt x="718015" y="295836"/>
                    <a:pt x="722586" y="294063"/>
                    <a:pt x="727170" y="292319"/>
                  </a:cubicBezTo>
                  <a:cubicBezTo>
                    <a:pt x="727505" y="292188"/>
                    <a:pt x="727781" y="292610"/>
                    <a:pt x="727519" y="292857"/>
                  </a:cubicBezTo>
                  <a:cubicBezTo>
                    <a:pt x="681396" y="337302"/>
                    <a:pt x="630630" y="390596"/>
                    <a:pt x="604807" y="447967"/>
                  </a:cubicBezTo>
                  <a:cubicBezTo>
                    <a:pt x="604756" y="448076"/>
                    <a:pt x="604654" y="448149"/>
                    <a:pt x="604531" y="448156"/>
                  </a:cubicBezTo>
                  <a:cubicBezTo>
                    <a:pt x="582530" y="449646"/>
                    <a:pt x="560500" y="450379"/>
                    <a:pt x="538456" y="450953"/>
                  </a:cubicBezTo>
                  <a:cubicBezTo>
                    <a:pt x="538223" y="450961"/>
                    <a:pt x="538056" y="450735"/>
                    <a:pt x="538129" y="450517"/>
                  </a:cubicBezTo>
                  <a:cubicBezTo>
                    <a:pt x="564089" y="373115"/>
                    <a:pt x="641855" y="327340"/>
                    <a:pt x="713467" y="297660"/>
                  </a:cubicBezTo>
                  <a:close/>
                  <a:moveTo>
                    <a:pt x="556082" y="224209"/>
                  </a:moveTo>
                  <a:cubicBezTo>
                    <a:pt x="589302" y="170726"/>
                    <a:pt x="648511" y="152452"/>
                    <a:pt x="705802" y="137688"/>
                  </a:cubicBezTo>
                  <a:cubicBezTo>
                    <a:pt x="706129" y="137601"/>
                    <a:pt x="706354" y="138008"/>
                    <a:pt x="706107" y="138241"/>
                  </a:cubicBezTo>
                  <a:cubicBezTo>
                    <a:pt x="649201" y="191840"/>
                    <a:pt x="600651" y="253680"/>
                    <a:pt x="551767" y="314494"/>
                  </a:cubicBezTo>
                  <a:cubicBezTo>
                    <a:pt x="548381" y="318803"/>
                    <a:pt x="554353" y="324964"/>
                    <a:pt x="557884" y="320612"/>
                  </a:cubicBezTo>
                  <a:cubicBezTo>
                    <a:pt x="607263" y="256571"/>
                    <a:pt x="666842" y="199302"/>
                    <a:pt x="715095" y="135240"/>
                  </a:cubicBezTo>
                  <a:cubicBezTo>
                    <a:pt x="715138" y="135182"/>
                    <a:pt x="715204" y="135138"/>
                    <a:pt x="715283" y="135116"/>
                  </a:cubicBezTo>
                  <a:cubicBezTo>
                    <a:pt x="716599" y="134804"/>
                    <a:pt x="717914" y="134499"/>
                    <a:pt x="719229" y="134201"/>
                  </a:cubicBezTo>
                  <a:cubicBezTo>
                    <a:pt x="719483" y="134143"/>
                    <a:pt x="719701" y="134397"/>
                    <a:pt x="719614" y="134637"/>
                  </a:cubicBezTo>
                  <a:cubicBezTo>
                    <a:pt x="697402" y="195110"/>
                    <a:pt x="668848" y="252699"/>
                    <a:pt x="634735" y="307338"/>
                  </a:cubicBezTo>
                  <a:cubicBezTo>
                    <a:pt x="634706" y="307381"/>
                    <a:pt x="634670" y="307425"/>
                    <a:pt x="634619" y="307446"/>
                  </a:cubicBezTo>
                  <a:cubicBezTo>
                    <a:pt x="579595" y="339009"/>
                    <a:pt x="531851" y="387799"/>
                    <a:pt x="517821" y="451222"/>
                  </a:cubicBezTo>
                  <a:cubicBezTo>
                    <a:pt x="517792" y="451368"/>
                    <a:pt x="517661" y="451476"/>
                    <a:pt x="517509" y="451476"/>
                  </a:cubicBezTo>
                  <a:cubicBezTo>
                    <a:pt x="489099" y="452051"/>
                    <a:pt x="460682" y="453474"/>
                    <a:pt x="432339" y="454623"/>
                  </a:cubicBezTo>
                  <a:cubicBezTo>
                    <a:pt x="431903" y="454637"/>
                    <a:pt x="431721" y="454085"/>
                    <a:pt x="432084" y="453838"/>
                  </a:cubicBezTo>
                  <a:cubicBezTo>
                    <a:pt x="497549" y="409981"/>
                    <a:pt x="538114" y="300668"/>
                    <a:pt x="554542" y="226164"/>
                  </a:cubicBezTo>
                  <a:cubicBezTo>
                    <a:pt x="554557" y="226106"/>
                    <a:pt x="554586" y="226055"/>
                    <a:pt x="554629" y="226011"/>
                  </a:cubicBezTo>
                  <a:cubicBezTo>
                    <a:pt x="555152" y="225525"/>
                    <a:pt x="555647" y="224929"/>
                    <a:pt x="556082" y="224209"/>
                  </a:cubicBezTo>
                  <a:close/>
                  <a:moveTo>
                    <a:pt x="482851" y="87649"/>
                  </a:moveTo>
                  <a:cubicBezTo>
                    <a:pt x="502969" y="65917"/>
                    <a:pt x="525937" y="46713"/>
                    <a:pt x="550008" y="29304"/>
                  </a:cubicBezTo>
                  <a:cubicBezTo>
                    <a:pt x="550226" y="29144"/>
                    <a:pt x="550532" y="29304"/>
                    <a:pt x="550532" y="29573"/>
                  </a:cubicBezTo>
                  <a:cubicBezTo>
                    <a:pt x="550336" y="159079"/>
                    <a:pt x="525355" y="303559"/>
                    <a:pt x="444901" y="408209"/>
                  </a:cubicBezTo>
                  <a:cubicBezTo>
                    <a:pt x="433806" y="421977"/>
                    <a:pt x="424201" y="436792"/>
                    <a:pt x="414465" y="451556"/>
                  </a:cubicBezTo>
                  <a:cubicBezTo>
                    <a:pt x="413731" y="452675"/>
                    <a:pt x="413476" y="453823"/>
                    <a:pt x="413571" y="454906"/>
                  </a:cubicBezTo>
                  <a:cubicBezTo>
                    <a:pt x="413586" y="455095"/>
                    <a:pt x="413455" y="455262"/>
                    <a:pt x="413259" y="455262"/>
                  </a:cubicBezTo>
                  <a:cubicBezTo>
                    <a:pt x="409444" y="455356"/>
                    <a:pt x="405630" y="455436"/>
                    <a:pt x="401815" y="455494"/>
                  </a:cubicBezTo>
                  <a:cubicBezTo>
                    <a:pt x="401611" y="455494"/>
                    <a:pt x="401452" y="455313"/>
                    <a:pt x="401488" y="455109"/>
                  </a:cubicBezTo>
                  <a:cubicBezTo>
                    <a:pt x="424499" y="321070"/>
                    <a:pt x="452480" y="183623"/>
                    <a:pt x="526794" y="67428"/>
                  </a:cubicBezTo>
                  <a:cubicBezTo>
                    <a:pt x="529802" y="62407"/>
                    <a:pt x="522478" y="58520"/>
                    <a:pt x="519143" y="62960"/>
                  </a:cubicBezTo>
                  <a:cubicBezTo>
                    <a:pt x="437708" y="176677"/>
                    <a:pt x="418047" y="320321"/>
                    <a:pt x="397085" y="455277"/>
                  </a:cubicBezTo>
                  <a:cubicBezTo>
                    <a:pt x="397063" y="455436"/>
                    <a:pt x="396925" y="455553"/>
                    <a:pt x="396765" y="455553"/>
                  </a:cubicBezTo>
                  <a:cubicBezTo>
                    <a:pt x="388032" y="455633"/>
                    <a:pt x="379277" y="455574"/>
                    <a:pt x="370529" y="455335"/>
                  </a:cubicBezTo>
                  <a:cubicBezTo>
                    <a:pt x="370383" y="455327"/>
                    <a:pt x="370267" y="455233"/>
                    <a:pt x="370224" y="455095"/>
                  </a:cubicBezTo>
                  <a:cubicBezTo>
                    <a:pt x="369962" y="454121"/>
                    <a:pt x="369511" y="453162"/>
                    <a:pt x="368821" y="452268"/>
                  </a:cubicBezTo>
                  <a:cubicBezTo>
                    <a:pt x="368777" y="452218"/>
                    <a:pt x="368756" y="452152"/>
                    <a:pt x="368756" y="452087"/>
                  </a:cubicBezTo>
                  <a:cubicBezTo>
                    <a:pt x="363241" y="326141"/>
                    <a:pt x="395167" y="184160"/>
                    <a:pt x="482851" y="87649"/>
                  </a:cubicBezTo>
                  <a:close/>
                  <a:moveTo>
                    <a:pt x="284697" y="223018"/>
                  </a:moveTo>
                  <a:cubicBezTo>
                    <a:pt x="270333" y="169331"/>
                    <a:pt x="270180" y="111669"/>
                    <a:pt x="281355" y="57336"/>
                  </a:cubicBezTo>
                  <a:cubicBezTo>
                    <a:pt x="282075" y="57416"/>
                    <a:pt x="281820" y="57387"/>
                    <a:pt x="282539" y="57467"/>
                  </a:cubicBezTo>
                  <a:cubicBezTo>
                    <a:pt x="281733" y="85011"/>
                    <a:pt x="289231" y="112571"/>
                    <a:pt x="294623" y="139461"/>
                  </a:cubicBezTo>
                  <a:cubicBezTo>
                    <a:pt x="300152" y="163199"/>
                    <a:pt x="307505" y="186493"/>
                    <a:pt x="315832" y="209395"/>
                  </a:cubicBezTo>
                  <a:cubicBezTo>
                    <a:pt x="318542" y="216827"/>
                    <a:pt x="320881" y="224834"/>
                    <a:pt x="325081" y="231577"/>
                  </a:cubicBezTo>
                  <a:cubicBezTo>
                    <a:pt x="327289" y="235130"/>
                    <a:pt x="332310" y="232732"/>
                    <a:pt x="331591" y="228830"/>
                  </a:cubicBezTo>
                  <a:cubicBezTo>
                    <a:pt x="313725" y="173683"/>
                    <a:pt x="296047" y="117707"/>
                    <a:pt x="289377" y="59835"/>
                  </a:cubicBezTo>
                  <a:cubicBezTo>
                    <a:pt x="289340" y="59537"/>
                    <a:pt x="289697" y="59348"/>
                    <a:pt x="289929" y="59545"/>
                  </a:cubicBezTo>
                  <a:cubicBezTo>
                    <a:pt x="318956" y="84328"/>
                    <a:pt x="342555" y="114932"/>
                    <a:pt x="360676" y="148391"/>
                  </a:cubicBezTo>
                  <a:cubicBezTo>
                    <a:pt x="367971" y="161665"/>
                    <a:pt x="372934" y="175950"/>
                    <a:pt x="381856" y="188266"/>
                  </a:cubicBezTo>
                  <a:cubicBezTo>
                    <a:pt x="382888" y="190169"/>
                    <a:pt x="384326" y="191252"/>
                    <a:pt x="385874" y="191717"/>
                  </a:cubicBezTo>
                  <a:cubicBezTo>
                    <a:pt x="386063" y="191775"/>
                    <a:pt x="386164" y="191971"/>
                    <a:pt x="386085" y="192146"/>
                  </a:cubicBezTo>
                  <a:cubicBezTo>
                    <a:pt x="366554" y="238603"/>
                    <a:pt x="354050" y="288541"/>
                    <a:pt x="347983" y="338646"/>
                  </a:cubicBezTo>
                  <a:cubicBezTo>
                    <a:pt x="347939" y="338980"/>
                    <a:pt x="347489" y="339038"/>
                    <a:pt x="347365" y="338726"/>
                  </a:cubicBezTo>
                  <a:cubicBezTo>
                    <a:pt x="338123" y="315657"/>
                    <a:pt x="327239" y="293256"/>
                    <a:pt x="314597" y="271859"/>
                  </a:cubicBezTo>
                  <a:cubicBezTo>
                    <a:pt x="305856" y="257065"/>
                    <a:pt x="296446" y="242592"/>
                    <a:pt x="286354" y="228591"/>
                  </a:cubicBezTo>
                  <a:cubicBezTo>
                    <a:pt x="286332" y="228562"/>
                    <a:pt x="286318" y="228525"/>
                    <a:pt x="286303" y="228496"/>
                  </a:cubicBezTo>
                  <a:cubicBezTo>
                    <a:pt x="285766" y="226673"/>
                    <a:pt x="285228" y="224842"/>
                    <a:pt x="284697" y="223018"/>
                  </a:cubicBezTo>
                  <a:close/>
                  <a:moveTo>
                    <a:pt x="243115" y="214175"/>
                  </a:moveTo>
                  <a:cubicBezTo>
                    <a:pt x="288781" y="267456"/>
                    <a:pt x="320620" y="331329"/>
                    <a:pt x="343805" y="396939"/>
                  </a:cubicBezTo>
                  <a:cubicBezTo>
                    <a:pt x="343819" y="396976"/>
                    <a:pt x="343826" y="397005"/>
                    <a:pt x="343826" y="397041"/>
                  </a:cubicBezTo>
                  <a:cubicBezTo>
                    <a:pt x="344328" y="416325"/>
                    <a:pt x="342853" y="436218"/>
                    <a:pt x="351354" y="454347"/>
                  </a:cubicBezTo>
                  <a:cubicBezTo>
                    <a:pt x="351456" y="454565"/>
                    <a:pt x="351296" y="454819"/>
                    <a:pt x="351056" y="454812"/>
                  </a:cubicBezTo>
                  <a:cubicBezTo>
                    <a:pt x="347140" y="454695"/>
                    <a:pt x="343231" y="454579"/>
                    <a:pt x="339315" y="454455"/>
                  </a:cubicBezTo>
                  <a:cubicBezTo>
                    <a:pt x="339191" y="454448"/>
                    <a:pt x="339082" y="454383"/>
                    <a:pt x="339031" y="454274"/>
                  </a:cubicBezTo>
                  <a:cubicBezTo>
                    <a:pt x="325212" y="425632"/>
                    <a:pt x="306800" y="399003"/>
                    <a:pt x="282118" y="378957"/>
                  </a:cubicBezTo>
                  <a:cubicBezTo>
                    <a:pt x="282075" y="378920"/>
                    <a:pt x="282038" y="378869"/>
                    <a:pt x="282017" y="378818"/>
                  </a:cubicBezTo>
                  <a:cubicBezTo>
                    <a:pt x="251667" y="293264"/>
                    <a:pt x="210121" y="211858"/>
                    <a:pt x="159421" y="136671"/>
                  </a:cubicBezTo>
                  <a:cubicBezTo>
                    <a:pt x="159217" y="136373"/>
                    <a:pt x="159573" y="136010"/>
                    <a:pt x="159878" y="136213"/>
                  </a:cubicBezTo>
                  <a:cubicBezTo>
                    <a:pt x="191608" y="157248"/>
                    <a:pt x="218768" y="185178"/>
                    <a:pt x="243115" y="214175"/>
                  </a:cubicBezTo>
                  <a:close/>
                  <a:moveTo>
                    <a:pt x="196854" y="332114"/>
                  </a:moveTo>
                  <a:cubicBezTo>
                    <a:pt x="196723" y="332078"/>
                    <a:pt x="196629" y="331961"/>
                    <a:pt x="196614" y="331823"/>
                  </a:cubicBezTo>
                  <a:cubicBezTo>
                    <a:pt x="195648" y="316471"/>
                    <a:pt x="188201" y="303726"/>
                    <a:pt x="183950" y="289413"/>
                  </a:cubicBezTo>
                  <a:cubicBezTo>
                    <a:pt x="167827" y="238952"/>
                    <a:pt x="152351" y="187198"/>
                    <a:pt x="150004" y="133975"/>
                  </a:cubicBezTo>
                  <a:cubicBezTo>
                    <a:pt x="149990" y="133641"/>
                    <a:pt x="150433" y="133496"/>
                    <a:pt x="150614" y="133772"/>
                  </a:cubicBezTo>
                  <a:cubicBezTo>
                    <a:pt x="200872" y="208210"/>
                    <a:pt x="242665" y="288439"/>
                    <a:pt x="274780" y="372258"/>
                  </a:cubicBezTo>
                  <a:cubicBezTo>
                    <a:pt x="274896" y="372570"/>
                    <a:pt x="274533" y="372839"/>
                    <a:pt x="274271" y="372628"/>
                  </a:cubicBezTo>
                  <a:cubicBezTo>
                    <a:pt x="251318" y="354405"/>
                    <a:pt x="225002" y="339547"/>
                    <a:pt x="196854" y="332114"/>
                  </a:cubicBezTo>
                  <a:close/>
                  <a:moveTo>
                    <a:pt x="127153" y="316383"/>
                  </a:moveTo>
                  <a:cubicBezTo>
                    <a:pt x="87380" y="290277"/>
                    <a:pt x="65844" y="249451"/>
                    <a:pt x="45101" y="208203"/>
                  </a:cubicBezTo>
                  <a:cubicBezTo>
                    <a:pt x="44933" y="207869"/>
                    <a:pt x="45362" y="207556"/>
                    <a:pt x="45623" y="207825"/>
                  </a:cubicBezTo>
                  <a:cubicBezTo>
                    <a:pt x="72573" y="235377"/>
                    <a:pt x="103220" y="262159"/>
                    <a:pt x="138568" y="278093"/>
                  </a:cubicBezTo>
                  <a:cubicBezTo>
                    <a:pt x="141329" y="279248"/>
                    <a:pt x="143887" y="274823"/>
                    <a:pt x="141540" y="272985"/>
                  </a:cubicBezTo>
                  <a:cubicBezTo>
                    <a:pt x="102842" y="246930"/>
                    <a:pt x="65677" y="218099"/>
                    <a:pt x="34209" y="183412"/>
                  </a:cubicBezTo>
                  <a:cubicBezTo>
                    <a:pt x="33991" y="183172"/>
                    <a:pt x="34224" y="182780"/>
                    <a:pt x="34543" y="182867"/>
                  </a:cubicBezTo>
                  <a:cubicBezTo>
                    <a:pt x="74207" y="193424"/>
                    <a:pt x="114155" y="206735"/>
                    <a:pt x="145681" y="233706"/>
                  </a:cubicBezTo>
                  <a:cubicBezTo>
                    <a:pt x="145732" y="233749"/>
                    <a:pt x="145768" y="233800"/>
                    <a:pt x="145783" y="233866"/>
                  </a:cubicBezTo>
                  <a:cubicBezTo>
                    <a:pt x="155570" y="265981"/>
                    <a:pt x="165836" y="298262"/>
                    <a:pt x="181545" y="327936"/>
                  </a:cubicBezTo>
                  <a:cubicBezTo>
                    <a:pt x="181676" y="328176"/>
                    <a:pt x="181465" y="328452"/>
                    <a:pt x="181196" y="328401"/>
                  </a:cubicBezTo>
                  <a:cubicBezTo>
                    <a:pt x="165081" y="325190"/>
                    <a:pt x="148566" y="323744"/>
                    <a:pt x="131985" y="323925"/>
                  </a:cubicBezTo>
                  <a:cubicBezTo>
                    <a:pt x="131825" y="323925"/>
                    <a:pt x="131687" y="323809"/>
                    <a:pt x="131665" y="323649"/>
                  </a:cubicBezTo>
                  <a:cubicBezTo>
                    <a:pt x="131273" y="320954"/>
                    <a:pt x="129878" y="318345"/>
                    <a:pt x="127153" y="316383"/>
                  </a:cubicBezTo>
                  <a:close/>
                  <a:moveTo>
                    <a:pt x="171707" y="351797"/>
                  </a:moveTo>
                  <a:cubicBezTo>
                    <a:pt x="202485" y="357857"/>
                    <a:pt x="240056" y="368675"/>
                    <a:pt x="267594" y="388024"/>
                  </a:cubicBezTo>
                  <a:cubicBezTo>
                    <a:pt x="282453" y="398465"/>
                    <a:pt x="292014" y="408812"/>
                    <a:pt x="292392" y="409182"/>
                  </a:cubicBezTo>
                  <a:cubicBezTo>
                    <a:pt x="305565" y="422144"/>
                    <a:pt x="317844" y="436567"/>
                    <a:pt x="325473" y="453504"/>
                  </a:cubicBezTo>
                  <a:cubicBezTo>
                    <a:pt x="325575" y="453729"/>
                    <a:pt x="325401" y="453983"/>
                    <a:pt x="325154" y="453976"/>
                  </a:cubicBezTo>
                  <a:cubicBezTo>
                    <a:pt x="301540" y="453111"/>
                    <a:pt x="277933" y="451978"/>
                    <a:pt x="254377" y="450481"/>
                  </a:cubicBezTo>
                  <a:cubicBezTo>
                    <a:pt x="254283" y="450474"/>
                    <a:pt x="254196" y="450430"/>
                    <a:pt x="254137" y="450350"/>
                  </a:cubicBezTo>
                  <a:cubicBezTo>
                    <a:pt x="211531" y="394316"/>
                    <a:pt x="142055" y="369976"/>
                    <a:pt x="75770" y="354652"/>
                  </a:cubicBezTo>
                  <a:cubicBezTo>
                    <a:pt x="75428" y="354572"/>
                    <a:pt x="75428" y="354078"/>
                    <a:pt x="75777" y="354006"/>
                  </a:cubicBezTo>
                  <a:cubicBezTo>
                    <a:pt x="107071" y="347263"/>
                    <a:pt x="140130" y="346558"/>
                    <a:pt x="171707" y="351797"/>
                  </a:cubicBezTo>
                  <a:close/>
                  <a:moveTo>
                    <a:pt x="92314" y="367099"/>
                  </a:moveTo>
                  <a:cubicBezTo>
                    <a:pt x="149190" y="382117"/>
                    <a:pt x="205936" y="403791"/>
                    <a:pt x="244779" y="449275"/>
                  </a:cubicBezTo>
                  <a:cubicBezTo>
                    <a:pt x="244968" y="449500"/>
                    <a:pt x="244794" y="449849"/>
                    <a:pt x="244503" y="449827"/>
                  </a:cubicBezTo>
                  <a:cubicBezTo>
                    <a:pt x="229681" y="448832"/>
                    <a:pt x="214851" y="447720"/>
                    <a:pt x="200051" y="446412"/>
                  </a:cubicBezTo>
                  <a:cubicBezTo>
                    <a:pt x="199898" y="446398"/>
                    <a:pt x="199782" y="446281"/>
                    <a:pt x="199761" y="446129"/>
                  </a:cubicBezTo>
                  <a:cubicBezTo>
                    <a:pt x="197813" y="430914"/>
                    <a:pt x="178188" y="418461"/>
                    <a:pt x="167493" y="408506"/>
                  </a:cubicBezTo>
                  <a:cubicBezTo>
                    <a:pt x="144293" y="388555"/>
                    <a:pt x="116647" y="375237"/>
                    <a:pt x="87511" y="366750"/>
                  </a:cubicBezTo>
                  <a:cubicBezTo>
                    <a:pt x="76736" y="363619"/>
                    <a:pt x="80616" y="364011"/>
                    <a:pt x="92314" y="367099"/>
                  </a:cubicBezTo>
                  <a:close/>
                  <a:moveTo>
                    <a:pt x="125584" y="461453"/>
                  </a:moveTo>
                  <a:cubicBezTo>
                    <a:pt x="124995" y="458931"/>
                    <a:pt x="124327" y="456388"/>
                    <a:pt x="123673" y="453831"/>
                  </a:cubicBezTo>
                  <a:cubicBezTo>
                    <a:pt x="123600" y="453555"/>
                    <a:pt x="123883" y="453329"/>
                    <a:pt x="124138" y="453460"/>
                  </a:cubicBezTo>
                  <a:cubicBezTo>
                    <a:pt x="138532" y="460966"/>
                    <a:pt x="155258" y="464315"/>
                    <a:pt x="171249" y="467258"/>
                  </a:cubicBezTo>
                  <a:cubicBezTo>
                    <a:pt x="231490" y="477750"/>
                    <a:pt x="292741" y="478433"/>
                    <a:pt x="353679" y="480947"/>
                  </a:cubicBezTo>
                  <a:cubicBezTo>
                    <a:pt x="396990" y="483141"/>
                    <a:pt x="440280" y="481586"/>
                    <a:pt x="483519" y="478978"/>
                  </a:cubicBezTo>
                  <a:cubicBezTo>
                    <a:pt x="550292" y="476108"/>
                    <a:pt x="618169" y="479130"/>
                    <a:pt x="683736" y="463756"/>
                  </a:cubicBezTo>
                  <a:cubicBezTo>
                    <a:pt x="683968" y="463705"/>
                    <a:pt x="684171" y="463901"/>
                    <a:pt x="684128" y="464133"/>
                  </a:cubicBezTo>
                  <a:cubicBezTo>
                    <a:pt x="673963" y="514595"/>
                    <a:pt x="666211" y="565622"/>
                    <a:pt x="658734" y="616643"/>
                  </a:cubicBezTo>
                  <a:cubicBezTo>
                    <a:pt x="658727" y="616694"/>
                    <a:pt x="658705" y="616737"/>
                    <a:pt x="658683" y="616781"/>
                  </a:cubicBezTo>
                  <a:cubicBezTo>
                    <a:pt x="652318" y="626292"/>
                    <a:pt x="644602" y="633906"/>
                    <a:pt x="635941" y="641477"/>
                  </a:cubicBezTo>
                  <a:cubicBezTo>
                    <a:pt x="635810" y="641594"/>
                    <a:pt x="635607" y="641586"/>
                    <a:pt x="635483" y="641456"/>
                  </a:cubicBezTo>
                  <a:cubicBezTo>
                    <a:pt x="569008" y="574414"/>
                    <a:pt x="594054" y="566647"/>
                    <a:pt x="533166" y="644006"/>
                  </a:cubicBezTo>
                  <a:cubicBezTo>
                    <a:pt x="530064" y="647908"/>
                    <a:pt x="529715" y="650320"/>
                    <a:pt x="525508" y="647435"/>
                  </a:cubicBezTo>
                  <a:cubicBezTo>
                    <a:pt x="520575" y="644049"/>
                    <a:pt x="516215" y="638753"/>
                    <a:pt x="511899" y="634640"/>
                  </a:cubicBezTo>
                  <a:cubicBezTo>
                    <a:pt x="496597" y="620203"/>
                    <a:pt x="481535" y="605388"/>
                    <a:pt x="465260" y="592055"/>
                  </a:cubicBezTo>
                  <a:cubicBezTo>
                    <a:pt x="460486" y="588212"/>
                    <a:pt x="454056" y="588451"/>
                    <a:pt x="450547" y="593952"/>
                  </a:cubicBezTo>
                  <a:cubicBezTo>
                    <a:pt x="435761" y="616279"/>
                    <a:pt x="422901" y="638745"/>
                    <a:pt x="410076" y="662352"/>
                  </a:cubicBezTo>
                  <a:cubicBezTo>
                    <a:pt x="409967" y="662548"/>
                    <a:pt x="409691" y="662584"/>
                    <a:pt x="409546" y="662410"/>
                  </a:cubicBezTo>
                  <a:cubicBezTo>
                    <a:pt x="392675" y="643504"/>
                    <a:pt x="376268" y="625645"/>
                    <a:pt x="359521" y="606783"/>
                  </a:cubicBezTo>
                  <a:cubicBezTo>
                    <a:pt x="359506" y="606768"/>
                    <a:pt x="359492" y="606754"/>
                    <a:pt x="359477" y="606739"/>
                  </a:cubicBezTo>
                  <a:cubicBezTo>
                    <a:pt x="345040" y="594823"/>
                    <a:pt x="323526" y="621082"/>
                    <a:pt x="317183" y="632969"/>
                  </a:cubicBezTo>
                  <a:cubicBezTo>
                    <a:pt x="311269" y="643301"/>
                    <a:pt x="305689" y="657360"/>
                    <a:pt x="293395" y="661378"/>
                  </a:cubicBezTo>
                  <a:cubicBezTo>
                    <a:pt x="279779" y="665825"/>
                    <a:pt x="264935" y="657658"/>
                    <a:pt x="255954" y="647813"/>
                  </a:cubicBezTo>
                  <a:cubicBezTo>
                    <a:pt x="243537" y="634204"/>
                    <a:pt x="238218" y="615378"/>
                    <a:pt x="232936" y="598180"/>
                  </a:cubicBezTo>
                  <a:cubicBezTo>
                    <a:pt x="229971" y="588539"/>
                    <a:pt x="219283" y="586759"/>
                    <a:pt x="212011" y="592658"/>
                  </a:cubicBezTo>
                  <a:cubicBezTo>
                    <a:pt x="193207" y="608919"/>
                    <a:pt x="171649" y="622695"/>
                    <a:pt x="155505" y="641717"/>
                  </a:cubicBezTo>
                  <a:cubicBezTo>
                    <a:pt x="155323" y="641928"/>
                    <a:pt x="154981" y="641833"/>
                    <a:pt x="154930" y="641564"/>
                  </a:cubicBezTo>
                  <a:cubicBezTo>
                    <a:pt x="144918" y="581621"/>
                    <a:pt x="138764" y="520828"/>
                    <a:pt x="125584" y="461453"/>
                  </a:cubicBezTo>
                  <a:close/>
                  <a:moveTo>
                    <a:pt x="647268" y="694183"/>
                  </a:moveTo>
                  <a:cubicBezTo>
                    <a:pt x="647239" y="694394"/>
                    <a:pt x="647014" y="694511"/>
                    <a:pt x="646818" y="694423"/>
                  </a:cubicBezTo>
                  <a:cubicBezTo>
                    <a:pt x="638687" y="690863"/>
                    <a:pt x="630775" y="693798"/>
                    <a:pt x="622630" y="696196"/>
                  </a:cubicBezTo>
                  <a:cubicBezTo>
                    <a:pt x="599263" y="703011"/>
                    <a:pt x="575693" y="709151"/>
                    <a:pt x="551956" y="714520"/>
                  </a:cubicBezTo>
                  <a:cubicBezTo>
                    <a:pt x="424027" y="743220"/>
                    <a:pt x="291179" y="733201"/>
                    <a:pt x="164616" y="702859"/>
                  </a:cubicBezTo>
                  <a:cubicBezTo>
                    <a:pt x="164485" y="702830"/>
                    <a:pt x="164390" y="702720"/>
                    <a:pt x="164369" y="702590"/>
                  </a:cubicBezTo>
                  <a:cubicBezTo>
                    <a:pt x="162131" y="688160"/>
                    <a:pt x="159886" y="673738"/>
                    <a:pt x="157662" y="659307"/>
                  </a:cubicBezTo>
                  <a:cubicBezTo>
                    <a:pt x="157633" y="659119"/>
                    <a:pt x="157771" y="658944"/>
                    <a:pt x="157968" y="658937"/>
                  </a:cubicBezTo>
                  <a:cubicBezTo>
                    <a:pt x="174591" y="658370"/>
                    <a:pt x="199615" y="632809"/>
                    <a:pt x="213965" y="622797"/>
                  </a:cubicBezTo>
                  <a:cubicBezTo>
                    <a:pt x="214147" y="622673"/>
                    <a:pt x="214387" y="622761"/>
                    <a:pt x="214459" y="622964"/>
                  </a:cubicBezTo>
                  <a:cubicBezTo>
                    <a:pt x="219538" y="637801"/>
                    <a:pt x="225946" y="652121"/>
                    <a:pt x="236162" y="664277"/>
                  </a:cubicBezTo>
                  <a:cubicBezTo>
                    <a:pt x="261360" y="695113"/>
                    <a:pt x="310666" y="696864"/>
                    <a:pt x="330545" y="659424"/>
                  </a:cubicBezTo>
                  <a:cubicBezTo>
                    <a:pt x="336989" y="649455"/>
                    <a:pt x="340913" y="637343"/>
                    <a:pt x="349145" y="628697"/>
                  </a:cubicBezTo>
                  <a:cubicBezTo>
                    <a:pt x="349276" y="628559"/>
                    <a:pt x="349509" y="628559"/>
                    <a:pt x="349639" y="628704"/>
                  </a:cubicBezTo>
                  <a:cubicBezTo>
                    <a:pt x="359179" y="639065"/>
                    <a:pt x="368537" y="649607"/>
                    <a:pt x="377954" y="660092"/>
                  </a:cubicBezTo>
                  <a:cubicBezTo>
                    <a:pt x="387094" y="670272"/>
                    <a:pt x="399105" y="689867"/>
                    <a:pt x="415366" y="685610"/>
                  </a:cubicBezTo>
                  <a:cubicBezTo>
                    <a:pt x="415380" y="685603"/>
                    <a:pt x="415402" y="685603"/>
                    <a:pt x="415417" y="685595"/>
                  </a:cubicBezTo>
                  <a:cubicBezTo>
                    <a:pt x="429847" y="680190"/>
                    <a:pt x="433748" y="661887"/>
                    <a:pt x="442017" y="650189"/>
                  </a:cubicBezTo>
                  <a:cubicBezTo>
                    <a:pt x="442024" y="650182"/>
                    <a:pt x="442024" y="650174"/>
                    <a:pt x="442031" y="650167"/>
                  </a:cubicBezTo>
                  <a:cubicBezTo>
                    <a:pt x="448556" y="638673"/>
                    <a:pt x="454652" y="627105"/>
                    <a:pt x="460639" y="615415"/>
                  </a:cubicBezTo>
                  <a:cubicBezTo>
                    <a:pt x="460741" y="615212"/>
                    <a:pt x="461010" y="615175"/>
                    <a:pt x="461162" y="615342"/>
                  </a:cubicBezTo>
                  <a:cubicBezTo>
                    <a:pt x="469562" y="624206"/>
                    <a:pt x="478389" y="632722"/>
                    <a:pt x="487130" y="641186"/>
                  </a:cubicBezTo>
                  <a:cubicBezTo>
                    <a:pt x="498792" y="651126"/>
                    <a:pt x="508085" y="665461"/>
                    <a:pt x="523016" y="670606"/>
                  </a:cubicBezTo>
                  <a:cubicBezTo>
                    <a:pt x="523030" y="670613"/>
                    <a:pt x="523045" y="670613"/>
                    <a:pt x="523052" y="670620"/>
                  </a:cubicBezTo>
                  <a:cubicBezTo>
                    <a:pt x="539553" y="675067"/>
                    <a:pt x="549100" y="659685"/>
                    <a:pt x="557826" y="648649"/>
                  </a:cubicBezTo>
                  <a:cubicBezTo>
                    <a:pt x="565782" y="638578"/>
                    <a:pt x="573731" y="628508"/>
                    <a:pt x="581687" y="618437"/>
                  </a:cubicBezTo>
                  <a:cubicBezTo>
                    <a:pt x="581811" y="618278"/>
                    <a:pt x="582058" y="618270"/>
                    <a:pt x="582189" y="618423"/>
                  </a:cubicBezTo>
                  <a:cubicBezTo>
                    <a:pt x="593828" y="631647"/>
                    <a:pt x="605890" y="644522"/>
                    <a:pt x="617355" y="657898"/>
                  </a:cubicBezTo>
                  <a:cubicBezTo>
                    <a:pt x="617362" y="657905"/>
                    <a:pt x="617369" y="657912"/>
                    <a:pt x="617377" y="657920"/>
                  </a:cubicBezTo>
                  <a:cubicBezTo>
                    <a:pt x="625515" y="670032"/>
                    <a:pt x="640308" y="672822"/>
                    <a:pt x="651352" y="663202"/>
                  </a:cubicBezTo>
                  <a:cubicBezTo>
                    <a:pt x="651584" y="662998"/>
                    <a:pt x="651933" y="663180"/>
                    <a:pt x="651890" y="663485"/>
                  </a:cubicBezTo>
                  <a:cubicBezTo>
                    <a:pt x="650364" y="673723"/>
                    <a:pt x="648830" y="683960"/>
                    <a:pt x="647268" y="694183"/>
                  </a:cubicBezTo>
                  <a:close/>
                  <a:moveTo>
                    <a:pt x="619557" y="864712"/>
                  </a:moveTo>
                  <a:cubicBezTo>
                    <a:pt x="591155" y="990497"/>
                    <a:pt x="266286" y="985418"/>
                    <a:pt x="202529" y="893434"/>
                  </a:cubicBezTo>
                  <a:cubicBezTo>
                    <a:pt x="193701" y="880515"/>
                    <a:pt x="190954" y="866623"/>
                    <a:pt x="188208" y="851190"/>
                  </a:cubicBezTo>
                  <a:cubicBezTo>
                    <a:pt x="180491" y="807704"/>
                    <a:pt x="173945" y="764008"/>
                    <a:pt x="167123" y="720369"/>
                  </a:cubicBezTo>
                  <a:cubicBezTo>
                    <a:pt x="167086" y="720130"/>
                    <a:pt x="167311" y="719933"/>
                    <a:pt x="167544" y="720006"/>
                  </a:cubicBezTo>
                  <a:cubicBezTo>
                    <a:pt x="312794" y="766761"/>
                    <a:pt x="498973" y="764480"/>
                    <a:pt x="643432" y="715908"/>
                  </a:cubicBezTo>
                  <a:cubicBezTo>
                    <a:pt x="643665" y="715828"/>
                    <a:pt x="643897" y="716025"/>
                    <a:pt x="643853" y="716272"/>
                  </a:cubicBezTo>
                  <a:cubicBezTo>
                    <a:pt x="636021" y="765788"/>
                    <a:pt x="628806" y="815435"/>
                    <a:pt x="619557" y="864712"/>
                  </a:cubicBezTo>
                  <a:close/>
                </a:path>
              </a:pathLst>
            </a:custGeom>
            <a:solidFill>
              <a:srgbClr val="000000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34" name="Graphic 153">
              <a:extLst>
                <a:ext uri="{FF2B5EF4-FFF2-40B4-BE49-F238E27FC236}">
                  <a16:creationId xmlns:a16="http://schemas.microsoft.com/office/drawing/2014/main" id="{B7979E3C-1815-4346-A122-8AA04F0E77AA}"/>
                </a:ext>
              </a:extLst>
            </p:cNvPr>
            <p:cNvGrpSpPr/>
            <p:nvPr/>
          </p:nvGrpSpPr>
          <p:grpSpPr>
            <a:xfrm>
              <a:off x="9847706" y="5337609"/>
              <a:ext cx="284527" cy="52308"/>
              <a:chOff x="9847706" y="5337609"/>
              <a:chExt cx="284527" cy="52308"/>
            </a:xfrm>
            <a:solidFill>
              <a:srgbClr val="000000"/>
            </a:solidFill>
          </p:grpSpPr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502ED3BC-9E64-544F-810C-BE4B169D127A}"/>
                  </a:ext>
                </a:extLst>
              </p:cNvPr>
              <p:cNvSpPr/>
              <p:nvPr/>
            </p:nvSpPr>
            <p:spPr>
              <a:xfrm>
                <a:off x="9847706" y="5353880"/>
                <a:ext cx="35343" cy="36037"/>
              </a:xfrm>
              <a:custGeom>
                <a:avLst/>
                <a:gdLst>
                  <a:gd name="connsiteX0" fmla="*/ 635 w 35343"/>
                  <a:gd name="connsiteY0" fmla="*/ 22552 h 36037"/>
                  <a:gd name="connsiteX1" fmla="*/ 28093 w 35343"/>
                  <a:gd name="connsiteY1" fmla="*/ 3755 h 36037"/>
                  <a:gd name="connsiteX2" fmla="*/ 635 w 35343"/>
                  <a:gd name="connsiteY2" fmla="*/ 22552 h 36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343" h="36037">
                    <a:moveTo>
                      <a:pt x="635" y="22552"/>
                    </a:moveTo>
                    <a:cubicBezTo>
                      <a:pt x="12253" y="53090"/>
                      <a:pt x="51343" y="25160"/>
                      <a:pt x="28093" y="3755"/>
                    </a:cubicBezTo>
                    <a:cubicBezTo>
                      <a:pt x="14927" y="-6802"/>
                      <a:pt x="-3680" y="6640"/>
                      <a:pt x="635" y="225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566327D3-FCFB-0E43-B4B7-D170E2882AB8}"/>
                  </a:ext>
                </a:extLst>
              </p:cNvPr>
              <p:cNvSpPr/>
              <p:nvPr/>
            </p:nvSpPr>
            <p:spPr>
              <a:xfrm>
                <a:off x="9977919" y="5351526"/>
                <a:ext cx="27615" cy="27611"/>
              </a:xfrm>
              <a:custGeom>
                <a:avLst/>
                <a:gdLst>
                  <a:gd name="connsiteX0" fmla="*/ 4062 w 27615"/>
                  <a:gd name="connsiteY0" fmla="*/ 23212 h 27611"/>
                  <a:gd name="connsiteX1" fmla="*/ 23215 w 27615"/>
                  <a:gd name="connsiteY1" fmla="*/ 4060 h 27611"/>
                  <a:gd name="connsiteX2" fmla="*/ 4062 w 27615"/>
                  <a:gd name="connsiteY2" fmla="*/ 23212 h 27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615" h="27611">
                    <a:moveTo>
                      <a:pt x="4062" y="23212"/>
                    </a:moveTo>
                    <a:cubicBezTo>
                      <a:pt x="17736" y="36160"/>
                      <a:pt x="36163" y="17726"/>
                      <a:pt x="23215" y="4060"/>
                    </a:cubicBezTo>
                    <a:cubicBezTo>
                      <a:pt x="10652" y="-8402"/>
                      <a:pt x="-8406" y="10649"/>
                      <a:pt x="4062" y="232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BE55DB73-5261-2E43-A135-A2AC9F217E62}"/>
                  </a:ext>
                </a:extLst>
              </p:cNvPr>
              <p:cNvSpPr/>
              <p:nvPr/>
            </p:nvSpPr>
            <p:spPr>
              <a:xfrm>
                <a:off x="10094819" y="5337609"/>
                <a:ext cx="37415" cy="37461"/>
              </a:xfrm>
              <a:custGeom>
                <a:avLst/>
                <a:gdLst>
                  <a:gd name="connsiteX0" fmla="*/ 5530 w 37415"/>
                  <a:gd name="connsiteY0" fmla="*/ 31905 h 37461"/>
                  <a:gd name="connsiteX1" fmla="*/ 31883 w 37415"/>
                  <a:gd name="connsiteY1" fmla="*/ 5552 h 37461"/>
                  <a:gd name="connsiteX2" fmla="*/ 5530 w 37415"/>
                  <a:gd name="connsiteY2" fmla="*/ 31905 h 37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415" h="37461">
                    <a:moveTo>
                      <a:pt x="5530" y="31905"/>
                    </a:moveTo>
                    <a:cubicBezTo>
                      <a:pt x="23324" y="48864"/>
                      <a:pt x="48747" y="23223"/>
                      <a:pt x="31883" y="5552"/>
                    </a:cubicBezTo>
                    <a:cubicBezTo>
                      <a:pt x="14089" y="-11399"/>
                      <a:pt x="-11327" y="14242"/>
                      <a:pt x="5530" y="319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2" name="Group 1" descr="illustration of man in jeans, a t-shirt, and blue jeans">
            <a:extLst>
              <a:ext uri="{FF2B5EF4-FFF2-40B4-BE49-F238E27FC236}">
                <a16:creationId xmlns:a16="http://schemas.microsoft.com/office/drawing/2014/main" id="{4D6278A5-DE13-2990-0DB9-CC2C8ECEB29F}"/>
              </a:ext>
            </a:extLst>
          </p:cNvPr>
          <p:cNvGrpSpPr/>
          <p:nvPr/>
        </p:nvGrpSpPr>
        <p:grpSpPr>
          <a:xfrm>
            <a:off x="2764875" y="2560865"/>
            <a:ext cx="1257846" cy="3357042"/>
            <a:chOff x="6648094" y="1871751"/>
            <a:chExt cx="1257846" cy="3357042"/>
          </a:xfrm>
        </p:grpSpPr>
        <p:grpSp>
          <p:nvGrpSpPr>
            <p:cNvPr id="4" name="Graphic 97">
              <a:extLst>
                <a:ext uri="{FF2B5EF4-FFF2-40B4-BE49-F238E27FC236}">
                  <a16:creationId xmlns:a16="http://schemas.microsoft.com/office/drawing/2014/main" id="{A357A0C6-1CE1-5400-C45F-FA1CC8FCF405}"/>
                </a:ext>
              </a:extLst>
            </p:cNvPr>
            <p:cNvGrpSpPr/>
            <p:nvPr/>
          </p:nvGrpSpPr>
          <p:grpSpPr>
            <a:xfrm>
              <a:off x="6648094" y="2276314"/>
              <a:ext cx="1257846" cy="2952479"/>
              <a:chOff x="6648094" y="2276314"/>
              <a:chExt cx="1257846" cy="2952479"/>
            </a:xfrm>
          </p:grpSpPr>
          <p:sp>
            <p:nvSpPr>
              <p:cNvPr id="23" name="Freeform 103">
                <a:extLst>
                  <a:ext uri="{FF2B5EF4-FFF2-40B4-BE49-F238E27FC236}">
                    <a16:creationId xmlns:a16="http://schemas.microsoft.com/office/drawing/2014/main" id="{56A6DDAA-9F77-CA62-E037-DDB4638E9443}"/>
                  </a:ext>
                </a:extLst>
              </p:cNvPr>
              <p:cNvSpPr/>
              <p:nvPr/>
            </p:nvSpPr>
            <p:spPr>
              <a:xfrm>
                <a:off x="6658564" y="2276314"/>
                <a:ext cx="1237987" cy="2942105"/>
              </a:xfrm>
              <a:custGeom>
                <a:avLst/>
                <a:gdLst>
                  <a:gd name="connsiteX0" fmla="*/ 1221560 w 1237987"/>
                  <a:gd name="connsiteY0" fmla="*/ 1230581 h 2942105"/>
                  <a:gd name="connsiteX1" fmla="*/ 1222238 w 1237987"/>
                  <a:gd name="connsiteY1" fmla="*/ 890476 h 2942105"/>
                  <a:gd name="connsiteX2" fmla="*/ 1219229 w 1237987"/>
                  <a:gd name="connsiteY2" fmla="*/ 850376 h 2942105"/>
                  <a:gd name="connsiteX3" fmla="*/ 1235254 w 1237987"/>
                  <a:gd name="connsiteY3" fmla="*/ 812848 h 2942105"/>
                  <a:gd name="connsiteX4" fmla="*/ 1213209 w 1237987"/>
                  <a:gd name="connsiteY4" fmla="*/ 781523 h 2942105"/>
                  <a:gd name="connsiteX5" fmla="*/ 1090200 w 1237987"/>
                  <a:gd name="connsiteY5" fmla="*/ 220862 h 2942105"/>
                  <a:gd name="connsiteX6" fmla="*/ 1015868 w 1237987"/>
                  <a:gd name="connsiteY6" fmla="*/ 183411 h 2942105"/>
                  <a:gd name="connsiteX7" fmla="*/ 946124 w 1237987"/>
                  <a:gd name="connsiteY7" fmla="*/ 148757 h 2942105"/>
                  <a:gd name="connsiteX8" fmla="*/ 866375 w 1237987"/>
                  <a:gd name="connsiteY8" fmla="*/ 100182 h 2942105"/>
                  <a:gd name="connsiteX9" fmla="*/ 866225 w 1237987"/>
                  <a:gd name="connsiteY9" fmla="*/ 78388 h 2942105"/>
                  <a:gd name="connsiteX10" fmla="*/ 821460 w 1237987"/>
                  <a:gd name="connsiteY10" fmla="*/ 17027 h 2942105"/>
                  <a:gd name="connsiteX11" fmla="*/ 712820 w 1237987"/>
                  <a:gd name="connsiteY11" fmla="*/ 9763 h 2942105"/>
                  <a:gd name="connsiteX12" fmla="*/ 673021 w 1237987"/>
                  <a:gd name="connsiteY12" fmla="*/ 100559 h 2942105"/>
                  <a:gd name="connsiteX13" fmla="*/ 562425 w 1237987"/>
                  <a:gd name="connsiteY13" fmla="*/ 116449 h 2942105"/>
                  <a:gd name="connsiteX14" fmla="*/ 535190 w 1237987"/>
                  <a:gd name="connsiteY14" fmla="*/ 120911 h 2942105"/>
                  <a:gd name="connsiteX15" fmla="*/ 326187 w 1237987"/>
                  <a:gd name="connsiteY15" fmla="*/ 256424 h 2942105"/>
                  <a:gd name="connsiteX16" fmla="*/ 328820 w 1237987"/>
                  <a:gd name="connsiteY16" fmla="*/ 414182 h 2942105"/>
                  <a:gd name="connsiteX17" fmla="*/ 308506 w 1237987"/>
                  <a:gd name="connsiteY17" fmla="*/ 576857 h 2942105"/>
                  <a:gd name="connsiteX18" fmla="*/ 301736 w 1237987"/>
                  <a:gd name="connsiteY18" fmla="*/ 765633 h 2942105"/>
                  <a:gd name="connsiteX19" fmla="*/ 290675 w 1237987"/>
                  <a:gd name="connsiteY19" fmla="*/ 812696 h 2942105"/>
                  <a:gd name="connsiteX20" fmla="*/ 301736 w 1237987"/>
                  <a:gd name="connsiteY20" fmla="*/ 831383 h 2942105"/>
                  <a:gd name="connsiteX21" fmla="*/ 334463 w 1237987"/>
                  <a:gd name="connsiteY21" fmla="*/ 828054 h 2942105"/>
                  <a:gd name="connsiteX22" fmla="*/ 351014 w 1237987"/>
                  <a:gd name="connsiteY22" fmla="*/ 909392 h 2942105"/>
                  <a:gd name="connsiteX23" fmla="*/ 343115 w 1237987"/>
                  <a:gd name="connsiteY23" fmla="*/ 947980 h 2942105"/>
                  <a:gd name="connsiteX24" fmla="*/ 260130 w 1237987"/>
                  <a:gd name="connsiteY24" fmla="*/ 1324705 h 2942105"/>
                  <a:gd name="connsiteX25" fmla="*/ 305121 w 1237987"/>
                  <a:gd name="connsiteY25" fmla="*/ 1333103 h 2942105"/>
                  <a:gd name="connsiteX26" fmla="*/ 396155 w 1237987"/>
                  <a:gd name="connsiteY26" fmla="*/ 1340669 h 2942105"/>
                  <a:gd name="connsiteX27" fmla="*/ 445435 w 1237987"/>
                  <a:gd name="connsiteY27" fmla="*/ 1443948 h 2942105"/>
                  <a:gd name="connsiteX28" fmla="*/ 459730 w 1237987"/>
                  <a:gd name="connsiteY28" fmla="*/ 1450380 h 2942105"/>
                  <a:gd name="connsiteX29" fmla="*/ 325811 w 1237987"/>
                  <a:gd name="connsiteY29" fmla="*/ 1892249 h 2942105"/>
                  <a:gd name="connsiteX30" fmla="*/ 172632 w 1237987"/>
                  <a:gd name="connsiteY30" fmla="*/ 2419619 h 2942105"/>
                  <a:gd name="connsiteX31" fmla="*/ 193397 w 1237987"/>
                  <a:gd name="connsiteY31" fmla="*/ 2441560 h 2942105"/>
                  <a:gd name="connsiteX32" fmla="*/ 167591 w 1237987"/>
                  <a:gd name="connsiteY32" fmla="*/ 2500502 h 2942105"/>
                  <a:gd name="connsiteX33" fmla="*/ 153296 w 1237987"/>
                  <a:gd name="connsiteY33" fmla="*/ 2545977 h 2942105"/>
                  <a:gd name="connsiteX34" fmla="*/ 125233 w 1237987"/>
                  <a:gd name="connsiteY34" fmla="*/ 2581765 h 2942105"/>
                  <a:gd name="connsiteX35" fmla="*/ 101158 w 1237987"/>
                  <a:gd name="connsiteY35" fmla="*/ 2696242 h 2942105"/>
                  <a:gd name="connsiteX36" fmla="*/ 41948 w 1237987"/>
                  <a:gd name="connsiteY36" fmla="*/ 2816320 h 2942105"/>
                  <a:gd name="connsiteX37" fmla="*/ 24870 w 1237987"/>
                  <a:gd name="connsiteY37" fmla="*/ 2850593 h 2942105"/>
                  <a:gd name="connsiteX38" fmla="*/ 1847 w 1237987"/>
                  <a:gd name="connsiteY38" fmla="*/ 2898562 h 2942105"/>
                  <a:gd name="connsiteX39" fmla="*/ 33898 w 1237987"/>
                  <a:gd name="connsiteY39" fmla="*/ 2944414 h 2942105"/>
                  <a:gd name="connsiteX40" fmla="*/ 236582 w 1237987"/>
                  <a:gd name="connsiteY40" fmla="*/ 2938891 h 2942105"/>
                  <a:gd name="connsiteX41" fmla="*/ 305272 w 1237987"/>
                  <a:gd name="connsiteY41" fmla="*/ 2881390 h 2942105"/>
                  <a:gd name="connsiteX42" fmla="*/ 295717 w 1237987"/>
                  <a:gd name="connsiteY42" fmla="*/ 2829937 h 2942105"/>
                  <a:gd name="connsiteX43" fmla="*/ 314299 w 1237987"/>
                  <a:gd name="connsiteY43" fmla="*/ 2723027 h 2942105"/>
                  <a:gd name="connsiteX44" fmla="*/ 331830 w 1237987"/>
                  <a:gd name="connsiteY44" fmla="*/ 2609005 h 2942105"/>
                  <a:gd name="connsiteX45" fmla="*/ 282174 w 1237987"/>
                  <a:gd name="connsiteY45" fmla="*/ 2579268 h 2942105"/>
                  <a:gd name="connsiteX46" fmla="*/ 282701 w 1237987"/>
                  <a:gd name="connsiteY46" fmla="*/ 2539922 h 2942105"/>
                  <a:gd name="connsiteX47" fmla="*/ 315278 w 1237987"/>
                  <a:gd name="connsiteY47" fmla="*/ 2456693 h 2942105"/>
                  <a:gd name="connsiteX48" fmla="*/ 456042 w 1237987"/>
                  <a:gd name="connsiteY48" fmla="*/ 2428700 h 2942105"/>
                  <a:gd name="connsiteX49" fmla="*/ 468758 w 1237987"/>
                  <a:gd name="connsiteY49" fmla="*/ 2400703 h 2942105"/>
                  <a:gd name="connsiteX50" fmla="*/ 619228 w 1237987"/>
                  <a:gd name="connsiteY50" fmla="*/ 1917977 h 2942105"/>
                  <a:gd name="connsiteX51" fmla="*/ 819353 w 1237987"/>
                  <a:gd name="connsiteY51" fmla="*/ 1348992 h 2942105"/>
                  <a:gd name="connsiteX52" fmla="*/ 841247 w 1237987"/>
                  <a:gd name="connsiteY52" fmla="*/ 1311538 h 2942105"/>
                  <a:gd name="connsiteX53" fmla="*/ 850576 w 1237987"/>
                  <a:gd name="connsiteY53" fmla="*/ 1316078 h 2942105"/>
                  <a:gd name="connsiteX54" fmla="*/ 900833 w 1237987"/>
                  <a:gd name="connsiteY54" fmla="*/ 1936361 h 2942105"/>
                  <a:gd name="connsiteX55" fmla="*/ 918288 w 1237987"/>
                  <a:gd name="connsiteY55" fmla="*/ 2373693 h 2942105"/>
                  <a:gd name="connsiteX56" fmla="*/ 930702 w 1237987"/>
                  <a:gd name="connsiteY56" fmla="*/ 2409404 h 2942105"/>
                  <a:gd name="connsiteX57" fmla="*/ 941987 w 1237987"/>
                  <a:gd name="connsiteY57" fmla="*/ 2407512 h 2942105"/>
                  <a:gd name="connsiteX58" fmla="*/ 917911 w 1237987"/>
                  <a:gd name="connsiteY58" fmla="*/ 2515712 h 2942105"/>
                  <a:gd name="connsiteX59" fmla="*/ 903241 w 1237987"/>
                  <a:gd name="connsiteY59" fmla="*/ 2584943 h 2942105"/>
                  <a:gd name="connsiteX60" fmla="*/ 865774 w 1237987"/>
                  <a:gd name="connsiteY60" fmla="*/ 2625423 h 2942105"/>
                  <a:gd name="connsiteX61" fmla="*/ 881047 w 1237987"/>
                  <a:gd name="connsiteY61" fmla="*/ 2707514 h 2942105"/>
                  <a:gd name="connsiteX62" fmla="*/ 912570 w 1237987"/>
                  <a:gd name="connsiteY62" fmla="*/ 2783631 h 2942105"/>
                  <a:gd name="connsiteX63" fmla="*/ 923178 w 1237987"/>
                  <a:gd name="connsiteY63" fmla="*/ 2860731 h 2942105"/>
                  <a:gd name="connsiteX64" fmla="*/ 911893 w 1237987"/>
                  <a:gd name="connsiteY64" fmla="*/ 2877378 h 2942105"/>
                  <a:gd name="connsiteX65" fmla="*/ 979605 w 1237987"/>
                  <a:gd name="connsiteY65" fmla="*/ 2937531 h 2942105"/>
                  <a:gd name="connsiteX66" fmla="*/ 1214715 w 1237987"/>
                  <a:gd name="connsiteY66" fmla="*/ 2922776 h 2942105"/>
                  <a:gd name="connsiteX67" fmla="*/ 1209372 w 1237987"/>
                  <a:gd name="connsiteY67" fmla="*/ 2871932 h 2942105"/>
                  <a:gd name="connsiteX68" fmla="*/ 1162050 w 1237987"/>
                  <a:gd name="connsiteY68" fmla="*/ 2805122 h 2942105"/>
                  <a:gd name="connsiteX69" fmla="*/ 1113824 w 1237987"/>
                  <a:gd name="connsiteY69" fmla="*/ 2601361 h 2942105"/>
                  <a:gd name="connsiteX70" fmla="*/ 1072897 w 1237987"/>
                  <a:gd name="connsiteY70" fmla="*/ 2561184 h 2942105"/>
                  <a:gd name="connsiteX71" fmla="*/ 1044156 w 1237987"/>
                  <a:gd name="connsiteY71" fmla="*/ 2511172 h 2942105"/>
                  <a:gd name="connsiteX72" fmla="*/ 1057624 w 1237987"/>
                  <a:gd name="connsiteY72" fmla="*/ 2426505 h 2942105"/>
                  <a:gd name="connsiteX73" fmla="*/ 1119919 w 1237987"/>
                  <a:gd name="connsiteY73" fmla="*/ 2423779 h 2942105"/>
                  <a:gd name="connsiteX74" fmla="*/ 1143015 w 1237987"/>
                  <a:gd name="connsiteY74" fmla="*/ 2375053 h 2942105"/>
                  <a:gd name="connsiteX75" fmla="*/ 1139930 w 1237987"/>
                  <a:gd name="connsiteY75" fmla="*/ 1331514 h 2942105"/>
                  <a:gd name="connsiteX76" fmla="*/ 1217724 w 1237987"/>
                  <a:gd name="connsiteY76" fmla="*/ 1316610 h 2942105"/>
                  <a:gd name="connsiteX77" fmla="*/ 1228407 w 1237987"/>
                  <a:gd name="connsiteY77" fmla="*/ 1297240 h 2942105"/>
                  <a:gd name="connsiteX78" fmla="*/ 1221560 w 1237987"/>
                  <a:gd name="connsiteY78" fmla="*/ 1230581 h 2942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1237987" h="2942105">
                    <a:moveTo>
                      <a:pt x="1221560" y="1230581"/>
                    </a:moveTo>
                    <a:cubicBezTo>
                      <a:pt x="1252408" y="1231261"/>
                      <a:pt x="1238037" y="961221"/>
                      <a:pt x="1222238" y="890476"/>
                    </a:cubicBezTo>
                    <a:cubicBezTo>
                      <a:pt x="1219379" y="879581"/>
                      <a:pt x="1219981" y="864751"/>
                      <a:pt x="1219229" y="850376"/>
                    </a:cubicBezTo>
                    <a:cubicBezTo>
                      <a:pt x="1244733" y="852948"/>
                      <a:pt x="1236533" y="834032"/>
                      <a:pt x="1235254" y="812848"/>
                    </a:cubicBezTo>
                    <a:cubicBezTo>
                      <a:pt x="1235629" y="796049"/>
                      <a:pt x="1238790" y="767979"/>
                      <a:pt x="1213209" y="781523"/>
                    </a:cubicBezTo>
                    <a:cubicBezTo>
                      <a:pt x="1148357" y="650628"/>
                      <a:pt x="1189887" y="339273"/>
                      <a:pt x="1090200" y="220862"/>
                    </a:cubicBezTo>
                    <a:cubicBezTo>
                      <a:pt x="1072219" y="199375"/>
                      <a:pt x="1046714" y="189159"/>
                      <a:pt x="1015868" y="183411"/>
                    </a:cubicBezTo>
                    <a:cubicBezTo>
                      <a:pt x="991567" y="177507"/>
                      <a:pt x="966589" y="165781"/>
                      <a:pt x="946124" y="148757"/>
                    </a:cubicBezTo>
                    <a:cubicBezTo>
                      <a:pt x="926940" y="113800"/>
                      <a:pt x="902263" y="102753"/>
                      <a:pt x="866375" y="100182"/>
                    </a:cubicBezTo>
                    <a:cubicBezTo>
                      <a:pt x="866677" y="93369"/>
                      <a:pt x="865548" y="85655"/>
                      <a:pt x="866225" y="78388"/>
                    </a:cubicBezTo>
                    <a:cubicBezTo>
                      <a:pt x="868332" y="56070"/>
                      <a:pt x="850200" y="27999"/>
                      <a:pt x="821460" y="17027"/>
                    </a:cubicBezTo>
                    <a:cubicBezTo>
                      <a:pt x="787604" y="3634"/>
                      <a:pt x="748181" y="2574"/>
                      <a:pt x="712820" y="9763"/>
                    </a:cubicBezTo>
                    <a:cubicBezTo>
                      <a:pt x="683629" y="19373"/>
                      <a:pt x="679567" y="73548"/>
                      <a:pt x="673021" y="100559"/>
                    </a:cubicBezTo>
                    <a:cubicBezTo>
                      <a:pt x="633673" y="89967"/>
                      <a:pt x="583642" y="66285"/>
                      <a:pt x="562425" y="116449"/>
                    </a:cubicBezTo>
                    <a:cubicBezTo>
                      <a:pt x="552193" y="113345"/>
                      <a:pt x="541360" y="121366"/>
                      <a:pt x="535190" y="120911"/>
                    </a:cubicBezTo>
                    <a:cubicBezTo>
                      <a:pt x="447691" y="135135"/>
                      <a:pt x="358613" y="173196"/>
                      <a:pt x="326187" y="256424"/>
                    </a:cubicBezTo>
                    <a:cubicBezTo>
                      <a:pt x="306174" y="306285"/>
                      <a:pt x="321372" y="362504"/>
                      <a:pt x="328820" y="414182"/>
                    </a:cubicBezTo>
                    <a:cubicBezTo>
                      <a:pt x="335817" y="470397"/>
                      <a:pt x="317083" y="522681"/>
                      <a:pt x="308506" y="576857"/>
                    </a:cubicBezTo>
                    <a:cubicBezTo>
                      <a:pt x="295792" y="651381"/>
                      <a:pt x="293459" y="710171"/>
                      <a:pt x="301736" y="765633"/>
                    </a:cubicBezTo>
                    <a:cubicBezTo>
                      <a:pt x="279767" y="770628"/>
                      <a:pt x="281798" y="791586"/>
                      <a:pt x="290675" y="812696"/>
                    </a:cubicBezTo>
                    <a:cubicBezTo>
                      <a:pt x="293309" y="819808"/>
                      <a:pt x="295942" y="827375"/>
                      <a:pt x="301736" y="831383"/>
                    </a:cubicBezTo>
                    <a:cubicBezTo>
                      <a:pt x="313472" y="838875"/>
                      <a:pt x="321672" y="829340"/>
                      <a:pt x="334463" y="828054"/>
                    </a:cubicBezTo>
                    <a:cubicBezTo>
                      <a:pt x="337171" y="857791"/>
                      <a:pt x="342513" y="876178"/>
                      <a:pt x="351014" y="909392"/>
                    </a:cubicBezTo>
                    <a:cubicBezTo>
                      <a:pt x="348607" y="919304"/>
                      <a:pt x="343115" y="947980"/>
                      <a:pt x="343115" y="947980"/>
                    </a:cubicBezTo>
                    <a:cubicBezTo>
                      <a:pt x="315654" y="1072824"/>
                      <a:pt x="233120" y="1193884"/>
                      <a:pt x="260130" y="1324705"/>
                    </a:cubicBezTo>
                    <a:cubicBezTo>
                      <a:pt x="260732" y="1335751"/>
                      <a:pt x="291654" y="1332574"/>
                      <a:pt x="305121" y="1333103"/>
                    </a:cubicBezTo>
                    <a:cubicBezTo>
                      <a:pt x="337171" y="1333103"/>
                      <a:pt x="367491" y="1337037"/>
                      <a:pt x="396155" y="1340669"/>
                    </a:cubicBezTo>
                    <a:cubicBezTo>
                      <a:pt x="401422" y="1375171"/>
                      <a:pt x="415039" y="1430784"/>
                      <a:pt x="445435" y="1443948"/>
                    </a:cubicBezTo>
                    <a:cubicBezTo>
                      <a:pt x="445961" y="1444099"/>
                      <a:pt x="458977" y="1450380"/>
                      <a:pt x="459730" y="1450380"/>
                    </a:cubicBezTo>
                    <a:cubicBezTo>
                      <a:pt x="422412" y="1602991"/>
                      <a:pt x="376670" y="1743499"/>
                      <a:pt x="325811" y="1892249"/>
                    </a:cubicBezTo>
                    <a:cubicBezTo>
                      <a:pt x="266601" y="2065745"/>
                      <a:pt x="203779" y="2237955"/>
                      <a:pt x="172632" y="2419619"/>
                    </a:cubicBezTo>
                    <a:cubicBezTo>
                      <a:pt x="172255" y="2423705"/>
                      <a:pt x="185046" y="2438232"/>
                      <a:pt x="193397" y="2441560"/>
                    </a:cubicBezTo>
                    <a:cubicBezTo>
                      <a:pt x="182563" y="2464337"/>
                      <a:pt x="178350" y="2477578"/>
                      <a:pt x="167591" y="2500502"/>
                    </a:cubicBezTo>
                    <a:cubicBezTo>
                      <a:pt x="162551" y="2511777"/>
                      <a:pt x="154801" y="2533870"/>
                      <a:pt x="153296" y="2545977"/>
                    </a:cubicBezTo>
                    <a:cubicBezTo>
                      <a:pt x="141334" y="2553617"/>
                      <a:pt x="125007" y="2567767"/>
                      <a:pt x="125233" y="2581765"/>
                    </a:cubicBezTo>
                    <a:cubicBezTo>
                      <a:pt x="93032" y="2595461"/>
                      <a:pt x="108456" y="2662722"/>
                      <a:pt x="101158" y="2696242"/>
                    </a:cubicBezTo>
                    <a:cubicBezTo>
                      <a:pt x="93710" y="2746254"/>
                      <a:pt x="66174" y="2775385"/>
                      <a:pt x="41948" y="2816320"/>
                    </a:cubicBezTo>
                    <a:cubicBezTo>
                      <a:pt x="36983" y="2824566"/>
                      <a:pt x="25096" y="2840304"/>
                      <a:pt x="24870" y="2850593"/>
                    </a:cubicBezTo>
                    <a:cubicBezTo>
                      <a:pt x="9898" y="2857705"/>
                      <a:pt x="795" y="2872461"/>
                      <a:pt x="1847" y="2898562"/>
                    </a:cubicBezTo>
                    <a:cubicBezTo>
                      <a:pt x="1772" y="2929056"/>
                      <a:pt x="10876" y="2943734"/>
                      <a:pt x="33898" y="2944414"/>
                    </a:cubicBezTo>
                    <a:cubicBezTo>
                      <a:pt x="96494" y="2950772"/>
                      <a:pt x="173610" y="2946080"/>
                      <a:pt x="236582" y="2938891"/>
                    </a:cubicBezTo>
                    <a:cubicBezTo>
                      <a:pt x="283604" y="2932839"/>
                      <a:pt x="315805" y="2938363"/>
                      <a:pt x="305272" y="2881390"/>
                    </a:cubicBezTo>
                    <a:cubicBezTo>
                      <a:pt x="303089" y="2867617"/>
                      <a:pt x="303842" y="2841135"/>
                      <a:pt x="295717" y="2829937"/>
                    </a:cubicBezTo>
                    <a:cubicBezTo>
                      <a:pt x="290751" y="2796495"/>
                      <a:pt x="303617" y="2755032"/>
                      <a:pt x="314299" y="2723027"/>
                    </a:cubicBezTo>
                    <a:cubicBezTo>
                      <a:pt x="320845" y="2695333"/>
                      <a:pt x="336419" y="2646153"/>
                      <a:pt x="331830" y="2609005"/>
                    </a:cubicBezTo>
                    <a:cubicBezTo>
                      <a:pt x="329723" y="2591829"/>
                      <a:pt x="288344" y="2580099"/>
                      <a:pt x="282174" y="2579268"/>
                    </a:cubicBezTo>
                    <a:cubicBezTo>
                      <a:pt x="277209" y="2568144"/>
                      <a:pt x="280068" y="2554072"/>
                      <a:pt x="282701" y="2539922"/>
                    </a:cubicBezTo>
                    <a:cubicBezTo>
                      <a:pt x="289021" y="2516920"/>
                      <a:pt x="299704" y="2475989"/>
                      <a:pt x="315278" y="2456693"/>
                    </a:cubicBezTo>
                    <a:cubicBezTo>
                      <a:pt x="343340" y="2457073"/>
                      <a:pt x="440394" y="2434449"/>
                      <a:pt x="456042" y="2428700"/>
                    </a:cubicBezTo>
                    <a:cubicBezTo>
                      <a:pt x="459504" y="2430363"/>
                      <a:pt x="468758" y="2400703"/>
                      <a:pt x="468758" y="2400703"/>
                    </a:cubicBezTo>
                    <a:cubicBezTo>
                      <a:pt x="518488" y="2241132"/>
                      <a:pt x="565962" y="2077397"/>
                      <a:pt x="619228" y="1917977"/>
                    </a:cubicBezTo>
                    <a:cubicBezTo>
                      <a:pt x="682801" y="1727683"/>
                      <a:pt x="755253" y="1537924"/>
                      <a:pt x="819353" y="1348992"/>
                    </a:cubicBezTo>
                    <a:cubicBezTo>
                      <a:pt x="824470" y="1336509"/>
                      <a:pt x="834174" y="1323571"/>
                      <a:pt x="841247" y="1311538"/>
                    </a:cubicBezTo>
                    <a:cubicBezTo>
                      <a:pt x="843504" y="1307681"/>
                      <a:pt x="850501" y="1311538"/>
                      <a:pt x="850576" y="1316078"/>
                    </a:cubicBezTo>
                    <a:cubicBezTo>
                      <a:pt x="855918" y="1523696"/>
                      <a:pt x="897071" y="1728820"/>
                      <a:pt x="900833" y="1936361"/>
                    </a:cubicBezTo>
                    <a:cubicBezTo>
                      <a:pt x="905949" y="2082466"/>
                      <a:pt x="904595" y="2227056"/>
                      <a:pt x="918288" y="2373693"/>
                    </a:cubicBezTo>
                    <a:cubicBezTo>
                      <a:pt x="921748" y="2404716"/>
                      <a:pt x="926113" y="2411295"/>
                      <a:pt x="930702" y="2409404"/>
                    </a:cubicBezTo>
                    <a:cubicBezTo>
                      <a:pt x="932583" y="2409707"/>
                      <a:pt x="940106" y="2407058"/>
                      <a:pt x="941987" y="2407512"/>
                    </a:cubicBezTo>
                    <a:cubicBezTo>
                      <a:pt x="938902" y="2438309"/>
                      <a:pt x="931077" y="2484161"/>
                      <a:pt x="917911" y="2515712"/>
                    </a:cubicBezTo>
                    <a:cubicBezTo>
                      <a:pt x="888946" y="2520175"/>
                      <a:pt x="901209" y="2577225"/>
                      <a:pt x="903241" y="2584943"/>
                    </a:cubicBezTo>
                    <a:cubicBezTo>
                      <a:pt x="875930" y="2584943"/>
                      <a:pt x="863893" y="2611273"/>
                      <a:pt x="865774" y="2625423"/>
                    </a:cubicBezTo>
                    <a:cubicBezTo>
                      <a:pt x="868407" y="2649027"/>
                      <a:pt x="870889" y="2679975"/>
                      <a:pt x="881047" y="2707514"/>
                    </a:cubicBezTo>
                    <a:cubicBezTo>
                      <a:pt x="890301" y="2733165"/>
                      <a:pt x="906777" y="2755863"/>
                      <a:pt x="912570" y="2783631"/>
                    </a:cubicBezTo>
                    <a:cubicBezTo>
                      <a:pt x="916256" y="2803984"/>
                      <a:pt x="919642" y="2840456"/>
                      <a:pt x="923178" y="2860731"/>
                    </a:cubicBezTo>
                    <a:cubicBezTo>
                      <a:pt x="914300" y="2864894"/>
                      <a:pt x="913397" y="2870189"/>
                      <a:pt x="911893" y="2877378"/>
                    </a:cubicBezTo>
                    <a:cubicBezTo>
                      <a:pt x="904219" y="2935034"/>
                      <a:pt x="931529" y="2933519"/>
                      <a:pt x="979605" y="2937531"/>
                    </a:cubicBezTo>
                    <a:cubicBezTo>
                      <a:pt x="1008419" y="2943886"/>
                      <a:pt x="1221486" y="2962499"/>
                      <a:pt x="1214715" y="2922776"/>
                    </a:cubicBezTo>
                    <a:cubicBezTo>
                      <a:pt x="1213963" y="2904994"/>
                      <a:pt x="1212457" y="2887290"/>
                      <a:pt x="1209372" y="2871932"/>
                    </a:cubicBezTo>
                    <a:cubicBezTo>
                      <a:pt x="1208019" y="2867846"/>
                      <a:pt x="1178376" y="2822977"/>
                      <a:pt x="1162050" y="2805122"/>
                    </a:cubicBezTo>
                    <a:cubicBezTo>
                      <a:pt x="1107354" y="2753292"/>
                      <a:pt x="1112094" y="2681413"/>
                      <a:pt x="1113824" y="2601361"/>
                    </a:cubicBezTo>
                    <a:cubicBezTo>
                      <a:pt x="1110589" y="2579645"/>
                      <a:pt x="1094037" y="2558838"/>
                      <a:pt x="1072897" y="2561184"/>
                    </a:cubicBezTo>
                    <a:cubicBezTo>
                      <a:pt x="1078915" y="2537956"/>
                      <a:pt x="1067705" y="2517829"/>
                      <a:pt x="1044156" y="2511172"/>
                    </a:cubicBezTo>
                    <a:cubicBezTo>
                      <a:pt x="1046564" y="2484915"/>
                      <a:pt x="1048971" y="2449204"/>
                      <a:pt x="1057624" y="2426505"/>
                    </a:cubicBezTo>
                    <a:cubicBezTo>
                      <a:pt x="1057624" y="2426505"/>
                      <a:pt x="1119467" y="2425294"/>
                      <a:pt x="1119919" y="2423779"/>
                    </a:cubicBezTo>
                    <a:cubicBezTo>
                      <a:pt x="1136771" y="2420225"/>
                      <a:pt x="1146025" y="2396543"/>
                      <a:pt x="1143015" y="2375053"/>
                    </a:cubicBezTo>
                    <a:cubicBezTo>
                      <a:pt x="1146928" y="2026325"/>
                      <a:pt x="1145273" y="1680925"/>
                      <a:pt x="1139930" y="1331514"/>
                    </a:cubicBezTo>
                    <a:cubicBezTo>
                      <a:pt x="1166187" y="1332726"/>
                      <a:pt x="1191843" y="1323039"/>
                      <a:pt x="1217724" y="1316610"/>
                    </a:cubicBezTo>
                    <a:cubicBezTo>
                      <a:pt x="1229010" y="1313430"/>
                      <a:pt x="1229461" y="1301703"/>
                      <a:pt x="1228407" y="1297240"/>
                    </a:cubicBezTo>
                    <a:cubicBezTo>
                      <a:pt x="1226978" y="1274161"/>
                      <a:pt x="1224119" y="1251614"/>
                      <a:pt x="1221560" y="123058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74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24" name="Graphic 97">
                <a:extLst>
                  <a:ext uri="{FF2B5EF4-FFF2-40B4-BE49-F238E27FC236}">
                    <a16:creationId xmlns:a16="http://schemas.microsoft.com/office/drawing/2014/main" id="{B5DC2757-87BB-CFB2-7F50-86A5DE9CB2BA}"/>
                  </a:ext>
                </a:extLst>
              </p:cNvPr>
              <p:cNvGrpSpPr/>
              <p:nvPr/>
            </p:nvGrpSpPr>
            <p:grpSpPr>
              <a:xfrm>
                <a:off x="6912906" y="2355750"/>
                <a:ext cx="978245" cy="1232723"/>
                <a:chOff x="6912906" y="2355750"/>
                <a:chExt cx="978245" cy="1232723"/>
              </a:xfrm>
              <a:solidFill>
                <a:srgbClr val="FFFFFF"/>
              </a:solidFill>
            </p:grpSpPr>
            <p:sp>
              <p:nvSpPr>
                <p:cNvPr id="176" name="Freeform 105">
                  <a:extLst>
                    <a:ext uri="{FF2B5EF4-FFF2-40B4-BE49-F238E27FC236}">
                      <a16:creationId xmlns:a16="http://schemas.microsoft.com/office/drawing/2014/main" id="{8FCCE7D8-4928-8D93-E40A-6F4B2F9C327A}"/>
                    </a:ext>
                  </a:extLst>
                </p:cNvPr>
                <p:cNvSpPr/>
                <p:nvPr/>
              </p:nvSpPr>
              <p:spPr>
                <a:xfrm>
                  <a:off x="6912906" y="3174800"/>
                  <a:ext cx="152353" cy="413673"/>
                </a:xfrm>
                <a:custGeom>
                  <a:avLst/>
                  <a:gdLst>
                    <a:gd name="connsiteX0" fmla="*/ 20836 w 152353"/>
                    <a:gd name="connsiteY0" fmla="*/ 416761 h 413673"/>
                    <a:gd name="connsiteX1" fmla="*/ 2027 w 152353"/>
                    <a:gd name="connsiteY1" fmla="*/ 407680 h 413673"/>
                    <a:gd name="connsiteX2" fmla="*/ 34228 w 152353"/>
                    <a:gd name="connsiteY2" fmla="*/ 218220 h 413673"/>
                    <a:gd name="connsiteX3" fmla="*/ 84937 w 152353"/>
                    <a:gd name="connsiteY3" fmla="*/ 61523 h 413673"/>
                    <a:gd name="connsiteX4" fmla="*/ 91707 w 152353"/>
                    <a:gd name="connsiteY4" fmla="*/ 8108 h 413673"/>
                    <a:gd name="connsiteX5" fmla="*/ 97952 w 152353"/>
                    <a:gd name="connsiteY5" fmla="*/ 7728 h 413673"/>
                    <a:gd name="connsiteX6" fmla="*/ 148962 w 152353"/>
                    <a:gd name="connsiteY6" fmla="*/ 349496 h 413673"/>
                    <a:gd name="connsiteX7" fmla="*/ 139256 w 152353"/>
                    <a:gd name="connsiteY7" fmla="*/ 359182 h 413673"/>
                    <a:gd name="connsiteX8" fmla="*/ 20836 w 152353"/>
                    <a:gd name="connsiteY8" fmla="*/ 416761 h 413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53" h="413673">
                      <a:moveTo>
                        <a:pt x="20836" y="416761"/>
                      </a:moveTo>
                      <a:cubicBezTo>
                        <a:pt x="13162" y="422284"/>
                        <a:pt x="2403" y="417138"/>
                        <a:pt x="2027" y="407680"/>
                      </a:cubicBezTo>
                      <a:cubicBezTo>
                        <a:pt x="-381" y="339509"/>
                        <a:pt x="14065" y="277162"/>
                        <a:pt x="34228" y="218220"/>
                      </a:cubicBezTo>
                      <a:cubicBezTo>
                        <a:pt x="52284" y="165485"/>
                        <a:pt x="77262" y="115547"/>
                        <a:pt x="84937" y="61523"/>
                      </a:cubicBezTo>
                      <a:cubicBezTo>
                        <a:pt x="86441" y="50628"/>
                        <a:pt x="89601" y="25055"/>
                        <a:pt x="91707" y="8108"/>
                      </a:cubicBezTo>
                      <a:cubicBezTo>
                        <a:pt x="92159" y="4702"/>
                        <a:pt x="97049" y="4325"/>
                        <a:pt x="97952" y="7728"/>
                      </a:cubicBezTo>
                      <a:cubicBezTo>
                        <a:pt x="125187" y="110933"/>
                        <a:pt x="169200" y="277997"/>
                        <a:pt x="148962" y="349496"/>
                      </a:cubicBezTo>
                      <a:cubicBezTo>
                        <a:pt x="147682" y="354114"/>
                        <a:pt x="143921" y="357971"/>
                        <a:pt x="139256" y="359182"/>
                      </a:cubicBezTo>
                      <a:cubicBezTo>
                        <a:pt x="104873" y="368186"/>
                        <a:pt x="48974" y="396482"/>
                        <a:pt x="20836" y="416761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74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79" name="Freeform 106">
                  <a:extLst>
                    <a:ext uri="{FF2B5EF4-FFF2-40B4-BE49-F238E27FC236}">
                      <a16:creationId xmlns:a16="http://schemas.microsoft.com/office/drawing/2014/main" id="{D9D318FF-5D10-7A4C-5AF6-6737F3A0A016}"/>
                    </a:ext>
                  </a:extLst>
                </p:cNvPr>
                <p:cNvSpPr/>
                <p:nvPr/>
              </p:nvSpPr>
              <p:spPr>
                <a:xfrm>
                  <a:off x="7523396" y="2371491"/>
                  <a:ext cx="367755" cy="1182555"/>
                </a:xfrm>
                <a:custGeom>
                  <a:avLst/>
                  <a:gdLst>
                    <a:gd name="connsiteX0" fmla="*/ 357256 w 367755"/>
                    <a:gd name="connsiteY0" fmla="*/ 1187913 h 1182555"/>
                    <a:gd name="connsiteX1" fmla="*/ 357256 w 367755"/>
                    <a:gd name="connsiteY1" fmla="*/ 1187913 h 1182555"/>
                    <a:gd name="connsiteX2" fmla="*/ 149005 w 367755"/>
                    <a:gd name="connsiteY2" fmla="*/ 1114821 h 1182555"/>
                    <a:gd name="connsiteX3" fmla="*/ 74973 w 367755"/>
                    <a:gd name="connsiteY3" fmla="*/ 378474 h 1182555"/>
                    <a:gd name="connsiteX4" fmla="*/ 56390 w 367755"/>
                    <a:gd name="connsiteY4" fmla="*/ 153152 h 1182555"/>
                    <a:gd name="connsiteX5" fmla="*/ 52478 w 367755"/>
                    <a:gd name="connsiteY5" fmla="*/ 102080 h 1182555"/>
                    <a:gd name="connsiteX6" fmla="*/ 25394 w 367755"/>
                    <a:gd name="connsiteY6" fmla="*/ 40338 h 1182555"/>
                    <a:gd name="connsiteX7" fmla="*/ 11475 w 367755"/>
                    <a:gd name="connsiteY7" fmla="*/ 36477 h 1182555"/>
                    <a:gd name="connsiteX8" fmla="*/ 8390 w 367755"/>
                    <a:gd name="connsiteY8" fmla="*/ 29668 h 1182555"/>
                    <a:gd name="connsiteX9" fmla="*/ 3726 w 367755"/>
                    <a:gd name="connsiteY9" fmla="*/ 5381 h 1182555"/>
                    <a:gd name="connsiteX10" fmla="*/ 77306 w 367755"/>
                    <a:gd name="connsiteY10" fmla="*/ 51081 h 1182555"/>
                    <a:gd name="connsiteX11" fmla="*/ 80315 w 367755"/>
                    <a:gd name="connsiteY11" fmla="*/ 54938 h 1182555"/>
                    <a:gd name="connsiteX12" fmla="*/ 199788 w 367755"/>
                    <a:gd name="connsiteY12" fmla="*/ 106768 h 1182555"/>
                    <a:gd name="connsiteX13" fmla="*/ 288114 w 367755"/>
                    <a:gd name="connsiteY13" fmla="*/ 292899 h 1182555"/>
                    <a:gd name="connsiteX14" fmla="*/ 319187 w 367755"/>
                    <a:gd name="connsiteY14" fmla="*/ 581400 h 1182555"/>
                    <a:gd name="connsiteX15" fmla="*/ 354623 w 367755"/>
                    <a:gd name="connsiteY15" fmla="*/ 683241 h 1182555"/>
                    <a:gd name="connsiteX16" fmla="*/ 369444 w 367755"/>
                    <a:gd name="connsiteY16" fmla="*/ 741049 h 1182555"/>
                    <a:gd name="connsiteX17" fmla="*/ 358986 w 367755"/>
                    <a:gd name="connsiteY17" fmla="*/ 754895 h 1182555"/>
                    <a:gd name="connsiteX18" fmla="*/ 276152 w 367755"/>
                    <a:gd name="connsiteY18" fmla="*/ 763293 h 1182555"/>
                    <a:gd name="connsiteX19" fmla="*/ 267275 w 367755"/>
                    <a:gd name="connsiteY19" fmla="*/ 778352 h 1182555"/>
                    <a:gd name="connsiteX20" fmla="*/ 357256 w 367755"/>
                    <a:gd name="connsiteY20" fmla="*/ 1187913 h 1182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67755" h="1182555">
                      <a:moveTo>
                        <a:pt x="357256" y="1187913"/>
                      </a:moveTo>
                      <a:lnTo>
                        <a:pt x="357256" y="1187913"/>
                      </a:lnTo>
                      <a:cubicBezTo>
                        <a:pt x="289092" y="1166500"/>
                        <a:pt x="220855" y="1126322"/>
                        <a:pt x="149005" y="1114821"/>
                      </a:cubicBezTo>
                      <a:cubicBezTo>
                        <a:pt x="104014" y="862563"/>
                        <a:pt x="85356" y="629372"/>
                        <a:pt x="74973" y="378474"/>
                      </a:cubicBezTo>
                      <a:cubicBezTo>
                        <a:pt x="69255" y="311512"/>
                        <a:pt x="51877" y="230854"/>
                        <a:pt x="56390" y="153152"/>
                      </a:cubicBezTo>
                      <a:cubicBezTo>
                        <a:pt x="57067" y="141045"/>
                        <a:pt x="53306" y="116832"/>
                        <a:pt x="52478" y="102080"/>
                      </a:cubicBezTo>
                      <a:cubicBezTo>
                        <a:pt x="53080" y="79078"/>
                        <a:pt x="56089" y="21877"/>
                        <a:pt x="25394" y="40338"/>
                      </a:cubicBezTo>
                      <a:cubicBezTo>
                        <a:pt x="20428" y="43290"/>
                        <a:pt x="13958" y="41697"/>
                        <a:pt x="11475" y="36477"/>
                      </a:cubicBezTo>
                      <a:cubicBezTo>
                        <a:pt x="10497" y="34434"/>
                        <a:pt x="9444" y="32166"/>
                        <a:pt x="8390" y="29668"/>
                      </a:cubicBezTo>
                      <a:cubicBezTo>
                        <a:pt x="4704" y="18773"/>
                        <a:pt x="-1391" y="4701"/>
                        <a:pt x="3726" y="5381"/>
                      </a:cubicBezTo>
                      <a:cubicBezTo>
                        <a:pt x="40741" y="12493"/>
                        <a:pt x="60077" y="15973"/>
                        <a:pt x="77306" y="51081"/>
                      </a:cubicBezTo>
                      <a:cubicBezTo>
                        <a:pt x="77983" y="52518"/>
                        <a:pt x="79036" y="53882"/>
                        <a:pt x="80315" y="54938"/>
                      </a:cubicBezTo>
                      <a:cubicBezTo>
                        <a:pt x="116202" y="82710"/>
                        <a:pt x="162924" y="87095"/>
                        <a:pt x="199788" y="106768"/>
                      </a:cubicBezTo>
                      <a:cubicBezTo>
                        <a:pt x="258472" y="138019"/>
                        <a:pt x="275777" y="226240"/>
                        <a:pt x="288114" y="292899"/>
                      </a:cubicBezTo>
                      <a:cubicBezTo>
                        <a:pt x="305193" y="385283"/>
                        <a:pt x="305118" y="487276"/>
                        <a:pt x="319187" y="581400"/>
                      </a:cubicBezTo>
                      <a:cubicBezTo>
                        <a:pt x="325657" y="601224"/>
                        <a:pt x="333481" y="691491"/>
                        <a:pt x="354623" y="683241"/>
                      </a:cubicBezTo>
                      <a:cubicBezTo>
                        <a:pt x="376140" y="680596"/>
                        <a:pt x="366962" y="719484"/>
                        <a:pt x="369444" y="741049"/>
                      </a:cubicBezTo>
                      <a:cubicBezTo>
                        <a:pt x="370196" y="747481"/>
                        <a:pt x="365306" y="753761"/>
                        <a:pt x="358986" y="754895"/>
                      </a:cubicBezTo>
                      <a:cubicBezTo>
                        <a:pt x="335889" y="758904"/>
                        <a:pt x="299701" y="759813"/>
                        <a:pt x="276152" y="763293"/>
                      </a:cubicBezTo>
                      <a:cubicBezTo>
                        <a:pt x="268779" y="764427"/>
                        <a:pt x="264792" y="771240"/>
                        <a:pt x="267275" y="778352"/>
                      </a:cubicBezTo>
                      <a:cubicBezTo>
                        <a:pt x="304742" y="885336"/>
                        <a:pt x="346422" y="1064887"/>
                        <a:pt x="357256" y="1187913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74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40" name="Freeform 107">
                  <a:extLst>
                    <a:ext uri="{FF2B5EF4-FFF2-40B4-BE49-F238E27FC236}">
                      <a16:creationId xmlns:a16="http://schemas.microsoft.com/office/drawing/2014/main" id="{14B8DD9C-178D-64EE-0185-2C746A0A1996}"/>
                    </a:ext>
                  </a:extLst>
                </p:cNvPr>
                <p:cNvSpPr/>
                <p:nvPr/>
              </p:nvSpPr>
              <p:spPr>
                <a:xfrm>
                  <a:off x="6941584" y="2355750"/>
                  <a:ext cx="389059" cy="1149493"/>
                </a:xfrm>
                <a:custGeom>
                  <a:avLst/>
                  <a:gdLst>
                    <a:gd name="connsiteX0" fmla="*/ 250666 w 389059"/>
                    <a:gd name="connsiteY0" fmla="*/ 1154850 h 1149493"/>
                    <a:gd name="connsiteX1" fmla="*/ 250289 w 389059"/>
                    <a:gd name="connsiteY1" fmla="*/ 1154850 h 1149493"/>
                    <a:gd name="connsiteX2" fmla="*/ 215380 w 389059"/>
                    <a:gd name="connsiteY2" fmla="*/ 1050589 h 1149493"/>
                    <a:gd name="connsiteX3" fmla="*/ 210265 w 389059"/>
                    <a:gd name="connsiteY3" fmla="*/ 865215 h 1149493"/>
                    <a:gd name="connsiteX4" fmla="*/ 221023 w 389059"/>
                    <a:gd name="connsiteY4" fmla="*/ 741886 h 1149493"/>
                    <a:gd name="connsiteX5" fmla="*/ 195819 w 389059"/>
                    <a:gd name="connsiteY5" fmla="*/ 732502 h 1149493"/>
                    <a:gd name="connsiteX6" fmla="*/ 9687 w 389059"/>
                    <a:gd name="connsiteY6" fmla="*/ 745440 h 1149493"/>
                    <a:gd name="connsiteX7" fmla="*/ 2691 w 389059"/>
                    <a:gd name="connsiteY7" fmla="*/ 700043 h 1149493"/>
                    <a:gd name="connsiteX8" fmla="*/ 17211 w 389059"/>
                    <a:gd name="connsiteY8" fmla="*/ 674318 h 1149493"/>
                    <a:gd name="connsiteX9" fmla="*/ 16459 w 389059"/>
                    <a:gd name="connsiteY9" fmla="*/ 570356 h 1149493"/>
                    <a:gd name="connsiteX10" fmla="*/ 47305 w 389059"/>
                    <a:gd name="connsiteY10" fmla="*/ 368110 h 1149493"/>
                    <a:gd name="connsiteX11" fmla="*/ 32785 w 389059"/>
                    <a:gd name="connsiteY11" fmla="*/ 232449 h 1149493"/>
                    <a:gd name="connsiteX12" fmla="*/ 279030 w 389059"/>
                    <a:gd name="connsiteY12" fmla="*/ 38224 h 1149493"/>
                    <a:gd name="connsiteX13" fmla="*/ 340271 w 389059"/>
                    <a:gd name="connsiteY13" fmla="*/ 8487 h 1149493"/>
                    <a:gd name="connsiteX14" fmla="*/ 390754 w 389059"/>
                    <a:gd name="connsiteY14" fmla="*/ 24831 h 1149493"/>
                    <a:gd name="connsiteX15" fmla="*/ 333199 w 389059"/>
                    <a:gd name="connsiteY15" fmla="*/ 46318 h 1149493"/>
                    <a:gd name="connsiteX16" fmla="*/ 325976 w 389059"/>
                    <a:gd name="connsiteY16" fmla="*/ 135525 h 1149493"/>
                    <a:gd name="connsiteX17" fmla="*/ 360584 w 389059"/>
                    <a:gd name="connsiteY17" fmla="*/ 693991 h 1149493"/>
                    <a:gd name="connsiteX18" fmla="*/ 348095 w 389059"/>
                    <a:gd name="connsiteY18" fmla="*/ 975000 h 1149493"/>
                    <a:gd name="connsiteX19" fmla="*/ 342152 w 389059"/>
                    <a:gd name="connsiteY19" fmla="*/ 1133212 h 1149493"/>
                    <a:gd name="connsiteX20" fmla="*/ 309199 w 389059"/>
                    <a:gd name="connsiteY20" fmla="*/ 1142141 h 1149493"/>
                    <a:gd name="connsiteX21" fmla="*/ 250666 w 389059"/>
                    <a:gd name="connsiteY21" fmla="*/ 1154850 h 1149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89059" h="1149493">
                      <a:moveTo>
                        <a:pt x="250666" y="1154850"/>
                      </a:moveTo>
                      <a:lnTo>
                        <a:pt x="250289" y="1154850"/>
                      </a:lnTo>
                      <a:cubicBezTo>
                        <a:pt x="234716" y="1119291"/>
                        <a:pt x="222754" y="1091294"/>
                        <a:pt x="215380" y="1050589"/>
                      </a:cubicBezTo>
                      <a:cubicBezTo>
                        <a:pt x="204773" y="992327"/>
                        <a:pt x="206352" y="914924"/>
                        <a:pt x="210265" y="865215"/>
                      </a:cubicBezTo>
                      <a:cubicBezTo>
                        <a:pt x="214553" y="810663"/>
                        <a:pt x="221023" y="754444"/>
                        <a:pt x="221023" y="741886"/>
                      </a:cubicBezTo>
                      <a:cubicBezTo>
                        <a:pt x="221023" y="735528"/>
                        <a:pt x="212747" y="732502"/>
                        <a:pt x="195819" y="732502"/>
                      </a:cubicBezTo>
                      <a:cubicBezTo>
                        <a:pt x="164221" y="725542"/>
                        <a:pt x="15706" y="763070"/>
                        <a:pt x="9687" y="745440"/>
                      </a:cubicBezTo>
                      <a:cubicBezTo>
                        <a:pt x="6678" y="736589"/>
                        <a:pt x="-846" y="718733"/>
                        <a:pt x="2691" y="700043"/>
                      </a:cubicBezTo>
                      <a:cubicBezTo>
                        <a:pt x="3743" y="694294"/>
                        <a:pt x="19544" y="686728"/>
                        <a:pt x="17211" y="674318"/>
                      </a:cubicBezTo>
                      <a:cubicBezTo>
                        <a:pt x="10214" y="635959"/>
                        <a:pt x="14879" y="585718"/>
                        <a:pt x="16459" y="570356"/>
                      </a:cubicBezTo>
                      <a:cubicBezTo>
                        <a:pt x="26240" y="477595"/>
                        <a:pt x="43317" y="444530"/>
                        <a:pt x="47305" y="368110"/>
                      </a:cubicBezTo>
                      <a:cubicBezTo>
                        <a:pt x="47982" y="322864"/>
                        <a:pt x="31882" y="277769"/>
                        <a:pt x="32785" y="232449"/>
                      </a:cubicBezTo>
                      <a:cubicBezTo>
                        <a:pt x="34816" y="103671"/>
                        <a:pt x="172572" y="52824"/>
                        <a:pt x="279030" y="38224"/>
                      </a:cubicBezTo>
                      <a:cubicBezTo>
                        <a:pt x="287079" y="13482"/>
                        <a:pt x="311305" y="-1499"/>
                        <a:pt x="340271" y="8487"/>
                      </a:cubicBezTo>
                      <a:cubicBezTo>
                        <a:pt x="347268" y="9773"/>
                        <a:pt x="392861" y="15525"/>
                        <a:pt x="390754" y="24831"/>
                      </a:cubicBezTo>
                      <a:cubicBezTo>
                        <a:pt x="387895" y="37237"/>
                        <a:pt x="335832" y="38523"/>
                        <a:pt x="333199" y="46318"/>
                      </a:cubicBezTo>
                      <a:cubicBezTo>
                        <a:pt x="327556" y="56079"/>
                        <a:pt x="323193" y="117895"/>
                        <a:pt x="325976" y="135525"/>
                      </a:cubicBezTo>
                      <a:cubicBezTo>
                        <a:pt x="355318" y="320292"/>
                        <a:pt x="393462" y="507103"/>
                        <a:pt x="360584" y="693991"/>
                      </a:cubicBezTo>
                      <a:cubicBezTo>
                        <a:pt x="347569" y="785843"/>
                        <a:pt x="345011" y="879893"/>
                        <a:pt x="348095" y="975000"/>
                      </a:cubicBezTo>
                      <a:cubicBezTo>
                        <a:pt x="345387" y="1026981"/>
                        <a:pt x="357876" y="1084260"/>
                        <a:pt x="342152" y="1133212"/>
                      </a:cubicBezTo>
                      <a:cubicBezTo>
                        <a:pt x="332070" y="1135181"/>
                        <a:pt x="321312" y="1138432"/>
                        <a:pt x="309199" y="1142141"/>
                      </a:cubicBezTo>
                      <a:cubicBezTo>
                        <a:pt x="291444" y="1147587"/>
                        <a:pt x="267368" y="1154928"/>
                        <a:pt x="250666" y="1154850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74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25" name="Graphic 97">
                <a:extLst>
                  <a:ext uri="{FF2B5EF4-FFF2-40B4-BE49-F238E27FC236}">
                    <a16:creationId xmlns:a16="http://schemas.microsoft.com/office/drawing/2014/main" id="{E9893138-F34D-EFEF-55E2-A0A95E3EFAC8}"/>
                  </a:ext>
                </a:extLst>
              </p:cNvPr>
              <p:cNvGrpSpPr/>
              <p:nvPr/>
            </p:nvGrpSpPr>
            <p:grpSpPr>
              <a:xfrm>
                <a:off x="6658533" y="4778548"/>
                <a:ext cx="1212516" cy="437888"/>
                <a:chOff x="6658533" y="4778548"/>
                <a:chExt cx="1212516" cy="437888"/>
              </a:xfrm>
              <a:solidFill>
                <a:srgbClr val="FFFFFF"/>
              </a:solidFill>
            </p:grpSpPr>
            <p:sp>
              <p:nvSpPr>
                <p:cNvPr id="173" name="Freeform 109">
                  <a:extLst>
                    <a:ext uri="{FF2B5EF4-FFF2-40B4-BE49-F238E27FC236}">
                      <a16:creationId xmlns:a16="http://schemas.microsoft.com/office/drawing/2014/main" id="{E7F27EE1-8684-A14D-524D-703CF5A02363}"/>
                    </a:ext>
                  </a:extLst>
                </p:cNvPr>
                <p:cNvSpPr/>
                <p:nvPr/>
              </p:nvSpPr>
              <p:spPr>
                <a:xfrm>
                  <a:off x="7527052" y="4778548"/>
                  <a:ext cx="343997" cy="437888"/>
                </a:xfrm>
                <a:custGeom>
                  <a:avLst/>
                  <a:gdLst>
                    <a:gd name="connsiteX0" fmla="*/ 221262 w 343997"/>
                    <a:gd name="connsiteY0" fmla="*/ 443239 h 437888"/>
                    <a:gd name="connsiteX1" fmla="*/ 52207 w 343997"/>
                    <a:gd name="connsiteY1" fmla="*/ 428107 h 437888"/>
                    <a:gd name="connsiteX2" fmla="*/ 39041 w 343997"/>
                    <a:gd name="connsiteY2" fmla="*/ 381727 h 437888"/>
                    <a:gd name="connsiteX3" fmla="*/ 52207 w 343997"/>
                    <a:gd name="connsiteY3" fmla="*/ 316582 h 437888"/>
                    <a:gd name="connsiteX4" fmla="*/ 2552 w 343997"/>
                    <a:gd name="connsiteY4" fmla="*/ 115319 h 437888"/>
                    <a:gd name="connsiteX5" fmla="*/ 32120 w 343997"/>
                    <a:gd name="connsiteY5" fmla="*/ 74462 h 437888"/>
                    <a:gd name="connsiteX6" fmla="*/ 37236 w 343997"/>
                    <a:gd name="connsiteY6" fmla="*/ 23766 h 437888"/>
                    <a:gd name="connsiteX7" fmla="*/ 130979 w 343997"/>
                    <a:gd name="connsiteY7" fmla="*/ 5985 h 437888"/>
                    <a:gd name="connsiteX8" fmla="*/ 203505 w 343997"/>
                    <a:gd name="connsiteY8" fmla="*/ 54486 h 437888"/>
                    <a:gd name="connsiteX9" fmla="*/ 207342 w 343997"/>
                    <a:gd name="connsiteY9" fmla="*/ 57966 h 437888"/>
                    <a:gd name="connsiteX10" fmla="*/ 246541 w 343997"/>
                    <a:gd name="connsiteY10" fmla="*/ 128482 h 437888"/>
                    <a:gd name="connsiteX11" fmla="*/ 246841 w 343997"/>
                    <a:gd name="connsiteY11" fmla="*/ 229869 h 437888"/>
                    <a:gd name="connsiteX12" fmla="*/ 339907 w 343997"/>
                    <a:gd name="connsiteY12" fmla="*/ 385207 h 437888"/>
                    <a:gd name="connsiteX13" fmla="*/ 344948 w 343997"/>
                    <a:gd name="connsiteY13" fmla="*/ 409797 h 437888"/>
                    <a:gd name="connsiteX14" fmla="*/ 341337 w 343997"/>
                    <a:gd name="connsiteY14" fmla="*/ 430301 h 437888"/>
                    <a:gd name="connsiteX15" fmla="*/ 221262 w 343997"/>
                    <a:gd name="connsiteY15" fmla="*/ 443239 h 437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43997" h="437888">
                      <a:moveTo>
                        <a:pt x="221262" y="443239"/>
                      </a:moveTo>
                      <a:cubicBezTo>
                        <a:pt x="183493" y="443014"/>
                        <a:pt x="69135" y="437942"/>
                        <a:pt x="52207" y="428107"/>
                      </a:cubicBezTo>
                      <a:cubicBezTo>
                        <a:pt x="41525" y="415775"/>
                        <a:pt x="36634" y="399733"/>
                        <a:pt x="39041" y="381727"/>
                      </a:cubicBezTo>
                      <a:cubicBezTo>
                        <a:pt x="40697" y="372420"/>
                        <a:pt x="56722" y="369546"/>
                        <a:pt x="52207" y="316582"/>
                      </a:cubicBezTo>
                      <a:cubicBezTo>
                        <a:pt x="47693" y="263618"/>
                        <a:pt x="-5272" y="204145"/>
                        <a:pt x="2552" y="115319"/>
                      </a:cubicBezTo>
                      <a:cubicBezTo>
                        <a:pt x="3756" y="101472"/>
                        <a:pt x="31217" y="77864"/>
                        <a:pt x="32120" y="74462"/>
                      </a:cubicBezTo>
                      <a:cubicBezTo>
                        <a:pt x="35130" y="66592"/>
                        <a:pt x="27079" y="28458"/>
                        <a:pt x="37236" y="23766"/>
                      </a:cubicBezTo>
                      <a:cubicBezTo>
                        <a:pt x="64847" y="3639"/>
                        <a:pt x="97574" y="4625"/>
                        <a:pt x="130979" y="5985"/>
                      </a:cubicBezTo>
                      <a:cubicBezTo>
                        <a:pt x="185525" y="8105"/>
                        <a:pt x="205161" y="27095"/>
                        <a:pt x="203505" y="54486"/>
                      </a:cubicBezTo>
                      <a:cubicBezTo>
                        <a:pt x="203431" y="56300"/>
                        <a:pt x="205537" y="57511"/>
                        <a:pt x="207342" y="57966"/>
                      </a:cubicBezTo>
                      <a:cubicBezTo>
                        <a:pt x="239393" y="65684"/>
                        <a:pt x="248120" y="94585"/>
                        <a:pt x="246541" y="128482"/>
                      </a:cubicBezTo>
                      <a:cubicBezTo>
                        <a:pt x="245337" y="158444"/>
                        <a:pt x="237587" y="201270"/>
                        <a:pt x="246841" y="229869"/>
                      </a:cubicBezTo>
                      <a:cubicBezTo>
                        <a:pt x="259556" y="281245"/>
                        <a:pt x="320045" y="320665"/>
                        <a:pt x="339907" y="385207"/>
                      </a:cubicBezTo>
                      <a:cubicBezTo>
                        <a:pt x="342239" y="392696"/>
                        <a:pt x="344120" y="403517"/>
                        <a:pt x="344948" y="409797"/>
                      </a:cubicBezTo>
                      <a:cubicBezTo>
                        <a:pt x="346152" y="419255"/>
                        <a:pt x="346753" y="425536"/>
                        <a:pt x="341337" y="430301"/>
                      </a:cubicBezTo>
                      <a:cubicBezTo>
                        <a:pt x="310941" y="442863"/>
                        <a:pt x="257826" y="443317"/>
                        <a:pt x="221262" y="4432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4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75" name="Freeform 110">
                  <a:extLst>
                    <a:ext uri="{FF2B5EF4-FFF2-40B4-BE49-F238E27FC236}">
                      <a16:creationId xmlns:a16="http://schemas.microsoft.com/office/drawing/2014/main" id="{86FAF662-5C76-A432-325E-B8EC3DB800DE}"/>
                    </a:ext>
                  </a:extLst>
                </p:cNvPr>
                <p:cNvSpPr/>
                <p:nvPr/>
              </p:nvSpPr>
              <p:spPr>
                <a:xfrm>
                  <a:off x="6658533" y="4810427"/>
                  <a:ext cx="329695" cy="404330"/>
                </a:xfrm>
                <a:custGeom>
                  <a:avLst/>
                  <a:gdLst>
                    <a:gd name="connsiteX0" fmla="*/ 101867 w 329695"/>
                    <a:gd name="connsiteY0" fmla="*/ 409396 h 404330"/>
                    <a:gd name="connsiteX1" fmla="*/ 18431 w 329695"/>
                    <a:gd name="connsiteY1" fmla="*/ 408336 h 404330"/>
                    <a:gd name="connsiteX2" fmla="*/ 1879 w 329695"/>
                    <a:gd name="connsiteY2" fmla="*/ 372470 h 404330"/>
                    <a:gd name="connsiteX3" fmla="*/ 4362 w 329695"/>
                    <a:gd name="connsiteY3" fmla="*/ 341750 h 404330"/>
                    <a:gd name="connsiteX4" fmla="*/ 92462 w 329695"/>
                    <a:gd name="connsiteY4" fmla="*/ 201021 h 404330"/>
                    <a:gd name="connsiteX5" fmla="*/ 109164 w 329695"/>
                    <a:gd name="connsiteY5" fmla="*/ 65282 h 404330"/>
                    <a:gd name="connsiteX6" fmla="*/ 129554 w 329695"/>
                    <a:gd name="connsiteY6" fmla="*/ 43337 h 404330"/>
                    <a:gd name="connsiteX7" fmla="*/ 266707 w 329695"/>
                    <a:gd name="connsiteY7" fmla="*/ 17387 h 404330"/>
                    <a:gd name="connsiteX8" fmla="*/ 282732 w 329695"/>
                    <a:gd name="connsiteY8" fmla="*/ 46666 h 404330"/>
                    <a:gd name="connsiteX9" fmla="*/ 331409 w 329695"/>
                    <a:gd name="connsiteY9" fmla="*/ 80415 h 404330"/>
                    <a:gd name="connsiteX10" fmla="*/ 297102 w 329695"/>
                    <a:gd name="connsiteY10" fmla="*/ 234840 h 404330"/>
                    <a:gd name="connsiteX11" fmla="*/ 291234 w 329695"/>
                    <a:gd name="connsiteY11" fmla="*/ 398198 h 404330"/>
                    <a:gd name="connsiteX12" fmla="*/ 101867 w 329695"/>
                    <a:gd name="connsiteY12" fmla="*/ 409396 h 404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29695" h="404330">
                      <a:moveTo>
                        <a:pt x="101867" y="409396"/>
                      </a:moveTo>
                      <a:cubicBezTo>
                        <a:pt x="68763" y="409470"/>
                        <a:pt x="44839" y="410452"/>
                        <a:pt x="18431" y="408336"/>
                      </a:cubicBezTo>
                      <a:cubicBezTo>
                        <a:pt x="1654" y="406293"/>
                        <a:pt x="2932" y="388208"/>
                        <a:pt x="1879" y="372470"/>
                      </a:cubicBezTo>
                      <a:cubicBezTo>
                        <a:pt x="1428" y="366041"/>
                        <a:pt x="2331" y="347805"/>
                        <a:pt x="4362" y="341750"/>
                      </a:cubicBezTo>
                      <a:cubicBezTo>
                        <a:pt x="10380" y="324046"/>
                        <a:pt x="78243" y="235294"/>
                        <a:pt x="92462" y="201021"/>
                      </a:cubicBezTo>
                      <a:cubicBezTo>
                        <a:pt x="106682" y="166669"/>
                        <a:pt x="105704" y="77917"/>
                        <a:pt x="109164" y="65282"/>
                      </a:cubicBezTo>
                      <a:cubicBezTo>
                        <a:pt x="112701" y="52721"/>
                        <a:pt x="129554" y="43337"/>
                        <a:pt x="129554" y="43337"/>
                      </a:cubicBezTo>
                      <a:cubicBezTo>
                        <a:pt x="140312" y="-7809"/>
                        <a:pt x="215021" y="2783"/>
                        <a:pt x="266707" y="17387"/>
                      </a:cubicBezTo>
                      <a:cubicBezTo>
                        <a:pt x="288526" y="23590"/>
                        <a:pt x="277691" y="32520"/>
                        <a:pt x="282732" y="46666"/>
                      </a:cubicBezTo>
                      <a:cubicBezTo>
                        <a:pt x="288149" y="61950"/>
                        <a:pt x="330732" y="46138"/>
                        <a:pt x="331409" y="80415"/>
                      </a:cubicBezTo>
                      <a:cubicBezTo>
                        <a:pt x="332914" y="156606"/>
                        <a:pt x="300714" y="213275"/>
                        <a:pt x="297102" y="234840"/>
                      </a:cubicBezTo>
                      <a:cubicBezTo>
                        <a:pt x="288074" y="271537"/>
                        <a:pt x="318168" y="383594"/>
                        <a:pt x="291234" y="398198"/>
                      </a:cubicBezTo>
                      <a:cubicBezTo>
                        <a:pt x="233980" y="409167"/>
                        <a:pt x="163785" y="408409"/>
                        <a:pt x="101867" y="4093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4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26" name="Freeform 111">
                <a:extLst>
                  <a:ext uri="{FF2B5EF4-FFF2-40B4-BE49-F238E27FC236}">
                    <a16:creationId xmlns:a16="http://schemas.microsoft.com/office/drawing/2014/main" id="{200E1DCA-BF42-44D6-4021-91932414D453}"/>
                  </a:ext>
                </a:extLst>
              </p:cNvPr>
              <p:cNvSpPr/>
              <p:nvPr/>
            </p:nvSpPr>
            <p:spPr>
              <a:xfrm>
                <a:off x="7262485" y="2431071"/>
                <a:ext cx="368504" cy="929679"/>
              </a:xfrm>
              <a:custGeom>
                <a:avLst/>
                <a:gdLst>
                  <a:gd name="connsiteX0" fmla="*/ 1765 w 368504"/>
                  <a:gd name="connsiteY0" fmla="*/ 43405 h 929679"/>
                  <a:gd name="connsiteX1" fmla="*/ 52173 w 368504"/>
                  <a:gd name="connsiteY1" fmla="*/ 404318 h 929679"/>
                  <a:gd name="connsiteX2" fmla="*/ 32386 w 368504"/>
                  <a:gd name="connsiteY2" fmla="*/ 700688 h 929679"/>
                  <a:gd name="connsiteX3" fmla="*/ 26593 w 368504"/>
                  <a:gd name="connsiteY3" fmla="*/ 905202 h 929679"/>
                  <a:gd name="connsiteX4" fmla="*/ 62706 w 368504"/>
                  <a:gd name="connsiteY4" fmla="*/ 933199 h 929679"/>
                  <a:gd name="connsiteX5" fmla="*/ 370267 w 368504"/>
                  <a:gd name="connsiteY5" fmla="*/ 813653 h 929679"/>
                  <a:gd name="connsiteX6" fmla="*/ 347396 w 368504"/>
                  <a:gd name="connsiteY6" fmla="*/ 507674 h 929679"/>
                  <a:gd name="connsiteX7" fmla="*/ 320762 w 368504"/>
                  <a:gd name="connsiteY7" fmla="*/ 179598 h 929679"/>
                  <a:gd name="connsiteX8" fmla="*/ 313390 w 368504"/>
                  <a:gd name="connsiteY8" fmla="*/ 42500 h 929679"/>
                  <a:gd name="connsiteX9" fmla="*/ 202644 w 368504"/>
                  <a:gd name="connsiteY9" fmla="*/ 163708 h 929679"/>
                  <a:gd name="connsiteX10" fmla="*/ 13653 w 368504"/>
                  <a:gd name="connsiteY10" fmla="*/ 8374 h 929679"/>
                  <a:gd name="connsiteX11" fmla="*/ 1765 w 368504"/>
                  <a:gd name="connsiteY11" fmla="*/ 43405 h 92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8504" h="929679">
                    <a:moveTo>
                      <a:pt x="1765" y="43405"/>
                    </a:moveTo>
                    <a:cubicBezTo>
                      <a:pt x="1765" y="43405"/>
                      <a:pt x="48035" y="358240"/>
                      <a:pt x="52173" y="404318"/>
                    </a:cubicBezTo>
                    <a:cubicBezTo>
                      <a:pt x="60449" y="496095"/>
                      <a:pt x="33063" y="608455"/>
                      <a:pt x="32386" y="700688"/>
                    </a:cubicBezTo>
                    <a:cubicBezTo>
                      <a:pt x="32236" y="724521"/>
                      <a:pt x="31634" y="894536"/>
                      <a:pt x="26593" y="905202"/>
                    </a:cubicBezTo>
                    <a:cubicBezTo>
                      <a:pt x="25163" y="908383"/>
                      <a:pt x="23734" y="943336"/>
                      <a:pt x="62706" y="933199"/>
                    </a:cubicBezTo>
                    <a:cubicBezTo>
                      <a:pt x="150806" y="910197"/>
                      <a:pt x="371095" y="820385"/>
                      <a:pt x="370267" y="813653"/>
                    </a:cubicBezTo>
                    <a:cubicBezTo>
                      <a:pt x="369439" y="807221"/>
                      <a:pt x="353866" y="660510"/>
                      <a:pt x="347396" y="507674"/>
                    </a:cubicBezTo>
                    <a:cubicBezTo>
                      <a:pt x="343408" y="412793"/>
                      <a:pt x="328963" y="279626"/>
                      <a:pt x="320762" y="179598"/>
                    </a:cubicBezTo>
                    <a:cubicBezTo>
                      <a:pt x="314518" y="102273"/>
                      <a:pt x="313766" y="44163"/>
                      <a:pt x="313390" y="42500"/>
                    </a:cubicBezTo>
                    <a:cubicBezTo>
                      <a:pt x="297063" y="51201"/>
                      <a:pt x="281641" y="165829"/>
                      <a:pt x="202644" y="163708"/>
                    </a:cubicBezTo>
                    <a:cubicBezTo>
                      <a:pt x="117627" y="161440"/>
                      <a:pt x="26593" y="54755"/>
                      <a:pt x="13653" y="8374"/>
                    </a:cubicBezTo>
                    <a:cubicBezTo>
                      <a:pt x="3796" y="-7589"/>
                      <a:pt x="5451" y="45071"/>
                      <a:pt x="1765" y="434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41" name="Graphic 97">
                <a:extLst>
                  <a:ext uri="{FF2B5EF4-FFF2-40B4-BE49-F238E27FC236}">
                    <a16:creationId xmlns:a16="http://schemas.microsoft.com/office/drawing/2014/main" id="{DA4C3E74-BFCD-3106-827B-889928827E65}"/>
                  </a:ext>
                </a:extLst>
              </p:cNvPr>
              <p:cNvGrpSpPr/>
              <p:nvPr/>
            </p:nvGrpSpPr>
            <p:grpSpPr>
              <a:xfrm>
                <a:off x="6648094" y="2323395"/>
                <a:ext cx="1257846" cy="2905398"/>
                <a:chOff x="6648094" y="2323395"/>
                <a:chExt cx="1257846" cy="2905398"/>
              </a:xfrm>
              <a:solidFill>
                <a:srgbClr val="000000"/>
              </a:solidFill>
            </p:grpSpPr>
            <p:sp>
              <p:nvSpPr>
                <p:cNvPr id="49" name="Freeform 113">
                  <a:extLst>
                    <a:ext uri="{FF2B5EF4-FFF2-40B4-BE49-F238E27FC236}">
                      <a16:creationId xmlns:a16="http://schemas.microsoft.com/office/drawing/2014/main" id="{1077E38D-929C-6CAE-F1B7-1F562FFB5CE4}"/>
                    </a:ext>
                  </a:extLst>
                </p:cNvPr>
                <p:cNvSpPr/>
                <p:nvPr/>
              </p:nvSpPr>
              <p:spPr>
                <a:xfrm>
                  <a:off x="6648094" y="2323395"/>
                  <a:ext cx="1257846" cy="2905398"/>
                </a:xfrm>
                <a:custGeom>
                  <a:avLst/>
                  <a:gdLst>
                    <a:gd name="connsiteX0" fmla="*/ 1259567 w 1257846"/>
                    <a:gd name="connsiteY0" fmla="*/ 1040498 h 2905398"/>
                    <a:gd name="connsiteX1" fmla="*/ 1232859 w 1257846"/>
                    <a:gd name="connsiteY1" fmla="*/ 811390 h 2905398"/>
                    <a:gd name="connsiteX2" fmla="*/ 1254527 w 1257846"/>
                    <a:gd name="connsiteY2" fmla="*/ 769927 h 2905398"/>
                    <a:gd name="connsiteX3" fmla="*/ 1227517 w 1257846"/>
                    <a:gd name="connsiteY3" fmla="*/ 722789 h 2905398"/>
                    <a:gd name="connsiteX4" fmla="*/ 1100595 w 1257846"/>
                    <a:gd name="connsiteY4" fmla="*/ 162582 h 2905398"/>
                    <a:gd name="connsiteX5" fmla="*/ 960507 w 1257846"/>
                    <a:gd name="connsiteY5" fmla="*/ 102204 h 2905398"/>
                    <a:gd name="connsiteX6" fmla="*/ 880758 w 1257846"/>
                    <a:gd name="connsiteY6" fmla="*/ 50603 h 2905398"/>
                    <a:gd name="connsiteX7" fmla="*/ 876845 w 1257846"/>
                    <a:gd name="connsiteY7" fmla="*/ 24879 h 2905398"/>
                    <a:gd name="connsiteX8" fmla="*/ 900319 w 1257846"/>
                    <a:gd name="connsiteY8" fmla="*/ 112267 h 2905398"/>
                    <a:gd name="connsiteX9" fmla="*/ 901749 w 1257846"/>
                    <a:gd name="connsiteY9" fmla="*/ 97815 h 2905398"/>
                    <a:gd name="connsiteX10" fmla="*/ 912808 w 1257846"/>
                    <a:gd name="connsiteY10" fmla="*/ 96758 h 2905398"/>
                    <a:gd name="connsiteX11" fmla="*/ 908820 w 1257846"/>
                    <a:gd name="connsiteY11" fmla="*/ 122405 h 2905398"/>
                    <a:gd name="connsiteX12" fmla="*/ 906037 w 1257846"/>
                    <a:gd name="connsiteY12" fmla="*/ 152822 h 2905398"/>
                    <a:gd name="connsiteX13" fmla="*/ 743077 w 1257846"/>
                    <a:gd name="connsiteY13" fmla="*/ 234994 h 2905398"/>
                    <a:gd name="connsiteX14" fmla="*/ 634813 w 1257846"/>
                    <a:gd name="connsiteY14" fmla="*/ 82531 h 2905398"/>
                    <a:gd name="connsiteX15" fmla="*/ 669723 w 1257846"/>
                    <a:gd name="connsiteY15" fmla="*/ 69216 h 2905398"/>
                    <a:gd name="connsiteX16" fmla="*/ 682589 w 1257846"/>
                    <a:gd name="connsiteY16" fmla="*/ 87300 h 2905398"/>
                    <a:gd name="connsiteX17" fmla="*/ 691842 w 1257846"/>
                    <a:gd name="connsiteY17" fmla="*/ 5357 h 2905398"/>
                    <a:gd name="connsiteX18" fmla="*/ 688382 w 1257846"/>
                    <a:gd name="connsiteY18" fmla="*/ 9443 h 2905398"/>
                    <a:gd name="connsiteX19" fmla="*/ 678902 w 1257846"/>
                    <a:gd name="connsiteY19" fmla="*/ 46063 h 2905398"/>
                    <a:gd name="connsiteX20" fmla="*/ 569585 w 1257846"/>
                    <a:gd name="connsiteY20" fmla="*/ 64069 h 2905398"/>
                    <a:gd name="connsiteX21" fmla="*/ 330186 w 1257846"/>
                    <a:gd name="connsiteY21" fmla="*/ 208963 h 2905398"/>
                    <a:gd name="connsiteX22" fmla="*/ 331541 w 1257846"/>
                    <a:gd name="connsiteY22" fmla="*/ 368841 h 2905398"/>
                    <a:gd name="connsiteX23" fmla="*/ 311377 w 1257846"/>
                    <a:gd name="connsiteY23" fmla="*/ 530455 h 2905398"/>
                    <a:gd name="connsiteX24" fmla="*/ 303779 w 1257846"/>
                    <a:gd name="connsiteY24" fmla="*/ 718097 h 2905398"/>
                    <a:gd name="connsiteX25" fmla="*/ 303403 w 1257846"/>
                    <a:gd name="connsiteY25" fmla="*/ 792625 h 2905398"/>
                    <a:gd name="connsiteX26" fmla="*/ 341471 w 1257846"/>
                    <a:gd name="connsiteY26" fmla="*/ 792400 h 2905398"/>
                    <a:gd name="connsiteX27" fmla="*/ 380142 w 1257846"/>
                    <a:gd name="connsiteY27" fmla="*/ 954694 h 2905398"/>
                    <a:gd name="connsiteX28" fmla="*/ 405647 w 1257846"/>
                    <a:gd name="connsiteY28" fmla="*/ 1114192 h 2905398"/>
                    <a:gd name="connsiteX29" fmla="*/ 403391 w 1257846"/>
                    <a:gd name="connsiteY29" fmla="*/ 1202264 h 2905398"/>
                    <a:gd name="connsiteX30" fmla="*/ 277973 w 1257846"/>
                    <a:gd name="connsiteY30" fmla="*/ 1259920 h 2905398"/>
                    <a:gd name="connsiteX31" fmla="*/ 347114 w 1257846"/>
                    <a:gd name="connsiteY31" fmla="*/ 939336 h 2905398"/>
                    <a:gd name="connsiteX32" fmla="*/ 352306 w 1257846"/>
                    <a:gd name="connsiteY32" fmla="*/ 896662 h 2905398"/>
                    <a:gd name="connsiteX33" fmla="*/ 351026 w 1257846"/>
                    <a:gd name="connsiteY33" fmla="*/ 896965 h 2905398"/>
                    <a:gd name="connsiteX34" fmla="*/ 254425 w 1257846"/>
                    <a:gd name="connsiteY34" fmla="*/ 1249856 h 2905398"/>
                    <a:gd name="connsiteX35" fmla="*/ 270976 w 1257846"/>
                    <a:gd name="connsiteY35" fmla="*/ 1293211 h 2905398"/>
                    <a:gd name="connsiteX36" fmla="*/ 311302 w 1257846"/>
                    <a:gd name="connsiteY36" fmla="*/ 1295479 h 2905398"/>
                    <a:gd name="connsiteX37" fmla="*/ 398500 w 1257846"/>
                    <a:gd name="connsiteY37" fmla="*/ 1302669 h 2905398"/>
                    <a:gd name="connsiteX38" fmla="*/ 459064 w 1257846"/>
                    <a:gd name="connsiteY38" fmla="*/ 1407839 h 2905398"/>
                    <a:gd name="connsiteX39" fmla="*/ 214400 w 1257846"/>
                    <a:gd name="connsiteY39" fmla="*/ 2194960 h 2905398"/>
                    <a:gd name="connsiteX40" fmla="*/ 183553 w 1257846"/>
                    <a:gd name="connsiteY40" fmla="*/ 2326383 h 2905398"/>
                    <a:gd name="connsiteX41" fmla="*/ 183628 w 1257846"/>
                    <a:gd name="connsiteY41" fmla="*/ 2387973 h 2905398"/>
                    <a:gd name="connsiteX42" fmla="*/ 194989 w 1257846"/>
                    <a:gd name="connsiteY42" fmla="*/ 2399929 h 2905398"/>
                    <a:gd name="connsiteX43" fmla="*/ 151202 w 1257846"/>
                    <a:gd name="connsiteY43" fmla="*/ 2496927 h 2905398"/>
                    <a:gd name="connsiteX44" fmla="*/ 130963 w 1257846"/>
                    <a:gd name="connsiteY44" fmla="*/ 2533550 h 2905398"/>
                    <a:gd name="connsiteX45" fmla="*/ 99816 w 1257846"/>
                    <a:gd name="connsiteY45" fmla="*/ 2651884 h 2905398"/>
                    <a:gd name="connsiteX46" fmla="*/ 21948 w 1257846"/>
                    <a:gd name="connsiteY46" fmla="*/ 2805178 h 2905398"/>
                    <a:gd name="connsiteX47" fmla="*/ 1861 w 1257846"/>
                    <a:gd name="connsiteY47" fmla="*/ 2857913 h 2905398"/>
                    <a:gd name="connsiteX48" fmla="*/ 39478 w 1257846"/>
                    <a:gd name="connsiteY48" fmla="*/ 2907094 h 2905398"/>
                    <a:gd name="connsiteX49" fmla="*/ 183929 w 1257846"/>
                    <a:gd name="connsiteY49" fmla="*/ 2908531 h 2905398"/>
                    <a:gd name="connsiteX50" fmla="*/ 323942 w 1257846"/>
                    <a:gd name="connsiteY50" fmla="*/ 2872820 h 2905398"/>
                    <a:gd name="connsiteX51" fmla="*/ 324168 w 1257846"/>
                    <a:gd name="connsiteY51" fmla="*/ 2829617 h 2905398"/>
                    <a:gd name="connsiteX52" fmla="*/ 318299 w 1257846"/>
                    <a:gd name="connsiteY52" fmla="*/ 2793071 h 2905398"/>
                    <a:gd name="connsiteX53" fmla="*/ 321384 w 1257846"/>
                    <a:gd name="connsiteY53" fmla="*/ 2533321 h 2905398"/>
                    <a:gd name="connsiteX54" fmla="*/ 302274 w 1257846"/>
                    <a:gd name="connsiteY54" fmla="*/ 2525075 h 2905398"/>
                    <a:gd name="connsiteX55" fmla="*/ 298512 w 1257846"/>
                    <a:gd name="connsiteY55" fmla="*/ 2504493 h 2905398"/>
                    <a:gd name="connsiteX56" fmla="*/ 309798 w 1257846"/>
                    <a:gd name="connsiteY56" fmla="*/ 2482097 h 2905398"/>
                    <a:gd name="connsiteX57" fmla="*/ 329811 w 1257846"/>
                    <a:gd name="connsiteY57" fmla="*/ 2419524 h 2905398"/>
                    <a:gd name="connsiteX58" fmla="*/ 412193 w 1257846"/>
                    <a:gd name="connsiteY58" fmla="*/ 2411884 h 2905398"/>
                    <a:gd name="connsiteX59" fmla="*/ 417158 w 1257846"/>
                    <a:gd name="connsiteY59" fmla="*/ 2408478 h 2905398"/>
                    <a:gd name="connsiteX60" fmla="*/ 462224 w 1257846"/>
                    <a:gd name="connsiteY60" fmla="*/ 2400002 h 2905398"/>
                    <a:gd name="connsiteX61" fmla="*/ 478174 w 1257846"/>
                    <a:gd name="connsiteY61" fmla="*/ 2393120 h 2905398"/>
                    <a:gd name="connsiteX62" fmla="*/ 625484 w 1257846"/>
                    <a:gd name="connsiteY62" fmla="*/ 1937175 h 2905398"/>
                    <a:gd name="connsiteX63" fmla="*/ 854049 w 1257846"/>
                    <a:gd name="connsiteY63" fmla="*/ 1276944 h 2905398"/>
                    <a:gd name="connsiteX64" fmla="*/ 871203 w 1257846"/>
                    <a:gd name="connsiteY64" fmla="*/ 1526631 h 2905398"/>
                    <a:gd name="connsiteX65" fmla="*/ 904608 w 1257846"/>
                    <a:gd name="connsiteY65" fmla="*/ 1888071 h 2905398"/>
                    <a:gd name="connsiteX66" fmla="*/ 916796 w 1257846"/>
                    <a:gd name="connsiteY66" fmla="*/ 2261844 h 2905398"/>
                    <a:gd name="connsiteX67" fmla="*/ 941172 w 1257846"/>
                    <a:gd name="connsiteY67" fmla="*/ 2372689 h 2905398"/>
                    <a:gd name="connsiteX68" fmla="*/ 942225 w 1257846"/>
                    <a:gd name="connsiteY68" fmla="*/ 2372915 h 2905398"/>
                    <a:gd name="connsiteX69" fmla="*/ 925071 w 1257846"/>
                    <a:gd name="connsiteY69" fmla="*/ 2459701 h 2905398"/>
                    <a:gd name="connsiteX70" fmla="*/ 904532 w 1257846"/>
                    <a:gd name="connsiteY70" fmla="*/ 2524846 h 2905398"/>
                    <a:gd name="connsiteX71" fmla="*/ 899868 w 1257846"/>
                    <a:gd name="connsiteY71" fmla="*/ 2535061 h 2905398"/>
                    <a:gd name="connsiteX72" fmla="*/ 869774 w 1257846"/>
                    <a:gd name="connsiteY72" fmla="*/ 2577281 h 2905398"/>
                    <a:gd name="connsiteX73" fmla="*/ 888281 w 1257846"/>
                    <a:gd name="connsiteY73" fmla="*/ 2676323 h 2905398"/>
                    <a:gd name="connsiteX74" fmla="*/ 917096 w 1257846"/>
                    <a:gd name="connsiteY74" fmla="*/ 2751379 h 2905398"/>
                    <a:gd name="connsiteX75" fmla="*/ 922288 w 1257846"/>
                    <a:gd name="connsiteY75" fmla="*/ 2808278 h 2905398"/>
                    <a:gd name="connsiteX76" fmla="*/ 910326 w 1257846"/>
                    <a:gd name="connsiteY76" fmla="*/ 2833928 h 2905398"/>
                    <a:gd name="connsiteX77" fmla="*/ 945009 w 1257846"/>
                    <a:gd name="connsiteY77" fmla="*/ 2897562 h 2905398"/>
                    <a:gd name="connsiteX78" fmla="*/ 1123918 w 1257846"/>
                    <a:gd name="connsiteY78" fmla="*/ 2910725 h 2905398"/>
                    <a:gd name="connsiteX79" fmla="*/ 1237072 w 1257846"/>
                    <a:gd name="connsiteY79" fmla="*/ 2878114 h 2905398"/>
                    <a:gd name="connsiteX80" fmla="*/ 1231730 w 1257846"/>
                    <a:gd name="connsiteY80" fmla="*/ 2842023 h 2905398"/>
                    <a:gd name="connsiteX81" fmla="*/ 1221046 w 1257846"/>
                    <a:gd name="connsiteY81" fmla="*/ 2813576 h 2905398"/>
                    <a:gd name="connsiteX82" fmla="*/ 1181322 w 1257846"/>
                    <a:gd name="connsiteY82" fmla="*/ 2753500 h 2905398"/>
                    <a:gd name="connsiteX83" fmla="*/ 1091642 w 1257846"/>
                    <a:gd name="connsiteY83" fmla="*/ 2511379 h 2905398"/>
                    <a:gd name="connsiteX84" fmla="*/ 1062150 w 1257846"/>
                    <a:gd name="connsiteY84" fmla="*/ 2461593 h 2905398"/>
                    <a:gd name="connsiteX85" fmla="*/ 1075617 w 1257846"/>
                    <a:gd name="connsiteY85" fmla="*/ 2391453 h 2905398"/>
                    <a:gd name="connsiteX86" fmla="*/ 1077498 w 1257846"/>
                    <a:gd name="connsiteY86" fmla="*/ 2391077 h 2905398"/>
                    <a:gd name="connsiteX87" fmla="*/ 1145285 w 1257846"/>
                    <a:gd name="connsiteY87" fmla="*/ 2378364 h 2905398"/>
                    <a:gd name="connsiteX88" fmla="*/ 1161460 w 1257846"/>
                    <a:gd name="connsiteY88" fmla="*/ 2339775 h 2905398"/>
                    <a:gd name="connsiteX89" fmla="*/ 1163191 w 1257846"/>
                    <a:gd name="connsiteY89" fmla="*/ 2073293 h 2905398"/>
                    <a:gd name="connsiteX90" fmla="*/ 1158451 w 1257846"/>
                    <a:gd name="connsiteY90" fmla="*/ 1296539 h 2905398"/>
                    <a:gd name="connsiteX91" fmla="*/ 1230150 w 1257846"/>
                    <a:gd name="connsiteY91" fmla="*/ 1281861 h 2905398"/>
                    <a:gd name="connsiteX92" fmla="*/ 1241135 w 1257846"/>
                    <a:gd name="connsiteY92" fmla="*/ 1192049 h 2905398"/>
                    <a:gd name="connsiteX93" fmla="*/ 1259567 w 1257846"/>
                    <a:gd name="connsiteY93" fmla="*/ 1040498 h 2905398"/>
                    <a:gd name="connsiteX94" fmla="*/ 207854 w 1257846"/>
                    <a:gd name="connsiteY94" fmla="*/ 2502528 h 2905398"/>
                    <a:gd name="connsiteX95" fmla="*/ 281810 w 1257846"/>
                    <a:gd name="connsiteY95" fmla="*/ 2515842 h 2905398"/>
                    <a:gd name="connsiteX96" fmla="*/ 271503 w 1257846"/>
                    <a:gd name="connsiteY96" fmla="*/ 2597180 h 2905398"/>
                    <a:gd name="connsiteX97" fmla="*/ 155115 w 1257846"/>
                    <a:gd name="connsiteY97" fmla="*/ 2602175 h 2905398"/>
                    <a:gd name="connsiteX98" fmla="*/ 207854 w 1257846"/>
                    <a:gd name="connsiteY98" fmla="*/ 2502528 h 2905398"/>
                    <a:gd name="connsiteX99" fmla="*/ 297685 w 1257846"/>
                    <a:gd name="connsiteY99" fmla="*/ 2874180 h 2905398"/>
                    <a:gd name="connsiteX100" fmla="*/ 122537 w 1257846"/>
                    <a:gd name="connsiteY100" fmla="*/ 2887347 h 2905398"/>
                    <a:gd name="connsiteX101" fmla="*/ 30299 w 1257846"/>
                    <a:gd name="connsiteY101" fmla="*/ 2881066 h 2905398"/>
                    <a:gd name="connsiteX102" fmla="*/ 24506 w 1257846"/>
                    <a:gd name="connsiteY102" fmla="*/ 2820462 h 2905398"/>
                    <a:gd name="connsiteX103" fmla="*/ 60995 w 1257846"/>
                    <a:gd name="connsiteY103" fmla="*/ 2844975 h 2905398"/>
                    <a:gd name="connsiteX104" fmla="*/ 60995 w 1257846"/>
                    <a:gd name="connsiteY104" fmla="*/ 2844975 h 2905398"/>
                    <a:gd name="connsiteX105" fmla="*/ 303854 w 1257846"/>
                    <a:gd name="connsiteY105" fmla="*/ 2837183 h 2905398"/>
                    <a:gd name="connsiteX106" fmla="*/ 297685 w 1257846"/>
                    <a:gd name="connsiteY106" fmla="*/ 2874180 h 2905398"/>
                    <a:gd name="connsiteX107" fmla="*/ 298663 w 1257846"/>
                    <a:gd name="connsiteY107" fmla="*/ 2549588 h 2905398"/>
                    <a:gd name="connsiteX108" fmla="*/ 300695 w 1257846"/>
                    <a:gd name="connsiteY108" fmla="*/ 2549362 h 2905398"/>
                    <a:gd name="connsiteX109" fmla="*/ 332745 w 1257846"/>
                    <a:gd name="connsiteY109" fmla="*/ 2580610 h 2905398"/>
                    <a:gd name="connsiteX110" fmla="*/ 299566 w 1257846"/>
                    <a:gd name="connsiteY110" fmla="*/ 2718997 h 2905398"/>
                    <a:gd name="connsiteX111" fmla="*/ 295653 w 1257846"/>
                    <a:gd name="connsiteY111" fmla="*/ 2810398 h 2905398"/>
                    <a:gd name="connsiteX112" fmla="*/ 227491 w 1257846"/>
                    <a:gd name="connsiteY112" fmla="*/ 2841343 h 2905398"/>
                    <a:gd name="connsiteX113" fmla="*/ 47829 w 1257846"/>
                    <a:gd name="connsiteY113" fmla="*/ 2808581 h 2905398"/>
                    <a:gd name="connsiteX114" fmla="*/ 76945 w 1257846"/>
                    <a:gd name="connsiteY114" fmla="*/ 2754106 h 2905398"/>
                    <a:gd name="connsiteX115" fmla="*/ 121559 w 1257846"/>
                    <a:gd name="connsiteY115" fmla="*/ 2632514 h 2905398"/>
                    <a:gd name="connsiteX116" fmla="*/ 130888 w 1257846"/>
                    <a:gd name="connsiteY116" fmla="*/ 2539904 h 2905398"/>
                    <a:gd name="connsiteX117" fmla="*/ 153835 w 1257846"/>
                    <a:gd name="connsiteY117" fmla="*/ 2602703 h 2905398"/>
                    <a:gd name="connsiteX118" fmla="*/ 147816 w 1257846"/>
                    <a:gd name="connsiteY118" fmla="*/ 2605352 h 2905398"/>
                    <a:gd name="connsiteX119" fmla="*/ 147816 w 1257846"/>
                    <a:gd name="connsiteY119" fmla="*/ 2605352 h 2905398"/>
                    <a:gd name="connsiteX120" fmla="*/ 136380 w 1257846"/>
                    <a:gd name="connsiteY120" fmla="*/ 2619350 h 2905398"/>
                    <a:gd name="connsiteX121" fmla="*/ 137885 w 1257846"/>
                    <a:gd name="connsiteY121" fmla="*/ 2617835 h 2905398"/>
                    <a:gd name="connsiteX122" fmla="*/ 136606 w 1257846"/>
                    <a:gd name="connsiteY122" fmla="*/ 2616398 h 2905398"/>
                    <a:gd name="connsiteX123" fmla="*/ 268268 w 1257846"/>
                    <a:gd name="connsiteY123" fmla="*/ 2611178 h 2905398"/>
                    <a:gd name="connsiteX124" fmla="*/ 287754 w 1257846"/>
                    <a:gd name="connsiteY124" fmla="*/ 2617004 h 2905398"/>
                    <a:gd name="connsiteX125" fmla="*/ 289710 w 1257846"/>
                    <a:gd name="connsiteY125" fmla="*/ 2604975 h 2905398"/>
                    <a:gd name="connsiteX126" fmla="*/ 298663 w 1257846"/>
                    <a:gd name="connsiteY126" fmla="*/ 2549588 h 2905398"/>
                    <a:gd name="connsiteX127" fmla="*/ 286174 w 1257846"/>
                    <a:gd name="connsiteY127" fmla="*/ 2494507 h 2905398"/>
                    <a:gd name="connsiteX128" fmla="*/ 211615 w 1257846"/>
                    <a:gd name="connsiteY128" fmla="*/ 2482249 h 2905398"/>
                    <a:gd name="connsiteX129" fmla="*/ 211615 w 1257846"/>
                    <a:gd name="connsiteY129" fmla="*/ 2482249 h 2905398"/>
                    <a:gd name="connsiteX130" fmla="*/ 178964 w 1257846"/>
                    <a:gd name="connsiteY130" fmla="*/ 2484971 h 2905398"/>
                    <a:gd name="connsiteX131" fmla="*/ 210262 w 1257846"/>
                    <a:gd name="connsiteY131" fmla="*/ 2391302 h 2905398"/>
                    <a:gd name="connsiteX132" fmla="*/ 213722 w 1257846"/>
                    <a:gd name="connsiteY132" fmla="*/ 2382372 h 2905398"/>
                    <a:gd name="connsiteX133" fmla="*/ 324920 w 1257846"/>
                    <a:gd name="connsiteY133" fmla="*/ 2397656 h 2905398"/>
                    <a:gd name="connsiteX134" fmla="*/ 286174 w 1257846"/>
                    <a:gd name="connsiteY134" fmla="*/ 2494507 h 2905398"/>
                    <a:gd name="connsiteX135" fmla="*/ 1231278 w 1257846"/>
                    <a:gd name="connsiteY135" fmla="*/ 741099 h 2905398"/>
                    <a:gd name="connsiteX136" fmla="*/ 1232106 w 1257846"/>
                    <a:gd name="connsiteY136" fmla="*/ 741099 h 2905398"/>
                    <a:gd name="connsiteX137" fmla="*/ 1233987 w 1257846"/>
                    <a:gd name="connsiteY137" fmla="*/ 742311 h 2905398"/>
                    <a:gd name="connsiteX138" fmla="*/ 1236093 w 1257846"/>
                    <a:gd name="connsiteY138" fmla="*/ 794292 h 2905398"/>
                    <a:gd name="connsiteX139" fmla="*/ 1154087 w 1257846"/>
                    <a:gd name="connsiteY139" fmla="*/ 806398 h 2905398"/>
                    <a:gd name="connsiteX140" fmla="*/ 1144307 w 1257846"/>
                    <a:gd name="connsiteY140" fmla="*/ 768641 h 2905398"/>
                    <a:gd name="connsiteX141" fmla="*/ 1224959 w 1257846"/>
                    <a:gd name="connsiteY141" fmla="*/ 746851 h 2905398"/>
                    <a:gd name="connsiteX142" fmla="*/ 1231278 w 1257846"/>
                    <a:gd name="connsiteY142" fmla="*/ 741099 h 2905398"/>
                    <a:gd name="connsiteX143" fmla="*/ 898890 w 1257846"/>
                    <a:gd name="connsiteY143" fmla="*/ 78145 h 2905398"/>
                    <a:gd name="connsiteX144" fmla="*/ 889561 w 1257846"/>
                    <a:gd name="connsiteY144" fmla="*/ 76405 h 2905398"/>
                    <a:gd name="connsiteX145" fmla="*/ 882488 w 1257846"/>
                    <a:gd name="connsiteY145" fmla="*/ 57338 h 2905398"/>
                    <a:gd name="connsiteX146" fmla="*/ 916193 w 1257846"/>
                    <a:gd name="connsiteY146" fmla="*/ 65658 h 2905398"/>
                    <a:gd name="connsiteX147" fmla="*/ 972244 w 1257846"/>
                    <a:gd name="connsiteY147" fmla="*/ 188155 h 2905398"/>
                    <a:gd name="connsiteX148" fmla="*/ 946212 w 1257846"/>
                    <a:gd name="connsiteY148" fmla="*/ 178775 h 2905398"/>
                    <a:gd name="connsiteX149" fmla="*/ 939817 w 1257846"/>
                    <a:gd name="connsiteY149" fmla="*/ 179836 h 2905398"/>
                    <a:gd name="connsiteX150" fmla="*/ 898890 w 1257846"/>
                    <a:gd name="connsiteY150" fmla="*/ 78145 h 2905398"/>
                    <a:gd name="connsiteX151" fmla="*/ 611717 w 1257846"/>
                    <a:gd name="connsiteY151" fmla="*/ 42431 h 2905398"/>
                    <a:gd name="connsiteX152" fmla="*/ 675516 w 1257846"/>
                    <a:gd name="connsiteY152" fmla="*/ 55746 h 2905398"/>
                    <a:gd name="connsiteX153" fmla="*/ 673184 w 1257846"/>
                    <a:gd name="connsiteY153" fmla="*/ 61875 h 2905398"/>
                    <a:gd name="connsiteX154" fmla="*/ 655429 w 1257846"/>
                    <a:gd name="connsiteY154" fmla="*/ 64147 h 2905398"/>
                    <a:gd name="connsiteX155" fmla="*/ 633384 w 1257846"/>
                    <a:gd name="connsiteY155" fmla="*/ 67173 h 2905398"/>
                    <a:gd name="connsiteX156" fmla="*/ 614952 w 1257846"/>
                    <a:gd name="connsiteY156" fmla="*/ 102658 h 2905398"/>
                    <a:gd name="connsiteX157" fmla="*/ 612318 w 1257846"/>
                    <a:gd name="connsiteY157" fmla="*/ 141472 h 2905398"/>
                    <a:gd name="connsiteX158" fmla="*/ 559729 w 1257846"/>
                    <a:gd name="connsiteY158" fmla="*/ 181879 h 2905398"/>
                    <a:gd name="connsiteX159" fmla="*/ 611717 w 1257846"/>
                    <a:gd name="connsiteY159" fmla="*/ 42431 h 2905398"/>
                    <a:gd name="connsiteX160" fmla="*/ 324544 w 1257846"/>
                    <a:gd name="connsiteY160" fmla="*/ 773407 h 2905398"/>
                    <a:gd name="connsiteX161" fmla="*/ 316343 w 1257846"/>
                    <a:gd name="connsiteY161" fmla="*/ 774393 h 2905398"/>
                    <a:gd name="connsiteX162" fmla="*/ 305961 w 1257846"/>
                    <a:gd name="connsiteY162" fmla="*/ 724226 h 2905398"/>
                    <a:gd name="connsiteX163" fmla="*/ 418061 w 1257846"/>
                    <a:gd name="connsiteY163" fmla="*/ 711440 h 2905398"/>
                    <a:gd name="connsiteX164" fmla="*/ 418061 w 1257846"/>
                    <a:gd name="connsiteY164" fmla="*/ 711440 h 2905398"/>
                    <a:gd name="connsiteX165" fmla="*/ 523014 w 1257846"/>
                    <a:gd name="connsiteY165" fmla="*/ 720218 h 2905398"/>
                    <a:gd name="connsiteX166" fmla="*/ 542275 w 1257846"/>
                    <a:gd name="connsiteY166" fmla="*/ 766070 h 2905398"/>
                    <a:gd name="connsiteX167" fmla="*/ 483892 w 1257846"/>
                    <a:gd name="connsiteY167" fmla="*/ 759261 h 2905398"/>
                    <a:gd name="connsiteX168" fmla="*/ 483666 w 1257846"/>
                    <a:gd name="connsiteY168" fmla="*/ 759109 h 2905398"/>
                    <a:gd name="connsiteX169" fmla="*/ 391955 w 1257846"/>
                    <a:gd name="connsiteY169" fmla="*/ 762512 h 2905398"/>
                    <a:gd name="connsiteX170" fmla="*/ 389322 w 1257846"/>
                    <a:gd name="connsiteY170" fmla="*/ 761300 h 2905398"/>
                    <a:gd name="connsiteX171" fmla="*/ 324544 w 1257846"/>
                    <a:gd name="connsiteY171" fmla="*/ 773407 h 2905398"/>
                    <a:gd name="connsiteX172" fmla="*/ 583654 w 1257846"/>
                    <a:gd name="connsiteY172" fmla="*/ 1331570 h 2905398"/>
                    <a:gd name="connsiteX173" fmla="*/ 573573 w 1257846"/>
                    <a:gd name="connsiteY173" fmla="*/ 1319844 h 2905398"/>
                    <a:gd name="connsiteX174" fmla="*/ 561534 w 1257846"/>
                    <a:gd name="connsiteY174" fmla="*/ 1314321 h 2905398"/>
                    <a:gd name="connsiteX175" fmla="*/ 561234 w 1257846"/>
                    <a:gd name="connsiteY175" fmla="*/ 1326047 h 2905398"/>
                    <a:gd name="connsiteX176" fmla="*/ 564544 w 1257846"/>
                    <a:gd name="connsiteY176" fmla="*/ 1415634 h 2905398"/>
                    <a:gd name="connsiteX177" fmla="*/ 530388 w 1257846"/>
                    <a:gd name="connsiteY177" fmla="*/ 1288596 h 2905398"/>
                    <a:gd name="connsiteX178" fmla="*/ 522563 w 1257846"/>
                    <a:gd name="connsiteY178" fmla="*/ 1420928 h 2905398"/>
                    <a:gd name="connsiteX179" fmla="*/ 493598 w 1257846"/>
                    <a:gd name="connsiteY179" fmla="*/ 1333159 h 2905398"/>
                    <a:gd name="connsiteX180" fmla="*/ 487880 w 1257846"/>
                    <a:gd name="connsiteY180" fmla="*/ 1298734 h 2905398"/>
                    <a:gd name="connsiteX181" fmla="*/ 487880 w 1257846"/>
                    <a:gd name="connsiteY181" fmla="*/ 1298734 h 2905398"/>
                    <a:gd name="connsiteX182" fmla="*/ 502626 w 1257846"/>
                    <a:gd name="connsiteY182" fmla="*/ 1414042 h 2905398"/>
                    <a:gd name="connsiteX183" fmla="*/ 502550 w 1257846"/>
                    <a:gd name="connsiteY183" fmla="*/ 1414042 h 2905398"/>
                    <a:gd name="connsiteX184" fmla="*/ 495554 w 1257846"/>
                    <a:gd name="connsiteY184" fmla="*/ 1410562 h 2905398"/>
                    <a:gd name="connsiteX185" fmla="*/ 438977 w 1257846"/>
                    <a:gd name="connsiteY185" fmla="*/ 1273464 h 2905398"/>
                    <a:gd name="connsiteX186" fmla="*/ 454475 w 1257846"/>
                    <a:gd name="connsiteY186" fmla="*/ 1385746 h 2905398"/>
                    <a:gd name="connsiteX187" fmla="*/ 416406 w 1257846"/>
                    <a:gd name="connsiteY187" fmla="*/ 1220197 h 2905398"/>
                    <a:gd name="connsiteX188" fmla="*/ 426337 w 1257846"/>
                    <a:gd name="connsiteY188" fmla="*/ 1204684 h 2905398"/>
                    <a:gd name="connsiteX189" fmla="*/ 426563 w 1257846"/>
                    <a:gd name="connsiteY189" fmla="*/ 1202113 h 2905398"/>
                    <a:gd name="connsiteX190" fmla="*/ 397748 w 1257846"/>
                    <a:gd name="connsiteY190" fmla="*/ 961884 h 2905398"/>
                    <a:gd name="connsiteX191" fmla="*/ 355315 w 1257846"/>
                    <a:gd name="connsiteY191" fmla="*/ 789448 h 2905398"/>
                    <a:gd name="connsiteX192" fmla="*/ 478926 w 1257846"/>
                    <a:gd name="connsiteY192" fmla="*/ 773710 h 2905398"/>
                    <a:gd name="connsiteX193" fmla="*/ 509698 w 1257846"/>
                    <a:gd name="connsiteY193" fmla="*/ 775450 h 2905398"/>
                    <a:gd name="connsiteX194" fmla="*/ 514212 w 1257846"/>
                    <a:gd name="connsiteY194" fmla="*/ 1129250 h 2905398"/>
                    <a:gd name="connsiteX195" fmla="*/ 583654 w 1257846"/>
                    <a:gd name="connsiteY195" fmla="*/ 1331570 h 2905398"/>
                    <a:gd name="connsiteX196" fmla="*/ 640531 w 1257846"/>
                    <a:gd name="connsiteY196" fmla="*/ 727329 h 2905398"/>
                    <a:gd name="connsiteX197" fmla="*/ 629321 w 1257846"/>
                    <a:gd name="connsiteY197" fmla="*/ 1001680 h 2905398"/>
                    <a:gd name="connsiteX198" fmla="*/ 630525 w 1257846"/>
                    <a:gd name="connsiteY198" fmla="*/ 1140674 h 2905398"/>
                    <a:gd name="connsiteX199" fmla="*/ 624432 w 1257846"/>
                    <a:gd name="connsiteY199" fmla="*/ 1159438 h 2905398"/>
                    <a:gd name="connsiteX200" fmla="*/ 545509 w 1257846"/>
                    <a:gd name="connsiteY200" fmla="*/ 1174042 h 2905398"/>
                    <a:gd name="connsiteX201" fmla="*/ 518199 w 1257846"/>
                    <a:gd name="connsiteY201" fmla="*/ 776662 h 2905398"/>
                    <a:gd name="connsiteX202" fmla="*/ 540845 w 1257846"/>
                    <a:gd name="connsiteY202" fmla="*/ 778176 h 2905398"/>
                    <a:gd name="connsiteX203" fmla="*/ 557773 w 1257846"/>
                    <a:gd name="connsiteY203" fmla="*/ 749271 h 2905398"/>
                    <a:gd name="connsiteX204" fmla="*/ 532870 w 1257846"/>
                    <a:gd name="connsiteY204" fmla="*/ 710154 h 2905398"/>
                    <a:gd name="connsiteX205" fmla="*/ 525121 w 1257846"/>
                    <a:gd name="connsiteY205" fmla="*/ 308839 h 2905398"/>
                    <a:gd name="connsiteX206" fmla="*/ 512407 w 1257846"/>
                    <a:gd name="connsiteY206" fmla="*/ 707051 h 2905398"/>
                    <a:gd name="connsiteX207" fmla="*/ 317848 w 1257846"/>
                    <a:gd name="connsiteY207" fmla="*/ 716963 h 2905398"/>
                    <a:gd name="connsiteX208" fmla="*/ 347717 w 1257846"/>
                    <a:gd name="connsiteY208" fmla="*/ 401603 h 2905398"/>
                    <a:gd name="connsiteX209" fmla="*/ 333497 w 1257846"/>
                    <a:gd name="connsiteY209" fmla="*/ 267302 h 2905398"/>
                    <a:gd name="connsiteX210" fmla="*/ 562437 w 1257846"/>
                    <a:gd name="connsiteY210" fmla="*/ 77842 h 2905398"/>
                    <a:gd name="connsiteX211" fmla="*/ 538513 w 1257846"/>
                    <a:gd name="connsiteY211" fmla="*/ 188536 h 2905398"/>
                    <a:gd name="connsiteX212" fmla="*/ 552582 w 1257846"/>
                    <a:gd name="connsiteY212" fmla="*/ 232648 h 2905398"/>
                    <a:gd name="connsiteX213" fmla="*/ 562437 w 1257846"/>
                    <a:gd name="connsiteY213" fmla="*/ 226744 h 2905398"/>
                    <a:gd name="connsiteX214" fmla="*/ 605923 w 1257846"/>
                    <a:gd name="connsiteY214" fmla="*/ 168863 h 2905398"/>
                    <a:gd name="connsiteX215" fmla="*/ 610437 w 1257846"/>
                    <a:gd name="connsiteY215" fmla="*/ 192016 h 2905398"/>
                    <a:gd name="connsiteX216" fmla="*/ 641735 w 1257846"/>
                    <a:gd name="connsiteY216" fmla="*/ 411512 h 2905398"/>
                    <a:gd name="connsiteX217" fmla="*/ 640531 w 1257846"/>
                    <a:gd name="connsiteY217" fmla="*/ 727329 h 2905398"/>
                    <a:gd name="connsiteX218" fmla="*/ 657234 w 1257846"/>
                    <a:gd name="connsiteY218" fmla="*/ 1026954 h 2905398"/>
                    <a:gd name="connsiteX219" fmla="*/ 665585 w 1257846"/>
                    <a:gd name="connsiteY219" fmla="*/ 750634 h 2905398"/>
                    <a:gd name="connsiteX220" fmla="*/ 681610 w 1257846"/>
                    <a:gd name="connsiteY220" fmla="*/ 569953 h 2905398"/>
                    <a:gd name="connsiteX221" fmla="*/ 654526 w 1257846"/>
                    <a:gd name="connsiteY221" fmla="*/ 306190 h 2905398"/>
                    <a:gd name="connsiteX222" fmla="*/ 640231 w 1257846"/>
                    <a:gd name="connsiteY222" fmla="*/ 208963 h 2905398"/>
                    <a:gd name="connsiteX223" fmla="*/ 628194 w 1257846"/>
                    <a:gd name="connsiteY223" fmla="*/ 152973 h 2905398"/>
                    <a:gd name="connsiteX224" fmla="*/ 627516 w 1257846"/>
                    <a:gd name="connsiteY224" fmla="*/ 139884 h 2905398"/>
                    <a:gd name="connsiteX225" fmla="*/ 920707 w 1257846"/>
                    <a:gd name="connsiteY225" fmla="*/ 178321 h 2905398"/>
                    <a:gd name="connsiteX226" fmla="*/ 938764 w 1257846"/>
                    <a:gd name="connsiteY226" fmla="*/ 438980 h 2905398"/>
                    <a:gd name="connsiteX227" fmla="*/ 973748 w 1257846"/>
                    <a:gd name="connsiteY227" fmla="*/ 908543 h 2905398"/>
                    <a:gd name="connsiteX228" fmla="*/ 657234 w 1257846"/>
                    <a:gd name="connsiteY228" fmla="*/ 1026954 h 2905398"/>
                    <a:gd name="connsiteX229" fmla="*/ 940269 w 1257846"/>
                    <a:gd name="connsiteY229" fmla="*/ 2450018 h 2905398"/>
                    <a:gd name="connsiteX230" fmla="*/ 946814 w 1257846"/>
                    <a:gd name="connsiteY230" fmla="*/ 2432691 h 2905398"/>
                    <a:gd name="connsiteX231" fmla="*/ 960507 w 1257846"/>
                    <a:gd name="connsiteY231" fmla="*/ 2375412 h 2905398"/>
                    <a:gd name="connsiteX232" fmla="*/ 1058765 w 1257846"/>
                    <a:gd name="connsiteY232" fmla="*/ 2378364 h 2905398"/>
                    <a:gd name="connsiteX233" fmla="*/ 1049585 w 1257846"/>
                    <a:gd name="connsiteY233" fmla="*/ 2457281 h 2905398"/>
                    <a:gd name="connsiteX234" fmla="*/ 1001736 w 1257846"/>
                    <a:gd name="connsiteY234" fmla="*/ 2451832 h 2905398"/>
                    <a:gd name="connsiteX235" fmla="*/ 1001736 w 1257846"/>
                    <a:gd name="connsiteY235" fmla="*/ 2451832 h 2905398"/>
                    <a:gd name="connsiteX236" fmla="*/ 936883 w 1257846"/>
                    <a:gd name="connsiteY236" fmla="*/ 2457052 h 2905398"/>
                    <a:gd name="connsiteX237" fmla="*/ 940269 w 1257846"/>
                    <a:gd name="connsiteY237" fmla="*/ 2450018 h 2905398"/>
                    <a:gd name="connsiteX238" fmla="*/ 1201636 w 1257846"/>
                    <a:gd name="connsiteY238" fmla="*/ 2881823 h 2905398"/>
                    <a:gd name="connsiteX239" fmla="*/ 958100 w 1257846"/>
                    <a:gd name="connsiteY239" fmla="*/ 2876071 h 2905398"/>
                    <a:gd name="connsiteX240" fmla="*/ 930112 w 1257846"/>
                    <a:gd name="connsiteY240" fmla="*/ 2831885 h 2905398"/>
                    <a:gd name="connsiteX241" fmla="*/ 933046 w 1257846"/>
                    <a:gd name="connsiteY241" fmla="*/ 2834309 h 2905398"/>
                    <a:gd name="connsiteX242" fmla="*/ 984357 w 1257846"/>
                    <a:gd name="connsiteY242" fmla="*/ 2849515 h 2905398"/>
                    <a:gd name="connsiteX243" fmla="*/ 1213523 w 1257846"/>
                    <a:gd name="connsiteY243" fmla="*/ 2852922 h 2905398"/>
                    <a:gd name="connsiteX244" fmla="*/ 1201636 w 1257846"/>
                    <a:gd name="connsiteY244" fmla="*/ 2881823 h 2905398"/>
                    <a:gd name="connsiteX245" fmla="*/ 1069147 w 1257846"/>
                    <a:gd name="connsiteY245" fmla="*/ 2489209 h 2905398"/>
                    <a:gd name="connsiteX246" fmla="*/ 1072306 w 1257846"/>
                    <a:gd name="connsiteY246" fmla="*/ 2517357 h 2905398"/>
                    <a:gd name="connsiteX247" fmla="*/ 1064482 w 1257846"/>
                    <a:gd name="connsiteY247" fmla="*/ 2586285 h 2905398"/>
                    <a:gd name="connsiteX248" fmla="*/ 932821 w 1257846"/>
                    <a:gd name="connsiteY248" fmla="*/ 2603386 h 2905398"/>
                    <a:gd name="connsiteX249" fmla="*/ 1062827 w 1257846"/>
                    <a:gd name="connsiteY249" fmla="*/ 2600132 h 2905398"/>
                    <a:gd name="connsiteX250" fmla="*/ 1079454 w 1257846"/>
                    <a:gd name="connsiteY250" fmla="*/ 2605049 h 2905398"/>
                    <a:gd name="connsiteX251" fmla="*/ 1081560 w 1257846"/>
                    <a:gd name="connsiteY251" fmla="*/ 2591808 h 2905398"/>
                    <a:gd name="connsiteX252" fmla="*/ 1090664 w 1257846"/>
                    <a:gd name="connsiteY252" fmla="*/ 2519249 h 2905398"/>
                    <a:gd name="connsiteX253" fmla="*/ 1110376 w 1257846"/>
                    <a:gd name="connsiteY253" fmla="*/ 2651052 h 2905398"/>
                    <a:gd name="connsiteX254" fmla="*/ 1163491 w 1257846"/>
                    <a:gd name="connsiteY254" fmla="*/ 2770221 h 2905398"/>
                    <a:gd name="connsiteX255" fmla="*/ 1198702 w 1257846"/>
                    <a:gd name="connsiteY255" fmla="*/ 2826591 h 2905398"/>
                    <a:gd name="connsiteX256" fmla="*/ 950426 w 1257846"/>
                    <a:gd name="connsiteY256" fmla="*/ 2822579 h 2905398"/>
                    <a:gd name="connsiteX257" fmla="*/ 944106 w 1257846"/>
                    <a:gd name="connsiteY257" fmla="*/ 2817207 h 2905398"/>
                    <a:gd name="connsiteX258" fmla="*/ 930262 w 1257846"/>
                    <a:gd name="connsiteY258" fmla="*/ 2731178 h 2905398"/>
                    <a:gd name="connsiteX259" fmla="*/ 902350 w 1257846"/>
                    <a:gd name="connsiteY259" fmla="*/ 2548228 h 2905398"/>
                    <a:gd name="connsiteX260" fmla="*/ 909874 w 1257846"/>
                    <a:gd name="connsiteY260" fmla="*/ 2543307 h 2905398"/>
                    <a:gd name="connsiteX261" fmla="*/ 909874 w 1257846"/>
                    <a:gd name="connsiteY261" fmla="*/ 2543307 h 2905398"/>
                    <a:gd name="connsiteX262" fmla="*/ 909874 w 1257846"/>
                    <a:gd name="connsiteY262" fmla="*/ 2543307 h 2905398"/>
                    <a:gd name="connsiteX263" fmla="*/ 909874 w 1257846"/>
                    <a:gd name="connsiteY263" fmla="*/ 2543307 h 2905398"/>
                    <a:gd name="connsiteX264" fmla="*/ 934777 w 1257846"/>
                    <a:gd name="connsiteY264" fmla="*/ 2594154 h 2905398"/>
                    <a:gd name="connsiteX265" fmla="*/ 931240 w 1257846"/>
                    <a:gd name="connsiteY265" fmla="*/ 2477937 h 2905398"/>
                    <a:gd name="connsiteX266" fmla="*/ 1069147 w 1257846"/>
                    <a:gd name="connsiteY266" fmla="*/ 2489209 h 2905398"/>
                    <a:gd name="connsiteX267" fmla="*/ 1035366 w 1257846"/>
                    <a:gd name="connsiteY267" fmla="*/ 1154447 h 2905398"/>
                    <a:gd name="connsiteX268" fmla="*/ 989924 w 1257846"/>
                    <a:gd name="connsiteY268" fmla="*/ 840672 h 2905398"/>
                    <a:gd name="connsiteX269" fmla="*/ 961334 w 1257846"/>
                    <a:gd name="connsiteY269" fmla="*/ 427553 h 2905398"/>
                    <a:gd name="connsiteX270" fmla="*/ 948996 w 1257846"/>
                    <a:gd name="connsiteY270" fmla="*/ 201777 h 2905398"/>
                    <a:gd name="connsiteX271" fmla="*/ 984281 w 1257846"/>
                    <a:gd name="connsiteY271" fmla="*/ 232116 h 2905398"/>
                    <a:gd name="connsiteX272" fmla="*/ 964193 w 1257846"/>
                    <a:gd name="connsiteY272" fmla="*/ 109619 h 2905398"/>
                    <a:gd name="connsiteX273" fmla="*/ 1102100 w 1257846"/>
                    <a:gd name="connsiteY273" fmla="*/ 185584 h 2905398"/>
                    <a:gd name="connsiteX274" fmla="*/ 1210363 w 1257846"/>
                    <a:gd name="connsiteY274" fmla="*/ 730658 h 2905398"/>
                    <a:gd name="connsiteX275" fmla="*/ 1139266 w 1257846"/>
                    <a:gd name="connsiteY275" fmla="*/ 749119 h 2905398"/>
                    <a:gd name="connsiteX276" fmla="*/ 1081034 w 1257846"/>
                    <a:gd name="connsiteY276" fmla="*/ 446469 h 2905398"/>
                    <a:gd name="connsiteX277" fmla="*/ 1105787 w 1257846"/>
                    <a:gd name="connsiteY277" fmla="*/ 344627 h 2905398"/>
                    <a:gd name="connsiteX278" fmla="*/ 1106162 w 1257846"/>
                    <a:gd name="connsiteY278" fmla="*/ 332672 h 2905398"/>
                    <a:gd name="connsiteX279" fmla="*/ 1103680 w 1257846"/>
                    <a:gd name="connsiteY279" fmla="*/ 333126 h 2905398"/>
                    <a:gd name="connsiteX280" fmla="*/ 1089535 w 1257846"/>
                    <a:gd name="connsiteY280" fmla="*/ 365283 h 2905398"/>
                    <a:gd name="connsiteX281" fmla="*/ 1078100 w 1257846"/>
                    <a:gd name="connsiteY281" fmla="*/ 418398 h 2905398"/>
                    <a:gd name="connsiteX282" fmla="*/ 1070200 w 1257846"/>
                    <a:gd name="connsiteY282" fmla="*/ 344099 h 2905398"/>
                    <a:gd name="connsiteX283" fmla="*/ 1068320 w 1257846"/>
                    <a:gd name="connsiteY283" fmla="*/ 343796 h 2905398"/>
                    <a:gd name="connsiteX284" fmla="*/ 1096758 w 1257846"/>
                    <a:gd name="connsiteY284" fmla="*/ 695627 h 2905398"/>
                    <a:gd name="connsiteX285" fmla="*/ 1215554 w 1257846"/>
                    <a:gd name="connsiteY285" fmla="*/ 1218076 h 2905398"/>
                    <a:gd name="connsiteX286" fmla="*/ 1035366 w 1257846"/>
                    <a:gd name="connsiteY286" fmla="*/ 1154447 h 2905398"/>
                    <a:gd name="connsiteX287" fmla="*/ 1233911 w 1257846"/>
                    <a:gd name="connsiteY287" fmla="*/ 1142868 h 2905398"/>
                    <a:gd name="connsiteX288" fmla="*/ 1156570 w 1257846"/>
                    <a:gd name="connsiteY288" fmla="*/ 815779 h 2905398"/>
                    <a:gd name="connsiteX289" fmla="*/ 1225560 w 1257846"/>
                    <a:gd name="connsiteY289" fmla="*/ 812298 h 2905398"/>
                    <a:gd name="connsiteX290" fmla="*/ 1233911 w 1257846"/>
                    <a:gd name="connsiteY290" fmla="*/ 1142868 h 2905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</a:cxnLst>
                  <a:rect l="l" t="t" r="r" b="b"/>
                  <a:pathLst>
                    <a:path w="1257846" h="2905398">
                      <a:moveTo>
                        <a:pt x="1259567" y="1040498"/>
                      </a:moveTo>
                      <a:cubicBezTo>
                        <a:pt x="1260545" y="962641"/>
                        <a:pt x="1245122" y="886901"/>
                        <a:pt x="1232859" y="811390"/>
                      </a:cubicBezTo>
                      <a:cubicBezTo>
                        <a:pt x="1256031" y="812675"/>
                        <a:pt x="1256708" y="788994"/>
                        <a:pt x="1254527" y="769927"/>
                      </a:cubicBezTo>
                      <a:cubicBezTo>
                        <a:pt x="1255279" y="751314"/>
                        <a:pt x="1255354" y="714846"/>
                        <a:pt x="1227517" y="722789"/>
                      </a:cubicBezTo>
                      <a:cubicBezTo>
                        <a:pt x="1163491" y="560114"/>
                        <a:pt x="1214124" y="297113"/>
                        <a:pt x="1100595" y="162582"/>
                      </a:cubicBezTo>
                      <a:cubicBezTo>
                        <a:pt x="1062902" y="124600"/>
                        <a:pt x="1000682" y="136027"/>
                        <a:pt x="960507" y="102204"/>
                      </a:cubicBezTo>
                      <a:cubicBezTo>
                        <a:pt x="940420" y="59832"/>
                        <a:pt x="923416" y="56503"/>
                        <a:pt x="880758" y="50603"/>
                      </a:cubicBezTo>
                      <a:cubicBezTo>
                        <a:pt x="878200" y="42206"/>
                        <a:pt x="878952" y="33350"/>
                        <a:pt x="876845" y="24879"/>
                      </a:cubicBezTo>
                      <a:cubicBezTo>
                        <a:pt x="864883" y="43491"/>
                        <a:pt x="877522" y="108333"/>
                        <a:pt x="900319" y="112267"/>
                      </a:cubicBezTo>
                      <a:cubicBezTo>
                        <a:pt x="907165" y="111510"/>
                        <a:pt x="904005" y="101598"/>
                        <a:pt x="901749" y="97815"/>
                      </a:cubicBezTo>
                      <a:cubicBezTo>
                        <a:pt x="905360" y="97135"/>
                        <a:pt x="909122" y="96680"/>
                        <a:pt x="912808" y="96758"/>
                      </a:cubicBezTo>
                      <a:cubicBezTo>
                        <a:pt x="907541" y="103489"/>
                        <a:pt x="908896" y="113934"/>
                        <a:pt x="908820" y="122405"/>
                      </a:cubicBezTo>
                      <a:cubicBezTo>
                        <a:pt x="908670" y="132620"/>
                        <a:pt x="907692" y="142758"/>
                        <a:pt x="906037" y="152822"/>
                      </a:cubicBezTo>
                      <a:cubicBezTo>
                        <a:pt x="897460" y="236808"/>
                        <a:pt x="816282" y="294538"/>
                        <a:pt x="743077" y="234994"/>
                      </a:cubicBezTo>
                      <a:cubicBezTo>
                        <a:pt x="694475" y="200262"/>
                        <a:pt x="631654" y="145710"/>
                        <a:pt x="634813" y="82531"/>
                      </a:cubicBezTo>
                      <a:cubicBezTo>
                        <a:pt x="644896" y="78825"/>
                        <a:pt x="655955" y="74588"/>
                        <a:pt x="669723" y="69216"/>
                      </a:cubicBezTo>
                      <a:cubicBezTo>
                        <a:pt x="662802" y="79431"/>
                        <a:pt x="669647" y="96529"/>
                        <a:pt x="682589" y="87300"/>
                      </a:cubicBezTo>
                      <a:cubicBezTo>
                        <a:pt x="695152" y="72545"/>
                        <a:pt x="701171" y="22152"/>
                        <a:pt x="691842" y="5357"/>
                      </a:cubicBezTo>
                      <a:cubicBezTo>
                        <a:pt x="690337" y="5811"/>
                        <a:pt x="689209" y="7171"/>
                        <a:pt x="688382" y="9443"/>
                      </a:cubicBezTo>
                      <a:cubicBezTo>
                        <a:pt x="685974" y="22001"/>
                        <a:pt x="683341" y="32899"/>
                        <a:pt x="678902" y="46063"/>
                      </a:cubicBezTo>
                      <a:cubicBezTo>
                        <a:pt x="641961" y="34033"/>
                        <a:pt x="589598" y="18598"/>
                        <a:pt x="569585" y="64069"/>
                      </a:cubicBezTo>
                      <a:cubicBezTo>
                        <a:pt x="475315" y="70731"/>
                        <a:pt x="367202" y="114008"/>
                        <a:pt x="330186" y="208963"/>
                      </a:cubicBezTo>
                      <a:cubicBezTo>
                        <a:pt x="309347" y="260264"/>
                        <a:pt x="323791" y="316254"/>
                        <a:pt x="331541" y="368841"/>
                      </a:cubicBezTo>
                      <a:cubicBezTo>
                        <a:pt x="338538" y="423696"/>
                        <a:pt x="319804" y="476885"/>
                        <a:pt x="311377" y="530455"/>
                      </a:cubicBezTo>
                      <a:cubicBezTo>
                        <a:pt x="300619" y="592119"/>
                        <a:pt x="295127" y="656056"/>
                        <a:pt x="303779" y="718097"/>
                      </a:cubicBezTo>
                      <a:cubicBezTo>
                        <a:pt x="272331" y="728996"/>
                        <a:pt x="284669" y="774770"/>
                        <a:pt x="303403" y="792625"/>
                      </a:cubicBezTo>
                      <a:cubicBezTo>
                        <a:pt x="314914" y="800724"/>
                        <a:pt x="329058" y="794820"/>
                        <a:pt x="341471" y="792400"/>
                      </a:cubicBezTo>
                      <a:cubicBezTo>
                        <a:pt x="347867" y="851342"/>
                        <a:pt x="360356" y="894545"/>
                        <a:pt x="380142" y="954694"/>
                      </a:cubicBezTo>
                      <a:cubicBezTo>
                        <a:pt x="391503" y="1007355"/>
                        <a:pt x="400005" y="1060548"/>
                        <a:pt x="405647" y="1114192"/>
                      </a:cubicBezTo>
                      <a:cubicBezTo>
                        <a:pt x="409033" y="1144002"/>
                        <a:pt x="413773" y="1173285"/>
                        <a:pt x="403391" y="1202264"/>
                      </a:cubicBezTo>
                      <a:cubicBezTo>
                        <a:pt x="357572" y="1211042"/>
                        <a:pt x="314538" y="1230789"/>
                        <a:pt x="277973" y="1259920"/>
                      </a:cubicBezTo>
                      <a:cubicBezTo>
                        <a:pt x="265484" y="1147634"/>
                        <a:pt x="327628" y="1047307"/>
                        <a:pt x="347114" y="939336"/>
                      </a:cubicBezTo>
                      <a:cubicBezTo>
                        <a:pt x="349823" y="925338"/>
                        <a:pt x="352230" y="910885"/>
                        <a:pt x="352306" y="896662"/>
                      </a:cubicBezTo>
                      <a:cubicBezTo>
                        <a:pt x="351929" y="896285"/>
                        <a:pt x="351177" y="896436"/>
                        <a:pt x="351026" y="896965"/>
                      </a:cubicBezTo>
                      <a:cubicBezTo>
                        <a:pt x="325823" y="1014242"/>
                        <a:pt x="245998" y="1125238"/>
                        <a:pt x="254425" y="1249856"/>
                      </a:cubicBezTo>
                      <a:cubicBezTo>
                        <a:pt x="257735" y="1263323"/>
                        <a:pt x="251566" y="1292531"/>
                        <a:pt x="270976" y="1293211"/>
                      </a:cubicBezTo>
                      <a:cubicBezTo>
                        <a:pt x="285196" y="1298128"/>
                        <a:pt x="297159" y="1295025"/>
                        <a:pt x="311302" y="1295479"/>
                      </a:cubicBezTo>
                      <a:cubicBezTo>
                        <a:pt x="338011" y="1295328"/>
                        <a:pt x="371791" y="1299262"/>
                        <a:pt x="398500" y="1302669"/>
                      </a:cubicBezTo>
                      <a:cubicBezTo>
                        <a:pt x="404519" y="1335202"/>
                        <a:pt x="422500" y="1401333"/>
                        <a:pt x="459064" y="1407839"/>
                      </a:cubicBezTo>
                      <a:cubicBezTo>
                        <a:pt x="393084" y="1671295"/>
                        <a:pt x="283239" y="1931954"/>
                        <a:pt x="214400" y="2194960"/>
                      </a:cubicBezTo>
                      <a:cubicBezTo>
                        <a:pt x="202286" y="2240959"/>
                        <a:pt x="192280" y="2283712"/>
                        <a:pt x="183553" y="2326383"/>
                      </a:cubicBezTo>
                      <a:cubicBezTo>
                        <a:pt x="183553" y="2338944"/>
                        <a:pt x="163014" y="2388047"/>
                        <a:pt x="183628" y="2387973"/>
                      </a:cubicBezTo>
                      <a:cubicBezTo>
                        <a:pt x="184456" y="2394782"/>
                        <a:pt x="191829" y="2398643"/>
                        <a:pt x="194989" y="2399929"/>
                      </a:cubicBezTo>
                      <a:cubicBezTo>
                        <a:pt x="181447" y="2432613"/>
                        <a:pt x="163089" y="2463787"/>
                        <a:pt x="151202" y="2496927"/>
                      </a:cubicBezTo>
                      <a:cubicBezTo>
                        <a:pt x="139691" y="2505402"/>
                        <a:pt x="131942" y="2519171"/>
                        <a:pt x="130963" y="2533550"/>
                      </a:cubicBezTo>
                      <a:cubicBezTo>
                        <a:pt x="95377" y="2558366"/>
                        <a:pt x="108619" y="2615719"/>
                        <a:pt x="99816" y="2651884"/>
                      </a:cubicBezTo>
                      <a:cubicBezTo>
                        <a:pt x="93046" y="2711583"/>
                        <a:pt x="36092" y="2749111"/>
                        <a:pt x="21948" y="2805178"/>
                      </a:cubicBezTo>
                      <a:cubicBezTo>
                        <a:pt x="3591" y="2816147"/>
                        <a:pt x="1258" y="2836577"/>
                        <a:pt x="1861" y="2857913"/>
                      </a:cubicBezTo>
                      <a:cubicBezTo>
                        <a:pt x="732" y="2882352"/>
                        <a:pt x="9384" y="2907700"/>
                        <a:pt x="39478" y="2907094"/>
                      </a:cubicBezTo>
                      <a:cubicBezTo>
                        <a:pt x="87854" y="2911786"/>
                        <a:pt x="134124" y="2911634"/>
                        <a:pt x="183929" y="2908531"/>
                      </a:cubicBezTo>
                      <a:cubicBezTo>
                        <a:pt x="220494" y="2901799"/>
                        <a:pt x="312506" y="2910500"/>
                        <a:pt x="323942" y="2872820"/>
                      </a:cubicBezTo>
                      <a:cubicBezTo>
                        <a:pt x="327779" y="2858748"/>
                        <a:pt x="324544" y="2843915"/>
                        <a:pt x="324168" y="2829617"/>
                      </a:cubicBezTo>
                      <a:cubicBezTo>
                        <a:pt x="323115" y="2817662"/>
                        <a:pt x="325446" y="2802906"/>
                        <a:pt x="318299" y="2793071"/>
                      </a:cubicBezTo>
                      <a:cubicBezTo>
                        <a:pt x="294675" y="2727243"/>
                        <a:pt x="403391" y="2556929"/>
                        <a:pt x="321384" y="2533321"/>
                      </a:cubicBezTo>
                      <a:cubicBezTo>
                        <a:pt x="316268" y="2528858"/>
                        <a:pt x="308594" y="2527495"/>
                        <a:pt x="302274" y="2525075"/>
                      </a:cubicBezTo>
                      <a:cubicBezTo>
                        <a:pt x="302876" y="2518037"/>
                        <a:pt x="302500" y="2510548"/>
                        <a:pt x="298512" y="2504493"/>
                      </a:cubicBezTo>
                      <a:cubicBezTo>
                        <a:pt x="306713" y="2502528"/>
                        <a:pt x="308518" y="2489663"/>
                        <a:pt x="309798" y="2482097"/>
                      </a:cubicBezTo>
                      <a:cubicBezTo>
                        <a:pt x="315666" y="2461216"/>
                        <a:pt x="316795" y="2437608"/>
                        <a:pt x="329811" y="2419524"/>
                      </a:cubicBezTo>
                      <a:cubicBezTo>
                        <a:pt x="357873" y="2419602"/>
                        <a:pt x="384507" y="2412637"/>
                        <a:pt x="412193" y="2411884"/>
                      </a:cubicBezTo>
                      <a:cubicBezTo>
                        <a:pt x="414375" y="2411884"/>
                        <a:pt x="416331" y="2410521"/>
                        <a:pt x="417158" y="2408478"/>
                      </a:cubicBezTo>
                      <a:cubicBezTo>
                        <a:pt x="432507" y="2407949"/>
                        <a:pt x="447704" y="2405149"/>
                        <a:pt x="462224" y="2400002"/>
                      </a:cubicBezTo>
                      <a:cubicBezTo>
                        <a:pt x="468243" y="2402954"/>
                        <a:pt x="476444" y="2399851"/>
                        <a:pt x="478174" y="2393120"/>
                      </a:cubicBezTo>
                      <a:cubicBezTo>
                        <a:pt x="526024" y="2242699"/>
                        <a:pt x="574776" y="2089106"/>
                        <a:pt x="625484" y="1937175"/>
                      </a:cubicBezTo>
                      <a:cubicBezTo>
                        <a:pt x="703052" y="1715636"/>
                        <a:pt x="768958" y="1494626"/>
                        <a:pt x="854049" y="1276944"/>
                      </a:cubicBezTo>
                      <a:cubicBezTo>
                        <a:pt x="858338" y="1358810"/>
                        <a:pt x="862175" y="1445670"/>
                        <a:pt x="871203" y="1526631"/>
                      </a:cubicBezTo>
                      <a:cubicBezTo>
                        <a:pt x="889410" y="1646479"/>
                        <a:pt x="901824" y="1766479"/>
                        <a:pt x="904608" y="1888071"/>
                      </a:cubicBezTo>
                      <a:cubicBezTo>
                        <a:pt x="909573" y="2011928"/>
                        <a:pt x="908971" y="2138589"/>
                        <a:pt x="916796" y="2261844"/>
                      </a:cubicBezTo>
                      <a:cubicBezTo>
                        <a:pt x="921008" y="2280985"/>
                        <a:pt x="915516" y="2382147"/>
                        <a:pt x="941172" y="2372689"/>
                      </a:cubicBezTo>
                      <a:cubicBezTo>
                        <a:pt x="941547" y="2372767"/>
                        <a:pt x="941849" y="2372841"/>
                        <a:pt x="942225" y="2372915"/>
                      </a:cubicBezTo>
                      <a:cubicBezTo>
                        <a:pt x="939140" y="2403560"/>
                        <a:pt x="936206" y="2431479"/>
                        <a:pt x="925071" y="2459701"/>
                      </a:cubicBezTo>
                      <a:cubicBezTo>
                        <a:pt x="897009" y="2466588"/>
                        <a:pt x="897384" y="2501619"/>
                        <a:pt x="904532" y="2524846"/>
                      </a:cubicBezTo>
                      <a:cubicBezTo>
                        <a:pt x="901673" y="2527421"/>
                        <a:pt x="898814" y="2531052"/>
                        <a:pt x="899868" y="2535061"/>
                      </a:cubicBezTo>
                      <a:cubicBezTo>
                        <a:pt x="878802" y="2537104"/>
                        <a:pt x="867516" y="2555794"/>
                        <a:pt x="869774" y="2577281"/>
                      </a:cubicBezTo>
                      <a:cubicBezTo>
                        <a:pt x="873159" y="2605278"/>
                        <a:pt x="869774" y="2650749"/>
                        <a:pt x="888281" y="2676323"/>
                      </a:cubicBezTo>
                      <a:cubicBezTo>
                        <a:pt x="896331" y="2701973"/>
                        <a:pt x="911905" y="2724746"/>
                        <a:pt x="917096" y="2751379"/>
                      </a:cubicBezTo>
                      <a:cubicBezTo>
                        <a:pt x="920557" y="2770373"/>
                        <a:pt x="919429" y="2789288"/>
                        <a:pt x="922288" y="2808278"/>
                      </a:cubicBezTo>
                      <a:cubicBezTo>
                        <a:pt x="913334" y="2813424"/>
                        <a:pt x="911453" y="2824471"/>
                        <a:pt x="910326" y="2833928"/>
                      </a:cubicBezTo>
                      <a:cubicBezTo>
                        <a:pt x="904757" y="2857610"/>
                        <a:pt x="914689" y="2895290"/>
                        <a:pt x="945009" y="2897562"/>
                      </a:cubicBezTo>
                      <a:cubicBezTo>
                        <a:pt x="998501" y="2904297"/>
                        <a:pt x="1068996" y="2910651"/>
                        <a:pt x="1123918" y="2910725"/>
                      </a:cubicBezTo>
                      <a:cubicBezTo>
                        <a:pt x="1157924" y="2908080"/>
                        <a:pt x="1224357" y="2915040"/>
                        <a:pt x="1237072" y="2878114"/>
                      </a:cubicBezTo>
                      <a:cubicBezTo>
                        <a:pt x="1238877" y="2866163"/>
                        <a:pt x="1234363" y="2853601"/>
                        <a:pt x="1231730" y="2842023"/>
                      </a:cubicBezTo>
                      <a:cubicBezTo>
                        <a:pt x="1229322" y="2836651"/>
                        <a:pt x="1227893" y="2815770"/>
                        <a:pt x="1221046" y="2813576"/>
                      </a:cubicBezTo>
                      <a:cubicBezTo>
                        <a:pt x="1214501" y="2789894"/>
                        <a:pt x="1197498" y="2771130"/>
                        <a:pt x="1181322" y="2753500"/>
                      </a:cubicBezTo>
                      <a:cubicBezTo>
                        <a:pt x="1085247" y="2665657"/>
                        <a:pt x="1176507" y="2528404"/>
                        <a:pt x="1091642" y="2511379"/>
                      </a:cubicBezTo>
                      <a:cubicBezTo>
                        <a:pt x="1095780" y="2489966"/>
                        <a:pt x="1082463" y="2468479"/>
                        <a:pt x="1062150" y="2461593"/>
                      </a:cubicBezTo>
                      <a:cubicBezTo>
                        <a:pt x="1064257" y="2438288"/>
                        <a:pt x="1066890" y="2413624"/>
                        <a:pt x="1075617" y="2391453"/>
                      </a:cubicBezTo>
                      <a:cubicBezTo>
                        <a:pt x="1075843" y="2392133"/>
                        <a:pt x="1078476" y="2392059"/>
                        <a:pt x="1077498" y="2391077"/>
                      </a:cubicBezTo>
                      <a:cubicBezTo>
                        <a:pt x="1088407" y="2390545"/>
                        <a:pt x="1146263" y="2389410"/>
                        <a:pt x="1145285" y="2378364"/>
                      </a:cubicBezTo>
                      <a:cubicBezTo>
                        <a:pt x="1163416" y="2374732"/>
                        <a:pt x="1164319" y="2354756"/>
                        <a:pt x="1161460" y="2339775"/>
                      </a:cubicBezTo>
                      <a:cubicBezTo>
                        <a:pt x="1165448" y="2260104"/>
                        <a:pt x="1164469" y="2157657"/>
                        <a:pt x="1163191" y="2073293"/>
                      </a:cubicBezTo>
                      <a:cubicBezTo>
                        <a:pt x="1159730" y="1820126"/>
                        <a:pt x="1165899" y="1546152"/>
                        <a:pt x="1158451" y="1296539"/>
                      </a:cubicBezTo>
                      <a:cubicBezTo>
                        <a:pt x="1183128" y="1296466"/>
                        <a:pt x="1206527" y="1287761"/>
                        <a:pt x="1230150" y="1281861"/>
                      </a:cubicBezTo>
                      <a:cubicBezTo>
                        <a:pt x="1261900" y="1288367"/>
                        <a:pt x="1240607" y="1208013"/>
                        <a:pt x="1241135" y="1192049"/>
                      </a:cubicBezTo>
                      <a:cubicBezTo>
                        <a:pt x="1265812" y="1154897"/>
                        <a:pt x="1257235" y="1091947"/>
                        <a:pt x="1259567" y="1040498"/>
                      </a:cubicBezTo>
                      <a:close/>
                      <a:moveTo>
                        <a:pt x="207854" y="2502528"/>
                      </a:moveTo>
                      <a:cubicBezTo>
                        <a:pt x="225986" y="2503662"/>
                        <a:pt x="259089" y="2504493"/>
                        <a:pt x="281810" y="2515842"/>
                      </a:cubicBezTo>
                      <a:cubicBezTo>
                        <a:pt x="283465" y="2540584"/>
                        <a:pt x="273684" y="2571455"/>
                        <a:pt x="271503" y="2597180"/>
                      </a:cubicBezTo>
                      <a:cubicBezTo>
                        <a:pt x="233358" y="2587116"/>
                        <a:pt x="191904" y="2587042"/>
                        <a:pt x="155115" y="2602175"/>
                      </a:cubicBezTo>
                      <a:cubicBezTo>
                        <a:pt x="149397" y="2548302"/>
                        <a:pt x="132694" y="2502830"/>
                        <a:pt x="207854" y="2502528"/>
                      </a:cubicBezTo>
                      <a:close/>
                      <a:moveTo>
                        <a:pt x="297685" y="2874180"/>
                      </a:moveTo>
                      <a:cubicBezTo>
                        <a:pt x="241334" y="2883867"/>
                        <a:pt x="177760" y="2886364"/>
                        <a:pt x="122537" y="2887347"/>
                      </a:cubicBezTo>
                      <a:cubicBezTo>
                        <a:pt x="91089" y="2886213"/>
                        <a:pt x="58813" y="2887953"/>
                        <a:pt x="30299" y="2881066"/>
                      </a:cubicBezTo>
                      <a:cubicBezTo>
                        <a:pt x="18111" y="2867448"/>
                        <a:pt x="20669" y="2838240"/>
                        <a:pt x="24506" y="2820462"/>
                      </a:cubicBezTo>
                      <a:cubicBezTo>
                        <a:pt x="31804" y="2834231"/>
                        <a:pt x="47227" y="2839832"/>
                        <a:pt x="60995" y="2844975"/>
                      </a:cubicBezTo>
                      <a:lnTo>
                        <a:pt x="60995" y="2844975"/>
                      </a:lnTo>
                      <a:cubicBezTo>
                        <a:pt x="136907" y="2873880"/>
                        <a:pt x="232832" y="2881066"/>
                        <a:pt x="303854" y="2837183"/>
                      </a:cubicBezTo>
                      <a:cubicBezTo>
                        <a:pt x="303328" y="2849364"/>
                        <a:pt x="311528" y="2867297"/>
                        <a:pt x="297685" y="2874180"/>
                      </a:cubicBezTo>
                      <a:close/>
                      <a:moveTo>
                        <a:pt x="298663" y="2549588"/>
                      </a:moveTo>
                      <a:cubicBezTo>
                        <a:pt x="299340" y="2549588"/>
                        <a:pt x="300017" y="2549514"/>
                        <a:pt x="300695" y="2549362"/>
                      </a:cubicBezTo>
                      <a:cubicBezTo>
                        <a:pt x="305961" y="2570321"/>
                        <a:pt x="331315" y="2532793"/>
                        <a:pt x="332745" y="2580610"/>
                      </a:cubicBezTo>
                      <a:cubicBezTo>
                        <a:pt x="331842" y="2628730"/>
                        <a:pt x="309722" y="2672617"/>
                        <a:pt x="299566" y="2718997"/>
                      </a:cubicBezTo>
                      <a:cubicBezTo>
                        <a:pt x="289560" y="2748959"/>
                        <a:pt x="299491" y="2780436"/>
                        <a:pt x="295653" y="2810398"/>
                      </a:cubicBezTo>
                      <a:cubicBezTo>
                        <a:pt x="287378" y="2833474"/>
                        <a:pt x="249308" y="2835971"/>
                        <a:pt x="227491" y="2841343"/>
                      </a:cubicBezTo>
                      <a:cubicBezTo>
                        <a:pt x="167829" y="2850044"/>
                        <a:pt x="97710" y="2842858"/>
                        <a:pt x="47829" y="2808581"/>
                      </a:cubicBezTo>
                      <a:cubicBezTo>
                        <a:pt x="50010" y="2789211"/>
                        <a:pt x="68368" y="2770295"/>
                        <a:pt x="76945" y="2754106"/>
                      </a:cubicBezTo>
                      <a:cubicBezTo>
                        <a:pt x="101772" y="2717409"/>
                        <a:pt x="123064" y="2677760"/>
                        <a:pt x="121559" y="2632514"/>
                      </a:cubicBezTo>
                      <a:cubicBezTo>
                        <a:pt x="124644" y="2603460"/>
                        <a:pt x="117422" y="2565780"/>
                        <a:pt x="130888" y="2539904"/>
                      </a:cubicBezTo>
                      <a:cubicBezTo>
                        <a:pt x="133146" y="2562300"/>
                        <a:pt x="141120" y="2584168"/>
                        <a:pt x="153835" y="2602703"/>
                      </a:cubicBezTo>
                      <a:cubicBezTo>
                        <a:pt x="151879" y="2603763"/>
                        <a:pt x="149848" y="2604595"/>
                        <a:pt x="147816" y="2605352"/>
                      </a:cubicBezTo>
                      <a:lnTo>
                        <a:pt x="147816" y="2605352"/>
                      </a:lnTo>
                      <a:cubicBezTo>
                        <a:pt x="142324" y="2606564"/>
                        <a:pt x="126450" y="2615035"/>
                        <a:pt x="136380" y="2619350"/>
                      </a:cubicBezTo>
                      <a:cubicBezTo>
                        <a:pt x="137810" y="2619350"/>
                        <a:pt x="139616" y="2618138"/>
                        <a:pt x="137885" y="2617835"/>
                      </a:cubicBezTo>
                      <a:cubicBezTo>
                        <a:pt x="136983" y="2617381"/>
                        <a:pt x="136531" y="2616927"/>
                        <a:pt x="136606" y="2616398"/>
                      </a:cubicBezTo>
                      <a:cubicBezTo>
                        <a:pt x="175277" y="2598011"/>
                        <a:pt x="227114" y="2597560"/>
                        <a:pt x="268268" y="2611178"/>
                      </a:cubicBezTo>
                      <a:cubicBezTo>
                        <a:pt x="260594" y="2624268"/>
                        <a:pt x="287077" y="2632591"/>
                        <a:pt x="287754" y="2617004"/>
                      </a:cubicBezTo>
                      <a:cubicBezTo>
                        <a:pt x="301522" y="2620861"/>
                        <a:pt x="299415" y="2609512"/>
                        <a:pt x="289710" y="2604975"/>
                      </a:cubicBezTo>
                      <a:cubicBezTo>
                        <a:pt x="292644" y="2586285"/>
                        <a:pt x="295653" y="2568200"/>
                        <a:pt x="298663" y="2549588"/>
                      </a:cubicBezTo>
                      <a:close/>
                      <a:moveTo>
                        <a:pt x="286174" y="2494507"/>
                      </a:moveTo>
                      <a:cubicBezTo>
                        <a:pt x="259541" y="2486261"/>
                        <a:pt x="235164" y="2482249"/>
                        <a:pt x="211615" y="2482249"/>
                      </a:cubicBezTo>
                      <a:lnTo>
                        <a:pt x="211615" y="2482249"/>
                      </a:lnTo>
                      <a:cubicBezTo>
                        <a:pt x="200707" y="2482249"/>
                        <a:pt x="189798" y="2483157"/>
                        <a:pt x="178964" y="2484971"/>
                      </a:cubicBezTo>
                      <a:cubicBezTo>
                        <a:pt x="190174" y="2455390"/>
                        <a:pt x="203264" y="2420887"/>
                        <a:pt x="210262" y="2391302"/>
                      </a:cubicBezTo>
                      <a:cubicBezTo>
                        <a:pt x="212218" y="2388956"/>
                        <a:pt x="214325" y="2386233"/>
                        <a:pt x="213722" y="2382372"/>
                      </a:cubicBezTo>
                      <a:cubicBezTo>
                        <a:pt x="251114" y="2388047"/>
                        <a:pt x="287679" y="2392588"/>
                        <a:pt x="324920" y="2397656"/>
                      </a:cubicBezTo>
                      <a:cubicBezTo>
                        <a:pt x="308518" y="2427999"/>
                        <a:pt x="292419" y="2460610"/>
                        <a:pt x="286174" y="2494507"/>
                      </a:cubicBezTo>
                      <a:close/>
                      <a:moveTo>
                        <a:pt x="1231278" y="741099"/>
                      </a:moveTo>
                      <a:cubicBezTo>
                        <a:pt x="1231580" y="741099"/>
                        <a:pt x="1231881" y="741099"/>
                        <a:pt x="1232106" y="741099"/>
                      </a:cubicBezTo>
                      <a:cubicBezTo>
                        <a:pt x="1233235" y="741176"/>
                        <a:pt x="1233460" y="740873"/>
                        <a:pt x="1233987" y="742311"/>
                      </a:cubicBezTo>
                      <a:cubicBezTo>
                        <a:pt x="1235943" y="759183"/>
                        <a:pt x="1235115" y="777038"/>
                        <a:pt x="1236093" y="794292"/>
                      </a:cubicBezTo>
                      <a:cubicBezTo>
                        <a:pt x="1209084" y="799815"/>
                        <a:pt x="1180570" y="797772"/>
                        <a:pt x="1154087" y="806398"/>
                      </a:cubicBezTo>
                      <a:cubicBezTo>
                        <a:pt x="1150626" y="793080"/>
                        <a:pt x="1147391" y="780748"/>
                        <a:pt x="1144307" y="768641"/>
                      </a:cubicBezTo>
                      <a:cubicBezTo>
                        <a:pt x="1168006" y="762438"/>
                        <a:pt x="1198777" y="754037"/>
                        <a:pt x="1224959" y="746851"/>
                      </a:cubicBezTo>
                      <a:cubicBezTo>
                        <a:pt x="1227818" y="746020"/>
                        <a:pt x="1230150" y="743899"/>
                        <a:pt x="1231278" y="741099"/>
                      </a:cubicBezTo>
                      <a:close/>
                      <a:moveTo>
                        <a:pt x="898890" y="78145"/>
                      </a:moveTo>
                      <a:cubicBezTo>
                        <a:pt x="896256" y="76176"/>
                        <a:pt x="892720" y="75570"/>
                        <a:pt x="889561" y="76405"/>
                      </a:cubicBezTo>
                      <a:cubicBezTo>
                        <a:pt x="886777" y="70276"/>
                        <a:pt x="884369" y="63844"/>
                        <a:pt x="882488" y="57338"/>
                      </a:cubicBezTo>
                      <a:cubicBezTo>
                        <a:pt x="893472" y="62026"/>
                        <a:pt x="904757" y="62632"/>
                        <a:pt x="916193" y="65658"/>
                      </a:cubicBezTo>
                      <a:cubicBezTo>
                        <a:pt x="947717" y="96378"/>
                        <a:pt x="957723" y="148433"/>
                        <a:pt x="972244" y="188155"/>
                      </a:cubicBezTo>
                      <a:cubicBezTo>
                        <a:pt x="966677" y="184675"/>
                        <a:pt x="955918" y="178775"/>
                        <a:pt x="946212" y="178775"/>
                      </a:cubicBezTo>
                      <a:cubicBezTo>
                        <a:pt x="944031" y="178775"/>
                        <a:pt x="941849" y="179152"/>
                        <a:pt x="939817" y="179836"/>
                      </a:cubicBezTo>
                      <a:cubicBezTo>
                        <a:pt x="934851" y="147601"/>
                        <a:pt x="954638" y="64675"/>
                        <a:pt x="898890" y="78145"/>
                      </a:cubicBezTo>
                      <a:close/>
                      <a:moveTo>
                        <a:pt x="611717" y="42431"/>
                      </a:moveTo>
                      <a:cubicBezTo>
                        <a:pt x="633158" y="45534"/>
                        <a:pt x="653999" y="51889"/>
                        <a:pt x="675516" y="55746"/>
                      </a:cubicBezTo>
                      <a:cubicBezTo>
                        <a:pt x="674764" y="57866"/>
                        <a:pt x="674087" y="59832"/>
                        <a:pt x="673184" y="61875"/>
                      </a:cubicBezTo>
                      <a:cubicBezTo>
                        <a:pt x="667692" y="62558"/>
                        <a:pt x="661522" y="63390"/>
                        <a:pt x="655429" y="64147"/>
                      </a:cubicBezTo>
                      <a:cubicBezTo>
                        <a:pt x="648206" y="61195"/>
                        <a:pt x="639704" y="62784"/>
                        <a:pt x="633384" y="67173"/>
                      </a:cubicBezTo>
                      <a:cubicBezTo>
                        <a:pt x="608331" y="66493"/>
                        <a:pt x="613147" y="84119"/>
                        <a:pt x="614952" y="102658"/>
                      </a:cubicBezTo>
                      <a:cubicBezTo>
                        <a:pt x="612921" y="113553"/>
                        <a:pt x="612093" y="126266"/>
                        <a:pt x="612318" y="141472"/>
                      </a:cubicBezTo>
                      <a:cubicBezTo>
                        <a:pt x="589598" y="137083"/>
                        <a:pt x="571992" y="165608"/>
                        <a:pt x="559729" y="181879"/>
                      </a:cubicBezTo>
                      <a:cubicBezTo>
                        <a:pt x="558074" y="139204"/>
                        <a:pt x="564318" y="47954"/>
                        <a:pt x="611717" y="42431"/>
                      </a:cubicBezTo>
                      <a:close/>
                      <a:moveTo>
                        <a:pt x="324544" y="773407"/>
                      </a:moveTo>
                      <a:cubicBezTo>
                        <a:pt x="321910" y="774164"/>
                        <a:pt x="319052" y="775224"/>
                        <a:pt x="316343" y="774393"/>
                      </a:cubicBezTo>
                      <a:cubicBezTo>
                        <a:pt x="307089" y="764858"/>
                        <a:pt x="298136" y="738224"/>
                        <a:pt x="305961" y="724226"/>
                      </a:cubicBezTo>
                      <a:cubicBezTo>
                        <a:pt x="339666" y="718097"/>
                        <a:pt x="380594" y="710911"/>
                        <a:pt x="418061" y="711440"/>
                      </a:cubicBezTo>
                      <a:lnTo>
                        <a:pt x="418061" y="711440"/>
                      </a:lnTo>
                      <a:cubicBezTo>
                        <a:pt x="449133" y="711440"/>
                        <a:pt x="482462" y="714240"/>
                        <a:pt x="523014" y="720218"/>
                      </a:cubicBezTo>
                      <a:cubicBezTo>
                        <a:pt x="547993" y="721126"/>
                        <a:pt x="550174" y="747682"/>
                        <a:pt x="542275" y="766070"/>
                      </a:cubicBezTo>
                      <a:cubicBezTo>
                        <a:pt x="522789" y="763798"/>
                        <a:pt x="503604" y="760698"/>
                        <a:pt x="483892" y="759261"/>
                      </a:cubicBezTo>
                      <a:lnTo>
                        <a:pt x="483666" y="759109"/>
                      </a:lnTo>
                      <a:cubicBezTo>
                        <a:pt x="453572" y="757218"/>
                        <a:pt x="419416" y="759789"/>
                        <a:pt x="391955" y="762512"/>
                      </a:cubicBezTo>
                      <a:cubicBezTo>
                        <a:pt x="390901" y="762589"/>
                        <a:pt x="389923" y="762135"/>
                        <a:pt x="389322" y="761300"/>
                      </a:cubicBezTo>
                      <a:cubicBezTo>
                        <a:pt x="367202" y="764481"/>
                        <a:pt x="345459" y="768187"/>
                        <a:pt x="324544" y="773407"/>
                      </a:cubicBezTo>
                      <a:close/>
                      <a:moveTo>
                        <a:pt x="583654" y="1331570"/>
                      </a:moveTo>
                      <a:cubicBezTo>
                        <a:pt x="580043" y="1344508"/>
                        <a:pt x="571541" y="1332553"/>
                        <a:pt x="573573" y="1319844"/>
                      </a:cubicBezTo>
                      <a:cubicBezTo>
                        <a:pt x="574927" y="1311521"/>
                        <a:pt x="564770" y="1304483"/>
                        <a:pt x="561534" y="1314321"/>
                      </a:cubicBezTo>
                      <a:cubicBezTo>
                        <a:pt x="559052" y="1317347"/>
                        <a:pt x="560030" y="1321961"/>
                        <a:pt x="561234" y="1326047"/>
                      </a:cubicBezTo>
                      <a:cubicBezTo>
                        <a:pt x="563491" y="1355481"/>
                        <a:pt x="564318" y="1385595"/>
                        <a:pt x="564544" y="1415634"/>
                      </a:cubicBezTo>
                      <a:cubicBezTo>
                        <a:pt x="548971" y="1403073"/>
                        <a:pt x="548444" y="1272932"/>
                        <a:pt x="530388" y="1288596"/>
                      </a:cubicBezTo>
                      <a:cubicBezTo>
                        <a:pt x="510901" y="1328848"/>
                        <a:pt x="530763" y="1378708"/>
                        <a:pt x="522563" y="1420928"/>
                      </a:cubicBezTo>
                      <a:cubicBezTo>
                        <a:pt x="507139" y="1425543"/>
                        <a:pt x="495403" y="1337548"/>
                        <a:pt x="493598" y="1333159"/>
                      </a:cubicBezTo>
                      <a:cubicBezTo>
                        <a:pt x="491340" y="1322264"/>
                        <a:pt x="492620" y="1308114"/>
                        <a:pt x="487880" y="1298734"/>
                      </a:cubicBezTo>
                      <a:lnTo>
                        <a:pt x="487880" y="1298734"/>
                      </a:lnTo>
                      <a:cubicBezTo>
                        <a:pt x="483666" y="1337171"/>
                        <a:pt x="492394" y="1376968"/>
                        <a:pt x="502626" y="1414042"/>
                      </a:cubicBezTo>
                      <a:lnTo>
                        <a:pt x="502550" y="1414042"/>
                      </a:lnTo>
                      <a:cubicBezTo>
                        <a:pt x="501422" y="1411094"/>
                        <a:pt x="498413" y="1410791"/>
                        <a:pt x="495554" y="1410562"/>
                      </a:cubicBezTo>
                      <a:cubicBezTo>
                        <a:pt x="447779" y="1386123"/>
                        <a:pt x="454927" y="1316515"/>
                        <a:pt x="438977" y="1273464"/>
                      </a:cubicBezTo>
                      <a:cubicBezTo>
                        <a:pt x="432431" y="1311066"/>
                        <a:pt x="438374" y="1351243"/>
                        <a:pt x="454475" y="1385746"/>
                      </a:cubicBezTo>
                      <a:cubicBezTo>
                        <a:pt x="415879" y="1340877"/>
                        <a:pt x="407905" y="1277247"/>
                        <a:pt x="416406" y="1220197"/>
                      </a:cubicBezTo>
                      <a:cubicBezTo>
                        <a:pt x="418061" y="1219968"/>
                        <a:pt x="425208" y="1210436"/>
                        <a:pt x="426337" y="1204684"/>
                      </a:cubicBezTo>
                      <a:cubicBezTo>
                        <a:pt x="426563" y="1203398"/>
                        <a:pt x="426864" y="1202264"/>
                        <a:pt x="426563" y="1202113"/>
                      </a:cubicBezTo>
                      <a:cubicBezTo>
                        <a:pt x="430626" y="1128264"/>
                        <a:pt x="417535" y="1041178"/>
                        <a:pt x="397748" y="961884"/>
                      </a:cubicBezTo>
                      <a:cubicBezTo>
                        <a:pt x="386914" y="909526"/>
                        <a:pt x="360581" y="845970"/>
                        <a:pt x="355315" y="789448"/>
                      </a:cubicBezTo>
                      <a:cubicBezTo>
                        <a:pt x="395415" y="779687"/>
                        <a:pt x="438374" y="779687"/>
                        <a:pt x="478926" y="773710"/>
                      </a:cubicBezTo>
                      <a:cubicBezTo>
                        <a:pt x="489233" y="773787"/>
                        <a:pt x="499465" y="774316"/>
                        <a:pt x="509698" y="775450"/>
                      </a:cubicBezTo>
                      <a:cubicBezTo>
                        <a:pt x="499691" y="893410"/>
                        <a:pt x="480432" y="1014696"/>
                        <a:pt x="514212" y="1129250"/>
                      </a:cubicBezTo>
                      <a:cubicBezTo>
                        <a:pt x="527002" y="1197421"/>
                        <a:pt x="603967" y="1258483"/>
                        <a:pt x="583654" y="1331570"/>
                      </a:cubicBezTo>
                      <a:close/>
                      <a:moveTo>
                        <a:pt x="640531" y="727329"/>
                      </a:moveTo>
                      <a:cubicBezTo>
                        <a:pt x="627817" y="817142"/>
                        <a:pt x="624883" y="909071"/>
                        <a:pt x="629321" y="1001680"/>
                      </a:cubicBezTo>
                      <a:cubicBezTo>
                        <a:pt x="630751" y="1047230"/>
                        <a:pt x="632180" y="1094367"/>
                        <a:pt x="630525" y="1140674"/>
                      </a:cubicBezTo>
                      <a:cubicBezTo>
                        <a:pt x="630074" y="1146500"/>
                        <a:pt x="628194" y="1154521"/>
                        <a:pt x="624432" y="1159438"/>
                      </a:cubicBezTo>
                      <a:cubicBezTo>
                        <a:pt x="598174" y="1164658"/>
                        <a:pt x="572519" y="1174116"/>
                        <a:pt x="545509" y="1174042"/>
                      </a:cubicBezTo>
                      <a:cubicBezTo>
                        <a:pt x="482537" y="1051316"/>
                        <a:pt x="513008" y="908617"/>
                        <a:pt x="518199" y="776662"/>
                      </a:cubicBezTo>
                      <a:cubicBezTo>
                        <a:pt x="525648" y="776584"/>
                        <a:pt x="534150" y="783397"/>
                        <a:pt x="540845" y="778176"/>
                      </a:cubicBezTo>
                      <a:cubicBezTo>
                        <a:pt x="556720" y="782639"/>
                        <a:pt x="555892" y="759711"/>
                        <a:pt x="557773" y="749271"/>
                      </a:cubicBezTo>
                      <a:cubicBezTo>
                        <a:pt x="559203" y="732173"/>
                        <a:pt x="551528" y="713483"/>
                        <a:pt x="532870" y="710154"/>
                      </a:cubicBezTo>
                      <a:cubicBezTo>
                        <a:pt x="526851" y="577670"/>
                        <a:pt x="551078" y="438751"/>
                        <a:pt x="525121" y="308839"/>
                      </a:cubicBezTo>
                      <a:cubicBezTo>
                        <a:pt x="523841" y="437842"/>
                        <a:pt x="505033" y="576532"/>
                        <a:pt x="512407" y="707051"/>
                      </a:cubicBezTo>
                      <a:cubicBezTo>
                        <a:pt x="447403" y="697593"/>
                        <a:pt x="381121" y="698804"/>
                        <a:pt x="317848" y="716963"/>
                      </a:cubicBezTo>
                      <a:cubicBezTo>
                        <a:pt x="300619" y="618982"/>
                        <a:pt x="336507" y="502761"/>
                        <a:pt x="347717" y="401603"/>
                      </a:cubicBezTo>
                      <a:cubicBezTo>
                        <a:pt x="348393" y="356279"/>
                        <a:pt x="332594" y="312622"/>
                        <a:pt x="333497" y="267302"/>
                      </a:cubicBezTo>
                      <a:cubicBezTo>
                        <a:pt x="335753" y="146844"/>
                        <a:pt x="459365" y="90780"/>
                        <a:pt x="562437" y="77842"/>
                      </a:cubicBezTo>
                      <a:cubicBezTo>
                        <a:pt x="546036" y="112267"/>
                        <a:pt x="537836" y="150324"/>
                        <a:pt x="538513" y="188536"/>
                      </a:cubicBezTo>
                      <a:cubicBezTo>
                        <a:pt x="540920" y="201928"/>
                        <a:pt x="533096" y="230453"/>
                        <a:pt x="552582" y="232648"/>
                      </a:cubicBezTo>
                      <a:cubicBezTo>
                        <a:pt x="556720" y="232648"/>
                        <a:pt x="560482" y="230376"/>
                        <a:pt x="562437" y="226744"/>
                      </a:cubicBezTo>
                      <a:cubicBezTo>
                        <a:pt x="573121" y="204880"/>
                        <a:pt x="588093" y="185281"/>
                        <a:pt x="605923" y="168863"/>
                      </a:cubicBezTo>
                      <a:cubicBezTo>
                        <a:pt x="609760" y="174992"/>
                        <a:pt x="609459" y="184601"/>
                        <a:pt x="610437" y="192016"/>
                      </a:cubicBezTo>
                      <a:cubicBezTo>
                        <a:pt x="618187" y="266242"/>
                        <a:pt x="631654" y="337818"/>
                        <a:pt x="641735" y="411512"/>
                      </a:cubicBezTo>
                      <a:cubicBezTo>
                        <a:pt x="659040" y="519257"/>
                        <a:pt x="655578" y="620341"/>
                        <a:pt x="640531" y="727329"/>
                      </a:cubicBezTo>
                      <a:close/>
                      <a:moveTo>
                        <a:pt x="657234" y="1026954"/>
                      </a:moveTo>
                      <a:cubicBezTo>
                        <a:pt x="654074" y="941379"/>
                        <a:pt x="653473" y="833180"/>
                        <a:pt x="665585" y="750634"/>
                      </a:cubicBezTo>
                      <a:cubicBezTo>
                        <a:pt x="672732" y="696004"/>
                        <a:pt x="681159" y="627228"/>
                        <a:pt x="681610" y="569953"/>
                      </a:cubicBezTo>
                      <a:cubicBezTo>
                        <a:pt x="682212" y="483317"/>
                        <a:pt x="667766" y="394111"/>
                        <a:pt x="654526" y="306190"/>
                      </a:cubicBezTo>
                      <a:cubicBezTo>
                        <a:pt x="649635" y="274336"/>
                        <a:pt x="644519" y="241348"/>
                        <a:pt x="640231" y="208963"/>
                      </a:cubicBezTo>
                      <a:cubicBezTo>
                        <a:pt x="637823" y="190276"/>
                        <a:pt x="638726" y="169014"/>
                        <a:pt x="628194" y="152973"/>
                      </a:cubicBezTo>
                      <a:cubicBezTo>
                        <a:pt x="627817" y="148662"/>
                        <a:pt x="627591" y="144273"/>
                        <a:pt x="627516" y="139884"/>
                      </a:cubicBezTo>
                      <a:cubicBezTo>
                        <a:pt x="693196" y="257693"/>
                        <a:pt x="862024" y="363923"/>
                        <a:pt x="920707" y="178321"/>
                      </a:cubicBezTo>
                      <a:cubicBezTo>
                        <a:pt x="918451" y="269345"/>
                        <a:pt x="931692" y="347350"/>
                        <a:pt x="938764" y="438980"/>
                      </a:cubicBezTo>
                      <a:cubicBezTo>
                        <a:pt x="950501" y="594768"/>
                        <a:pt x="952307" y="754491"/>
                        <a:pt x="973748" y="908543"/>
                      </a:cubicBezTo>
                      <a:cubicBezTo>
                        <a:pt x="880532" y="977393"/>
                        <a:pt x="746237" y="950837"/>
                        <a:pt x="657234" y="1026954"/>
                      </a:cubicBezTo>
                      <a:close/>
                      <a:moveTo>
                        <a:pt x="940269" y="2450018"/>
                      </a:moveTo>
                      <a:cubicBezTo>
                        <a:pt x="940946" y="2448352"/>
                        <a:pt x="944858" y="2441011"/>
                        <a:pt x="946814" y="2432691"/>
                      </a:cubicBezTo>
                      <a:cubicBezTo>
                        <a:pt x="952307" y="2409689"/>
                        <a:pt x="956144" y="2398414"/>
                        <a:pt x="960507" y="2375412"/>
                      </a:cubicBezTo>
                      <a:cubicBezTo>
                        <a:pt x="993686" y="2377836"/>
                        <a:pt x="1025887" y="2377607"/>
                        <a:pt x="1058765" y="2378364"/>
                      </a:cubicBezTo>
                      <a:cubicBezTo>
                        <a:pt x="1051241" y="2403863"/>
                        <a:pt x="1046200" y="2430722"/>
                        <a:pt x="1049585" y="2457281"/>
                      </a:cubicBezTo>
                      <a:cubicBezTo>
                        <a:pt x="1035291" y="2453650"/>
                        <a:pt x="1019642" y="2451832"/>
                        <a:pt x="1001736" y="2451832"/>
                      </a:cubicBezTo>
                      <a:lnTo>
                        <a:pt x="1001736" y="2451832"/>
                      </a:lnTo>
                      <a:cubicBezTo>
                        <a:pt x="978639" y="2451832"/>
                        <a:pt x="957723" y="2454555"/>
                        <a:pt x="936883" y="2457052"/>
                      </a:cubicBezTo>
                      <a:cubicBezTo>
                        <a:pt x="938087" y="2454784"/>
                        <a:pt x="939591" y="2451681"/>
                        <a:pt x="940269" y="2450018"/>
                      </a:cubicBezTo>
                      <a:close/>
                      <a:moveTo>
                        <a:pt x="1201636" y="2881823"/>
                      </a:moveTo>
                      <a:cubicBezTo>
                        <a:pt x="1122263" y="2893173"/>
                        <a:pt x="1040783" y="2885001"/>
                        <a:pt x="958100" y="2876071"/>
                      </a:cubicBezTo>
                      <a:cubicBezTo>
                        <a:pt x="930940" y="2878114"/>
                        <a:pt x="927855" y="2852693"/>
                        <a:pt x="930112" y="2831885"/>
                      </a:cubicBezTo>
                      <a:cubicBezTo>
                        <a:pt x="931015" y="2832794"/>
                        <a:pt x="931992" y="2833626"/>
                        <a:pt x="933046" y="2834309"/>
                      </a:cubicBezTo>
                      <a:cubicBezTo>
                        <a:pt x="932821" y="2860185"/>
                        <a:pt x="967278" y="2846338"/>
                        <a:pt x="984357" y="2849515"/>
                      </a:cubicBezTo>
                      <a:cubicBezTo>
                        <a:pt x="1061473" y="2849515"/>
                        <a:pt x="1136708" y="2852013"/>
                        <a:pt x="1213523" y="2852922"/>
                      </a:cubicBezTo>
                      <a:cubicBezTo>
                        <a:pt x="1217059" y="2867068"/>
                        <a:pt x="1222852" y="2882503"/>
                        <a:pt x="1201636" y="2881823"/>
                      </a:cubicBezTo>
                      <a:close/>
                      <a:moveTo>
                        <a:pt x="1069147" y="2489209"/>
                      </a:moveTo>
                      <a:cubicBezTo>
                        <a:pt x="1075165" y="2497230"/>
                        <a:pt x="1073284" y="2508125"/>
                        <a:pt x="1072306" y="2517357"/>
                      </a:cubicBezTo>
                      <a:cubicBezTo>
                        <a:pt x="1069749" y="2540433"/>
                        <a:pt x="1067642" y="2563209"/>
                        <a:pt x="1064482" y="2586285"/>
                      </a:cubicBezTo>
                      <a:cubicBezTo>
                        <a:pt x="1022576" y="2569261"/>
                        <a:pt x="960883" y="2559651"/>
                        <a:pt x="932821" y="2603386"/>
                      </a:cubicBezTo>
                      <a:cubicBezTo>
                        <a:pt x="972169" y="2576372"/>
                        <a:pt x="1021372" y="2581670"/>
                        <a:pt x="1062827" y="2600132"/>
                      </a:cubicBezTo>
                      <a:cubicBezTo>
                        <a:pt x="1060495" y="2612693"/>
                        <a:pt x="1076068" y="2619047"/>
                        <a:pt x="1079454" y="2605049"/>
                      </a:cubicBezTo>
                      <a:cubicBezTo>
                        <a:pt x="1088181" y="2605958"/>
                        <a:pt x="1089009" y="2594608"/>
                        <a:pt x="1081560" y="2591808"/>
                      </a:cubicBezTo>
                      <a:cubicBezTo>
                        <a:pt x="1083818" y="2567295"/>
                        <a:pt x="1087730" y="2543536"/>
                        <a:pt x="1090664" y="2519249"/>
                      </a:cubicBezTo>
                      <a:cubicBezTo>
                        <a:pt x="1144232" y="2537481"/>
                        <a:pt x="1099090" y="2610347"/>
                        <a:pt x="1110376" y="2651052"/>
                      </a:cubicBezTo>
                      <a:cubicBezTo>
                        <a:pt x="1114363" y="2695238"/>
                        <a:pt x="1132494" y="2738367"/>
                        <a:pt x="1163491" y="2770221"/>
                      </a:cubicBezTo>
                      <a:cubicBezTo>
                        <a:pt x="1177711" y="2786033"/>
                        <a:pt x="1196069" y="2804572"/>
                        <a:pt x="1198702" y="2826591"/>
                      </a:cubicBezTo>
                      <a:cubicBezTo>
                        <a:pt x="1118050" y="2823336"/>
                        <a:pt x="1039504" y="2822657"/>
                        <a:pt x="950426" y="2822579"/>
                      </a:cubicBezTo>
                      <a:cubicBezTo>
                        <a:pt x="949297" y="2819856"/>
                        <a:pt x="946890" y="2817887"/>
                        <a:pt x="944106" y="2817207"/>
                      </a:cubicBezTo>
                      <a:cubicBezTo>
                        <a:pt x="936281" y="2788985"/>
                        <a:pt x="941397" y="2758720"/>
                        <a:pt x="930262" y="2731178"/>
                      </a:cubicBezTo>
                      <a:cubicBezTo>
                        <a:pt x="901673" y="2670496"/>
                        <a:pt x="879780" y="2615870"/>
                        <a:pt x="902350" y="2548228"/>
                      </a:cubicBezTo>
                      <a:cubicBezTo>
                        <a:pt x="904757" y="2546410"/>
                        <a:pt x="907241" y="2544822"/>
                        <a:pt x="909874" y="2543307"/>
                      </a:cubicBezTo>
                      <a:cubicBezTo>
                        <a:pt x="909874" y="2543307"/>
                        <a:pt x="909874" y="2543307"/>
                        <a:pt x="909874" y="2543307"/>
                      </a:cubicBezTo>
                      <a:lnTo>
                        <a:pt x="909874" y="2543307"/>
                      </a:lnTo>
                      <a:cubicBezTo>
                        <a:pt x="909874" y="2543307"/>
                        <a:pt x="909874" y="2543307"/>
                        <a:pt x="909874" y="2543307"/>
                      </a:cubicBezTo>
                      <a:cubicBezTo>
                        <a:pt x="915893" y="2561240"/>
                        <a:pt x="921761" y="2580156"/>
                        <a:pt x="934777" y="2594154"/>
                      </a:cubicBezTo>
                      <a:cubicBezTo>
                        <a:pt x="938688" y="2568732"/>
                        <a:pt x="898890" y="2489741"/>
                        <a:pt x="931240" y="2477937"/>
                      </a:cubicBezTo>
                      <a:cubicBezTo>
                        <a:pt x="975328" y="2472791"/>
                        <a:pt x="1031303" y="2459324"/>
                        <a:pt x="1069147" y="2489209"/>
                      </a:cubicBezTo>
                      <a:close/>
                      <a:moveTo>
                        <a:pt x="1035366" y="1154447"/>
                      </a:moveTo>
                      <a:cubicBezTo>
                        <a:pt x="1016632" y="1038910"/>
                        <a:pt x="1002263" y="944860"/>
                        <a:pt x="989924" y="840672"/>
                      </a:cubicBezTo>
                      <a:cubicBezTo>
                        <a:pt x="969009" y="684806"/>
                        <a:pt x="972169" y="569269"/>
                        <a:pt x="961334" y="427553"/>
                      </a:cubicBezTo>
                      <a:cubicBezTo>
                        <a:pt x="955467" y="358699"/>
                        <a:pt x="932294" y="273505"/>
                        <a:pt x="948996" y="201777"/>
                      </a:cubicBezTo>
                      <a:cubicBezTo>
                        <a:pt x="964344" y="206543"/>
                        <a:pt x="976306" y="218498"/>
                        <a:pt x="984281" y="232116"/>
                      </a:cubicBezTo>
                      <a:cubicBezTo>
                        <a:pt x="1033560" y="265484"/>
                        <a:pt x="971040" y="121651"/>
                        <a:pt x="964193" y="109619"/>
                      </a:cubicBezTo>
                      <a:cubicBezTo>
                        <a:pt x="1003692" y="146013"/>
                        <a:pt x="1068394" y="141398"/>
                        <a:pt x="1102100" y="185584"/>
                      </a:cubicBezTo>
                      <a:cubicBezTo>
                        <a:pt x="1191855" y="350605"/>
                        <a:pt x="1155366" y="554591"/>
                        <a:pt x="1210363" y="730658"/>
                      </a:cubicBezTo>
                      <a:cubicBezTo>
                        <a:pt x="1186664" y="736787"/>
                        <a:pt x="1163191" y="742765"/>
                        <a:pt x="1139266" y="749119"/>
                      </a:cubicBezTo>
                      <a:cubicBezTo>
                        <a:pt x="1113310" y="648715"/>
                        <a:pt x="1092620" y="548310"/>
                        <a:pt x="1081034" y="446469"/>
                      </a:cubicBezTo>
                      <a:cubicBezTo>
                        <a:pt x="1089686" y="412572"/>
                        <a:pt x="1092169" y="377087"/>
                        <a:pt x="1105787" y="344627"/>
                      </a:cubicBezTo>
                      <a:cubicBezTo>
                        <a:pt x="1108194" y="340467"/>
                        <a:pt x="1111354" y="334338"/>
                        <a:pt x="1106162" y="332672"/>
                      </a:cubicBezTo>
                      <a:cubicBezTo>
                        <a:pt x="1104884" y="332295"/>
                        <a:pt x="1103680" y="333126"/>
                        <a:pt x="1103680" y="333126"/>
                      </a:cubicBezTo>
                      <a:cubicBezTo>
                        <a:pt x="1095103" y="339558"/>
                        <a:pt x="1092169" y="353254"/>
                        <a:pt x="1089535" y="365283"/>
                      </a:cubicBezTo>
                      <a:cubicBezTo>
                        <a:pt x="1085623" y="383216"/>
                        <a:pt x="1080357" y="400240"/>
                        <a:pt x="1078100" y="418398"/>
                      </a:cubicBezTo>
                      <a:cubicBezTo>
                        <a:pt x="1075617" y="393505"/>
                        <a:pt x="1071404" y="369218"/>
                        <a:pt x="1070200" y="344099"/>
                      </a:cubicBezTo>
                      <a:cubicBezTo>
                        <a:pt x="1070200" y="343039"/>
                        <a:pt x="1068469" y="342736"/>
                        <a:pt x="1068320" y="343796"/>
                      </a:cubicBezTo>
                      <a:cubicBezTo>
                        <a:pt x="1047253" y="462359"/>
                        <a:pt x="1070425" y="578121"/>
                        <a:pt x="1096758" y="695627"/>
                      </a:cubicBezTo>
                      <a:cubicBezTo>
                        <a:pt x="1137008" y="868669"/>
                        <a:pt x="1196972" y="1041706"/>
                        <a:pt x="1215554" y="1218076"/>
                      </a:cubicBezTo>
                      <a:cubicBezTo>
                        <a:pt x="1154765" y="1200070"/>
                        <a:pt x="1099015" y="1163147"/>
                        <a:pt x="1035366" y="1154447"/>
                      </a:cubicBezTo>
                      <a:close/>
                      <a:moveTo>
                        <a:pt x="1233911" y="1142868"/>
                      </a:moveTo>
                      <a:cubicBezTo>
                        <a:pt x="1216382" y="1034140"/>
                        <a:pt x="1184859" y="922992"/>
                        <a:pt x="1156570" y="815779"/>
                      </a:cubicBezTo>
                      <a:cubicBezTo>
                        <a:pt x="1179818" y="816082"/>
                        <a:pt x="1202539" y="813510"/>
                        <a:pt x="1225560" y="812298"/>
                      </a:cubicBezTo>
                      <a:cubicBezTo>
                        <a:pt x="1235266" y="925035"/>
                        <a:pt x="1242413" y="1032629"/>
                        <a:pt x="1233911" y="11428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4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50" name="Graphic 97">
                  <a:extLst>
                    <a:ext uri="{FF2B5EF4-FFF2-40B4-BE49-F238E27FC236}">
                      <a16:creationId xmlns:a16="http://schemas.microsoft.com/office/drawing/2014/main" id="{D0E12788-84DE-18C2-1C77-60020CA162C9}"/>
                    </a:ext>
                  </a:extLst>
                </p:cNvPr>
                <p:cNvGrpSpPr/>
                <p:nvPr/>
              </p:nvGrpSpPr>
              <p:grpSpPr>
                <a:xfrm>
                  <a:off x="6726945" y="4834186"/>
                  <a:ext cx="210414" cy="285320"/>
                  <a:chOff x="6726945" y="4834186"/>
                  <a:chExt cx="210414" cy="285320"/>
                </a:xfrm>
                <a:solidFill>
                  <a:srgbClr val="000000"/>
                </a:solidFill>
              </p:grpSpPr>
              <p:sp>
                <p:nvSpPr>
                  <p:cNvPr id="154" name="Freeform 115">
                    <a:extLst>
                      <a:ext uri="{FF2B5EF4-FFF2-40B4-BE49-F238E27FC236}">
                        <a16:creationId xmlns:a16="http://schemas.microsoft.com/office/drawing/2014/main" id="{7456A5AA-1DA7-448A-E632-0FF5B2357E2E}"/>
                      </a:ext>
                    </a:extLst>
                  </p:cNvPr>
                  <p:cNvSpPr/>
                  <p:nvPr/>
                </p:nvSpPr>
                <p:spPr>
                  <a:xfrm>
                    <a:off x="6726945" y="5094540"/>
                    <a:ext cx="187738" cy="24966"/>
                  </a:xfrm>
                  <a:custGeom>
                    <a:avLst/>
                    <a:gdLst>
                      <a:gd name="connsiteX0" fmla="*/ 99662 w 187738"/>
                      <a:gd name="connsiteY0" fmla="*/ 30323 h 24966"/>
                      <a:gd name="connsiteX1" fmla="*/ 11636 w 187738"/>
                      <a:gd name="connsiteY1" fmla="*/ 15723 h 24966"/>
                      <a:gd name="connsiteX2" fmla="*/ 2156 w 187738"/>
                      <a:gd name="connsiteY2" fmla="*/ 9364 h 24966"/>
                      <a:gd name="connsiteX3" fmla="*/ 141192 w 187738"/>
                      <a:gd name="connsiteY3" fmla="*/ 12542 h 24966"/>
                      <a:gd name="connsiteX4" fmla="*/ 186107 w 187738"/>
                      <a:gd name="connsiteY4" fmla="*/ 5659 h 24966"/>
                      <a:gd name="connsiteX5" fmla="*/ 99662 w 187738"/>
                      <a:gd name="connsiteY5" fmla="*/ 30323 h 249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7738" h="24966">
                        <a:moveTo>
                          <a:pt x="99662" y="30323"/>
                        </a:moveTo>
                        <a:cubicBezTo>
                          <a:pt x="69342" y="29717"/>
                          <a:pt x="40601" y="25709"/>
                          <a:pt x="11636" y="15723"/>
                        </a:cubicBezTo>
                        <a:cubicBezTo>
                          <a:pt x="5015" y="12996"/>
                          <a:pt x="351" y="11710"/>
                          <a:pt x="2156" y="9364"/>
                        </a:cubicBezTo>
                        <a:cubicBezTo>
                          <a:pt x="48200" y="14888"/>
                          <a:pt x="94922" y="20337"/>
                          <a:pt x="141192" y="12542"/>
                        </a:cubicBezTo>
                        <a:cubicBezTo>
                          <a:pt x="156539" y="11334"/>
                          <a:pt x="170834" y="3767"/>
                          <a:pt x="186107" y="5659"/>
                        </a:cubicBezTo>
                        <a:cubicBezTo>
                          <a:pt x="208527" y="26994"/>
                          <a:pt x="113128" y="29869"/>
                          <a:pt x="99662" y="3032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4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66" name="Freeform 116">
                    <a:extLst>
                      <a:ext uri="{FF2B5EF4-FFF2-40B4-BE49-F238E27FC236}">
                        <a16:creationId xmlns:a16="http://schemas.microsoft.com/office/drawing/2014/main" id="{0F691396-E7BB-6C7F-E33A-64258FB4CCAE}"/>
                      </a:ext>
                    </a:extLst>
                  </p:cNvPr>
                  <p:cNvSpPr/>
                  <p:nvPr/>
                </p:nvSpPr>
                <p:spPr>
                  <a:xfrm>
                    <a:off x="6764729" y="5017539"/>
                    <a:ext cx="135653" cy="23312"/>
                  </a:xfrm>
                  <a:custGeom>
                    <a:avLst/>
                    <a:gdLst>
                      <a:gd name="connsiteX0" fmla="*/ 129665 w 135653"/>
                      <a:gd name="connsiteY0" fmla="*/ 28636 h 23312"/>
                      <a:gd name="connsiteX1" fmla="*/ 1765 w 135653"/>
                      <a:gd name="connsiteY1" fmla="*/ 25913 h 23312"/>
                      <a:gd name="connsiteX2" fmla="*/ 114767 w 135653"/>
                      <a:gd name="connsiteY2" fmla="*/ 7755 h 23312"/>
                      <a:gd name="connsiteX3" fmla="*/ 135909 w 135653"/>
                      <a:gd name="connsiteY3" fmla="*/ 16759 h 23312"/>
                      <a:gd name="connsiteX4" fmla="*/ 129665 w 135653"/>
                      <a:gd name="connsiteY4" fmla="*/ 28636 h 23312"/>
                      <a:gd name="connsiteX5" fmla="*/ 129665 w 135653"/>
                      <a:gd name="connsiteY5" fmla="*/ 28636 h 23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653" h="23312">
                        <a:moveTo>
                          <a:pt x="129665" y="28636"/>
                        </a:moveTo>
                        <a:cubicBezTo>
                          <a:pt x="87307" y="17361"/>
                          <a:pt x="40812" y="15772"/>
                          <a:pt x="1765" y="25913"/>
                        </a:cubicBezTo>
                        <a:cubicBezTo>
                          <a:pt x="36298" y="7980"/>
                          <a:pt x="76322" y="1323"/>
                          <a:pt x="114767" y="7755"/>
                        </a:cubicBezTo>
                        <a:cubicBezTo>
                          <a:pt x="121689" y="8963"/>
                          <a:pt x="131771" y="11309"/>
                          <a:pt x="135909" y="16759"/>
                        </a:cubicBezTo>
                        <a:cubicBezTo>
                          <a:pt x="139746" y="21524"/>
                          <a:pt x="135758" y="29242"/>
                          <a:pt x="129665" y="28636"/>
                        </a:cubicBezTo>
                        <a:lnTo>
                          <a:pt x="129665" y="2863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4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69" name="Freeform 117">
                    <a:extLst>
                      <a:ext uri="{FF2B5EF4-FFF2-40B4-BE49-F238E27FC236}">
                        <a16:creationId xmlns:a16="http://schemas.microsoft.com/office/drawing/2014/main" id="{0B61F6E8-1B3C-226B-DED0-4D3149B5F0EC}"/>
                      </a:ext>
                    </a:extLst>
                  </p:cNvPr>
                  <p:cNvSpPr/>
                  <p:nvPr/>
                </p:nvSpPr>
                <p:spPr>
                  <a:xfrm>
                    <a:off x="6774121" y="4982003"/>
                    <a:ext cx="142265" cy="24672"/>
                  </a:xfrm>
                  <a:custGeom>
                    <a:avLst/>
                    <a:gdLst>
                      <a:gd name="connsiteX0" fmla="*/ 133364 w 142265"/>
                      <a:gd name="connsiteY0" fmla="*/ 29972 h 24672"/>
                      <a:gd name="connsiteX1" fmla="*/ 15847 w 142265"/>
                      <a:gd name="connsiteY1" fmla="*/ 18926 h 24672"/>
                      <a:gd name="connsiteX2" fmla="*/ 7645 w 142265"/>
                      <a:gd name="connsiteY2" fmla="*/ 20289 h 24672"/>
                      <a:gd name="connsiteX3" fmla="*/ 2078 w 142265"/>
                      <a:gd name="connsiteY3" fmla="*/ 19454 h 24672"/>
                      <a:gd name="connsiteX4" fmla="*/ 114480 w 142265"/>
                      <a:gd name="connsiteY4" fmla="*/ 8031 h 24672"/>
                      <a:gd name="connsiteX5" fmla="*/ 143144 w 142265"/>
                      <a:gd name="connsiteY5" fmla="*/ 19909 h 24672"/>
                      <a:gd name="connsiteX6" fmla="*/ 133364 w 142265"/>
                      <a:gd name="connsiteY6" fmla="*/ 29972 h 24672"/>
                      <a:gd name="connsiteX7" fmla="*/ 133364 w 142265"/>
                      <a:gd name="connsiteY7" fmla="*/ 29972 h 24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2265" h="24672">
                        <a:moveTo>
                          <a:pt x="133364" y="29972"/>
                        </a:moveTo>
                        <a:cubicBezTo>
                          <a:pt x="95521" y="18623"/>
                          <a:pt x="55570" y="9771"/>
                          <a:pt x="15847" y="18926"/>
                        </a:cubicBezTo>
                        <a:cubicBezTo>
                          <a:pt x="14643" y="20441"/>
                          <a:pt x="9828" y="19303"/>
                          <a:pt x="7645" y="20289"/>
                        </a:cubicBezTo>
                        <a:cubicBezTo>
                          <a:pt x="6292" y="20515"/>
                          <a:pt x="348" y="22406"/>
                          <a:pt x="2078" y="19454"/>
                        </a:cubicBezTo>
                        <a:cubicBezTo>
                          <a:pt x="33150" y="4854"/>
                          <a:pt x="77840" y="2659"/>
                          <a:pt x="114480" y="8031"/>
                        </a:cubicBezTo>
                        <a:cubicBezTo>
                          <a:pt x="124335" y="8862"/>
                          <a:pt x="137953" y="10905"/>
                          <a:pt x="143144" y="19909"/>
                        </a:cubicBezTo>
                        <a:cubicBezTo>
                          <a:pt x="146681" y="26267"/>
                          <a:pt x="138856" y="30578"/>
                          <a:pt x="133364" y="29972"/>
                        </a:cubicBezTo>
                        <a:lnTo>
                          <a:pt x="133364" y="2997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4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71" name="Freeform 118">
                    <a:extLst>
                      <a:ext uri="{FF2B5EF4-FFF2-40B4-BE49-F238E27FC236}">
                        <a16:creationId xmlns:a16="http://schemas.microsoft.com/office/drawing/2014/main" id="{2AFC26DE-0CA9-94CF-538E-AA00CFC10481}"/>
                      </a:ext>
                    </a:extLst>
                  </p:cNvPr>
                  <p:cNvSpPr/>
                  <p:nvPr/>
                </p:nvSpPr>
                <p:spPr>
                  <a:xfrm>
                    <a:off x="6786013" y="4947843"/>
                    <a:ext cx="151347" cy="28166"/>
                  </a:xfrm>
                  <a:custGeom>
                    <a:avLst/>
                    <a:gdLst>
                      <a:gd name="connsiteX0" fmla="*/ 145171 w 151347"/>
                      <a:gd name="connsiteY0" fmla="*/ 33491 h 28166"/>
                      <a:gd name="connsiteX1" fmla="*/ 128243 w 151347"/>
                      <a:gd name="connsiteY1" fmla="*/ 28270 h 28166"/>
                      <a:gd name="connsiteX2" fmla="*/ 128243 w 151347"/>
                      <a:gd name="connsiteY2" fmla="*/ 28270 h 28166"/>
                      <a:gd name="connsiteX3" fmla="*/ 5610 w 151347"/>
                      <a:gd name="connsiteY3" fmla="*/ 21912 h 28166"/>
                      <a:gd name="connsiteX4" fmla="*/ 2374 w 151347"/>
                      <a:gd name="connsiteY4" fmla="*/ 20852 h 28166"/>
                      <a:gd name="connsiteX5" fmla="*/ 133811 w 151347"/>
                      <a:gd name="connsiteY5" fmla="*/ 13363 h 28166"/>
                      <a:gd name="connsiteX6" fmla="*/ 151190 w 151347"/>
                      <a:gd name="connsiteY6" fmla="*/ 21384 h 28166"/>
                      <a:gd name="connsiteX7" fmla="*/ 145171 w 151347"/>
                      <a:gd name="connsiteY7" fmla="*/ 33491 h 28166"/>
                      <a:gd name="connsiteX8" fmla="*/ 145171 w 151347"/>
                      <a:gd name="connsiteY8" fmla="*/ 33491 h 28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347" h="28166">
                        <a:moveTo>
                          <a:pt x="145171" y="33491"/>
                        </a:moveTo>
                        <a:cubicBezTo>
                          <a:pt x="140281" y="33491"/>
                          <a:pt x="134186" y="30842"/>
                          <a:pt x="128243" y="28270"/>
                        </a:cubicBezTo>
                        <a:lnTo>
                          <a:pt x="128243" y="28270"/>
                        </a:lnTo>
                        <a:cubicBezTo>
                          <a:pt x="89121" y="12909"/>
                          <a:pt x="46086" y="12606"/>
                          <a:pt x="5610" y="21912"/>
                        </a:cubicBezTo>
                        <a:cubicBezTo>
                          <a:pt x="5459" y="22293"/>
                          <a:pt x="-33" y="23427"/>
                          <a:pt x="2374" y="20852"/>
                        </a:cubicBezTo>
                        <a:cubicBezTo>
                          <a:pt x="43077" y="1711"/>
                          <a:pt x="91002" y="1637"/>
                          <a:pt x="133811" y="13363"/>
                        </a:cubicBezTo>
                        <a:cubicBezTo>
                          <a:pt x="139754" y="15177"/>
                          <a:pt x="146902" y="16389"/>
                          <a:pt x="151190" y="21384"/>
                        </a:cubicBezTo>
                        <a:cubicBezTo>
                          <a:pt x="155628" y="26379"/>
                          <a:pt x="151867" y="34093"/>
                          <a:pt x="145171" y="33491"/>
                        </a:cubicBezTo>
                        <a:lnTo>
                          <a:pt x="145171" y="3349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4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72" name="Freeform 119">
                    <a:extLst>
                      <a:ext uri="{FF2B5EF4-FFF2-40B4-BE49-F238E27FC236}">
                        <a16:creationId xmlns:a16="http://schemas.microsoft.com/office/drawing/2014/main" id="{B6097B1B-CEB0-B60E-9673-9C8471AAD568}"/>
                      </a:ext>
                    </a:extLst>
                  </p:cNvPr>
                  <p:cNvSpPr/>
                  <p:nvPr/>
                </p:nvSpPr>
                <p:spPr>
                  <a:xfrm>
                    <a:off x="6813981" y="4834186"/>
                    <a:ext cx="71377" cy="71482"/>
                  </a:xfrm>
                  <a:custGeom>
                    <a:avLst/>
                    <a:gdLst>
                      <a:gd name="connsiteX0" fmla="*/ 37529 w 71377"/>
                      <a:gd name="connsiteY0" fmla="*/ 76779 h 71482"/>
                      <a:gd name="connsiteX1" fmla="*/ 28877 w 71377"/>
                      <a:gd name="connsiteY1" fmla="*/ 10271 h 71482"/>
                      <a:gd name="connsiteX2" fmla="*/ 57316 w 71377"/>
                      <a:gd name="connsiteY2" fmla="*/ 10955 h 71482"/>
                      <a:gd name="connsiteX3" fmla="*/ 69278 w 71377"/>
                      <a:gd name="connsiteY3" fmla="*/ 26313 h 71482"/>
                      <a:gd name="connsiteX4" fmla="*/ 37529 w 71377"/>
                      <a:gd name="connsiteY4" fmla="*/ 76779 h 71482"/>
                      <a:gd name="connsiteX5" fmla="*/ 37529 w 71377"/>
                      <a:gd name="connsiteY5" fmla="*/ 76779 h 71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1377" h="71482">
                        <a:moveTo>
                          <a:pt x="37529" y="76779"/>
                        </a:moveTo>
                        <a:cubicBezTo>
                          <a:pt x="-3023" y="77688"/>
                          <a:pt x="-13330" y="17989"/>
                          <a:pt x="28877" y="10271"/>
                        </a:cubicBezTo>
                        <a:cubicBezTo>
                          <a:pt x="36777" y="3462"/>
                          <a:pt x="49792" y="3765"/>
                          <a:pt x="57316" y="10955"/>
                        </a:cubicBezTo>
                        <a:cubicBezTo>
                          <a:pt x="64162" y="12543"/>
                          <a:pt x="69053" y="19352"/>
                          <a:pt x="69278" y="26313"/>
                        </a:cubicBezTo>
                        <a:cubicBezTo>
                          <a:pt x="81692" y="48180"/>
                          <a:pt x="62357" y="78368"/>
                          <a:pt x="37529" y="76779"/>
                        </a:cubicBezTo>
                        <a:lnTo>
                          <a:pt x="37529" y="7677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4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51" name="Graphic 97">
                  <a:extLst>
                    <a:ext uri="{FF2B5EF4-FFF2-40B4-BE49-F238E27FC236}">
                      <a16:creationId xmlns:a16="http://schemas.microsoft.com/office/drawing/2014/main" id="{813D9090-20DB-818B-1156-3864D5163741}"/>
                    </a:ext>
                  </a:extLst>
                </p:cNvPr>
                <p:cNvGrpSpPr/>
                <p:nvPr/>
              </p:nvGrpSpPr>
              <p:grpSpPr>
                <a:xfrm>
                  <a:off x="7578555" y="4808457"/>
                  <a:ext cx="198012" cy="292362"/>
                  <a:chOff x="7578555" y="4808457"/>
                  <a:chExt cx="198012" cy="292362"/>
                </a:xfrm>
                <a:solidFill>
                  <a:srgbClr val="000000"/>
                </a:solidFill>
              </p:grpSpPr>
              <p:sp>
                <p:nvSpPr>
                  <p:cNvPr id="52" name="Freeform 121">
                    <a:extLst>
                      <a:ext uri="{FF2B5EF4-FFF2-40B4-BE49-F238E27FC236}">
                        <a16:creationId xmlns:a16="http://schemas.microsoft.com/office/drawing/2014/main" id="{629F23A5-A5BC-DDC8-20E9-F332FBEB4007}"/>
                      </a:ext>
                    </a:extLst>
                  </p:cNvPr>
                  <p:cNvSpPr/>
                  <p:nvPr/>
                </p:nvSpPr>
                <p:spPr>
                  <a:xfrm>
                    <a:off x="7610146" y="5069446"/>
                    <a:ext cx="166421" cy="31373"/>
                  </a:xfrm>
                  <a:custGeom>
                    <a:avLst/>
                    <a:gdLst>
                      <a:gd name="connsiteX0" fmla="*/ 124099 w 166421"/>
                      <a:gd name="connsiteY0" fmla="*/ 36731 h 31373"/>
                      <a:gd name="connsiteX1" fmla="*/ 2142 w 166421"/>
                      <a:gd name="connsiteY1" fmla="*/ 8206 h 31373"/>
                      <a:gd name="connsiteX2" fmla="*/ 17716 w 166421"/>
                      <a:gd name="connsiteY2" fmla="*/ 8960 h 31373"/>
                      <a:gd name="connsiteX3" fmla="*/ 146594 w 166421"/>
                      <a:gd name="connsiteY3" fmla="*/ 19555 h 31373"/>
                      <a:gd name="connsiteX4" fmla="*/ 168186 w 166421"/>
                      <a:gd name="connsiteY4" fmla="*/ 23641 h 31373"/>
                      <a:gd name="connsiteX5" fmla="*/ 124099 w 166421"/>
                      <a:gd name="connsiteY5" fmla="*/ 36731 h 31373"/>
                      <a:gd name="connsiteX6" fmla="*/ 124099 w 166421"/>
                      <a:gd name="connsiteY6" fmla="*/ 36731 h 31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6421" h="31373">
                        <a:moveTo>
                          <a:pt x="124099" y="36731"/>
                        </a:moveTo>
                        <a:cubicBezTo>
                          <a:pt x="81666" y="36502"/>
                          <a:pt x="39007" y="29996"/>
                          <a:pt x="2142" y="8206"/>
                        </a:cubicBezTo>
                        <a:cubicBezTo>
                          <a:pt x="-717" y="1848"/>
                          <a:pt x="13502" y="7977"/>
                          <a:pt x="17716" y="8960"/>
                        </a:cubicBezTo>
                        <a:cubicBezTo>
                          <a:pt x="59396" y="20612"/>
                          <a:pt x="103634" y="24927"/>
                          <a:pt x="146594" y="19555"/>
                        </a:cubicBezTo>
                        <a:cubicBezTo>
                          <a:pt x="153215" y="18569"/>
                          <a:pt x="164500" y="17209"/>
                          <a:pt x="168186" y="23641"/>
                        </a:cubicBezTo>
                        <a:cubicBezTo>
                          <a:pt x="164500" y="40133"/>
                          <a:pt x="137414" y="34610"/>
                          <a:pt x="124099" y="36731"/>
                        </a:cubicBezTo>
                        <a:lnTo>
                          <a:pt x="124099" y="3673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4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3" name="Freeform 122">
                    <a:extLst>
                      <a:ext uri="{FF2B5EF4-FFF2-40B4-BE49-F238E27FC236}">
                        <a16:creationId xmlns:a16="http://schemas.microsoft.com/office/drawing/2014/main" id="{CFC1C884-2CB5-CD1C-725F-33FC8800563D}"/>
                      </a:ext>
                    </a:extLst>
                  </p:cNvPr>
                  <p:cNvSpPr/>
                  <p:nvPr/>
                </p:nvSpPr>
                <p:spPr>
                  <a:xfrm>
                    <a:off x="7622309" y="4998192"/>
                    <a:ext cx="126981" cy="23128"/>
                  </a:xfrm>
                  <a:custGeom>
                    <a:avLst/>
                    <a:gdLst>
                      <a:gd name="connsiteX0" fmla="*/ 6154 w 126981"/>
                      <a:gd name="connsiteY0" fmla="*/ 28462 h 23128"/>
                      <a:gd name="connsiteX1" fmla="*/ 64687 w 126981"/>
                      <a:gd name="connsiteY1" fmla="*/ 5841 h 23128"/>
                      <a:gd name="connsiteX2" fmla="*/ 101553 w 126981"/>
                      <a:gd name="connsiteY2" fmla="*/ 6520 h 23128"/>
                      <a:gd name="connsiteX3" fmla="*/ 123822 w 126981"/>
                      <a:gd name="connsiteY3" fmla="*/ 13632 h 23128"/>
                      <a:gd name="connsiteX4" fmla="*/ 125026 w 126981"/>
                      <a:gd name="connsiteY4" fmla="*/ 26042 h 23128"/>
                      <a:gd name="connsiteX5" fmla="*/ 94480 w 126981"/>
                      <a:gd name="connsiteY5" fmla="*/ 22636 h 23128"/>
                      <a:gd name="connsiteX6" fmla="*/ 5552 w 126981"/>
                      <a:gd name="connsiteY6" fmla="*/ 25211 h 23128"/>
                      <a:gd name="connsiteX7" fmla="*/ 9614 w 126981"/>
                      <a:gd name="connsiteY7" fmla="*/ 26496 h 23128"/>
                      <a:gd name="connsiteX8" fmla="*/ 6154 w 126981"/>
                      <a:gd name="connsiteY8" fmla="*/ 28462 h 23128"/>
                      <a:gd name="connsiteX9" fmla="*/ 6154 w 126981"/>
                      <a:gd name="connsiteY9" fmla="*/ 28462 h 23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6981" h="23128">
                        <a:moveTo>
                          <a:pt x="6154" y="28462"/>
                        </a:moveTo>
                        <a:cubicBezTo>
                          <a:pt x="-16868" y="21501"/>
                          <a:pt x="57841" y="4403"/>
                          <a:pt x="64687" y="5841"/>
                        </a:cubicBezTo>
                        <a:cubicBezTo>
                          <a:pt x="76725" y="4932"/>
                          <a:pt x="88837" y="5386"/>
                          <a:pt x="101553" y="6520"/>
                        </a:cubicBezTo>
                        <a:cubicBezTo>
                          <a:pt x="109376" y="7049"/>
                          <a:pt x="117803" y="8109"/>
                          <a:pt x="123822" y="13632"/>
                        </a:cubicBezTo>
                        <a:cubicBezTo>
                          <a:pt x="128712" y="17944"/>
                          <a:pt x="131345" y="22865"/>
                          <a:pt x="125026" y="26042"/>
                        </a:cubicBezTo>
                        <a:cubicBezTo>
                          <a:pt x="114794" y="29596"/>
                          <a:pt x="104561" y="25358"/>
                          <a:pt x="94480" y="22636"/>
                        </a:cubicBezTo>
                        <a:cubicBezTo>
                          <a:pt x="65213" y="15753"/>
                          <a:pt x="34518" y="18021"/>
                          <a:pt x="5552" y="25211"/>
                        </a:cubicBezTo>
                        <a:lnTo>
                          <a:pt x="9614" y="26496"/>
                        </a:lnTo>
                        <a:cubicBezTo>
                          <a:pt x="11120" y="27176"/>
                          <a:pt x="6981" y="28691"/>
                          <a:pt x="6154" y="28462"/>
                        </a:cubicBezTo>
                        <a:lnTo>
                          <a:pt x="6154" y="2846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4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4" name="Freeform 123">
                    <a:extLst>
                      <a:ext uri="{FF2B5EF4-FFF2-40B4-BE49-F238E27FC236}">
                        <a16:creationId xmlns:a16="http://schemas.microsoft.com/office/drawing/2014/main" id="{637B9C0B-A56F-F4C7-9C55-C7C4FFE6D20F}"/>
                      </a:ext>
                    </a:extLst>
                  </p:cNvPr>
                  <p:cNvSpPr/>
                  <p:nvPr/>
                </p:nvSpPr>
                <p:spPr>
                  <a:xfrm>
                    <a:off x="7600140" y="4959479"/>
                    <a:ext cx="142841" cy="35863"/>
                  </a:xfrm>
                  <a:custGeom>
                    <a:avLst/>
                    <a:gdLst>
                      <a:gd name="connsiteX0" fmla="*/ 135684 w 142841"/>
                      <a:gd name="connsiteY0" fmla="*/ 41147 h 35863"/>
                      <a:gd name="connsiteX1" fmla="*/ 106568 w 142841"/>
                      <a:gd name="connsiteY1" fmla="*/ 30252 h 35863"/>
                      <a:gd name="connsiteX2" fmla="*/ 7483 w 142841"/>
                      <a:gd name="connsiteY2" fmla="*/ 24274 h 35863"/>
                      <a:gd name="connsiteX3" fmla="*/ 6881 w 142841"/>
                      <a:gd name="connsiteY3" fmla="*/ 28131 h 35863"/>
                      <a:gd name="connsiteX4" fmla="*/ 7558 w 142841"/>
                      <a:gd name="connsiteY4" fmla="*/ 29040 h 35863"/>
                      <a:gd name="connsiteX5" fmla="*/ 1765 w 142841"/>
                      <a:gd name="connsiteY5" fmla="*/ 26997 h 35863"/>
                      <a:gd name="connsiteX6" fmla="*/ 102129 w 142841"/>
                      <a:gd name="connsiteY6" fmla="*/ 8765 h 35863"/>
                      <a:gd name="connsiteX7" fmla="*/ 144336 w 142841"/>
                      <a:gd name="connsiteY7" fmla="*/ 32369 h 35863"/>
                      <a:gd name="connsiteX8" fmla="*/ 135684 w 142841"/>
                      <a:gd name="connsiteY8" fmla="*/ 41147 h 35863"/>
                      <a:gd name="connsiteX9" fmla="*/ 135684 w 142841"/>
                      <a:gd name="connsiteY9" fmla="*/ 41147 h 35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2841" h="35863">
                        <a:moveTo>
                          <a:pt x="135684" y="41147"/>
                        </a:moveTo>
                        <a:cubicBezTo>
                          <a:pt x="125377" y="41147"/>
                          <a:pt x="116048" y="33957"/>
                          <a:pt x="106568" y="30252"/>
                        </a:cubicBezTo>
                        <a:cubicBezTo>
                          <a:pt x="75195" y="18374"/>
                          <a:pt x="40060" y="15574"/>
                          <a:pt x="7483" y="24274"/>
                        </a:cubicBezTo>
                        <a:cubicBezTo>
                          <a:pt x="7332" y="25486"/>
                          <a:pt x="7107" y="26772"/>
                          <a:pt x="6881" y="28131"/>
                        </a:cubicBezTo>
                        <a:cubicBezTo>
                          <a:pt x="7408" y="27754"/>
                          <a:pt x="8010" y="28585"/>
                          <a:pt x="7558" y="29040"/>
                        </a:cubicBezTo>
                        <a:cubicBezTo>
                          <a:pt x="5527" y="30706"/>
                          <a:pt x="2142" y="29646"/>
                          <a:pt x="1765" y="26997"/>
                        </a:cubicBezTo>
                        <a:cubicBezTo>
                          <a:pt x="14856" y="4073"/>
                          <a:pt x="77752" y="1952"/>
                          <a:pt x="102129" y="8765"/>
                        </a:cubicBezTo>
                        <a:cubicBezTo>
                          <a:pt x="116123" y="12773"/>
                          <a:pt x="139295" y="17314"/>
                          <a:pt x="144336" y="32369"/>
                        </a:cubicBezTo>
                        <a:cubicBezTo>
                          <a:pt x="145841" y="37740"/>
                          <a:pt x="140800" y="41826"/>
                          <a:pt x="135684" y="41147"/>
                        </a:cubicBezTo>
                        <a:lnTo>
                          <a:pt x="135684" y="4114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4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124">
                    <a:extLst>
                      <a:ext uri="{FF2B5EF4-FFF2-40B4-BE49-F238E27FC236}">
                        <a16:creationId xmlns:a16="http://schemas.microsoft.com/office/drawing/2014/main" id="{00B4866D-6A5F-0B87-29B0-8875CF0E3304}"/>
                      </a:ext>
                    </a:extLst>
                  </p:cNvPr>
                  <p:cNvSpPr/>
                  <p:nvPr/>
                </p:nvSpPr>
                <p:spPr>
                  <a:xfrm>
                    <a:off x="7578555" y="4933687"/>
                    <a:ext cx="150405" cy="27082"/>
                  </a:xfrm>
                  <a:custGeom>
                    <a:avLst/>
                    <a:gdLst>
                      <a:gd name="connsiteX0" fmla="*/ 3413 w 150405"/>
                      <a:gd name="connsiteY0" fmla="*/ 32437 h 27082"/>
                      <a:gd name="connsiteX1" fmla="*/ 89332 w 150405"/>
                      <a:gd name="connsiteY1" fmla="*/ 5578 h 27082"/>
                      <a:gd name="connsiteX2" fmla="*/ 150950 w 150405"/>
                      <a:gd name="connsiteY2" fmla="*/ 18438 h 27082"/>
                      <a:gd name="connsiteX3" fmla="*/ 145758 w 150405"/>
                      <a:gd name="connsiteY3" fmla="*/ 31454 h 27082"/>
                      <a:gd name="connsiteX4" fmla="*/ 6422 w 150405"/>
                      <a:gd name="connsiteY4" fmla="*/ 29485 h 27082"/>
                      <a:gd name="connsiteX5" fmla="*/ 3413 w 150405"/>
                      <a:gd name="connsiteY5" fmla="*/ 32437 h 27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0405" h="27082">
                        <a:moveTo>
                          <a:pt x="3413" y="32437"/>
                        </a:moveTo>
                        <a:cubicBezTo>
                          <a:pt x="-11409" y="16927"/>
                          <a:pt x="78347" y="3457"/>
                          <a:pt x="89332" y="5578"/>
                        </a:cubicBezTo>
                        <a:cubicBezTo>
                          <a:pt x="109269" y="7695"/>
                          <a:pt x="135526" y="3383"/>
                          <a:pt x="150950" y="18438"/>
                        </a:cubicBezTo>
                        <a:cubicBezTo>
                          <a:pt x="153583" y="22147"/>
                          <a:pt x="152002" y="31757"/>
                          <a:pt x="145758" y="31454"/>
                        </a:cubicBezTo>
                        <a:cubicBezTo>
                          <a:pt x="102047" y="15187"/>
                          <a:pt x="51263" y="17685"/>
                          <a:pt x="6422" y="29485"/>
                        </a:cubicBezTo>
                        <a:cubicBezTo>
                          <a:pt x="7250" y="31151"/>
                          <a:pt x="4843" y="32514"/>
                          <a:pt x="3413" y="324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4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6" name="Freeform 125">
                    <a:extLst>
                      <a:ext uri="{FF2B5EF4-FFF2-40B4-BE49-F238E27FC236}">
                        <a16:creationId xmlns:a16="http://schemas.microsoft.com/office/drawing/2014/main" id="{349664A8-3221-DD30-0E2A-14C7808CD5BE}"/>
                      </a:ext>
                    </a:extLst>
                  </p:cNvPr>
                  <p:cNvSpPr/>
                  <p:nvPr/>
                </p:nvSpPr>
                <p:spPr>
                  <a:xfrm>
                    <a:off x="7605726" y="4808457"/>
                    <a:ext cx="65589" cy="66896"/>
                  </a:xfrm>
                  <a:custGeom>
                    <a:avLst/>
                    <a:gdLst>
                      <a:gd name="connsiteX0" fmla="*/ 33496 w 65589"/>
                      <a:gd name="connsiteY0" fmla="*/ 72243 h 66896"/>
                      <a:gd name="connsiteX1" fmla="*/ 36881 w 65589"/>
                      <a:gd name="connsiteY1" fmla="*/ 5358 h 66896"/>
                      <a:gd name="connsiteX2" fmla="*/ 33496 w 65589"/>
                      <a:gd name="connsiteY2" fmla="*/ 72243 h 66896"/>
                      <a:gd name="connsiteX3" fmla="*/ 33496 w 65589"/>
                      <a:gd name="connsiteY3" fmla="*/ 72243 h 66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5589" h="66896">
                        <a:moveTo>
                          <a:pt x="33496" y="72243"/>
                        </a:moveTo>
                        <a:cubicBezTo>
                          <a:pt x="-10968" y="69520"/>
                          <a:pt x="-7658" y="5055"/>
                          <a:pt x="36881" y="5358"/>
                        </a:cubicBezTo>
                        <a:cubicBezTo>
                          <a:pt x="80743" y="5812"/>
                          <a:pt x="75176" y="73225"/>
                          <a:pt x="33496" y="72243"/>
                        </a:cubicBezTo>
                        <a:lnTo>
                          <a:pt x="33496" y="7224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4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</p:grpSp>
        <p:grpSp>
          <p:nvGrpSpPr>
            <p:cNvPr id="5" name="Graphic 372">
              <a:extLst>
                <a:ext uri="{FF2B5EF4-FFF2-40B4-BE49-F238E27FC236}">
                  <a16:creationId xmlns:a16="http://schemas.microsoft.com/office/drawing/2014/main" id="{1EDDF3B6-DF39-A448-6E3D-DBB91C2E4D16}"/>
                </a:ext>
              </a:extLst>
            </p:cNvPr>
            <p:cNvGrpSpPr/>
            <p:nvPr/>
          </p:nvGrpSpPr>
          <p:grpSpPr>
            <a:xfrm>
              <a:off x="7227801" y="1871751"/>
              <a:ext cx="406389" cy="503854"/>
              <a:chOff x="6354301" y="2219605"/>
              <a:chExt cx="406389" cy="503854"/>
            </a:xfrm>
          </p:grpSpPr>
          <p:sp>
            <p:nvSpPr>
              <p:cNvPr id="19" name="Freeform 374">
                <a:extLst>
                  <a:ext uri="{FF2B5EF4-FFF2-40B4-BE49-F238E27FC236}">
                    <a16:creationId xmlns:a16="http://schemas.microsoft.com/office/drawing/2014/main" id="{622F5C73-B3FD-0D71-0082-6AF3D4AF3585}"/>
                  </a:ext>
                </a:extLst>
              </p:cNvPr>
              <p:cNvSpPr/>
              <p:nvPr/>
            </p:nvSpPr>
            <p:spPr>
              <a:xfrm>
                <a:off x="6358430" y="2252718"/>
                <a:ext cx="391646" cy="463237"/>
              </a:xfrm>
              <a:custGeom>
                <a:avLst/>
                <a:gdLst>
                  <a:gd name="connsiteX0" fmla="*/ 202526 w 391646"/>
                  <a:gd name="connsiteY0" fmla="*/ 2095 h 463237"/>
                  <a:gd name="connsiteX1" fmla="*/ 339544 w 391646"/>
                  <a:gd name="connsiteY1" fmla="*/ 48133 h 463237"/>
                  <a:gd name="connsiteX2" fmla="*/ 348220 w 391646"/>
                  <a:gd name="connsiteY2" fmla="*/ 81717 h 463237"/>
                  <a:gd name="connsiteX3" fmla="*/ 391531 w 391646"/>
                  <a:gd name="connsiteY3" fmla="*/ 365896 h 463237"/>
                  <a:gd name="connsiteX4" fmla="*/ 246487 w 391646"/>
                  <a:gd name="connsiteY4" fmla="*/ 465332 h 463237"/>
                  <a:gd name="connsiteX5" fmla="*/ 86766 w 391646"/>
                  <a:gd name="connsiteY5" fmla="*/ 403849 h 463237"/>
                  <a:gd name="connsiteX6" fmla="*/ 44106 w 391646"/>
                  <a:gd name="connsiteY6" fmla="*/ 331220 h 463237"/>
                  <a:gd name="connsiteX7" fmla="*/ 24439 w 391646"/>
                  <a:gd name="connsiteY7" fmla="*/ 333916 h 463237"/>
                  <a:gd name="connsiteX8" fmla="*/ 1229 w 391646"/>
                  <a:gd name="connsiteY8" fmla="*/ 289406 h 463237"/>
                  <a:gd name="connsiteX9" fmla="*/ 30224 w 391646"/>
                  <a:gd name="connsiteY9" fmla="*/ 239505 h 463237"/>
                  <a:gd name="connsiteX10" fmla="*/ 46058 w 391646"/>
                  <a:gd name="connsiteY10" fmla="*/ 57312 h 463237"/>
                  <a:gd name="connsiteX11" fmla="*/ 202526 w 391646"/>
                  <a:gd name="connsiteY11" fmla="*/ 2095 h 463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1646" h="463237">
                    <a:moveTo>
                      <a:pt x="202526" y="2095"/>
                    </a:moveTo>
                    <a:cubicBezTo>
                      <a:pt x="252199" y="2095"/>
                      <a:pt x="314093" y="17465"/>
                      <a:pt x="339544" y="48133"/>
                    </a:cubicBezTo>
                    <a:cubicBezTo>
                      <a:pt x="345690" y="55491"/>
                      <a:pt x="346919" y="73995"/>
                      <a:pt x="348220" y="81717"/>
                    </a:cubicBezTo>
                    <a:cubicBezTo>
                      <a:pt x="356246" y="128703"/>
                      <a:pt x="401147" y="308127"/>
                      <a:pt x="391531" y="365896"/>
                    </a:cubicBezTo>
                    <a:cubicBezTo>
                      <a:pt x="381842" y="423737"/>
                      <a:pt x="329782" y="465332"/>
                      <a:pt x="246487" y="465332"/>
                    </a:cubicBezTo>
                    <a:cubicBezTo>
                      <a:pt x="163192" y="465332"/>
                      <a:pt x="101009" y="419585"/>
                      <a:pt x="86766" y="403849"/>
                    </a:cubicBezTo>
                    <a:cubicBezTo>
                      <a:pt x="72522" y="388114"/>
                      <a:pt x="44106" y="331220"/>
                      <a:pt x="44106" y="331220"/>
                    </a:cubicBezTo>
                    <a:cubicBezTo>
                      <a:pt x="44106" y="331220"/>
                      <a:pt x="33116" y="337631"/>
                      <a:pt x="24439" y="333916"/>
                    </a:cubicBezTo>
                    <a:cubicBezTo>
                      <a:pt x="12364" y="328743"/>
                      <a:pt x="1374" y="310750"/>
                      <a:pt x="1229" y="289406"/>
                    </a:cubicBezTo>
                    <a:cubicBezTo>
                      <a:pt x="1012" y="252763"/>
                      <a:pt x="30224" y="239505"/>
                      <a:pt x="30224" y="239505"/>
                    </a:cubicBezTo>
                    <a:cubicBezTo>
                      <a:pt x="30224" y="239505"/>
                      <a:pt x="19811" y="94903"/>
                      <a:pt x="46058" y="57312"/>
                    </a:cubicBezTo>
                    <a:cubicBezTo>
                      <a:pt x="72232" y="19651"/>
                      <a:pt x="140922" y="2095"/>
                      <a:pt x="202526" y="2095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71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 375">
                <a:extLst>
                  <a:ext uri="{FF2B5EF4-FFF2-40B4-BE49-F238E27FC236}">
                    <a16:creationId xmlns:a16="http://schemas.microsoft.com/office/drawing/2014/main" id="{493780B0-ABD8-05EE-E4B6-A7130B7AD436}"/>
                  </a:ext>
                </a:extLst>
              </p:cNvPr>
              <p:cNvSpPr/>
              <p:nvPr/>
            </p:nvSpPr>
            <p:spPr>
              <a:xfrm>
                <a:off x="6354301" y="2219605"/>
                <a:ext cx="406389" cy="503854"/>
              </a:xfrm>
              <a:custGeom>
                <a:avLst/>
                <a:gdLst>
                  <a:gd name="connsiteX0" fmla="*/ 254160 w 406389"/>
                  <a:gd name="connsiteY0" fmla="*/ 505949 h 503854"/>
                  <a:gd name="connsiteX1" fmla="*/ 216127 w 406389"/>
                  <a:gd name="connsiteY1" fmla="*/ 501797 h 503854"/>
                  <a:gd name="connsiteX2" fmla="*/ 210125 w 406389"/>
                  <a:gd name="connsiteY2" fmla="*/ 481473 h 503854"/>
                  <a:gd name="connsiteX3" fmla="*/ 374403 w 406389"/>
                  <a:gd name="connsiteY3" fmla="*/ 428512 h 503854"/>
                  <a:gd name="connsiteX4" fmla="*/ 380837 w 406389"/>
                  <a:gd name="connsiteY4" fmla="*/ 328056 h 503854"/>
                  <a:gd name="connsiteX5" fmla="*/ 359942 w 406389"/>
                  <a:gd name="connsiteY5" fmla="*/ 190010 h 503854"/>
                  <a:gd name="connsiteX6" fmla="*/ 359942 w 406389"/>
                  <a:gd name="connsiteY6" fmla="*/ 190010 h 503854"/>
                  <a:gd name="connsiteX7" fmla="*/ 351699 w 406389"/>
                  <a:gd name="connsiteY7" fmla="*/ 124228 h 503854"/>
                  <a:gd name="connsiteX8" fmla="*/ 351120 w 406389"/>
                  <a:gd name="connsiteY8" fmla="*/ 107181 h 503854"/>
                  <a:gd name="connsiteX9" fmla="*/ 358350 w 406389"/>
                  <a:gd name="connsiteY9" fmla="*/ 128452 h 503854"/>
                  <a:gd name="connsiteX10" fmla="*/ 382284 w 406389"/>
                  <a:gd name="connsiteY10" fmla="*/ 231387 h 503854"/>
                  <a:gd name="connsiteX11" fmla="*/ 404264 w 406389"/>
                  <a:gd name="connsiteY11" fmla="*/ 351658 h 503854"/>
                  <a:gd name="connsiteX12" fmla="*/ 396383 w 406389"/>
                  <a:gd name="connsiteY12" fmla="*/ 434195 h 503854"/>
                  <a:gd name="connsiteX13" fmla="*/ 254160 w 406389"/>
                  <a:gd name="connsiteY13" fmla="*/ 505949 h 503854"/>
                  <a:gd name="connsiteX14" fmla="*/ 115768 w 406389"/>
                  <a:gd name="connsiteY14" fmla="*/ 457651 h 503854"/>
                  <a:gd name="connsiteX15" fmla="*/ 49175 w 406389"/>
                  <a:gd name="connsiteY15" fmla="*/ 368486 h 503854"/>
                  <a:gd name="connsiteX16" fmla="*/ 31460 w 406389"/>
                  <a:gd name="connsiteY16" fmla="*/ 375698 h 503854"/>
                  <a:gd name="connsiteX17" fmla="*/ 19240 w 406389"/>
                  <a:gd name="connsiteY17" fmla="*/ 279030 h 503854"/>
                  <a:gd name="connsiteX18" fmla="*/ 18301 w 406389"/>
                  <a:gd name="connsiteY18" fmla="*/ 158029 h 503854"/>
                  <a:gd name="connsiteX19" fmla="*/ 26760 w 406389"/>
                  <a:gd name="connsiteY19" fmla="*/ 94724 h 503854"/>
                  <a:gd name="connsiteX20" fmla="*/ 85906 w 406389"/>
                  <a:gd name="connsiteY20" fmla="*/ 4465 h 503854"/>
                  <a:gd name="connsiteX21" fmla="*/ 113743 w 406389"/>
                  <a:gd name="connsiteY21" fmla="*/ 2135 h 503854"/>
                  <a:gd name="connsiteX22" fmla="*/ 286263 w 406389"/>
                  <a:gd name="connsiteY22" fmla="*/ 5996 h 503854"/>
                  <a:gd name="connsiteX23" fmla="*/ 332683 w 406389"/>
                  <a:gd name="connsiteY23" fmla="*/ 6651 h 503854"/>
                  <a:gd name="connsiteX24" fmla="*/ 364208 w 406389"/>
                  <a:gd name="connsiteY24" fmla="*/ 17432 h 503854"/>
                  <a:gd name="connsiteX25" fmla="*/ 372739 w 406389"/>
                  <a:gd name="connsiteY25" fmla="*/ 18161 h 503854"/>
                  <a:gd name="connsiteX26" fmla="*/ 379319 w 406389"/>
                  <a:gd name="connsiteY26" fmla="*/ 29234 h 503854"/>
                  <a:gd name="connsiteX27" fmla="*/ 372161 w 406389"/>
                  <a:gd name="connsiteY27" fmla="*/ 60268 h 503854"/>
                  <a:gd name="connsiteX28" fmla="*/ 364496 w 406389"/>
                  <a:gd name="connsiteY28" fmla="*/ 99896 h 503854"/>
                  <a:gd name="connsiteX29" fmla="*/ 346276 w 406389"/>
                  <a:gd name="connsiteY29" fmla="*/ 95744 h 503854"/>
                  <a:gd name="connsiteX30" fmla="*/ 98487 w 406389"/>
                  <a:gd name="connsiteY30" fmla="*/ 120440 h 503854"/>
                  <a:gd name="connsiteX31" fmla="*/ 92992 w 406389"/>
                  <a:gd name="connsiteY31" fmla="*/ 137777 h 503854"/>
                  <a:gd name="connsiteX32" fmla="*/ 96679 w 406389"/>
                  <a:gd name="connsiteY32" fmla="*/ 147466 h 503854"/>
                  <a:gd name="connsiteX33" fmla="*/ 104850 w 406389"/>
                  <a:gd name="connsiteY33" fmla="*/ 170412 h 503854"/>
                  <a:gd name="connsiteX34" fmla="*/ 90316 w 406389"/>
                  <a:gd name="connsiteY34" fmla="*/ 191321 h 503854"/>
                  <a:gd name="connsiteX35" fmla="*/ 70360 w 406389"/>
                  <a:gd name="connsiteY35" fmla="*/ 234300 h 503854"/>
                  <a:gd name="connsiteX36" fmla="*/ 71661 w 406389"/>
                  <a:gd name="connsiteY36" fmla="*/ 276552 h 503854"/>
                  <a:gd name="connsiteX37" fmla="*/ 60310 w 406389"/>
                  <a:gd name="connsiteY37" fmla="*/ 287333 h 503854"/>
                  <a:gd name="connsiteX38" fmla="*/ 58285 w 406389"/>
                  <a:gd name="connsiteY38" fmla="*/ 286606 h 503854"/>
                  <a:gd name="connsiteX39" fmla="*/ 30954 w 406389"/>
                  <a:gd name="connsiteY39" fmla="*/ 285585 h 503854"/>
                  <a:gd name="connsiteX40" fmla="*/ 32762 w 406389"/>
                  <a:gd name="connsiteY40" fmla="*/ 356757 h 503854"/>
                  <a:gd name="connsiteX41" fmla="*/ 50549 w 406389"/>
                  <a:gd name="connsiteY41" fmla="*/ 365135 h 503854"/>
                  <a:gd name="connsiteX42" fmla="*/ 121624 w 406389"/>
                  <a:gd name="connsiteY42" fmla="*/ 441771 h 503854"/>
                  <a:gd name="connsiteX43" fmla="*/ 115768 w 406389"/>
                  <a:gd name="connsiteY43" fmla="*/ 457651 h 503854"/>
                  <a:gd name="connsiteX44" fmla="*/ 55899 w 406389"/>
                  <a:gd name="connsiteY44" fmla="*/ 338910 h 503854"/>
                  <a:gd name="connsiteX45" fmla="*/ 48162 w 406389"/>
                  <a:gd name="connsiteY45" fmla="*/ 332572 h 503854"/>
                  <a:gd name="connsiteX46" fmla="*/ 28351 w 406389"/>
                  <a:gd name="connsiteY46" fmla="*/ 314724 h 503854"/>
                  <a:gd name="connsiteX47" fmla="*/ 27917 w 406389"/>
                  <a:gd name="connsiteY47" fmla="*/ 313049 h 503854"/>
                  <a:gd name="connsiteX48" fmla="*/ 53657 w 406389"/>
                  <a:gd name="connsiteY48" fmla="*/ 314433 h 503854"/>
                  <a:gd name="connsiteX49" fmla="*/ 55899 w 406389"/>
                  <a:gd name="connsiteY49" fmla="*/ 338910 h 50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406389" h="503854">
                    <a:moveTo>
                      <a:pt x="254160" y="505949"/>
                    </a:moveTo>
                    <a:cubicBezTo>
                      <a:pt x="241362" y="505949"/>
                      <a:pt x="228636" y="504493"/>
                      <a:pt x="216127" y="501797"/>
                    </a:cubicBezTo>
                    <a:cubicBezTo>
                      <a:pt x="199497" y="500413"/>
                      <a:pt x="182866" y="480453"/>
                      <a:pt x="210125" y="481473"/>
                    </a:cubicBezTo>
                    <a:cubicBezTo>
                      <a:pt x="267969" y="494731"/>
                      <a:pt x="332610" y="484896"/>
                      <a:pt x="374403" y="428512"/>
                    </a:cubicBezTo>
                    <a:cubicBezTo>
                      <a:pt x="394070" y="398280"/>
                      <a:pt x="386044" y="362075"/>
                      <a:pt x="380837" y="328056"/>
                    </a:cubicBezTo>
                    <a:cubicBezTo>
                      <a:pt x="372233" y="272910"/>
                      <a:pt x="367100" y="237361"/>
                      <a:pt x="359942" y="190010"/>
                    </a:cubicBezTo>
                    <a:lnTo>
                      <a:pt x="359942" y="190010"/>
                    </a:lnTo>
                    <a:cubicBezTo>
                      <a:pt x="356688" y="167645"/>
                      <a:pt x="353289" y="147466"/>
                      <a:pt x="351699" y="124228"/>
                    </a:cubicBezTo>
                    <a:cubicBezTo>
                      <a:pt x="351337" y="118692"/>
                      <a:pt x="349819" y="107327"/>
                      <a:pt x="351120" y="107181"/>
                    </a:cubicBezTo>
                    <a:cubicBezTo>
                      <a:pt x="352494" y="107108"/>
                      <a:pt x="356182" y="121459"/>
                      <a:pt x="358350" y="128452"/>
                    </a:cubicBezTo>
                    <a:cubicBezTo>
                      <a:pt x="368980" y="161890"/>
                      <a:pt x="374113" y="193142"/>
                      <a:pt x="382284" y="231387"/>
                    </a:cubicBezTo>
                    <a:cubicBezTo>
                      <a:pt x="389803" y="271161"/>
                      <a:pt x="397685" y="311301"/>
                      <a:pt x="404264" y="351658"/>
                    </a:cubicBezTo>
                    <a:cubicBezTo>
                      <a:pt x="408892" y="379122"/>
                      <a:pt x="410699" y="409280"/>
                      <a:pt x="396383" y="434195"/>
                    </a:cubicBezTo>
                    <a:cubicBezTo>
                      <a:pt x="367678" y="482784"/>
                      <a:pt x="308244" y="505221"/>
                      <a:pt x="254160" y="505949"/>
                    </a:cubicBezTo>
                    <a:close/>
                    <a:moveTo>
                      <a:pt x="115768" y="457651"/>
                    </a:moveTo>
                    <a:cubicBezTo>
                      <a:pt x="81134" y="446724"/>
                      <a:pt x="55537" y="403234"/>
                      <a:pt x="49175" y="368486"/>
                    </a:cubicBezTo>
                    <a:cubicBezTo>
                      <a:pt x="46427" y="375480"/>
                      <a:pt x="38040" y="377082"/>
                      <a:pt x="31460" y="375698"/>
                    </a:cubicBezTo>
                    <a:cubicBezTo>
                      <a:pt x="-5198" y="369433"/>
                      <a:pt x="-7585" y="296731"/>
                      <a:pt x="19240" y="279030"/>
                    </a:cubicBezTo>
                    <a:cubicBezTo>
                      <a:pt x="3044" y="240712"/>
                      <a:pt x="13673" y="197730"/>
                      <a:pt x="18301" y="158029"/>
                    </a:cubicBezTo>
                    <a:cubicBezTo>
                      <a:pt x="18301" y="158029"/>
                      <a:pt x="26760" y="94724"/>
                      <a:pt x="26760" y="94724"/>
                    </a:cubicBezTo>
                    <a:cubicBezTo>
                      <a:pt x="30086" y="58009"/>
                      <a:pt x="44186" y="11606"/>
                      <a:pt x="85906" y="4465"/>
                    </a:cubicBezTo>
                    <a:cubicBezTo>
                      <a:pt x="95089" y="2573"/>
                      <a:pt x="104416" y="1917"/>
                      <a:pt x="113743" y="2135"/>
                    </a:cubicBezTo>
                    <a:cubicBezTo>
                      <a:pt x="139122" y="2573"/>
                      <a:pt x="245555" y="5121"/>
                      <a:pt x="286263" y="5996"/>
                    </a:cubicBezTo>
                    <a:cubicBezTo>
                      <a:pt x="298121" y="6215"/>
                      <a:pt x="320607" y="6432"/>
                      <a:pt x="332683" y="6651"/>
                    </a:cubicBezTo>
                    <a:cubicBezTo>
                      <a:pt x="342516" y="7964"/>
                      <a:pt x="363918" y="2717"/>
                      <a:pt x="364208" y="17432"/>
                    </a:cubicBezTo>
                    <a:lnTo>
                      <a:pt x="372739" y="18161"/>
                    </a:lnTo>
                    <a:cubicBezTo>
                      <a:pt x="378090" y="18307"/>
                      <a:pt x="381777" y="24354"/>
                      <a:pt x="379319" y="29234"/>
                    </a:cubicBezTo>
                    <a:cubicBezTo>
                      <a:pt x="376354" y="35354"/>
                      <a:pt x="374113" y="49049"/>
                      <a:pt x="372161" y="60268"/>
                    </a:cubicBezTo>
                    <a:cubicBezTo>
                      <a:pt x="368835" y="73962"/>
                      <a:pt x="368546" y="88678"/>
                      <a:pt x="364496" y="99896"/>
                    </a:cubicBezTo>
                    <a:cubicBezTo>
                      <a:pt x="359942" y="107983"/>
                      <a:pt x="344974" y="106525"/>
                      <a:pt x="346276" y="95744"/>
                    </a:cubicBezTo>
                    <a:cubicBezTo>
                      <a:pt x="263053" y="92976"/>
                      <a:pt x="177443" y="94724"/>
                      <a:pt x="98487" y="120440"/>
                    </a:cubicBezTo>
                    <a:cubicBezTo>
                      <a:pt x="92124" y="124301"/>
                      <a:pt x="92341" y="131440"/>
                      <a:pt x="92992" y="137777"/>
                    </a:cubicBezTo>
                    <a:cubicBezTo>
                      <a:pt x="93425" y="143970"/>
                      <a:pt x="95812" y="142805"/>
                      <a:pt x="96679" y="147466"/>
                    </a:cubicBezTo>
                    <a:cubicBezTo>
                      <a:pt x="98704" y="155334"/>
                      <a:pt x="101235" y="163128"/>
                      <a:pt x="104850" y="170412"/>
                    </a:cubicBezTo>
                    <a:cubicBezTo>
                      <a:pt x="112297" y="180831"/>
                      <a:pt x="100512" y="190737"/>
                      <a:pt x="90316" y="191321"/>
                    </a:cubicBezTo>
                    <a:cubicBezTo>
                      <a:pt x="69998" y="192923"/>
                      <a:pt x="71445" y="218566"/>
                      <a:pt x="70360" y="234300"/>
                    </a:cubicBezTo>
                    <a:cubicBezTo>
                      <a:pt x="69348" y="248434"/>
                      <a:pt x="70505" y="262493"/>
                      <a:pt x="71661" y="276552"/>
                    </a:cubicBezTo>
                    <a:cubicBezTo>
                      <a:pt x="72674" y="284929"/>
                      <a:pt x="66311" y="293089"/>
                      <a:pt x="60310" y="287333"/>
                    </a:cubicBezTo>
                    <a:cubicBezTo>
                      <a:pt x="59515" y="286606"/>
                      <a:pt x="59080" y="287552"/>
                      <a:pt x="58285" y="286606"/>
                    </a:cubicBezTo>
                    <a:cubicBezTo>
                      <a:pt x="51344" y="278519"/>
                      <a:pt x="39053" y="279611"/>
                      <a:pt x="30954" y="285585"/>
                    </a:cubicBezTo>
                    <a:cubicBezTo>
                      <a:pt x="12372" y="297314"/>
                      <a:pt x="14686" y="348162"/>
                      <a:pt x="32762" y="356757"/>
                    </a:cubicBezTo>
                    <a:cubicBezTo>
                      <a:pt x="37968" y="358870"/>
                      <a:pt x="52862" y="356029"/>
                      <a:pt x="50549" y="365135"/>
                    </a:cubicBezTo>
                    <a:cubicBezTo>
                      <a:pt x="64865" y="391798"/>
                      <a:pt x="90534" y="428804"/>
                      <a:pt x="121624" y="441771"/>
                    </a:cubicBezTo>
                    <a:cubicBezTo>
                      <a:pt x="131747" y="444757"/>
                      <a:pt x="124589" y="458817"/>
                      <a:pt x="115768" y="457651"/>
                    </a:cubicBezTo>
                    <a:close/>
                    <a:moveTo>
                      <a:pt x="55899" y="338910"/>
                    </a:moveTo>
                    <a:cubicBezTo>
                      <a:pt x="52212" y="339056"/>
                      <a:pt x="48814" y="336215"/>
                      <a:pt x="48162" y="332572"/>
                    </a:cubicBezTo>
                    <a:cubicBezTo>
                      <a:pt x="46066" y="323757"/>
                      <a:pt x="37389" y="315889"/>
                      <a:pt x="28351" y="314724"/>
                    </a:cubicBezTo>
                    <a:cubicBezTo>
                      <a:pt x="27628" y="314651"/>
                      <a:pt x="27122" y="313413"/>
                      <a:pt x="27917" y="313049"/>
                    </a:cubicBezTo>
                    <a:cubicBezTo>
                      <a:pt x="36160" y="308969"/>
                      <a:pt x="45921" y="309479"/>
                      <a:pt x="53657" y="314433"/>
                    </a:cubicBezTo>
                    <a:cubicBezTo>
                      <a:pt x="63780" y="320188"/>
                      <a:pt x="73036" y="336870"/>
                      <a:pt x="55899" y="3389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1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6" name="Graphic 5" descr="A confused face">
              <a:extLst>
                <a:ext uri="{FF2B5EF4-FFF2-40B4-BE49-F238E27FC236}">
                  <a16:creationId xmlns:a16="http://schemas.microsoft.com/office/drawing/2014/main" id="{78DBBBC3-4B86-F2E4-E9D2-9A460FF61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325193" y="2005682"/>
              <a:ext cx="256909" cy="321138"/>
            </a:xfrm>
            <a:prstGeom prst="rect">
              <a:avLst/>
            </a:prstGeom>
          </p:spPr>
        </p:pic>
      </p:grpSp>
      <p:grpSp>
        <p:nvGrpSpPr>
          <p:cNvPr id="299" name="Group 298" descr="illustration of older woman with her hands in the pocket of her skirt">
            <a:extLst>
              <a:ext uri="{FF2B5EF4-FFF2-40B4-BE49-F238E27FC236}">
                <a16:creationId xmlns:a16="http://schemas.microsoft.com/office/drawing/2014/main" id="{9297F44C-6DCB-8DA2-BD7B-05E06BEC6542}"/>
              </a:ext>
            </a:extLst>
          </p:cNvPr>
          <p:cNvGrpSpPr/>
          <p:nvPr/>
        </p:nvGrpSpPr>
        <p:grpSpPr>
          <a:xfrm>
            <a:off x="6839420" y="2525123"/>
            <a:ext cx="1490534" cy="3436171"/>
            <a:chOff x="9928171" y="1787150"/>
            <a:chExt cx="1490534" cy="3436171"/>
          </a:xfrm>
        </p:grpSpPr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01D74107-D5A9-7A7B-5B90-5852586A0BCE}"/>
                </a:ext>
              </a:extLst>
            </p:cNvPr>
            <p:cNvGrpSpPr/>
            <p:nvPr/>
          </p:nvGrpSpPr>
          <p:grpSpPr>
            <a:xfrm flipH="1">
              <a:off x="9928171" y="1787150"/>
              <a:ext cx="1490534" cy="3436171"/>
              <a:chOff x="10057264" y="1787150"/>
              <a:chExt cx="1490534" cy="3436171"/>
            </a:xfrm>
          </p:grpSpPr>
          <p:grpSp>
            <p:nvGrpSpPr>
              <p:cNvPr id="302" name="Graphic 344">
                <a:extLst>
                  <a:ext uri="{FF2B5EF4-FFF2-40B4-BE49-F238E27FC236}">
                    <a16:creationId xmlns:a16="http://schemas.microsoft.com/office/drawing/2014/main" id="{2BAFBBA8-D590-1675-1E29-F624408A330C}"/>
                  </a:ext>
                </a:extLst>
              </p:cNvPr>
              <p:cNvGrpSpPr/>
              <p:nvPr/>
            </p:nvGrpSpPr>
            <p:grpSpPr>
              <a:xfrm>
                <a:off x="10057264" y="2223775"/>
                <a:ext cx="1490534" cy="2999546"/>
                <a:chOff x="10057264" y="2223775"/>
                <a:chExt cx="1490534" cy="2999546"/>
              </a:xfrm>
            </p:grpSpPr>
            <p:sp>
              <p:nvSpPr>
                <p:cNvPr id="310" name="Freeform 346">
                  <a:extLst>
                    <a:ext uri="{FF2B5EF4-FFF2-40B4-BE49-F238E27FC236}">
                      <a16:creationId xmlns:a16="http://schemas.microsoft.com/office/drawing/2014/main" id="{25FE7803-C421-5CF1-EF0F-3F0B45FFF297}"/>
                    </a:ext>
                  </a:extLst>
                </p:cNvPr>
                <p:cNvSpPr/>
                <p:nvPr/>
              </p:nvSpPr>
              <p:spPr>
                <a:xfrm>
                  <a:off x="10066517" y="2229979"/>
                  <a:ext cx="1471895" cy="2980197"/>
                </a:xfrm>
                <a:custGeom>
                  <a:avLst/>
                  <a:gdLst>
                    <a:gd name="connsiteX0" fmla="*/ 1470858 w 1471895"/>
                    <a:gd name="connsiteY0" fmla="*/ 2819303 h 2980197"/>
                    <a:gd name="connsiteX1" fmla="*/ 1317822 w 1471895"/>
                    <a:gd name="connsiteY1" fmla="*/ 2750058 h 2980197"/>
                    <a:gd name="connsiteX2" fmla="*/ 1165890 w 1471895"/>
                    <a:gd name="connsiteY2" fmla="*/ 2659930 h 2980197"/>
                    <a:gd name="connsiteX3" fmla="*/ 1106439 w 1471895"/>
                    <a:gd name="connsiteY3" fmla="*/ 2561004 h 2980197"/>
                    <a:gd name="connsiteX4" fmla="*/ 1056603 w 1471895"/>
                    <a:gd name="connsiteY4" fmla="*/ 2342682 h 2980197"/>
                    <a:gd name="connsiteX5" fmla="*/ 1080013 w 1471895"/>
                    <a:gd name="connsiteY5" fmla="*/ 2327980 h 2980197"/>
                    <a:gd name="connsiteX6" fmla="*/ 958582 w 1471895"/>
                    <a:gd name="connsiteY6" fmla="*/ 1424537 h 2980197"/>
                    <a:gd name="connsiteX7" fmla="*/ 901106 w 1471895"/>
                    <a:gd name="connsiteY7" fmla="*/ 1013856 h 2980197"/>
                    <a:gd name="connsiteX8" fmla="*/ 1058232 w 1471895"/>
                    <a:gd name="connsiteY8" fmla="*/ 769915 h 2980197"/>
                    <a:gd name="connsiteX9" fmla="*/ 1056446 w 1471895"/>
                    <a:gd name="connsiteY9" fmla="*/ 692929 h 2980197"/>
                    <a:gd name="connsiteX10" fmla="*/ 978719 w 1471895"/>
                    <a:gd name="connsiteY10" fmla="*/ 450606 h 2980197"/>
                    <a:gd name="connsiteX11" fmla="*/ 931976 w 1471895"/>
                    <a:gd name="connsiteY11" fmla="*/ 308490 h 2980197"/>
                    <a:gd name="connsiteX12" fmla="*/ 755538 w 1471895"/>
                    <a:gd name="connsiteY12" fmla="*/ 158805 h 2980197"/>
                    <a:gd name="connsiteX13" fmla="*/ 746419 w 1471895"/>
                    <a:gd name="connsiteY13" fmla="*/ 157127 h 2980197"/>
                    <a:gd name="connsiteX14" fmla="*/ 701281 w 1471895"/>
                    <a:gd name="connsiteY14" fmla="*/ 150398 h 2980197"/>
                    <a:gd name="connsiteX15" fmla="*/ 701281 w 1471895"/>
                    <a:gd name="connsiteY15" fmla="*/ 91179 h 2980197"/>
                    <a:gd name="connsiteX16" fmla="*/ 510936 w 1471895"/>
                    <a:gd name="connsiteY16" fmla="*/ 16 h 2980197"/>
                    <a:gd name="connsiteX17" fmla="*/ 509660 w 1471895"/>
                    <a:gd name="connsiteY17" fmla="*/ 1043 h 2980197"/>
                    <a:gd name="connsiteX18" fmla="*/ 506343 w 1471895"/>
                    <a:gd name="connsiteY18" fmla="*/ 60607 h 2980197"/>
                    <a:gd name="connsiteX19" fmla="*/ 491017 w 1471895"/>
                    <a:gd name="connsiteY19" fmla="*/ 135149 h 2980197"/>
                    <a:gd name="connsiteX20" fmla="*/ 152004 w 1471895"/>
                    <a:gd name="connsiteY20" fmla="*/ 333892 h 2980197"/>
                    <a:gd name="connsiteX21" fmla="*/ 30454 w 1471895"/>
                    <a:gd name="connsiteY21" fmla="*/ 572296 h 2980197"/>
                    <a:gd name="connsiteX22" fmla="*/ 1393 w 1471895"/>
                    <a:gd name="connsiteY22" fmla="*/ 706537 h 2980197"/>
                    <a:gd name="connsiteX23" fmla="*/ 325320 w 1471895"/>
                    <a:gd name="connsiteY23" fmla="*/ 985375 h 2980197"/>
                    <a:gd name="connsiteX24" fmla="*/ 202846 w 1471895"/>
                    <a:gd name="connsiteY24" fmla="*/ 1576912 h 2980197"/>
                    <a:gd name="connsiteX25" fmla="*/ 158617 w 1471895"/>
                    <a:gd name="connsiteY25" fmla="*/ 1961044 h 2980197"/>
                    <a:gd name="connsiteX26" fmla="*/ 136723 w 1471895"/>
                    <a:gd name="connsiteY26" fmla="*/ 2248844 h 2980197"/>
                    <a:gd name="connsiteX27" fmla="*/ 148740 w 1471895"/>
                    <a:gd name="connsiteY27" fmla="*/ 2266453 h 2980197"/>
                    <a:gd name="connsiteX28" fmla="*/ 298705 w 1471895"/>
                    <a:gd name="connsiteY28" fmla="*/ 2298726 h 2980197"/>
                    <a:gd name="connsiteX29" fmla="*/ 311938 w 1471895"/>
                    <a:gd name="connsiteY29" fmla="*/ 2348856 h 2980197"/>
                    <a:gd name="connsiteX30" fmla="*/ 339985 w 1471895"/>
                    <a:gd name="connsiteY30" fmla="*/ 2451641 h 2980197"/>
                    <a:gd name="connsiteX31" fmla="*/ 395420 w 1471895"/>
                    <a:gd name="connsiteY31" fmla="*/ 2641256 h 2980197"/>
                    <a:gd name="connsiteX32" fmla="*/ 391202 w 1471895"/>
                    <a:gd name="connsiteY32" fmla="*/ 2752703 h 2980197"/>
                    <a:gd name="connsiteX33" fmla="*/ 386249 w 1471895"/>
                    <a:gd name="connsiteY33" fmla="*/ 2777311 h 2980197"/>
                    <a:gd name="connsiteX34" fmla="*/ 386249 w 1471895"/>
                    <a:gd name="connsiteY34" fmla="*/ 2777311 h 2980197"/>
                    <a:gd name="connsiteX35" fmla="*/ 419438 w 1471895"/>
                    <a:gd name="connsiteY35" fmla="*/ 2844937 h 2980197"/>
                    <a:gd name="connsiteX36" fmla="*/ 461243 w 1471895"/>
                    <a:gd name="connsiteY36" fmla="*/ 2880035 h 2980197"/>
                    <a:gd name="connsiteX37" fmla="*/ 518997 w 1471895"/>
                    <a:gd name="connsiteY37" fmla="*/ 2938580 h 2980197"/>
                    <a:gd name="connsiteX38" fmla="*/ 671763 w 1471895"/>
                    <a:gd name="connsiteY38" fmla="*/ 2980197 h 2980197"/>
                    <a:gd name="connsiteX39" fmla="*/ 756093 w 1471895"/>
                    <a:gd name="connsiteY39" fmla="*/ 2911365 h 2980197"/>
                    <a:gd name="connsiteX40" fmla="*/ 563129 w 1471895"/>
                    <a:gd name="connsiteY40" fmla="*/ 2745817 h 2980197"/>
                    <a:gd name="connsiteX41" fmla="*/ 524784 w 1471895"/>
                    <a:gd name="connsiteY41" fmla="*/ 2681622 h 2980197"/>
                    <a:gd name="connsiteX42" fmla="*/ 513391 w 1471895"/>
                    <a:gd name="connsiteY42" fmla="*/ 2634760 h 2980197"/>
                    <a:gd name="connsiteX43" fmla="*/ 505285 w 1471895"/>
                    <a:gd name="connsiteY43" fmla="*/ 2576575 h 2980197"/>
                    <a:gd name="connsiteX44" fmla="*/ 498065 w 1471895"/>
                    <a:gd name="connsiteY44" fmla="*/ 2401001 h 2980197"/>
                    <a:gd name="connsiteX45" fmla="*/ 787886 w 1471895"/>
                    <a:gd name="connsiteY45" fmla="*/ 2374873 h 2980197"/>
                    <a:gd name="connsiteX46" fmla="*/ 888684 w 1471895"/>
                    <a:gd name="connsiteY46" fmla="*/ 2386240 h 2980197"/>
                    <a:gd name="connsiteX47" fmla="*/ 973511 w 1471895"/>
                    <a:gd name="connsiteY47" fmla="*/ 2600358 h 2980197"/>
                    <a:gd name="connsiteX48" fmla="*/ 986112 w 1471895"/>
                    <a:gd name="connsiteY48" fmla="*/ 2721809 h 2980197"/>
                    <a:gd name="connsiteX49" fmla="*/ 981009 w 1471895"/>
                    <a:gd name="connsiteY49" fmla="*/ 2748424 h 2980197"/>
                    <a:gd name="connsiteX50" fmla="*/ 1056145 w 1471895"/>
                    <a:gd name="connsiteY50" fmla="*/ 2844143 h 2980197"/>
                    <a:gd name="connsiteX51" fmla="*/ 1246978 w 1471895"/>
                    <a:gd name="connsiteY51" fmla="*/ 2843543 h 2980197"/>
                    <a:gd name="connsiteX52" fmla="*/ 1277323 w 1471895"/>
                    <a:gd name="connsiteY52" fmla="*/ 2846810 h 2980197"/>
                    <a:gd name="connsiteX53" fmla="*/ 1470858 w 1471895"/>
                    <a:gd name="connsiteY53" fmla="*/ 2819303 h 2980197"/>
                    <a:gd name="connsiteX54" fmla="*/ 351589 w 1471895"/>
                    <a:gd name="connsiteY54" fmla="*/ 872467 h 2980197"/>
                    <a:gd name="connsiteX55" fmla="*/ 250513 w 1471895"/>
                    <a:gd name="connsiteY55" fmla="*/ 789337 h 2980197"/>
                    <a:gd name="connsiteX56" fmla="*/ 149715 w 1471895"/>
                    <a:gd name="connsiteY56" fmla="*/ 685369 h 2980197"/>
                    <a:gd name="connsiteX57" fmla="*/ 149242 w 1471895"/>
                    <a:gd name="connsiteY57" fmla="*/ 670892 h 2980197"/>
                    <a:gd name="connsiteX58" fmla="*/ 295628 w 1471895"/>
                    <a:gd name="connsiteY58" fmla="*/ 505427 h 2980197"/>
                    <a:gd name="connsiteX59" fmla="*/ 351589 w 1471895"/>
                    <a:gd name="connsiteY59" fmla="*/ 872467 h 2980197"/>
                    <a:gd name="connsiteX60" fmla="*/ 887131 w 1471895"/>
                    <a:gd name="connsiteY60" fmla="*/ 653732 h 2980197"/>
                    <a:gd name="connsiteX61" fmla="*/ 924785 w 1471895"/>
                    <a:gd name="connsiteY61" fmla="*/ 756172 h 2980197"/>
                    <a:gd name="connsiteX62" fmla="*/ 880083 w 1471895"/>
                    <a:gd name="connsiteY62" fmla="*/ 869605 h 2980197"/>
                    <a:gd name="connsiteX63" fmla="*/ 887131 w 1471895"/>
                    <a:gd name="connsiteY63" fmla="*/ 653732 h 2980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1471895" h="2980197">
                      <a:moveTo>
                        <a:pt x="1470858" y="2819303"/>
                      </a:moveTo>
                      <a:cubicBezTo>
                        <a:pt x="1463149" y="2770942"/>
                        <a:pt x="1317822" y="2750058"/>
                        <a:pt x="1317822" y="2750058"/>
                      </a:cubicBezTo>
                      <a:lnTo>
                        <a:pt x="1165890" y="2659930"/>
                      </a:lnTo>
                      <a:cubicBezTo>
                        <a:pt x="1165890" y="2659930"/>
                        <a:pt x="1129556" y="2622561"/>
                        <a:pt x="1106439" y="2561004"/>
                      </a:cubicBezTo>
                      <a:cubicBezTo>
                        <a:pt x="1083323" y="2499447"/>
                        <a:pt x="1056603" y="2342682"/>
                        <a:pt x="1056603" y="2342682"/>
                      </a:cubicBezTo>
                      <a:lnTo>
                        <a:pt x="1080013" y="2327980"/>
                      </a:lnTo>
                      <a:lnTo>
                        <a:pt x="958582" y="1424537"/>
                      </a:lnTo>
                      <a:lnTo>
                        <a:pt x="901106" y="1013856"/>
                      </a:lnTo>
                      <a:cubicBezTo>
                        <a:pt x="976235" y="951865"/>
                        <a:pt x="1034342" y="835503"/>
                        <a:pt x="1058232" y="769915"/>
                      </a:cubicBezTo>
                      <a:cubicBezTo>
                        <a:pt x="1070256" y="736900"/>
                        <a:pt x="1067208" y="726379"/>
                        <a:pt x="1056446" y="692929"/>
                      </a:cubicBezTo>
                      <a:lnTo>
                        <a:pt x="978719" y="450606"/>
                      </a:lnTo>
                      <a:lnTo>
                        <a:pt x="931976" y="308490"/>
                      </a:lnTo>
                      <a:cubicBezTo>
                        <a:pt x="904356" y="235348"/>
                        <a:pt x="832153" y="174908"/>
                        <a:pt x="755538" y="158805"/>
                      </a:cubicBezTo>
                      <a:cubicBezTo>
                        <a:pt x="749744" y="157591"/>
                        <a:pt x="746419" y="157127"/>
                        <a:pt x="746419" y="157127"/>
                      </a:cubicBezTo>
                      <a:lnTo>
                        <a:pt x="701281" y="150398"/>
                      </a:lnTo>
                      <a:lnTo>
                        <a:pt x="701281" y="91179"/>
                      </a:lnTo>
                      <a:cubicBezTo>
                        <a:pt x="674112" y="29607"/>
                        <a:pt x="525850" y="2594"/>
                        <a:pt x="510936" y="16"/>
                      </a:cubicBezTo>
                      <a:cubicBezTo>
                        <a:pt x="510291" y="-96"/>
                        <a:pt x="509698" y="384"/>
                        <a:pt x="509660" y="1043"/>
                      </a:cubicBezTo>
                      <a:lnTo>
                        <a:pt x="506343" y="60607"/>
                      </a:lnTo>
                      <a:lnTo>
                        <a:pt x="491017" y="135149"/>
                      </a:lnTo>
                      <a:cubicBezTo>
                        <a:pt x="235585" y="178010"/>
                        <a:pt x="207777" y="266565"/>
                        <a:pt x="152004" y="333892"/>
                      </a:cubicBezTo>
                      <a:cubicBezTo>
                        <a:pt x="107505" y="387611"/>
                        <a:pt x="56978" y="500758"/>
                        <a:pt x="30454" y="572296"/>
                      </a:cubicBezTo>
                      <a:cubicBezTo>
                        <a:pt x="23489" y="591082"/>
                        <a:pt x="-6795" y="688239"/>
                        <a:pt x="1393" y="706537"/>
                      </a:cubicBezTo>
                      <a:cubicBezTo>
                        <a:pt x="55770" y="828092"/>
                        <a:pt x="325320" y="985375"/>
                        <a:pt x="325320" y="985375"/>
                      </a:cubicBezTo>
                      <a:cubicBezTo>
                        <a:pt x="276467" y="1121714"/>
                        <a:pt x="202846" y="1576912"/>
                        <a:pt x="202846" y="1576912"/>
                      </a:cubicBezTo>
                      <a:lnTo>
                        <a:pt x="158617" y="1961044"/>
                      </a:lnTo>
                      <a:lnTo>
                        <a:pt x="136723" y="2248844"/>
                      </a:lnTo>
                      <a:cubicBezTo>
                        <a:pt x="135943" y="2257858"/>
                        <a:pt x="139688" y="2265996"/>
                        <a:pt x="148740" y="2266453"/>
                      </a:cubicBezTo>
                      <a:cubicBezTo>
                        <a:pt x="207800" y="2269405"/>
                        <a:pt x="298705" y="2298726"/>
                        <a:pt x="298705" y="2298726"/>
                      </a:cubicBezTo>
                      <a:lnTo>
                        <a:pt x="311938" y="2348856"/>
                      </a:lnTo>
                      <a:lnTo>
                        <a:pt x="339985" y="2451641"/>
                      </a:lnTo>
                      <a:lnTo>
                        <a:pt x="395420" y="2641256"/>
                      </a:lnTo>
                      <a:cubicBezTo>
                        <a:pt x="405395" y="2678161"/>
                        <a:pt x="402686" y="2716413"/>
                        <a:pt x="391202" y="2752703"/>
                      </a:cubicBezTo>
                      <a:cubicBezTo>
                        <a:pt x="388665" y="2760706"/>
                        <a:pt x="386939" y="2768949"/>
                        <a:pt x="386249" y="2777311"/>
                      </a:cubicBezTo>
                      <a:lnTo>
                        <a:pt x="386249" y="2777311"/>
                      </a:lnTo>
                      <a:cubicBezTo>
                        <a:pt x="389799" y="2802810"/>
                        <a:pt x="401432" y="2826504"/>
                        <a:pt x="419438" y="2844937"/>
                      </a:cubicBezTo>
                      <a:lnTo>
                        <a:pt x="461243" y="2880035"/>
                      </a:lnTo>
                      <a:lnTo>
                        <a:pt x="518997" y="2938580"/>
                      </a:lnTo>
                      <a:cubicBezTo>
                        <a:pt x="557402" y="2966470"/>
                        <a:pt x="624276" y="2980257"/>
                        <a:pt x="671763" y="2980197"/>
                      </a:cubicBezTo>
                      <a:cubicBezTo>
                        <a:pt x="751020" y="2980107"/>
                        <a:pt x="773303" y="2925422"/>
                        <a:pt x="756093" y="2911365"/>
                      </a:cubicBezTo>
                      <a:cubicBezTo>
                        <a:pt x="672108" y="2842712"/>
                        <a:pt x="600956" y="2779844"/>
                        <a:pt x="563129" y="2745817"/>
                      </a:cubicBezTo>
                      <a:cubicBezTo>
                        <a:pt x="544163" y="2728755"/>
                        <a:pt x="530811" y="2706388"/>
                        <a:pt x="524784" y="2681622"/>
                      </a:cubicBezTo>
                      <a:lnTo>
                        <a:pt x="513391" y="2634760"/>
                      </a:lnTo>
                      <a:cubicBezTo>
                        <a:pt x="508752" y="2615682"/>
                        <a:pt x="506035" y="2596192"/>
                        <a:pt x="505285" y="2576575"/>
                      </a:cubicBezTo>
                      <a:lnTo>
                        <a:pt x="498065" y="2401001"/>
                      </a:lnTo>
                      <a:cubicBezTo>
                        <a:pt x="720525" y="2402418"/>
                        <a:pt x="787886" y="2374873"/>
                        <a:pt x="787886" y="2374873"/>
                      </a:cubicBezTo>
                      <a:cubicBezTo>
                        <a:pt x="824220" y="2394655"/>
                        <a:pt x="888684" y="2386240"/>
                        <a:pt x="888684" y="2386240"/>
                      </a:cubicBezTo>
                      <a:lnTo>
                        <a:pt x="973511" y="2600358"/>
                      </a:lnTo>
                      <a:cubicBezTo>
                        <a:pt x="985354" y="2634962"/>
                        <a:pt x="988296" y="2685309"/>
                        <a:pt x="986112" y="2721809"/>
                      </a:cubicBezTo>
                      <a:lnTo>
                        <a:pt x="981009" y="2748424"/>
                      </a:lnTo>
                      <a:cubicBezTo>
                        <a:pt x="959453" y="2826324"/>
                        <a:pt x="1056145" y="2844143"/>
                        <a:pt x="1056145" y="2844143"/>
                      </a:cubicBezTo>
                      <a:lnTo>
                        <a:pt x="1246978" y="2843543"/>
                      </a:lnTo>
                      <a:cubicBezTo>
                        <a:pt x="1257186" y="2843513"/>
                        <a:pt x="1267363" y="2844585"/>
                        <a:pt x="1277323" y="2846810"/>
                      </a:cubicBezTo>
                      <a:cubicBezTo>
                        <a:pt x="1497787" y="2896093"/>
                        <a:pt x="1470858" y="2819303"/>
                        <a:pt x="1470858" y="2819303"/>
                      </a:cubicBezTo>
                      <a:close/>
                      <a:moveTo>
                        <a:pt x="351589" y="872467"/>
                      </a:moveTo>
                      <a:lnTo>
                        <a:pt x="250513" y="789337"/>
                      </a:lnTo>
                      <a:lnTo>
                        <a:pt x="149715" y="685369"/>
                      </a:lnTo>
                      <a:cubicBezTo>
                        <a:pt x="146901" y="682649"/>
                        <a:pt x="146608" y="673792"/>
                        <a:pt x="149242" y="670892"/>
                      </a:cubicBezTo>
                      <a:lnTo>
                        <a:pt x="295628" y="505427"/>
                      </a:lnTo>
                      <a:cubicBezTo>
                        <a:pt x="295621" y="505427"/>
                        <a:pt x="395315" y="695919"/>
                        <a:pt x="351589" y="872467"/>
                      </a:cubicBezTo>
                      <a:close/>
                      <a:moveTo>
                        <a:pt x="887131" y="653732"/>
                      </a:moveTo>
                      <a:lnTo>
                        <a:pt x="924785" y="756172"/>
                      </a:lnTo>
                      <a:lnTo>
                        <a:pt x="880083" y="869605"/>
                      </a:lnTo>
                      <a:cubicBezTo>
                        <a:pt x="850362" y="780570"/>
                        <a:pt x="887131" y="653732"/>
                        <a:pt x="887131" y="653732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 w="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11" name="Freeform 347">
                  <a:extLst>
                    <a:ext uri="{FF2B5EF4-FFF2-40B4-BE49-F238E27FC236}">
                      <a16:creationId xmlns:a16="http://schemas.microsoft.com/office/drawing/2014/main" id="{F620FB6C-11C1-DD17-4C4E-A5F897FF2EC9}"/>
                    </a:ext>
                  </a:extLst>
                </p:cNvPr>
                <p:cNvSpPr/>
                <p:nvPr/>
              </p:nvSpPr>
              <p:spPr>
                <a:xfrm>
                  <a:off x="10206713" y="3044749"/>
                  <a:ext cx="937458" cy="1581986"/>
                </a:xfrm>
                <a:custGeom>
                  <a:avLst/>
                  <a:gdLst>
                    <a:gd name="connsiteX0" fmla="*/ 937452 w 937458"/>
                    <a:gd name="connsiteY0" fmla="*/ 1504547 h 1581986"/>
                    <a:gd name="connsiteX1" fmla="*/ 727758 w 937458"/>
                    <a:gd name="connsiteY1" fmla="*/ 28008 h 1581986"/>
                    <a:gd name="connsiteX2" fmla="*/ 706833 w 937458"/>
                    <a:gd name="connsiteY2" fmla="*/ 29350 h 1581986"/>
                    <a:gd name="connsiteX3" fmla="*/ 670627 w 937458"/>
                    <a:gd name="connsiteY3" fmla="*/ 36356 h 1581986"/>
                    <a:gd name="connsiteX4" fmla="*/ 234704 w 937458"/>
                    <a:gd name="connsiteY4" fmla="*/ 3446 h 1581986"/>
                    <a:gd name="connsiteX5" fmla="*/ 223221 w 937458"/>
                    <a:gd name="connsiteY5" fmla="*/ 2022 h 1581986"/>
                    <a:gd name="connsiteX6" fmla="*/ 214650 w 937458"/>
                    <a:gd name="connsiteY6" fmla="*/ 50690 h 1581986"/>
                    <a:gd name="connsiteX7" fmla="*/ 216241 w 937458"/>
                    <a:gd name="connsiteY7" fmla="*/ 55539 h 1581986"/>
                    <a:gd name="connsiteX8" fmla="*/ 263157 w 937458"/>
                    <a:gd name="connsiteY8" fmla="*/ 88366 h 1581986"/>
                    <a:gd name="connsiteX9" fmla="*/ 302253 w 937458"/>
                    <a:gd name="connsiteY9" fmla="*/ 115806 h 1581986"/>
                    <a:gd name="connsiteX10" fmla="*/ 309030 w 937458"/>
                    <a:gd name="connsiteY10" fmla="*/ 113956 h 1581986"/>
                    <a:gd name="connsiteX11" fmla="*/ 339863 w 937458"/>
                    <a:gd name="connsiteY11" fmla="*/ 103398 h 1581986"/>
                    <a:gd name="connsiteX12" fmla="*/ 367378 w 937458"/>
                    <a:gd name="connsiteY12" fmla="*/ 98227 h 1581986"/>
                    <a:gd name="connsiteX13" fmla="*/ 418962 w 937458"/>
                    <a:gd name="connsiteY13" fmla="*/ 113004 h 1581986"/>
                    <a:gd name="connsiteX14" fmla="*/ 460565 w 937458"/>
                    <a:gd name="connsiteY14" fmla="*/ 144198 h 1581986"/>
                    <a:gd name="connsiteX15" fmla="*/ 411885 w 937458"/>
                    <a:gd name="connsiteY15" fmla="*/ 157978 h 1581986"/>
                    <a:gd name="connsiteX16" fmla="*/ 401677 w 937458"/>
                    <a:gd name="connsiteY16" fmla="*/ 158383 h 1581986"/>
                    <a:gd name="connsiteX17" fmla="*/ 265612 w 937458"/>
                    <a:gd name="connsiteY17" fmla="*/ 260178 h 1581986"/>
                    <a:gd name="connsiteX18" fmla="*/ 255006 w 937458"/>
                    <a:gd name="connsiteY18" fmla="*/ 245080 h 1581986"/>
                    <a:gd name="connsiteX19" fmla="*/ 229698 w 937458"/>
                    <a:gd name="connsiteY19" fmla="*/ 202061 h 1581986"/>
                    <a:gd name="connsiteX20" fmla="*/ 225773 w 937458"/>
                    <a:gd name="connsiteY20" fmla="*/ 199925 h 1581986"/>
                    <a:gd name="connsiteX21" fmla="*/ 200037 w 937458"/>
                    <a:gd name="connsiteY21" fmla="*/ 184437 h 1581986"/>
                    <a:gd name="connsiteX22" fmla="*/ 181866 w 937458"/>
                    <a:gd name="connsiteY22" fmla="*/ 199296 h 1581986"/>
                    <a:gd name="connsiteX23" fmla="*/ 152460 w 937458"/>
                    <a:gd name="connsiteY23" fmla="*/ 314354 h 1581986"/>
                    <a:gd name="connsiteX24" fmla="*/ 29851 w 937458"/>
                    <a:gd name="connsiteY24" fmla="*/ 1026195 h 1581986"/>
                    <a:gd name="connsiteX25" fmla="*/ 62 w 937458"/>
                    <a:gd name="connsiteY25" fmla="*/ 1443553 h 1581986"/>
                    <a:gd name="connsiteX26" fmla="*/ 5076 w 937458"/>
                    <a:gd name="connsiteY26" fmla="*/ 1448536 h 1581986"/>
                    <a:gd name="connsiteX27" fmla="*/ 34820 w 937458"/>
                    <a:gd name="connsiteY27" fmla="*/ 1449360 h 1581986"/>
                    <a:gd name="connsiteX28" fmla="*/ 124254 w 937458"/>
                    <a:gd name="connsiteY28" fmla="*/ 1466707 h 1581986"/>
                    <a:gd name="connsiteX29" fmla="*/ 150411 w 937458"/>
                    <a:gd name="connsiteY29" fmla="*/ 1476530 h 1581986"/>
                    <a:gd name="connsiteX30" fmla="*/ 171516 w 937458"/>
                    <a:gd name="connsiteY30" fmla="*/ 1495188 h 1581986"/>
                    <a:gd name="connsiteX31" fmla="*/ 171644 w 937458"/>
                    <a:gd name="connsiteY31" fmla="*/ 1498688 h 1581986"/>
                    <a:gd name="connsiteX32" fmla="*/ 238292 w 937458"/>
                    <a:gd name="connsiteY32" fmla="*/ 1560207 h 1581986"/>
                    <a:gd name="connsiteX33" fmla="*/ 425162 w 937458"/>
                    <a:gd name="connsiteY33" fmla="*/ 1581982 h 1581986"/>
                    <a:gd name="connsiteX34" fmla="*/ 637505 w 937458"/>
                    <a:gd name="connsiteY34" fmla="*/ 1559600 h 1581986"/>
                    <a:gd name="connsiteX35" fmla="*/ 658723 w 937458"/>
                    <a:gd name="connsiteY35" fmla="*/ 1560499 h 1581986"/>
                    <a:gd name="connsiteX36" fmla="*/ 897396 w 937458"/>
                    <a:gd name="connsiteY36" fmla="*/ 1529477 h 1581986"/>
                    <a:gd name="connsiteX37" fmla="*/ 937452 w 937458"/>
                    <a:gd name="connsiteY37" fmla="*/ 1504547 h 1581986"/>
                    <a:gd name="connsiteX38" fmla="*/ 171531 w 937458"/>
                    <a:gd name="connsiteY38" fmla="*/ 1495323 h 1581986"/>
                    <a:gd name="connsiteX39" fmla="*/ 171539 w 937458"/>
                    <a:gd name="connsiteY39" fmla="*/ 1495608 h 1581986"/>
                    <a:gd name="connsiteX40" fmla="*/ 171531 w 937458"/>
                    <a:gd name="connsiteY40" fmla="*/ 1495323 h 1581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937458" h="1581986">
                      <a:moveTo>
                        <a:pt x="937452" y="1504547"/>
                      </a:moveTo>
                      <a:cubicBezTo>
                        <a:pt x="854645" y="1012610"/>
                        <a:pt x="811796" y="522928"/>
                        <a:pt x="727758" y="28008"/>
                      </a:cubicBezTo>
                      <a:cubicBezTo>
                        <a:pt x="724898" y="18927"/>
                        <a:pt x="712477" y="30002"/>
                        <a:pt x="706833" y="29350"/>
                      </a:cubicBezTo>
                      <a:cubicBezTo>
                        <a:pt x="694074" y="32579"/>
                        <a:pt x="681375" y="34707"/>
                        <a:pt x="670627" y="36356"/>
                      </a:cubicBezTo>
                      <a:cubicBezTo>
                        <a:pt x="567990" y="51874"/>
                        <a:pt x="330196" y="58641"/>
                        <a:pt x="234704" y="3446"/>
                      </a:cubicBezTo>
                      <a:cubicBezTo>
                        <a:pt x="233834" y="2944"/>
                        <a:pt x="223664" y="-3043"/>
                        <a:pt x="223221" y="2022"/>
                      </a:cubicBezTo>
                      <a:cubicBezTo>
                        <a:pt x="221164" y="17660"/>
                        <a:pt x="218778" y="34985"/>
                        <a:pt x="214650" y="50690"/>
                      </a:cubicBezTo>
                      <a:cubicBezTo>
                        <a:pt x="214087" y="52481"/>
                        <a:pt x="214725" y="54422"/>
                        <a:pt x="216241" y="55539"/>
                      </a:cubicBezTo>
                      <a:cubicBezTo>
                        <a:pt x="232025" y="67198"/>
                        <a:pt x="247186" y="77756"/>
                        <a:pt x="263157" y="88366"/>
                      </a:cubicBezTo>
                      <a:cubicBezTo>
                        <a:pt x="276194" y="97096"/>
                        <a:pt x="289674" y="106118"/>
                        <a:pt x="302253" y="115806"/>
                      </a:cubicBezTo>
                      <a:cubicBezTo>
                        <a:pt x="304445" y="117590"/>
                        <a:pt x="308062" y="116616"/>
                        <a:pt x="309030" y="113956"/>
                      </a:cubicBezTo>
                      <a:cubicBezTo>
                        <a:pt x="318412" y="109280"/>
                        <a:pt x="329820" y="107302"/>
                        <a:pt x="339863" y="103398"/>
                      </a:cubicBezTo>
                      <a:cubicBezTo>
                        <a:pt x="348832" y="99936"/>
                        <a:pt x="357688" y="96939"/>
                        <a:pt x="367378" y="98227"/>
                      </a:cubicBezTo>
                      <a:cubicBezTo>
                        <a:pt x="385075" y="101390"/>
                        <a:pt x="400221" y="111206"/>
                        <a:pt x="418962" y="113004"/>
                      </a:cubicBezTo>
                      <a:cubicBezTo>
                        <a:pt x="437276" y="115245"/>
                        <a:pt x="465061" y="123015"/>
                        <a:pt x="460565" y="144198"/>
                      </a:cubicBezTo>
                      <a:cubicBezTo>
                        <a:pt x="451161" y="159080"/>
                        <a:pt x="428187" y="159102"/>
                        <a:pt x="411885" y="157978"/>
                      </a:cubicBezTo>
                      <a:cubicBezTo>
                        <a:pt x="408732" y="158053"/>
                        <a:pt x="404379" y="155685"/>
                        <a:pt x="401677" y="158383"/>
                      </a:cubicBezTo>
                      <a:cubicBezTo>
                        <a:pt x="401009" y="221581"/>
                        <a:pt x="322150" y="260935"/>
                        <a:pt x="265612" y="260178"/>
                      </a:cubicBezTo>
                      <a:cubicBezTo>
                        <a:pt x="264050" y="260156"/>
                        <a:pt x="256342" y="250819"/>
                        <a:pt x="255006" y="245080"/>
                      </a:cubicBezTo>
                      <a:cubicBezTo>
                        <a:pt x="246908" y="230138"/>
                        <a:pt x="237939" y="215099"/>
                        <a:pt x="229698" y="202061"/>
                      </a:cubicBezTo>
                      <a:cubicBezTo>
                        <a:pt x="228858" y="200697"/>
                        <a:pt x="227319" y="200090"/>
                        <a:pt x="225773" y="199925"/>
                      </a:cubicBezTo>
                      <a:cubicBezTo>
                        <a:pt x="216534" y="196883"/>
                        <a:pt x="208293" y="189944"/>
                        <a:pt x="200037" y="184437"/>
                      </a:cubicBezTo>
                      <a:cubicBezTo>
                        <a:pt x="182654" y="170237"/>
                        <a:pt x="186144" y="186108"/>
                        <a:pt x="181866" y="199296"/>
                      </a:cubicBezTo>
                      <a:cubicBezTo>
                        <a:pt x="172222" y="237953"/>
                        <a:pt x="161744" y="275465"/>
                        <a:pt x="152460" y="314354"/>
                      </a:cubicBezTo>
                      <a:cubicBezTo>
                        <a:pt x="95884" y="545258"/>
                        <a:pt x="54657" y="784801"/>
                        <a:pt x="29851" y="1026195"/>
                      </a:cubicBezTo>
                      <a:cubicBezTo>
                        <a:pt x="15561" y="1165277"/>
                        <a:pt x="12881" y="1305745"/>
                        <a:pt x="62" y="1443553"/>
                      </a:cubicBezTo>
                      <a:cubicBezTo>
                        <a:pt x="-448" y="1446333"/>
                        <a:pt x="2269" y="1449083"/>
                        <a:pt x="5076" y="1448536"/>
                      </a:cubicBezTo>
                      <a:cubicBezTo>
                        <a:pt x="14608" y="1447089"/>
                        <a:pt x="24883" y="1448243"/>
                        <a:pt x="34820" y="1449360"/>
                      </a:cubicBezTo>
                      <a:cubicBezTo>
                        <a:pt x="62004" y="1452042"/>
                        <a:pt x="96154" y="1458906"/>
                        <a:pt x="124254" y="1466707"/>
                      </a:cubicBezTo>
                      <a:cubicBezTo>
                        <a:pt x="133081" y="1469142"/>
                        <a:pt x="142373" y="1471907"/>
                        <a:pt x="150411" y="1476530"/>
                      </a:cubicBezTo>
                      <a:cubicBezTo>
                        <a:pt x="151844" y="1477355"/>
                        <a:pt x="171516" y="1495188"/>
                        <a:pt x="171516" y="1495188"/>
                      </a:cubicBezTo>
                      <a:cubicBezTo>
                        <a:pt x="171531" y="1496372"/>
                        <a:pt x="171569" y="1497541"/>
                        <a:pt x="171644" y="1498688"/>
                      </a:cubicBezTo>
                      <a:cubicBezTo>
                        <a:pt x="173925" y="1535397"/>
                        <a:pt x="205643" y="1552362"/>
                        <a:pt x="238292" y="1560207"/>
                      </a:cubicBezTo>
                      <a:cubicBezTo>
                        <a:pt x="290049" y="1574602"/>
                        <a:pt x="363265" y="1582192"/>
                        <a:pt x="425162" y="1581982"/>
                      </a:cubicBezTo>
                      <a:cubicBezTo>
                        <a:pt x="494977" y="1581937"/>
                        <a:pt x="568778" y="1573672"/>
                        <a:pt x="637505" y="1559600"/>
                      </a:cubicBezTo>
                      <a:cubicBezTo>
                        <a:pt x="640057" y="1559076"/>
                        <a:pt x="657215" y="1559653"/>
                        <a:pt x="658723" y="1560499"/>
                      </a:cubicBezTo>
                      <a:cubicBezTo>
                        <a:pt x="705422" y="1586793"/>
                        <a:pt x="842381" y="1551058"/>
                        <a:pt x="897396" y="1529477"/>
                      </a:cubicBezTo>
                      <a:cubicBezTo>
                        <a:pt x="906710" y="1525423"/>
                        <a:pt x="937977" y="1515068"/>
                        <a:pt x="937452" y="1504547"/>
                      </a:cubicBezTo>
                      <a:close/>
                      <a:moveTo>
                        <a:pt x="171531" y="1495323"/>
                      </a:moveTo>
                      <a:cubicBezTo>
                        <a:pt x="171531" y="1495421"/>
                        <a:pt x="171531" y="1495518"/>
                        <a:pt x="171539" y="1495608"/>
                      </a:cubicBezTo>
                      <a:cubicBezTo>
                        <a:pt x="171531" y="1495488"/>
                        <a:pt x="171531" y="1495383"/>
                        <a:pt x="171531" y="1495323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12" name="Freeform 348">
                  <a:extLst>
                    <a:ext uri="{FF2B5EF4-FFF2-40B4-BE49-F238E27FC236}">
                      <a16:creationId xmlns:a16="http://schemas.microsoft.com/office/drawing/2014/main" id="{E841A11A-4AD9-B525-DCC8-8ED4753B7F71}"/>
                    </a:ext>
                  </a:extLst>
                </p:cNvPr>
                <p:cNvSpPr/>
                <p:nvPr/>
              </p:nvSpPr>
              <p:spPr>
                <a:xfrm>
                  <a:off x="10429967" y="3011812"/>
                  <a:ext cx="505085" cy="79684"/>
                </a:xfrm>
                <a:custGeom>
                  <a:avLst/>
                  <a:gdLst>
                    <a:gd name="connsiteX0" fmla="*/ 504804 w 505085"/>
                    <a:gd name="connsiteY0" fmla="*/ 32929 h 79684"/>
                    <a:gd name="connsiteX1" fmla="*/ 498710 w 505085"/>
                    <a:gd name="connsiteY1" fmla="*/ 19673 h 79684"/>
                    <a:gd name="connsiteX2" fmla="*/ 33208 w 505085"/>
                    <a:gd name="connsiteY2" fmla="*/ 7976 h 79684"/>
                    <a:gd name="connsiteX3" fmla="*/ 8793 w 505085"/>
                    <a:gd name="connsiteY3" fmla="*/ 378 h 79684"/>
                    <a:gd name="connsiteX4" fmla="*/ 2601 w 505085"/>
                    <a:gd name="connsiteY4" fmla="*/ 4200 h 79684"/>
                    <a:gd name="connsiteX5" fmla="*/ 109 w 505085"/>
                    <a:gd name="connsiteY5" fmla="*/ 26320 h 79684"/>
                    <a:gd name="connsiteX6" fmla="*/ 6827 w 505085"/>
                    <a:gd name="connsiteY6" fmla="*/ 35664 h 79684"/>
                    <a:gd name="connsiteX7" fmla="*/ 11525 w 505085"/>
                    <a:gd name="connsiteY7" fmla="*/ 39403 h 79684"/>
                    <a:gd name="connsiteX8" fmla="*/ 455854 w 505085"/>
                    <a:gd name="connsiteY8" fmla="*/ 65839 h 79684"/>
                    <a:gd name="connsiteX9" fmla="*/ 499753 w 505085"/>
                    <a:gd name="connsiteY9" fmla="*/ 56922 h 79684"/>
                    <a:gd name="connsiteX10" fmla="*/ 504804 w 505085"/>
                    <a:gd name="connsiteY10" fmla="*/ 32929 h 7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05085" h="79684">
                      <a:moveTo>
                        <a:pt x="504804" y="32929"/>
                      </a:moveTo>
                      <a:cubicBezTo>
                        <a:pt x="504947" y="28133"/>
                        <a:pt x="506800" y="17133"/>
                        <a:pt x="498710" y="19673"/>
                      </a:cubicBezTo>
                      <a:cubicBezTo>
                        <a:pt x="357097" y="63561"/>
                        <a:pt x="188743" y="39965"/>
                        <a:pt x="33208" y="7976"/>
                      </a:cubicBezTo>
                      <a:cubicBezTo>
                        <a:pt x="25350" y="5998"/>
                        <a:pt x="17139" y="3443"/>
                        <a:pt x="8793" y="378"/>
                      </a:cubicBezTo>
                      <a:cubicBezTo>
                        <a:pt x="6069" y="-888"/>
                        <a:pt x="2654" y="1187"/>
                        <a:pt x="2601" y="4200"/>
                      </a:cubicBezTo>
                      <a:cubicBezTo>
                        <a:pt x="2143" y="14076"/>
                        <a:pt x="1423" y="15507"/>
                        <a:pt x="109" y="26320"/>
                      </a:cubicBezTo>
                      <a:cubicBezTo>
                        <a:pt x="-521" y="31033"/>
                        <a:pt x="1558" y="32569"/>
                        <a:pt x="6827" y="35664"/>
                      </a:cubicBezTo>
                      <a:cubicBezTo>
                        <a:pt x="6872" y="35694"/>
                        <a:pt x="11472" y="39380"/>
                        <a:pt x="11525" y="39403"/>
                      </a:cubicBezTo>
                      <a:cubicBezTo>
                        <a:pt x="128580" y="92208"/>
                        <a:pt x="329192" y="83995"/>
                        <a:pt x="455854" y="65839"/>
                      </a:cubicBezTo>
                      <a:cubicBezTo>
                        <a:pt x="473904" y="62857"/>
                        <a:pt x="484149" y="60781"/>
                        <a:pt x="499753" y="56922"/>
                      </a:cubicBezTo>
                      <a:cubicBezTo>
                        <a:pt x="502387" y="56240"/>
                        <a:pt x="503971" y="37852"/>
                        <a:pt x="504804" y="32929"/>
                      </a:cubicBez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 w="74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313" name="Graphic 344">
                  <a:extLst>
                    <a:ext uri="{FF2B5EF4-FFF2-40B4-BE49-F238E27FC236}">
                      <a16:creationId xmlns:a16="http://schemas.microsoft.com/office/drawing/2014/main" id="{717A8F2F-568B-8E8E-3555-A466485BFCA8}"/>
                    </a:ext>
                  </a:extLst>
                </p:cNvPr>
                <p:cNvGrpSpPr/>
                <p:nvPr/>
              </p:nvGrpSpPr>
              <p:grpSpPr>
                <a:xfrm>
                  <a:off x="10057264" y="2223775"/>
                  <a:ext cx="1490534" cy="2999546"/>
                  <a:chOff x="10057264" y="2223775"/>
                  <a:chExt cx="1490534" cy="2999546"/>
                </a:xfrm>
              </p:grpSpPr>
              <p:sp>
                <p:nvSpPr>
                  <p:cNvPr id="314" name="Freeform 350">
                    <a:extLst>
                      <a:ext uri="{FF2B5EF4-FFF2-40B4-BE49-F238E27FC236}">
                        <a16:creationId xmlns:a16="http://schemas.microsoft.com/office/drawing/2014/main" id="{5EF62C0F-87D6-DFAD-8375-F803E434699C}"/>
                      </a:ext>
                    </a:extLst>
                  </p:cNvPr>
                  <p:cNvSpPr/>
                  <p:nvPr/>
                </p:nvSpPr>
                <p:spPr>
                  <a:xfrm>
                    <a:off x="10057264" y="2223775"/>
                    <a:ext cx="1490534" cy="2999546"/>
                  </a:xfrm>
                  <a:custGeom>
                    <a:avLst/>
                    <a:gdLst>
                      <a:gd name="connsiteX0" fmla="*/ 1488006 w 1490534"/>
                      <a:gd name="connsiteY0" fmla="*/ 2817091 h 2999546"/>
                      <a:gd name="connsiteX1" fmla="*/ 1361449 w 1490534"/>
                      <a:gd name="connsiteY1" fmla="*/ 2753309 h 2999546"/>
                      <a:gd name="connsiteX2" fmla="*/ 1181417 w 1490534"/>
                      <a:gd name="connsiteY2" fmla="*/ 2662866 h 2999546"/>
                      <a:gd name="connsiteX3" fmla="*/ 1072671 w 1490534"/>
                      <a:gd name="connsiteY3" fmla="*/ 2357180 h 2999546"/>
                      <a:gd name="connsiteX4" fmla="*/ 1098287 w 1490534"/>
                      <a:gd name="connsiteY4" fmla="*/ 2299655 h 2999546"/>
                      <a:gd name="connsiteX5" fmla="*/ 919628 w 1490534"/>
                      <a:gd name="connsiteY5" fmla="*/ 1022525 h 2999546"/>
                      <a:gd name="connsiteX6" fmla="*/ 1082540 w 1490534"/>
                      <a:gd name="connsiteY6" fmla="*/ 736224 h 2999546"/>
                      <a:gd name="connsiteX7" fmla="*/ 1064693 w 1490534"/>
                      <a:gd name="connsiteY7" fmla="*/ 660055 h 2999546"/>
                      <a:gd name="connsiteX8" fmla="*/ 993406 w 1490534"/>
                      <a:gd name="connsiteY8" fmla="*/ 429939 h 2999546"/>
                      <a:gd name="connsiteX9" fmla="*/ 920468 w 1490534"/>
                      <a:gd name="connsiteY9" fmla="*/ 254125 h 2999546"/>
                      <a:gd name="connsiteX10" fmla="*/ 716081 w 1490534"/>
                      <a:gd name="connsiteY10" fmla="*/ 149025 h 2999546"/>
                      <a:gd name="connsiteX11" fmla="*/ 715675 w 1490534"/>
                      <a:gd name="connsiteY11" fmla="*/ 118101 h 2999546"/>
                      <a:gd name="connsiteX12" fmla="*/ 718205 w 1490534"/>
                      <a:gd name="connsiteY12" fmla="*/ 97097 h 2999546"/>
                      <a:gd name="connsiteX13" fmla="*/ 705145 w 1490534"/>
                      <a:gd name="connsiteY13" fmla="*/ 110053 h 2999546"/>
                      <a:gd name="connsiteX14" fmla="*/ 601863 w 1490534"/>
                      <a:gd name="connsiteY14" fmla="*/ 103010 h 2999546"/>
                      <a:gd name="connsiteX15" fmla="*/ 522711 w 1490534"/>
                      <a:gd name="connsiteY15" fmla="*/ 63445 h 2999546"/>
                      <a:gd name="connsiteX16" fmla="*/ 525000 w 1490534"/>
                      <a:gd name="connsiteY16" fmla="*/ 4406 h 2999546"/>
                      <a:gd name="connsiteX17" fmla="*/ 513254 w 1490534"/>
                      <a:gd name="connsiteY17" fmla="*/ 7636 h 2999546"/>
                      <a:gd name="connsiteX18" fmla="*/ 491293 w 1490534"/>
                      <a:gd name="connsiteY18" fmla="*/ 136707 h 2999546"/>
                      <a:gd name="connsiteX19" fmla="*/ 130402 w 1490534"/>
                      <a:gd name="connsiteY19" fmla="*/ 367775 h 2999546"/>
                      <a:gd name="connsiteX20" fmla="*/ 566 w 1490534"/>
                      <a:gd name="connsiteY20" fmla="*/ 691332 h 2999546"/>
                      <a:gd name="connsiteX21" fmla="*/ 6075 w 1490534"/>
                      <a:gd name="connsiteY21" fmla="*/ 713744 h 2999546"/>
                      <a:gd name="connsiteX22" fmla="*/ 325994 w 1490534"/>
                      <a:gd name="connsiteY22" fmla="*/ 995257 h 2999546"/>
                      <a:gd name="connsiteX23" fmla="*/ 180786 w 1490534"/>
                      <a:gd name="connsiteY23" fmla="*/ 1735407 h 2999546"/>
                      <a:gd name="connsiteX24" fmla="*/ 142389 w 1490534"/>
                      <a:gd name="connsiteY24" fmla="*/ 2269254 h 2999546"/>
                      <a:gd name="connsiteX25" fmla="*/ 181132 w 1490534"/>
                      <a:gd name="connsiteY25" fmla="*/ 2283529 h 2999546"/>
                      <a:gd name="connsiteX26" fmla="*/ 290696 w 1490534"/>
                      <a:gd name="connsiteY26" fmla="*/ 2309838 h 2999546"/>
                      <a:gd name="connsiteX27" fmla="*/ 305977 w 1490534"/>
                      <a:gd name="connsiteY27" fmla="*/ 2330122 h 2999546"/>
                      <a:gd name="connsiteX28" fmla="*/ 405108 w 1490534"/>
                      <a:gd name="connsiteY28" fmla="*/ 2726970 h 2999546"/>
                      <a:gd name="connsiteX29" fmla="*/ 403247 w 1490534"/>
                      <a:gd name="connsiteY29" fmla="*/ 2837158 h 2999546"/>
                      <a:gd name="connsiteX30" fmla="*/ 477258 w 1490534"/>
                      <a:gd name="connsiteY30" fmla="*/ 2911154 h 2999546"/>
                      <a:gd name="connsiteX31" fmla="*/ 772011 w 1490534"/>
                      <a:gd name="connsiteY31" fmla="*/ 2960452 h 2999546"/>
                      <a:gd name="connsiteX32" fmla="*/ 710084 w 1490534"/>
                      <a:gd name="connsiteY32" fmla="*/ 2855284 h 2999546"/>
                      <a:gd name="connsiteX33" fmla="*/ 555510 w 1490534"/>
                      <a:gd name="connsiteY33" fmla="*/ 2719507 h 2999546"/>
                      <a:gd name="connsiteX34" fmla="*/ 515611 w 1490534"/>
                      <a:gd name="connsiteY34" fmla="*/ 2416354 h 2999546"/>
                      <a:gd name="connsiteX35" fmla="*/ 799991 w 1490534"/>
                      <a:gd name="connsiteY35" fmla="*/ 2392128 h 2999546"/>
                      <a:gd name="connsiteX36" fmla="*/ 893156 w 1490534"/>
                      <a:gd name="connsiteY36" fmla="*/ 2402386 h 2999546"/>
                      <a:gd name="connsiteX37" fmla="*/ 990772 w 1490534"/>
                      <a:gd name="connsiteY37" fmla="*/ 2699987 h 2999546"/>
                      <a:gd name="connsiteX38" fmla="*/ 1012980 w 1490534"/>
                      <a:gd name="connsiteY38" fmla="*/ 2838297 h 2999546"/>
                      <a:gd name="connsiteX39" fmla="*/ 1064985 w 1490534"/>
                      <a:gd name="connsiteY39" fmla="*/ 2856483 h 2999546"/>
                      <a:gd name="connsiteX40" fmla="*/ 1141728 w 1490534"/>
                      <a:gd name="connsiteY40" fmla="*/ 2859076 h 2999546"/>
                      <a:gd name="connsiteX41" fmla="*/ 1249063 w 1490534"/>
                      <a:gd name="connsiteY41" fmla="*/ 2858948 h 2999546"/>
                      <a:gd name="connsiteX42" fmla="*/ 1458622 w 1490534"/>
                      <a:gd name="connsiteY42" fmla="*/ 2875688 h 2999546"/>
                      <a:gd name="connsiteX43" fmla="*/ 1488006 w 1490534"/>
                      <a:gd name="connsiteY43" fmla="*/ 2817091 h 2999546"/>
                      <a:gd name="connsiteX44" fmla="*/ 1069323 w 1490534"/>
                      <a:gd name="connsiteY44" fmla="*/ 736936 h 2999546"/>
                      <a:gd name="connsiteX45" fmla="*/ 916340 w 1490534"/>
                      <a:gd name="connsiteY45" fmla="*/ 1002571 h 2999546"/>
                      <a:gd name="connsiteX46" fmla="*/ 894365 w 1490534"/>
                      <a:gd name="connsiteY46" fmla="*/ 877044 h 2999546"/>
                      <a:gd name="connsiteX47" fmla="*/ 937250 w 1490534"/>
                      <a:gd name="connsiteY47" fmla="*/ 768947 h 2999546"/>
                      <a:gd name="connsiteX48" fmla="*/ 940208 w 1490534"/>
                      <a:gd name="connsiteY48" fmla="*/ 747374 h 2999546"/>
                      <a:gd name="connsiteX49" fmla="*/ 915883 w 1490534"/>
                      <a:gd name="connsiteY49" fmla="*/ 674053 h 2999546"/>
                      <a:gd name="connsiteX50" fmla="*/ 1028712 w 1490534"/>
                      <a:gd name="connsiteY50" fmla="*/ 620012 h 2999546"/>
                      <a:gd name="connsiteX51" fmla="*/ 1059852 w 1490534"/>
                      <a:gd name="connsiteY51" fmla="*/ 717401 h 2999546"/>
                      <a:gd name="connsiteX52" fmla="*/ 1069323 w 1490534"/>
                      <a:gd name="connsiteY52" fmla="*/ 736936 h 2999546"/>
                      <a:gd name="connsiteX53" fmla="*/ 308326 w 1490534"/>
                      <a:gd name="connsiteY53" fmla="*/ 526212 h 2999546"/>
                      <a:gd name="connsiteX54" fmla="*/ 362147 w 1490534"/>
                      <a:gd name="connsiteY54" fmla="*/ 822861 h 2999546"/>
                      <a:gd name="connsiteX55" fmla="*/ 354860 w 1490534"/>
                      <a:gd name="connsiteY55" fmla="*/ 863294 h 2999546"/>
                      <a:gd name="connsiteX56" fmla="*/ 162443 w 1490534"/>
                      <a:gd name="connsiteY56" fmla="*/ 686709 h 2999546"/>
                      <a:gd name="connsiteX57" fmla="*/ 308326 w 1490534"/>
                      <a:gd name="connsiteY57" fmla="*/ 526212 h 2999546"/>
                      <a:gd name="connsiteX58" fmla="*/ 897945 w 1490534"/>
                      <a:gd name="connsiteY58" fmla="*/ 676383 h 2999546"/>
                      <a:gd name="connsiteX59" fmla="*/ 928109 w 1490534"/>
                      <a:gd name="connsiteY59" fmla="*/ 762083 h 2999546"/>
                      <a:gd name="connsiteX60" fmla="*/ 891287 w 1490534"/>
                      <a:gd name="connsiteY60" fmla="*/ 860424 h 2999546"/>
                      <a:gd name="connsiteX61" fmla="*/ 885351 w 1490534"/>
                      <a:gd name="connsiteY61" fmla="*/ 832437 h 2999546"/>
                      <a:gd name="connsiteX62" fmla="*/ 897945 w 1490534"/>
                      <a:gd name="connsiteY62" fmla="*/ 676383 h 2999546"/>
                      <a:gd name="connsiteX63" fmla="*/ 928199 w 1490534"/>
                      <a:gd name="connsiteY63" fmla="*/ 761911 h 2999546"/>
                      <a:gd name="connsiteX64" fmla="*/ 928214 w 1490534"/>
                      <a:gd name="connsiteY64" fmla="*/ 761694 h 2999546"/>
                      <a:gd name="connsiteX65" fmla="*/ 928259 w 1490534"/>
                      <a:gd name="connsiteY65" fmla="*/ 761813 h 2999546"/>
                      <a:gd name="connsiteX66" fmla="*/ 928199 w 1490534"/>
                      <a:gd name="connsiteY66" fmla="*/ 761911 h 2999546"/>
                      <a:gd name="connsiteX67" fmla="*/ 290080 w 1490534"/>
                      <a:gd name="connsiteY67" fmla="*/ 951961 h 2999546"/>
                      <a:gd name="connsiteX68" fmla="*/ 14556 w 1490534"/>
                      <a:gd name="connsiteY68" fmla="*/ 709788 h 2999546"/>
                      <a:gd name="connsiteX69" fmla="*/ 63529 w 1490534"/>
                      <a:gd name="connsiteY69" fmla="*/ 544945 h 2999546"/>
                      <a:gd name="connsiteX70" fmla="*/ 183263 w 1490534"/>
                      <a:gd name="connsiteY70" fmla="*/ 634106 h 2999546"/>
                      <a:gd name="connsiteX71" fmla="*/ 153121 w 1490534"/>
                      <a:gd name="connsiteY71" fmla="*/ 693325 h 2999546"/>
                      <a:gd name="connsiteX72" fmla="*/ 374081 w 1490534"/>
                      <a:gd name="connsiteY72" fmla="*/ 898422 h 2999546"/>
                      <a:gd name="connsiteX73" fmla="*/ 458517 w 1490534"/>
                      <a:gd name="connsiteY73" fmla="*/ 938886 h 2999546"/>
                      <a:gd name="connsiteX74" fmla="*/ 541595 w 1490534"/>
                      <a:gd name="connsiteY74" fmla="*/ 935042 h 2999546"/>
                      <a:gd name="connsiteX75" fmla="*/ 603079 w 1490534"/>
                      <a:gd name="connsiteY75" fmla="*/ 961680 h 2999546"/>
                      <a:gd name="connsiteX76" fmla="*/ 549475 w 1490534"/>
                      <a:gd name="connsiteY76" fmla="*/ 970762 h 2999546"/>
                      <a:gd name="connsiteX77" fmla="*/ 542330 w 1490534"/>
                      <a:gd name="connsiteY77" fmla="*/ 979963 h 2999546"/>
                      <a:gd name="connsiteX78" fmla="*/ 416659 w 1490534"/>
                      <a:gd name="connsiteY78" fmla="*/ 1076948 h 2999546"/>
                      <a:gd name="connsiteX79" fmla="*/ 381391 w 1490534"/>
                      <a:gd name="connsiteY79" fmla="*/ 1018067 h 2999546"/>
                      <a:gd name="connsiteX80" fmla="*/ 359130 w 1490534"/>
                      <a:gd name="connsiteY80" fmla="*/ 998464 h 2999546"/>
                      <a:gd name="connsiteX81" fmla="*/ 290080 w 1490534"/>
                      <a:gd name="connsiteY81" fmla="*/ 951961 h 2999546"/>
                      <a:gd name="connsiteX82" fmla="*/ 517637 w 1490534"/>
                      <a:gd name="connsiteY82" fmla="*/ 2676339 h 2999546"/>
                      <a:gd name="connsiteX83" fmla="*/ 601578 w 1490534"/>
                      <a:gd name="connsiteY83" fmla="*/ 2794102 h 2999546"/>
                      <a:gd name="connsiteX84" fmla="*/ 677495 w 1490534"/>
                      <a:gd name="connsiteY84" fmla="*/ 2857037 h 2999546"/>
                      <a:gd name="connsiteX85" fmla="*/ 560035 w 1490534"/>
                      <a:gd name="connsiteY85" fmla="*/ 2910067 h 2999546"/>
                      <a:gd name="connsiteX86" fmla="*/ 558985 w 1490534"/>
                      <a:gd name="connsiteY86" fmla="*/ 2910157 h 2999546"/>
                      <a:gd name="connsiteX87" fmla="*/ 454261 w 1490534"/>
                      <a:gd name="connsiteY87" fmla="*/ 2782278 h 2999546"/>
                      <a:gd name="connsiteX88" fmla="*/ 426146 w 1490534"/>
                      <a:gd name="connsiteY88" fmla="*/ 2728102 h 2999546"/>
                      <a:gd name="connsiteX89" fmla="*/ 337259 w 1490534"/>
                      <a:gd name="connsiteY89" fmla="*/ 2376385 h 2999546"/>
                      <a:gd name="connsiteX90" fmla="*/ 504630 w 1490534"/>
                      <a:gd name="connsiteY90" fmla="*/ 2415507 h 2999546"/>
                      <a:gd name="connsiteX91" fmla="*/ 517637 w 1490534"/>
                      <a:gd name="connsiteY91" fmla="*/ 2676339 h 2999546"/>
                      <a:gd name="connsiteX92" fmla="*/ 860433 w 1490534"/>
                      <a:gd name="connsiteY92" fmla="*/ 2385722 h 2999546"/>
                      <a:gd name="connsiteX93" fmla="*/ 807872 w 1490534"/>
                      <a:gd name="connsiteY93" fmla="*/ 2378228 h 2999546"/>
                      <a:gd name="connsiteX94" fmla="*/ 674801 w 1490534"/>
                      <a:gd name="connsiteY94" fmla="*/ 1542255 h 2999546"/>
                      <a:gd name="connsiteX95" fmla="*/ 660240 w 1490534"/>
                      <a:gd name="connsiteY95" fmla="*/ 1542255 h 2999546"/>
                      <a:gd name="connsiteX96" fmla="*/ 790467 w 1490534"/>
                      <a:gd name="connsiteY96" fmla="*/ 2376595 h 2999546"/>
                      <a:gd name="connsiteX97" fmla="*/ 521397 w 1490534"/>
                      <a:gd name="connsiteY97" fmla="*/ 2396984 h 2999546"/>
                      <a:gd name="connsiteX98" fmla="*/ 324996 w 1490534"/>
                      <a:gd name="connsiteY98" fmla="*/ 2316709 h 2999546"/>
                      <a:gd name="connsiteX99" fmla="*/ 302652 w 1490534"/>
                      <a:gd name="connsiteY99" fmla="*/ 1875696 h 2999546"/>
                      <a:gd name="connsiteX100" fmla="*/ 288181 w 1490534"/>
                      <a:gd name="connsiteY100" fmla="*/ 1949526 h 2999546"/>
                      <a:gd name="connsiteX101" fmla="*/ 301624 w 1490534"/>
                      <a:gd name="connsiteY101" fmla="*/ 2293705 h 2999546"/>
                      <a:gd name="connsiteX102" fmla="*/ 231576 w 1490534"/>
                      <a:gd name="connsiteY102" fmla="*/ 2273271 h 2999546"/>
                      <a:gd name="connsiteX103" fmla="*/ 153429 w 1490534"/>
                      <a:gd name="connsiteY103" fmla="*/ 2265163 h 2999546"/>
                      <a:gd name="connsiteX104" fmla="*/ 339046 w 1490534"/>
                      <a:gd name="connsiteY104" fmla="*/ 1004002 h 2999546"/>
                      <a:gd name="connsiteX105" fmla="*/ 374997 w 1490534"/>
                      <a:gd name="connsiteY105" fmla="*/ 1025402 h 2999546"/>
                      <a:gd name="connsiteX106" fmla="*/ 406865 w 1490534"/>
                      <a:gd name="connsiteY106" fmla="*/ 1077892 h 2999546"/>
                      <a:gd name="connsiteX107" fmla="*/ 400433 w 1490534"/>
                      <a:gd name="connsiteY107" fmla="*/ 1078312 h 2999546"/>
                      <a:gd name="connsiteX108" fmla="*/ 400433 w 1490534"/>
                      <a:gd name="connsiteY108" fmla="*/ 1084599 h 2999546"/>
                      <a:gd name="connsiteX109" fmla="*/ 553836 w 1490534"/>
                      <a:gd name="connsiteY109" fmla="*/ 982421 h 2999546"/>
                      <a:gd name="connsiteX110" fmla="*/ 568614 w 1490534"/>
                      <a:gd name="connsiteY110" fmla="*/ 929632 h 2999546"/>
                      <a:gd name="connsiteX111" fmla="*/ 487270 w 1490534"/>
                      <a:gd name="connsiteY111" fmla="*/ 920280 h 2999546"/>
                      <a:gd name="connsiteX112" fmla="*/ 453939 w 1490534"/>
                      <a:gd name="connsiteY112" fmla="*/ 933303 h 2999546"/>
                      <a:gd name="connsiteX113" fmla="*/ 367852 w 1490534"/>
                      <a:gd name="connsiteY113" fmla="*/ 872983 h 2999546"/>
                      <a:gd name="connsiteX114" fmla="*/ 379260 w 1490534"/>
                      <a:gd name="connsiteY114" fmla="*/ 792446 h 2999546"/>
                      <a:gd name="connsiteX115" fmla="*/ 872839 w 1490534"/>
                      <a:gd name="connsiteY115" fmla="*/ 811696 h 2999546"/>
                      <a:gd name="connsiteX116" fmla="*/ 872809 w 1490534"/>
                      <a:gd name="connsiteY116" fmla="*/ 832377 h 2999546"/>
                      <a:gd name="connsiteX117" fmla="*/ 870842 w 1490534"/>
                      <a:gd name="connsiteY117" fmla="*/ 840732 h 2999546"/>
                      <a:gd name="connsiteX118" fmla="*/ 381481 w 1490534"/>
                      <a:gd name="connsiteY118" fmla="*/ 820987 h 2999546"/>
                      <a:gd name="connsiteX119" fmla="*/ 377729 w 1490534"/>
                      <a:gd name="connsiteY119" fmla="*/ 825835 h 2999546"/>
                      <a:gd name="connsiteX120" fmla="*/ 872419 w 1490534"/>
                      <a:gd name="connsiteY120" fmla="*/ 849754 h 2999546"/>
                      <a:gd name="connsiteX121" fmla="*/ 1082248 w 1490534"/>
                      <a:gd name="connsiteY121" fmla="*/ 2326840 h 2999546"/>
                      <a:gd name="connsiteX122" fmla="*/ 860433 w 1490534"/>
                      <a:gd name="connsiteY122" fmla="*/ 2385722 h 2999546"/>
                      <a:gd name="connsiteX123" fmla="*/ 954543 w 1490534"/>
                      <a:gd name="connsiteY123" fmla="*/ 2503395 h 2999546"/>
                      <a:gd name="connsiteX124" fmla="*/ 909383 w 1490534"/>
                      <a:gd name="connsiteY124" fmla="*/ 2400835 h 2999546"/>
                      <a:gd name="connsiteX125" fmla="*/ 1061630 w 1490534"/>
                      <a:gd name="connsiteY125" fmla="*/ 2362620 h 2999546"/>
                      <a:gd name="connsiteX126" fmla="*/ 1161498 w 1490534"/>
                      <a:gd name="connsiteY126" fmla="*/ 2676511 h 2999546"/>
                      <a:gd name="connsiteX127" fmla="*/ 1330940 w 1490534"/>
                      <a:gd name="connsiteY127" fmla="*/ 2767344 h 2999546"/>
                      <a:gd name="connsiteX128" fmla="*/ 1246444 w 1490534"/>
                      <a:gd name="connsiteY128" fmla="*/ 2805919 h 2999546"/>
                      <a:gd name="connsiteX129" fmla="*/ 1157730 w 1490534"/>
                      <a:gd name="connsiteY129" fmla="*/ 2793480 h 2999546"/>
                      <a:gd name="connsiteX130" fmla="*/ 1078878 w 1490534"/>
                      <a:gd name="connsiteY130" fmla="*/ 2769809 h 2999546"/>
                      <a:gd name="connsiteX131" fmla="*/ 1005707 w 1490534"/>
                      <a:gd name="connsiteY131" fmla="*/ 2702437 h 2999546"/>
                      <a:gd name="connsiteX132" fmla="*/ 1010031 w 1490534"/>
                      <a:gd name="connsiteY132" fmla="*/ 2691093 h 2999546"/>
                      <a:gd name="connsiteX133" fmla="*/ 1010001 w 1490534"/>
                      <a:gd name="connsiteY133" fmla="*/ 2691190 h 2999546"/>
                      <a:gd name="connsiteX134" fmla="*/ 954543 w 1490534"/>
                      <a:gd name="connsiteY134" fmla="*/ 2503395 h 29995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</a:cxnLst>
                    <a:rect l="l" t="t" r="r" b="b"/>
                    <a:pathLst>
                      <a:path w="1490534" h="2999546">
                        <a:moveTo>
                          <a:pt x="1488006" y="2817091"/>
                        </a:moveTo>
                        <a:cubicBezTo>
                          <a:pt x="1466120" y="2770513"/>
                          <a:pt x="1405844" y="2765133"/>
                          <a:pt x="1361449" y="2753309"/>
                        </a:cubicBezTo>
                        <a:cubicBezTo>
                          <a:pt x="1294906" y="2738060"/>
                          <a:pt x="1239591" y="2696308"/>
                          <a:pt x="1181417" y="2662866"/>
                        </a:cubicBezTo>
                        <a:cubicBezTo>
                          <a:pt x="1110033" y="2576911"/>
                          <a:pt x="1096441" y="2462415"/>
                          <a:pt x="1072671" y="2357180"/>
                        </a:cubicBezTo>
                        <a:cubicBezTo>
                          <a:pt x="1106100" y="2338732"/>
                          <a:pt x="1102085" y="2335023"/>
                          <a:pt x="1098287" y="2299655"/>
                        </a:cubicBezTo>
                        <a:cubicBezTo>
                          <a:pt x="1033492" y="1874691"/>
                          <a:pt x="986449" y="1447196"/>
                          <a:pt x="919628" y="1022525"/>
                        </a:cubicBezTo>
                        <a:cubicBezTo>
                          <a:pt x="993931" y="947495"/>
                          <a:pt x="1071440" y="843812"/>
                          <a:pt x="1082540" y="736224"/>
                        </a:cubicBezTo>
                        <a:cubicBezTo>
                          <a:pt x="1095825" y="731338"/>
                          <a:pt x="1066697" y="673371"/>
                          <a:pt x="1064693" y="660055"/>
                        </a:cubicBezTo>
                        <a:cubicBezTo>
                          <a:pt x="1040105" y="583610"/>
                          <a:pt x="1018159" y="506340"/>
                          <a:pt x="993406" y="429939"/>
                        </a:cubicBezTo>
                        <a:cubicBezTo>
                          <a:pt x="972511" y="370345"/>
                          <a:pt x="956104" y="306967"/>
                          <a:pt x="920468" y="254125"/>
                        </a:cubicBezTo>
                        <a:cubicBezTo>
                          <a:pt x="872156" y="196457"/>
                          <a:pt x="792021" y="151431"/>
                          <a:pt x="716081" y="149025"/>
                        </a:cubicBezTo>
                        <a:cubicBezTo>
                          <a:pt x="714009" y="138880"/>
                          <a:pt x="713964" y="128314"/>
                          <a:pt x="715675" y="118101"/>
                        </a:cubicBezTo>
                        <a:cubicBezTo>
                          <a:pt x="716794" y="111477"/>
                          <a:pt x="719863" y="103729"/>
                          <a:pt x="718205" y="97097"/>
                        </a:cubicBezTo>
                        <a:cubicBezTo>
                          <a:pt x="711818" y="87364"/>
                          <a:pt x="705603" y="103849"/>
                          <a:pt x="705145" y="110053"/>
                        </a:cubicBezTo>
                        <a:cubicBezTo>
                          <a:pt x="670853" y="116100"/>
                          <a:pt x="635547" y="110375"/>
                          <a:pt x="601863" y="103010"/>
                        </a:cubicBezTo>
                        <a:cubicBezTo>
                          <a:pt x="572277" y="97000"/>
                          <a:pt x="545385" y="83025"/>
                          <a:pt x="522711" y="63445"/>
                        </a:cubicBezTo>
                        <a:cubicBezTo>
                          <a:pt x="524963" y="43881"/>
                          <a:pt x="527605" y="24038"/>
                          <a:pt x="525000" y="4406"/>
                        </a:cubicBezTo>
                        <a:cubicBezTo>
                          <a:pt x="523852" y="-3334"/>
                          <a:pt x="512196" y="0"/>
                          <a:pt x="513254" y="7636"/>
                        </a:cubicBezTo>
                        <a:cubicBezTo>
                          <a:pt x="515311" y="50205"/>
                          <a:pt x="506852" y="96858"/>
                          <a:pt x="491293" y="136707"/>
                        </a:cubicBezTo>
                        <a:cubicBezTo>
                          <a:pt x="311486" y="161202"/>
                          <a:pt x="226877" y="213737"/>
                          <a:pt x="130402" y="367775"/>
                        </a:cubicBezTo>
                        <a:cubicBezTo>
                          <a:pt x="70329" y="466993"/>
                          <a:pt x="17649" y="575757"/>
                          <a:pt x="566" y="691332"/>
                        </a:cubicBezTo>
                        <a:cubicBezTo>
                          <a:pt x="941" y="698676"/>
                          <a:pt x="-3089" y="711099"/>
                          <a:pt x="6075" y="713744"/>
                        </a:cubicBezTo>
                        <a:cubicBezTo>
                          <a:pt x="64377" y="842883"/>
                          <a:pt x="215244" y="915529"/>
                          <a:pt x="325994" y="995257"/>
                        </a:cubicBezTo>
                        <a:cubicBezTo>
                          <a:pt x="250242" y="1235422"/>
                          <a:pt x="212940" y="1486220"/>
                          <a:pt x="180786" y="1735407"/>
                        </a:cubicBezTo>
                        <a:cubicBezTo>
                          <a:pt x="163734" y="1912180"/>
                          <a:pt x="133667" y="2092279"/>
                          <a:pt x="142389" y="2269254"/>
                        </a:cubicBezTo>
                        <a:cubicBezTo>
                          <a:pt x="137645" y="2280359"/>
                          <a:pt x="173859" y="2281671"/>
                          <a:pt x="181132" y="2283529"/>
                        </a:cubicBezTo>
                        <a:cubicBezTo>
                          <a:pt x="217983" y="2289808"/>
                          <a:pt x="256111" y="2295211"/>
                          <a:pt x="290696" y="2309838"/>
                        </a:cubicBezTo>
                        <a:cubicBezTo>
                          <a:pt x="299402" y="2314566"/>
                          <a:pt x="303102" y="2321370"/>
                          <a:pt x="305977" y="2330122"/>
                        </a:cubicBezTo>
                        <a:cubicBezTo>
                          <a:pt x="327352" y="2465052"/>
                          <a:pt x="394218" y="2589874"/>
                          <a:pt x="405108" y="2726970"/>
                        </a:cubicBezTo>
                        <a:cubicBezTo>
                          <a:pt x="381399" y="2757962"/>
                          <a:pt x="377301" y="2806286"/>
                          <a:pt x="403247" y="2837158"/>
                        </a:cubicBezTo>
                        <a:cubicBezTo>
                          <a:pt x="426829" y="2862800"/>
                          <a:pt x="452941" y="2886186"/>
                          <a:pt x="477258" y="2911154"/>
                        </a:cubicBezTo>
                        <a:cubicBezTo>
                          <a:pt x="536108" y="2981897"/>
                          <a:pt x="702916" y="3041753"/>
                          <a:pt x="772011" y="2960452"/>
                        </a:cubicBezTo>
                        <a:cubicBezTo>
                          <a:pt x="807369" y="2918452"/>
                          <a:pt x="738342" y="2878723"/>
                          <a:pt x="710084" y="2855284"/>
                        </a:cubicBezTo>
                        <a:cubicBezTo>
                          <a:pt x="652104" y="2817616"/>
                          <a:pt x="605316" y="2766714"/>
                          <a:pt x="555510" y="2719507"/>
                        </a:cubicBezTo>
                        <a:cubicBezTo>
                          <a:pt x="514372" y="2623894"/>
                          <a:pt x="522846" y="2517677"/>
                          <a:pt x="515611" y="2416354"/>
                        </a:cubicBezTo>
                        <a:cubicBezTo>
                          <a:pt x="610187" y="2420603"/>
                          <a:pt x="709086" y="2421045"/>
                          <a:pt x="799991" y="2392128"/>
                        </a:cubicBezTo>
                        <a:cubicBezTo>
                          <a:pt x="828587" y="2406148"/>
                          <a:pt x="862249" y="2403945"/>
                          <a:pt x="893156" y="2402386"/>
                        </a:cubicBezTo>
                        <a:cubicBezTo>
                          <a:pt x="933385" y="2498847"/>
                          <a:pt x="967482" y="2598582"/>
                          <a:pt x="990772" y="2699987"/>
                        </a:cubicBezTo>
                        <a:cubicBezTo>
                          <a:pt x="986118" y="2746243"/>
                          <a:pt x="960795" y="2809995"/>
                          <a:pt x="1012980" y="2838297"/>
                        </a:cubicBezTo>
                        <a:cubicBezTo>
                          <a:pt x="1028667" y="2846764"/>
                          <a:pt x="1046417" y="2859705"/>
                          <a:pt x="1064985" y="2856483"/>
                        </a:cubicBezTo>
                        <a:cubicBezTo>
                          <a:pt x="1089130" y="2864426"/>
                          <a:pt x="1116810" y="2860230"/>
                          <a:pt x="1141728" y="2859076"/>
                        </a:cubicBezTo>
                        <a:cubicBezTo>
                          <a:pt x="1177537" y="2857420"/>
                          <a:pt x="1213255" y="2856940"/>
                          <a:pt x="1249063" y="2858948"/>
                        </a:cubicBezTo>
                        <a:cubicBezTo>
                          <a:pt x="1319404" y="2858424"/>
                          <a:pt x="1388694" y="2888524"/>
                          <a:pt x="1458622" y="2875688"/>
                        </a:cubicBezTo>
                        <a:cubicBezTo>
                          <a:pt x="1483398" y="2870315"/>
                          <a:pt x="1496352" y="2839946"/>
                          <a:pt x="1488006" y="2817091"/>
                        </a:cubicBezTo>
                        <a:close/>
                        <a:moveTo>
                          <a:pt x="1069323" y="736936"/>
                        </a:moveTo>
                        <a:cubicBezTo>
                          <a:pt x="1048301" y="839031"/>
                          <a:pt x="988603" y="928987"/>
                          <a:pt x="916340" y="1002571"/>
                        </a:cubicBezTo>
                        <a:cubicBezTo>
                          <a:pt x="909413" y="960654"/>
                          <a:pt x="902095" y="918804"/>
                          <a:pt x="894365" y="877044"/>
                        </a:cubicBezTo>
                        <a:cubicBezTo>
                          <a:pt x="915312" y="844022"/>
                          <a:pt x="922517" y="804809"/>
                          <a:pt x="937250" y="768947"/>
                        </a:cubicBezTo>
                        <a:cubicBezTo>
                          <a:pt x="948306" y="767231"/>
                          <a:pt x="943082" y="753983"/>
                          <a:pt x="940208" y="747374"/>
                        </a:cubicBezTo>
                        <a:cubicBezTo>
                          <a:pt x="932057" y="722946"/>
                          <a:pt x="923628" y="698616"/>
                          <a:pt x="915883" y="674053"/>
                        </a:cubicBezTo>
                        <a:cubicBezTo>
                          <a:pt x="960802" y="681546"/>
                          <a:pt x="1015937" y="670239"/>
                          <a:pt x="1028712" y="620012"/>
                        </a:cubicBezTo>
                        <a:cubicBezTo>
                          <a:pt x="1038619" y="652630"/>
                          <a:pt x="1048774" y="685173"/>
                          <a:pt x="1059852" y="717401"/>
                        </a:cubicBezTo>
                        <a:cubicBezTo>
                          <a:pt x="1062816" y="723815"/>
                          <a:pt x="1063679" y="732313"/>
                          <a:pt x="1069323" y="736936"/>
                        </a:cubicBezTo>
                        <a:close/>
                        <a:moveTo>
                          <a:pt x="308326" y="526212"/>
                        </a:moveTo>
                        <a:cubicBezTo>
                          <a:pt x="344330" y="620386"/>
                          <a:pt x="377068" y="720855"/>
                          <a:pt x="362147" y="822861"/>
                        </a:cubicBezTo>
                        <a:cubicBezTo>
                          <a:pt x="360286" y="836453"/>
                          <a:pt x="357854" y="849881"/>
                          <a:pt x="354860" y="863294"/>
                        </a:cubicBezTo>
                        <a:cubicBezTo>
                          <a:pt x="285457" y="810489"/>
                          <a:pt x="222374" y="749892"/>
                          <a:pt x="162443" y="686709"/>
                        </a:cubicBezTo>
                        <a:cubicBezTo>
                          <a:pt x="202567" y="626141"/>
                          <a:pt x="261447" y="581092"/>
                          <a:pt x="308326" y="526212"/>
                        </a:cubicBezTo>
                        <a:close/>
                        <a:moveTo>
                          <a:pt x="897945" y="676383"/>
                        </a:moveTo>
                        <a:cubicBezTo>
                          <a:pt x="906306" y="705517"/>
                          <a:pt x="918007" y="733609"/>
                          <a:pt x="928109" y="762083"/>
                        </a:cubicBezTo>
                        <a:cubicBezTo>
                          <a:pt x="913473" y="794004"/>
                          <a:pt x="908092" y="829387"/>
                          <a:pt x="891287" y="860424"/>
                        </a:cubicBezTo>
                        <a:cubicBezTo>
                          <a:pt x="889126" y="851230"/>
                          <a:pt x="888555" y="841272"/>
                          <a:pt x="885351" y="832437"/>
                        </a:cubicBezTo>
                        <a:cubicBezTo>
                          <a:pt x="886206" y="780239"/>
                          <a:pt x="888908" y="727884"/>
                          <a:pt x="897945" y="676383"/>
                        </a:cubicBezTo>
                        <a:close/>
                        <a:moveTo>
                          <a:pt x="928199" y="761911"/>
                        </a:moveTo>
                        <a:cubicBezTo>
                          <a:pt x="928199" y="761843"/>
                          <a:pt x="928206" y="761761"/>
                          <a:pt x="928214" y="761694"/>
                        </a:cubicBezTo>
                        <a:cubicBezTo>
                          <a:pt x="928229" y="761731"/>
                          <a:pt x="928244" y="761776"/>
                          <a:pt x="928259" y="761813"/>
                        </a:cubicBezTo>
                        <a:cubicBezTo>
                          <a:pt x="928244" y="761843"/>
                          <a:pt x="928221" y="761873"/>
                          <a:pt x="928199" y="761911"/>
                        </a:cubicBezTo>
                        <a:close/>
                        <a:moveTo>
                          <a:pt x="290080" y="951961"/>
                        </a:moveTo>
                        <a:cubicBezTo>
                          <a:pt x="188254" y="883833"/>
                          <a:pt x="79846" y="816686"/>
                          <a:pt x="14556" y="709788"/>
                        </a:cubicBezTo>
                        <a:cubicBezTo>
                          <a:pt x="26587" y="653679"/>
                          <a:pt x="41741" y="598154"/>
                          <a:pt x="63529" y="544945"/>
                        </a:cubicBezTo>
                        <a:cubicBezTo>
                          <a:pt x="77114" y="570279"/>
                          <a:pt x="154135" y="638610"/>
                          <a:pt x="183263" y="634106"/>
                        </a:cubicBezTo>
                        <a:cubicBezTo>
                          <a:pt x="177754" y="642604"/>
                          <a:pt x="132204" y="689346"/>
                          <a:pt x="153121" y="693325"/>
                        </a:cubicBezTo>
                        <a:cubicBezTo>
                          <a:pt x="217285" y="771083"/>
                          <a:pt x="291664" y="840267"/>
                          <a:pt x="374081" y="898422"/>
                        </a:cubicBezTo>
                        <a:cubicBezTo>
                          <a:pt x="385174" y="904402"/>
                          <a:pt x="455973" y="962587"/>
                          <a:pt x="458517" y="938886"/>
                        </a:cubicBezTo>
                        <a:cubicBezTo>
                          <a:pt x="494010" y="936518"/>
                          <a:pt x="503527" y="914773"/>
                          <a:pt x="541595" y="935042"/>
                        </a:cubicBezTo>
                        <a:cubicBezTo>
                          <a:pt x="559915" y="944026"/>
                          <a:pt x="596992" y="937634"/>
                          <a:pt x="603079" y="961680"/>
                        </a:cubicBezTo>
                        <a:cubicBezTo>
                          <a:pt x="592992" y="976247"/>
                          <a:pt x="565139" y="970769"/>
                          <a:pt x="549475" y="970762"/>
                        </a:cubicBezTo>
                        <a:cubicBezTo>
                          <a:pt x="541039" y="968671"/>
                          <a:pt x="529909" y="974621"/>
                          <a:pt x="542330" y="979963"/>
                        </a:cubicBezTo>
                        <a:cubicBezTo>
                          <a:pt x="537767" y="1041138"/>
                          <a:pt x="470616" y="1071096"/>
                          <a:pt x="416659" y="1076948"/>
                        </a:cubicBezTo>
                        <a:cubicBezTo>
                          <a:pt x="422836" y="1064704"/>
                          <a:pt x="389790" y="1028460"/>
                          <a:pt x="381391" y="1018067"/>
                        </a:cubicBezTo>
                        <a:cubicBezTo>
                          <a:pt x="378487" y="1008430"/>
                          <a:pt x="366643" y="1004279"/>
                          <a:pt x="359130" y="998464"/>
                        </a:cubicBezTo>
                        <a:cubicBezTo>
                          <a:pt x="336111" y="982976"/>
                          <a:pt x="313099" y="967465"/>
                          <a:pt x="290080" y="951961"/>
                        </a:cubicBezTo>
                        <a:close/>
                        <a:moveTo>
                          <a:pt x="517637" y="2676339"/>
                        </a:moveTo>
                        <a:cubicBezTo>
                          <a:pt x="527319" y="2732500"/>
                          <a:pt x="563240" y="2756921"/>
                          <a:pt x="601578" y="2794102"/>
                        </a:cubicBezTo>
                        <a:cubicBezTo>
                          <a:pt x="625460" y="2816731"/>
                          <a:pt x="650431" y="2838267"/>
                          <a:pt x="677495" y="2857037"/>
                        </a:cubicBezTo>
                        <a:cubicBezTo>
                          <a:pt x="635150" y="2865767"/>
                          <a:pt x="593675" y="2882627"/>
                          <a:pt x="560035" y="2910067"/>
                        </a:cubicBezTo>
                        <a:cubicBezTo>
                          <a:pt x="559645" y="2910052"/>
                          <a:pt x="559060" y="2910090"/>
                          <a:pt x="558985" y="2910157"/>
                        </a:cubicBezTo>
                        <a:cubicBezTo>
                          <a:pt x="505554" y="2891117"/>
                          <a:pt x="468754" y="2835300"/>
                          <a:pt x="454261" y="2782278"/>
                        </a:cubicBezTo>
                        <a:cubicBezTo>
                          <a:pt x="449255" y="2762458"/>
                          <a:pt x="442448" y="2741612"/>
                          <a:pt x="426146" y="2728102"/>
                        </a:cubicBezTo>
                        <a:cubicBezTo>
                          <a:pt x="419429" y="2606592"/>
                          <a:pt x="367011" y="2493362"/>
                          <a:pt x="337259" y="2376385"/>
                        </a:cubicBezTo>
                        <a:cubicBezTo>
                          <a:pt x="387343" y="2405728"/>
                          <a:pt x="448160" y="2408816"/>
                          <a:pt x="504630" y="2415507"/>
                        </a:cubicBezTo>
                        <a:cubicBezTo>
                          <a:pt x="493995" y="2501769"/>
                          <a:pt x="498806" y="2591403"/>
                          <a:pt x="517637" y="2676339"/>
                        </a:cubicBezTo>
                        <a:close/>
                        <a:moveTo>
                          <a:pt x="860433" y="2385722"/>
                        </a:moveTo>
                        <a:cubicBezTo>
                          <a:pt x="842044" y="2385819"/>
                          <a:pt x="824024" y="2385302"/>
                          <a:pt x="807872" y="2378228"/>
                        </a:cubicBezTo>
                        <a:cubicBezTo>
                          <a:pt x="745577" y="2102733"/>
                          <a:pt x="694713" y="1824389"/>
                          <a:pt x="674801" y="1542255"/>
                        </a:cubicBezTo>
                        <a:cubicBezTo>
                          <a:pt x="674073" y="1533046"/>
                          <a:pt x="659790" y="1532828"/>
                          <a:pt x="660240" y="1542255"/>
                        </a:cubicBezTo>
                        <a:cubicBezTo>
                          <a:pt x="675536" y="1823520"/>
                          <a:pt x="718678" y="2104186"/>
                          <a:pt x="790467" y="2376595"/>
                        </a:cubicBezTo>
                        <a:cubicBezTo>
                          <a:pt x="701520" y="2390967"/>
                          <a:pt x="611770" y="2403743"/>
                          <a:pt x="521397" y="2396984"/>
                        </a:cubicBezTo>
                        <a:cubicBezTo>
                          <a:pt x="466645" y="2390382"/>
                          <a:pt x="324328" y="2389131"/>
                          <a:pt x="324996" y="2316709"/>
                        </a:cubicBezTo>
                        <a:cubicBezTo>
                          <a:pt x="306382" y="2170389"/>
                          <a:pt x="300535" y="2023005"/>
                          <a:pt x="302652" y="1875696"/>
                        </a:cubicBezTo>
                        <a:cubicBezTo>
                          <a:pt x="289382" y="1854153"/>
                          <a:pt x="288467" y="1942917"/>
                          <a:pt x="288181" y="1949526"/>
                        </a:cubicBezTo>
                        <a:cubicBezTo>
                          <a:pt x="287273" y="2064352"/>
                          <a:pt x="291079" y="2179336"/>
                          <a:pt x="301624" y="2293705"/>
                        </a:cubicBezTo>
                        <a:cubicBezTo>
                          <a:pt x="279963" y="2282555"/>
                          <a:pt x="255150" y="2278696"/>
                          <a:pt x="231576" y="2273271"/>
                        </a:cubicBezTo>
                        <a:cubicBezTo>
                          <a:pt x="205922" y="2268835"/>
                          <a:pt x="179555" y="2262878"/>
                          <a:pt x="153429" y="2265163"/>
                        </a:cubicBezTo>
                        <a:cubicBezTo>
                          <a:pt x="191437" y="1841789"/>
                          <a:pt x="225113" y="1415462"/>
                          <a:pt x="339046" y="1004002"/>
                        </a:cubicBezTo>
                        <a:cubicBezTo>
                          <a:pt x="350867" y="1011113"/>
                          <a:pt x="361494" y="1021768"/>
                          <a:pt x="374997" y="1025402"/>
                        </a:cubicBezTo>
                        <a:cubicBezTo>
                          <a:pt x="386728" y="1042150"/>
                          <a:pt x="394638" y="1061752"/>
                          <a:pt x="406865" y="1077892"/>
                        </a:cubicBezTo>
                        <a:cubicBezTo>
                          <a:pt x="404726" y="1078057"/>
                          <a:pt x="402579" y="1078192"/>
                          <a:pt x="400433" y="1078312"/>
                        </a:cubicBezTo>
                        <a:cubicBezTo>
                          <a:pt x="396290" y="1078529"/>
                          <a:pt x="396485" y="1084119"/>
                          <a:pt x="400433" y="1084599"/>
                        </a:cubicBezTo>
                        <a:cubicBezTo>
                          <a:pt x="460281" y="1092055"/>
                          <a:pt x="554151" y="1051232"/>
                          <a:pt x="553836" y="982421"/>
                        </a:cubicBezTo>
                        <a:cubicBezTo>
                          <a:pt x="619681" y="994725"/>
                          <a:pt x="643180" y="940602"/>
                          <a:pt x="568614" y="929632"/>
                        </a:cubicBezTo>
                        <a:cubicBezTo>
                          <a:pt x="539988" y="925997"/>
                          <a:pt x="516444" y="904971"/>
                          <a:pt x="487270" y="920280"/>
                        </a:cubicBezTo>
                        <a:cubicBezTo>
                          <a:pt x="476815" y="925166"/>
                          <a:pt x="462187" y="925278"/>
                          <a:pt x="453939" y="933303"/>
                        </a:cubicBezTo>
                        <a:cubicBezTo>
                          <a:pt x="426019" y="912135"/>
                          <a:pt x="395809" y="894136"/>
                          <a:pt x="367852" y="872983"/>
                        </a:cubicBezTo>
                        <a:cubicBezTo>
                          <a:pt x="374374" y="846697"/>
                          <a:pt x="377714" y="819474"/>
                          <a:pt x="379260" y="792446"/>
                        </a:cubicBezTo>
                        <a:cubicBezTo>
                          <a:pt x="518343" y="830998"/>
                          <a:pt x="735017" y="857307"/>
                          <a:pt x="872839" y="811696"/>
                        </a:cubicBezTo>
                        <a:cubicBezTo>
                          <a:pt x="872764" y="818575"/>
                          <a:pt x="872344" y="825536"/>
                          <a:pt x="872809" y="832377"/>
                        </a:cubicBezTo>
                        <a:cubicBezTo>
                          <a:pt x="870827" y="834310"/>
                          <a:pt x="870024" y="837585"/>
                          <a:pt x="870842" y="840732"/>
                        </a:cubicBezTo>
                        <a:cubicBezTo>
                          <a:pt x="739670" y="869701"/>
                          <a:pt x="503775" y="877142"/>
                          <a:pt x="381481" y="820987"/>
                        </a:cubicBezTo>
                        <a:cubicBezTo>
                          <a:pt x="378569" y="819159"/>
                          <a:pt x="374959" y="823595"/>
                          <a:pt x="377729" y="825835"/>
                        </a:cubicBezTo>
                        <a:cubicBezTo>
                          <a:pt x="469805" y="885894"/>
                          <a:pt x="765924" y="882709"/>
                          <a:pt x="872419" y="849754"/>
                        </a:cubicBezTo>
                        <a:cubicBezTo>
                          <a:pt x="955841" y="1339998"/>
                          <a:pt x="999561" y="1836851"/>
                          <a:pt x="1082248" y="2326840"/>
                        </a:cubicBezTo>
                        <a:cubicBezTo>
                          <a:pt x="1028036" y="2362612"/>
                          <a:pt x="925422" y="2383451"/>
                          <a:pt x="860433" y="2385722"/>
                        </a:cubicBezTo>
                        <a:close/>
                        <a:moveTo>
                          <a:pt x="954543" y="2503395"/>
                        </a:moveTo>
                        <a:cubicBezTo>
                          <a:pt x="940365" y="2468829"/>
                          <a:pt x="925249" y="2434660"/>
                          <a:pt x="909383" y="2400835"/>
                        </a:cubicBezTo>
                        <a:cubicBezTo>
                          <a:pt x="961343" y="2394541"/>
                          <a:pt x="1013528" y="2383676"/>
                          <a:pt x="1061630" y="2362620"/>
                        </a:cubicBezTo>
                        <a:cubicBezTo>
                          <a:pt x="1068573" y="2473227"/>
                          <a:pt x="1098707" y="2584149"/>
                          <a:pt x="1161498" y="2676511"/>
                        </a:cubicBezTo>
                        <a:cubicBezTo>
                          <a:pt x="1215777" y="2708290"/>
                          <a:pt x="1270326" y="2746370"/>
                          <a:pt x="1330940" y="2767344"/>
                        </a:cubicBezTo>
                        <a:cubicBezTo>
                          <a:pt x="1351452" y="2796957"/>
                          <a:pt x="1264322" y="2809755"/>
                          <a:pt x="1246444" y="2805919"/>
                        </a:cubicBezTo>
                        <a:cubicBezTo>
                          <a:pt x="1216677" y="2804293"/>
                          <a:pt x="1187181" y="2797811"/>
                          <a:pt x="1157730" y="2793480"/>
                        </a:cubicBezTo>
                        <a:cubicBezTo>
                          <a:pt x="1130575" y="2789486"/>
                          <a:pt x="1102445" y="2784750"/>
                          <a:pt x="1078878" y="2769809"/>
                        </a:cubicBezTo>
                        <a:cubicBezTo>
                          <a:pt x="1050980" y="2751548"/>
                          <a:pt x="1029897" y="2725007"/>
                          <a:pt x="1005707" y="2702437"/>
                        </a:cubicBezTo>
                        <a:cubicBezTo>
                          <a:pt x="1008875" y="2700527"/>
                          <a:pt x="1010008" y="2694405"/>
                          <a:pt x="1010031" y="2691093"/>
                        </a:cubicBezTo>
                        <a:cubicBezTo>
                          <a:pt x="1010023" y="2691123"/>
                          <a:pt x="1010016" y="2691160"/>
                          <a:pt x="1010001" y="2691190"/>
                        </a:cubicBezTo>
                        <a:cubicBezTo>
                          <a:pt x="1002953" y="2626269"/>
                          <a:pt x="978148" y="2563985"/>
                          <a:pt x="954543" y="250339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4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315" name="Graphic 344">
                    <a:extLst>
                      <a:ext uri="{FF2B5EF4-FFF2-40B4-BE49-F238E27FC236}">
                        <a16:creationId xmlns:a16="http://schemas.microsoft.com/office/drawing/2014/main" id="{E58EBFA8-186D-2C68-C5DF-63C0B9431BA2}"/>
                      </a:ext>
                    </a:extLst>
                  </p:cNvPr>
                  <p:cNvGrpSpPr/>
                  <p:nvPr/>
                </p:nvGrpSpPr>
                <p:grpSpPr>
                  <a:xfrm>
                    <a:off x="10794229" y="3119798"/>
                    <a:ext cx="45253" cy="354303"/>
                    <a:chOff x="10794229" y="3119798"/>
                    <a:chExt cx="45253" cy="354303"/>
                  </a:xfrm>
                  <a:solidFill>
                    <a:srgbClr val="000000"/>
                  </a:solidFill>
                </p:grpSpPr>
                <p:sp>
                  <p:nvSpPr>
                    <p:cNvPr id="320" name="Freeform 352">
                      <a:extLst>
                        <a:ext uri="{FF2B5EF4-FFF2-40B4-BE49-F238E27FC236}">
                          <a16:creationId xmlns:a16="http://schemas.microsoft.com/office/drawing/2014/main" id="{319852DB-50E7-4AAA-FA59-BB158B6A8A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94229" y="3119798"/>
                      <a:ext cx="29114" cy="27300"/>
                    </a:xfrm>
                    <a:custGeom>
                      <a:avLst/>
                      <a:gdLst>
                        <a:gd name="connsiteX0" fmla="*/ 5362 w 29114"/>
                        <a:gd name="connsiteY0" fmla="*/ 24130 h 27300"/>
                        <a:gd name="connsiteX1" fmla="*/ 23825 w 29114"/>
                        <a:gd name="connsiteY1" fmla="*/ 3328 h 27300"/>
                        <a:gd name="connsiteX2" fmla="*/ 5362 w 29114"/>
                        <a:gd name="connsiteY2" fmla="*/ 24130 h 27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114" h="27300">
                          <a:moveTo>
                            <a:pt x="5362" y="24130"/>
                          </a:moveTo>
                          <a:cubicBezTo>
                            <a:pt x="18969" y="35070"/>
                            <a:pt x="38663" y="15130"/>
                            <a:pt x="23825" y="3328"/>
                          </a:cubicBezTo>
                          <a:cubicBezTo>
                            <a:pt x="9865" y="-7971"/>
                            <a:pt x="-9529" y="12155"/>
                            <a:pt x="5362" y="241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74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21" name="Freeform 353">
                      <a:extLst>
                        <a:ext uri="{FF2B5EF4-FFF2-40B4-BE49-F238E27FC236}">
                          <a16:creationId xmlns:a16="http://schemas.microsoft.com/office/drawing/2014/main" id="{20DDC357-CFE5-7C80-839E-173AB08C06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96101" y="3212184"/>
                      <a:ext cx="27965" cy="28901"/>
                    </a:xfrm>
                    <a:custGeom>
                      <a:avLst/>
                      <a:gdLst>
                        <a:gd name="connsiteX0" fmla="*/ 13983 w 27965"/>
                        <a:gd name="connsiteY0" fmla="*/ 28901 h 28901"/>
                        <a:gd name="connsiteX1" fmla="*/ 13983 w 27965"/>
                        <a:gd name="connsiteY1" fmla="*/ 0 h 28901"/>
                        <a:gd name="connsiteX2" fmla="*/ 13983 w 27965"/>
                        <a:gd name="connsiteY2" fmla="*/ 28901 h 28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7965" h="28901">
                          <a:moveTo>
                            <a:pt x="13983" y="28901"/>
                          </a:moveTo>
                          <a:cubicBezTo>
                            <a:pt x="32611" y="28901"/>
                            <a:pt x="32641" y="0"/>
                            <a:pt x="13983" y="0"/>
                          </a:cubicBezTo>
                          <a:cubicBezTo>
                            <a:pt x="-4646" y="-7"/>
                            <a:pt x="-4676" y="28901"/>
                            <a:pt x="13983" y="2890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74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22" name="Freeform 354">
                      <a:extLst>
                        <a:ext uri="{FF2B5EF4-FFF2-40B4-BE49-F238E27FC236}">
                          <a16:creationId xmlns:a16="http://schemas.microsoft.com/office/drawing/2014/main" id="{08AD823F-9B48-DCBB-CEDA-2474A694E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11517" y="3445200"/>
                      <a:ext cx="27965" cy="28901"/>
                    </a:xfrm>
                    <a:custGeom>
                      <a:avLst/>
                      <a:gdLst>
                        <a:gd name="connsiteX0" fmla="*/ 13983 w 27965"/>
                        <a:gd name="connsiteY0" fmla="*/ 0 h 28901"/>
                        <a:gd name="connsiteX1" fmla="*/ 13983 w 27965"/>
                        <a:gd name="connsiteY1" fmla="*/ 28901 h 28901"/>
                        <a:gd name="connsiteX2" fmla="*/ 13983 w 27965"/>
                        <a:gd name="connsiteY2" fmla="*/ 0 h 28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7965" h="28901">
                          <a:moveTo>
                            <a:pt x="13983" y="0"/>
                          </a:moveTo>
                          <a:cubicBezTo>
                            <a:pt x="-4646" y="0"/>
                            <a:pt x="-4676" y="28901"/>
                            <a:pt x="13983" y="28901"/>
                          </a:cubicBezTo>
                          <a:cubicBezTo>
                            <a:pt x="32611" y="28909"/>
                            <a:pt x="32641" y="0"/>
                            <a:pt x="13983" y="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74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23" name="Freeform 355">
                      <a:extLst>
                        <a:ext uri="{FF2B5EF4-FFF2-40B4-BE49-F238E27FC236}">
                          <a16:creationId xmlns:a16="http://schemas.microsoft.com/office/drawing/2014/main" id="{D98E91F1-3CA9-8CDC-228C-ABDD383831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98512" y="3308094"/>
                      <a:ext cx="28714" cy="30314"/>
                    </a:xfrm>
                    <a:custGeom>
                      <a:avLst/>
                      <a:gdLst>
                        <a:gd name="connsiteX0" fmla="*/ 21306 w 28714"/>
                        <a:gd name="connsiteY0" fmla="*/ 28305 h 30314"/>
                        <a:gd name="connsiteX1" fmla="*/ 4217 w 28714"/>
                        <a:gd name="connsiteY1" fmla="*/ 4387 h 30314"/>
                        <a:gd name="connsiteX2" fmla="*/ 21306 w 28714"/>
                        <a:gd name="connsiteY2" fmla="*/ 28305 h 303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8714" h="30314">
                          <a:moveTo>
                            <a:pt x="21306" y="28305"/>
                          </a:moveTo>
                          <a:cubicBezTo>
                            <a:pt x="39372" y="16826"/>
                            <a:pt x="20759" y="-10637"/>
                            <a:pt x="4217" y="4387"/>
                          </a:cubicBezTo>
                          <a:cubicBezTo>
                            <a:pt x="-7319" y="15252"/>
                            <a:pt x="6956" y="37012"/>
                            <a:pt x="21306" y="2830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74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316" name="Freeform 356">
                    <a:extLst>
                      <a:ext uri="{FF2B5EF4-FFF2-40B4-BE49-F238E27FC236}">
                        <a16:creationId xmlns:a16="http://schemas.microsoft.com/office/drawing/2014/main" id="{BD7E994D-8930-8027-09A6-6AD70AAFC3F4}"/>
                      </a:ext>
                    </a:extLst>
                  </p:cNvPr>
                  <p:cNvSpPr/>
                  <p:nvPr/>
                </p:nvSpPr>
                <p:spPr>
                  <a:xfrm>
                    <a:off x="10753797" y="3099897"/>
                    <a:ext cx="28546" cy="407570"/>
                  </a:xfrm>
                  <a:custGeom>
                    <a:avLst/>
                    <a:gdLst>
                      <a:gd name="connsiteX0" fmla="*/ 25800 w 28546"/>
                      <a:gd name="connsiteY0" fmla="*/ 324660 h 407570"/>
                      <a:gd name="connsiteX1" fmla="*/ 6924 w 28546"/>
                      <a:gd name="connsiteY1" fmla="*/ 1769 h 407570"/>
                      <a:gd name="connsiteX2" fmla="*/ 2841 w 28546"/>
                      <a:gd name="connsiteY2" fmla="*/ 81430 h 407570"/>
                      <a:gd name="connsiteX3" fmla="*/ 15442 w 28546"/>
                      <a:gd name="connsiteY3" fmla="*/ 360815 h 407570"/>
                      <a:gd name="connsiteX4" fmla="*/ 27661 w 28546"/>
                      <a:gd name="connsiteY4" fmla="*/ 403548 h 407570"/>
                      <a:gd name="connsiteX5" fmla="*/ 25800 w 28546"/>
                      <a:gd name="connsiteY5" fmla="*/ 324660 h 407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546" h="407570">
                        <a:moveTo>
                          <a:pt x="25800" y="324660"/>
                        </a:moveTo>
                        <a:cubicBezTo>
                          <a:pt x="18910" y="217109"/>
                          <a:pt x="17386" y="108990"/>
                          <a:pt x="6924" y="1769"/>
                        </a:cubicBezTo>
                        <a:cubicBezTo>
                          <a:pt x="-6361" y="-13487"/>
                          <a:pt x="3719" y="74746"/>
                          <a:pt x="2841" y="81430"/>
                        </a:cubicBezTo>
                        <a:cubicBezTo>
                          <a:pt x="6804" y="174570"/>
                          <a:pt x="11202" y="267689"/>
                          <a:pt x="15442" y="360815"/>
                        </a:cubicBezTo>
                        <a:cubicBezTo>
                          <a:pt x="16306" y="367558"/>
                          <a:pt x="15668" y="422708"/>
                          <a:pt x="27661" y="403548"/>
                        </a:cubicBezTo>
                        <a:cubicBezTo>
                          <a:pt x="30183" y="377292"/>
                          <a:pt x="26595" y="350938"/>
                          <a:pt x="25800" y="32466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46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317" name="Graphic 344">
                    <a:extLst>
                      <a:ext uri="{FF2B5EF4-FFF2-40B4-BE49-F238E27FC236}">
                        <a16:creationId xmlns:a16="http://schemas.microsoft.com/office/drawing/2014/main" id="{5EEAB961-0E6C-44AA-AD53-49FAD250BF9C}"/>
                      </a:ext>
                    </a:extLst>
                  </p:cNvPr>
                  <p:cNvGrpSpPr/>
                  <p:nvPr/>
                </p:nvGrpSpPr>
                <p:grpSpPr>
                  <a:xfrm>
                    <a:off x="10358154" y="2624814"/>
                    <a:ext cx="627348" cy="288432"/>
                    <a:chOff x="10358154" y="2624814"/>
                    <a:chExt cx="627348" cy="288432"/>
                  </a:xfrm>
                  <a:solidFill>
                    <a:srgbClr val="FFFFFF"/>
                  </a:solidFill>
                </p:grpSpPr>
                <p:sp>
                  <p:nvSpPr>
                    <p:cNvPr id="318" name="Freeform 358">
                      <a:extLst>
                        <a:ext uri="{FF2B5EF4-FFF2-40B4-BE49-F238E27FC236}">
                          <a16:creationId xmlns:a16="http://schemas.microsoft.com/office/drawing/2014/main" id="{1C4ECC60-401F-177E-2BDC-5821C0BF7F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58154" y="2630411"/>
                      <a:ext cx="86436" cy="133620"/>
                    </a:xfrm>
                    <a:custGeom>
                      <a:avLst/>
                      <a:gdLst>
                        <a:gd name="connsiteX0" fmla="*/ 5267 w 86436"/>
                        <a:gd name="connsiteY0" fmla="*/ 132652 h 133620"/>
                        <a:gd name="connsiteX1" fmla="*/ 15024 w 86436"/>
                        <a:gd name="connsiteY1" fmla="*/ 117426 h 133620"/>
                        <a:gd name="connsiteX2" fmla="*/ 24549 w 86436"/>
                        <a:gd name="connsiteY2" fmla="*/ 101787 h 133620"/>
                        <a:gd name="connsiteX3" fmla="*/ 45038 w 86436"/>
                        <a:gd name="connsiteY3" fmla="*/ 68989 h 133620"/>
                        <a:gd name="connsiteX4" fmla="*/ 65686 w 86436"/>
                        <a:gd name="connsiteY4" fmla="*/ 37510 h 133620"/>
                        <a:gd name="connsiteX5" fmla="*/ 86078 w 86436"/>
                        <a:gd name="connsiteY5" fmla="*/ 4847 h 133620"/>
                        <a:gd name="connsiteX6" fmla="*/ 80974 w 86436"/>
                        <a:gd name="connsiteY6" fmla="*/ 913 h 133620"/>
                        <a:gd name="connsiteX7" fmla="*/ 56957 w 86436"/>
                        <a:gd name="connsiteY7" fmla="*/ 30070 h 133620"/>
                        <a:gd name="connsiteX8" fmla="*/ 35582 w 86436"/>
                        <a:gd name="connsiteY8" fmla="*/ 62290 h 133620"/>
                        <a:gd name="connsiteX9" fmla="*/ 16750 w 86436"/>
                        <a:gd name="connsiteY9" fmla="*/ 94878 h 133620"/>
                        <a:gd name="connsiteX10" fmla="*/ 7879 w 86436"/>
                        <a:gd name="connsiteY10" fmla="*/ 112075 h 133620"/>
                        <a:gd name="connsiteX11" fmla="*/ 96 w 86436"/>
                        <a:gd name="connsiteY11" fmla="*/ 129639 h 133620"/>
                        <a:gd name="connsiteX12" fmla="*/ 5267 w 86436"/>
                        <a:gd name="connsiteY12" fmla="*/ 132652 h 133620"/>
                        <a:gd name="connsiteX13" fmla="*/ 5267 w 86436"/>
                        <a:gd name="connsiteY13" fmla="*/ 132652 h 13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86436" h="133620">
                          <a:moveTo>
                            <a:pt x="5267" y="132652"/>
                          </a:moveTo>
                          <a:cubicBezTo>
                            <a:pt x="9177" y="128066"/>
                            <a:pt x="11909" y="122566"/>
                            <a:pt x="15024" y="117426"/>
                          </a:cubicBezTo>
                          <a:cubicBezTo>
                            <a:pt x="18184" y="112195"/>
                            <a:pt x="21426" y="107032"/>
                            <a:pt x="24549" y="101787"/>
                          </a:cubicBezTo>
                          <a:cubicBezTo>
                            <a:pt x="31153" y="90712"/>
                            <a:pt x="37983" y="79780"/>
                            <a:pt x="45038" y="68989"/>
                          </a:cubicBezTo>
                          <a:cubicBezTo>
                            <a:pt x="51906" y="58491"/>
                            <a:pt x="58796" y="48001"/>
                            <a:pt x="65686" y="37510"/>
                          </a:cubicBezTo>
                          <a:cubicBezTo>
                            <a:pt x="72628" y="26937"/>
                            <a:pt x="80727" y="16327"/>
                            <a:pt x="86078" y="4847"/>
                          </a:cubicBezTo>
                          <a:cubicBezTo>
                            <a:pt x="87624" y="1535"/>
                            <a:pt x="83834" y="-1604"/>
                            <a:pt x="80974" y="913"/>
                          </a:cubicBezTo>
                          <a:cubicBezTo>
                            <a:pt x="71690" y="9089"/>
                            <a:pt x="64162" y="20081"/>
                            <a:pt x="56957" y="30070"/>
                          </a:cubicBezTo>
                          <a:cubicBezTo>
                            <a:pt x="49399" y="40545"/>
                            <a:pt x="42269" y="51245"/>
                            <a:pt x="35582" y="62290"/>
                          </a:cubicBezTo>
                          <a:cubicBezTo>
                            <a:pt x="29082" y="73028"/>
                            <a:pt x="22807" y="83893"/>
                            <a:pt x="16750" y="94878"/>
                          </a:cubicBezTo>
                          <a:cubicBezTo>
                            <a:pt x="13628" y="100543"/>
                            <a:pt x="10731" y="106276"/>
                            <a:pt x="7879" y="112075"/>
                          </a:cubicBezTo>
                          <a:cubicBezTo>
                            <a:pt x="5087" y="117755"/>
                            <a:pt x="1710" y="123495"/>
                            <a:pt x="96" y="129639"/>
                          </a:cubicBezTo>
                          <a:cubicBezTo>
                            <a:pt x="-655" y="132464"/>
                            <a:pt x="3181" y="135102"/>
                            <a:pt x="5267" y="132652"/>
                          </a:cubicBezTo>
                          <a:lnTo>
                            <a:pt x="5267" y="13265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74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19" name="Freeform 359">
                      <a:extLst>
                        <a:ext uri="{FF2B5EF4-FFF2-40B4-BE49-F238E27FC236}">
                          <a16:creationId xmlns:a16="http://schemas.microsoft.com/office/drawing/2014/main" id="{57C7676B-5449-A961-D677-C1D8CBC267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45973" y="2624814"/>
                      <a:ext cx="39528" cy="288432"/>
                    </a:xfrm>
                    <a:custGeom>
                      <a:avLst/>
                      <a:gdLst>
                        <a:gd name="connsiteX0" fmla="*/ 439 w 39528"/>
                        <a:gd name="connsiteY0" fmla="*/ 3880 h 288432"/>
                        <a:gd name="connsiteX1" fmla="*/ 15104 w 39528"/>
                        <a:gd name="connsiteY1" fmla="*/ 33763 h 288432"/>
                        <a:gd name="connsiteX2" fmla="*/ 24681 w 39528"/>
                        <a:gd name="connsiteY2" fmla="*/ 63594 h 288432"/>
                        <a:gd name="connsiteX3" fmla="*/ 30100 w 39528"/>
                        <a:gd name="connsiteY3" fmla="*/ 127444 h 288432"/>
                        <a:gd name="connsiteX4" fmla="*/ 17041 w 39528"/>
                        <a:gd name="connsiteY4" fmla="*/ 180855 h 288432"/>
                        <a:gd name="connsiteX5" fmla="*/ 2578 w 39528"/>
                        <a:gd name="connsiteY5" fmla="*/ 227231 h 288432"/>
                        <a:gd name="connsiteX6" fmla="*/ 259 w 39528"/>
                        <a:gd name="connsiteY6" fmla="*/ 255705 h 288432"/>
                        <a:gd name="connsiteX7" fmla="*/ 7644 w 39528"/>
                        <a:gd name="connsiteY7" fmla="*/ 286420 h 288432"/>
                        <a:gd name="connsiteX8" fmla="*/ 15622 w 39528"/>
                        <a:gd name="connsiteY8" fmla="*/ 284262 h 288432"/>
                        <a:gd name="connsiteX9" fmla="*/ 12500 w 39528"/>
                        <a:gd name="connsiteY9" fmla="*/ 255705 h 288432"/>
                        <a:gd name="connsiteX10" fmla="*/ 14339 w 39528"/>
                        <a:gd name="connsiteY10" fmla="*/ 230468 h 288432"/>
                        <a:gd name="connsiteX11" fmla="*/ 28074 w 39528"/>
                        <a:gd name="connsiteY11" fmla="*/ 183103 h 288432"/>
                        <a:gd name="connsiteX12" fmla="*/ 34153 w 39528"/>
                        <a:gd name="connsiteY12" fmla="*/ 65924 h 288432"/>
                        <a:gd name="connsiteX13" fmla="*/ 23180 w 39528"/>
                        <a:gd name="connsiteY13" fmla="*/ 33456 h 288432"/>
                        <a:gd name="connsiteX14" fmla="*/ 15262 w 39528"/>
                        <a:gd name="connsiteY14" fmla="*/ 17256 h 288432"/>
                        <a:gd name="connsiteX15" fmla="*/ 4980 w 39528"/>
                        <a:gd name="connsiteY15" fmla="*/ 1235 h 288432"/>
                        <a:gd name="connsiteX16" fmla="*/ 439 w 39528"/>
                        <a:gd name="connsiteY16" fmla="*/ 3880 h 288432"/>
                        <a:gd name="connsiteX17" fmla="*/ 439 w 39528"/>
                        <a:gd name="connsiteY17" fmla="*/ 3880 h 288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9528" h="288432">
                          <a:moveTo>
                            <a:pt x="439" y="3880"/>
                          </a:moveTo>
                          <a:cubicBezTo>
                            <a:pt x="6443" y="12895"/>
                            <a:pt x="11014" y="23752"/>
                            <a:pt x="15104" y="33763"/>
                          </a:cubicBezTo>
                          <a:cubicBezTo>
                            <a:pt x="19060" y="43445"/>
                            <a:pt x="22227" y="53433"/>
                            <a:pt x="24681" y="63594"/>
                          </a:cubicBezTo>
                          <a:cubicBezTo>
                            <a:pt x="29710" y="84395"/>
                            <a:pt x="32112" y="106066"/>
                            <a:pt x="30100" y="127444"/>
                          </a:cubicBezTo>
                          <a:cubicBezTo>
                            <a:pt x="28374" y="145787"/>
                            <a:pt x="23068" y="163516"/>
                            <a:pt x="17041" y="180855"/>
                          </a:cubicBezTo>
                          <a:cubicBezTo>
                            <a:pt x="11727" y="196134"/>
                            <a:pt x="5640" y="211293"/>
                            <a:pt x="2578" y="227231"/>
                          </a:cubicBezTo>
                          <a:cubicBezTo>
                            <a:pt x="784" y="236597"/>
                            <a:pt x="-147" y="246166"/>
                            <a:pt x="259" y="255705"/>
                          </a:cubicBezTo>
                          <a:cubicBezTo>
                            <a:pt x="702" y="266233"/>
                            <a:pt x="1850" y="277376"/>
                            <a:pt x="7644" y="286420"/>
                          </a:cubicBezTo>
                          <a:cubicBezTo>
                            <a:pt x="9896" y="289934"/>
                            <a:pt x="15615" y="288615"/>
                            <a:pt x="15622" y="284262"/>
                          </a:cubicBezTo>
                          <a:cubicBezTo>
                            <a:pt x="15652" y="274610"/>
                            <a:pt x="12928" y="265334"/>
                            <a:pt x="12500" y="255705"/>
                          </a:cubicBezTo>
                          <a:cubicBezTo>
                            <a:pt x="12125" y="247245"/>
                            <a:pt x="12755" y="238785"/>
                            <a:pt x="14339" y="230468"/>
                          </a:cubicBezTo>
                          <a:cubicBezTo>
                            <a:pt x="17409" y="214275"/>
                            <a:pt x="23068" y="198757"/>
                            <a:pt x="28074" y="183103"/>
                          </a:cubicBezTo>
                          <a:cubicBezTo>
                            <a:pt x="40285" y="144918"/>
                            <a:pt x="43407" y="105189"/>
                            <a:pt x="34153" y="65924"/>
                          </a:cubicBezTo>
                          <a:cubicBezTo>
                            <a:pt x="31534" y="54797"/>
                            <a:pt x="27699" y="43954"/>
                            <a:pt x="23180" y="33456"/>
                          </a:cubicBezTo>
                          <a:cubicBezTo>
                            <a:pt x="20801" y="27926"/>
                            <a:pt x="18182" y="22516"/>
                            <a:pt x="15262" y="17256"/>
                          </a:cubicBezTo>
                          <a:cubicBezTo>
                            <a:pt x="12155" y="11643"/>
                            <a:pt x="8327" y="6668"/>
                            <a:pt x="4980" y="1235"/>
                          </a:cubicBezTo>
                          <a:cubicBezTo>
                            <a:pt x="3201" y="-1657"/>
                            <a:pt x="-1437" y="1071"/>
                            <a:pt x="439" y="3880"/>
                          </a:cubicBezTo>
                          <a:lnTo>
                            <a:pt x="439" y="388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746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</p:grpSp>
          </p:grpSp>
          <p:grpSp>
            <p:nvGrpSpPr>
              <p:cNvPr id="303" name="Graphic 361">
                <a:extLst>
                  <a:ext uri="{FF2B5EF4-FFF2-40B4-BE49-F238E27FC236}">
                    <a16:creationId xmlns:a16="http://schemas.microsoft.com/office/drawing/2014/main" id="{BED7973B-C48F-7C8D-D46B-8FF528537C9E}"/>
                  </a:ext>
                </a:extLst>
              </p:cNvPr>
              <p:cNvGrpSpPr/>
              <p:nvPr/>
            </p:nvGrpSpPr>
            <p:grpSpPr>
              <a:xfrm>
                <a:off x="10405562" y="1787150"/>
                <a:ext cx="512646" cy="522834"/>
                <a:chOff x="10405562" y="1787150"/>
                <a:chExt cx="512646" cy="522834"/>
              </a:xfrm>
            </p:grpSpPr>
            <p:sp>
              <p:nvSpPr>
                <p:cNvPr id="305" name="Freeform 363">
                  <a:extLst>
                    <a:ext uri="{FF2B5EF4-FFF2-40B4-BE49-F238E27FC236}">
                      <a16:creationId xmlns:a16="http://schemas.microsoft.com/office/drawing/2014/main" id="{2AE46484-339E-C921-6CC9-A386C0A5995E}"/>
                    </a:ext>
                  </a:extLst>
                </p:cNvPr>
                <p:cNvSpPr/>
                <p:nvPr/>
              </p:nvSpPr>
              <p:spPr>
                <a:xfrm>
                  <a:off x="10412412" y="1792724"/>
                  <a:ext cx="502242" cy="511796"/>
                </a:xfrm>
                <a:custGeom>
                  <a:avLst/>
                  <a:gdLst>
                    <a:gd name="connsiteX0" fmla="*/ 337346 w 502242"/>
                    <a:gd name="connsiteY0" fmla="*/ 512518 h 511796"/>
                    <a:gd name="connsiteX1" fmla="*/ 271825 w 502242"/>
                    <a:gd name="connsiteY1" fmla="*/ 497772 h 511796"/>
                    <a:gd name="connsiteX2" fmla="*/ 200244 w 502242"/>
                    <a:gd name="connsiteY2" fmla="*/ 467390 h 511796"/>
                    <a:gd name="connsiteX3" fmla="*/ 172444 w 502242"/>
                    <a:gd name="connsiteY3" fmla="*/ 453436 h 511796"/>
                    <a:gd name="connsiteX4" fmla="*/ 61626 w 502242"/>
                    <a:gd name="connsiteY4" fmla="*/ 462566 h 511796"/>
                    <a:gd name="connsiteX5" fmla="*/ 63671 w 502242"/>
                    <a:gd name="connsiteY5" fmla="*/ 394459 h 511796"/>
                    <a:gd name="connsiteX6" fmla="*/ 2316 w 502242"/>
                    <a:gd name="connsiteY6" fmla="*/ 242177 h 511796"/>
                    <a:gd name="connsiteX7" fmla="*/ 194789 w 502242"/>
                    <a:gd name="connsiteY7" fmla="*/ 3237 h 511796"/>
                    <a:gd name="connsiteX8" fmla="*/ 258115 w 502242"/>
                    <a:gd name="connsiteY8" fmla="*/ 4333 h 511796"/>
                    <a:gd name="connsiteX9" fmla="*/ 293488 w 502242"/>
                    <a:gd name="connsiteY9" fmla="*/ 11561 h 511796"/>
                    <a:gd name="connsiteX10" fmla="*/ 434909 w 502242"/>
                    <a:gd name="connsiteY10" fmla="*/ 35856 h 511796"/>
                    <a:gd name="connsiteX11" fmla="*/ 503082 w 502242"/>
                    <a:gd name="connsiteY11" fmla="*/ 229607 h 511796"/>
                    <a:gd name="connsiteX12" fmla="*/ 502551 w 502242"/>
                    <a:gd name="connsiteY12" fmla="*/ 235694 h 511796"/>
                    <a:gd name="connsiteX13" fmla="*/ 478918 w 502242"/>
                    <a:gd name="connsiteY13" fmla="*/ 298056 h 511796"/>
                    <a:gd name="connsiteX14" fmla="*/ 469829 w 502242"/>
                    <a:gd name="connsiteY14" fmla="*/ 385413 h 511796"/>
                    <a:gd name="connsiteX15" fmla="*/ 337346 w 502242"/>
                    <a:gd name="connsiteY15" fmla="*/ 512518 h 5117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02242" h="511796">
                      <a:moveTo>
                        <a:pt x="337346" y="512518"/>
                      </a:moveTo>
                      <a:cubicBezTo>
                        <a:pt x="313789" y="512450"/>
                        <a:pt x="292276" y="507854"/>
                        <a:pt x="271825" y="497772"/>
                      </a:cubicBezTo>
                      <a:cubicBezTo>
                        <a:pt x="247207" y="489691"/>
                        <a:pt x="220241" y="485286"/>
                        <a:pt x="200244" y="467390"/>
                      </a:cubicBezTo>
                      <a:cubicBezTo>
                        <a:pt x="190472" y="469467"/>
                        <a:pt x="180474" y="459416"/>
                        <a:pt x="172444" y="453436"/>
                      </a:cubicBezTo>
                      <a:cubicBezTo>
                        <a:pt x="159264" y="502170"/>
                        <a:pt x="90637" y="494067"/>
                        <a:pt x="61626" y="462566"/>
                      </a:cubicBezTo>
                      <a:cubicBezTo>
                        <a:pt x="43901" y="447516"/>
                        <a:pt x="41477" y="416267"/>
                        <a:pt x="63671" y="394459"/>
                      </a:cubicBezTo>
                      <a:cubicBezTo>
                        <a:pt x="13223" y="360030"/>
                        <a:pt x="-1169" y="306540"/>
                        <a:pt x="2316" y="242177"/>
                      </a:cubicBezTo>
                      <a:cubicBezTo>
                        <a:pt x="5952" y="134207"/>
                        <a:pt x="88592" y="21962"/>
                        <a:pt x="194789" y="3237"/>
                      </a:cubicBezTo>
                      <a:cubicBezTo>
                        <a:pt x="215772" y="-453"/>
                        <a:pt x="237284" y="-81"/>
                        <a:pt x="258115" y="4333"/>
                      </a:cubicBezTo>
                      <a:cubicBezTo>
                        <a:pt x="269779" y="6874"/>
                        <a:pt x="281066" y="11789"/>
                        <a:pt x="293488" y="11561"/>
                      </a:cubicBezTo>
                      <a:cubicBezTo>
                        <a:pt x="341891" y="3884"/>
                        <a:pt x="394990" y="4766"/>
                        <a:pt x="434909" y="35856"/>
                      </a:cubicBezTo>
                      <a:cubicBezTo>
                        <a:pt x="498764" y="78754"/>
                        <a:pt x="507551" y="168234"/>
                        <a:pt x="503082" y="229607"/>
                      </a:cubicBezTo>
                      <a:lnTo>
                        <a:pt x="502551" y="235694"/>
                      </a:lnTo>
                      <a:cubicBezTo>
                        <a:pt x="498840" y="261032"/>
                        <a:pt x="490583" y="282785"/>
                        <a:pt x="478918" y="298056"/>
                      </a:cubicBezTo>
                      <a:cubicBezTo>
                        <a:pt x="478009" y="320015"/>
                        <a:pt x="470434" y="366885"/>
                        <a:pt x="469829" y="385413"/>
                      </a:cubicBezTo>
                      <a:cubicBezTo>
                        <a:pt x="471192" y="471636"/>
                        <a:pt x="422486" y="509908"/>
                        <a:pt x="337346" y="512518"/>
                      </a:cubicBezTo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 w="75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06" name="Freeform 364">
                  <a:extLst>
                    <a:ext uri="{FF2B5EF4-FFF2-40B4-BE49-F238E27FC236}">
                      <a16:creationId xmlns:a16="http://schemas.microsoft.com/office/drawing/2014/main" id="{1D34ABDE-78EC-3ACD-5690-EFB2042043B5}"/>
                    </a:ext>
                  </a:extLst>
                </p:cNvPr>
                <p:cNvSpPr/>
                <p:nvPr/>
              </p:nvSpPr>
              <p:spPr>
                <a:xfrm>
                  <a:off x="10413657" y="1795785"/>
                  <a:ext cx="501200" cy="480856"/>
                </a:xfrm>
                <a:custGeom>
                  <a:avLst/>
                  <a:gdLst>
                    <a:gd name="connsiteX0" fmla="*/ 168017 w 501200"/>
                    <a:gd name="connsiteY0" fmla="*/ 8926 h 480856"/>
                    <a:gd name="connsiteX1" fmla="*/ 289440 w 501200"/>
                    <a:gd name="connsiteY1" fmla="*/ 11718 h 480856"/>
                    <a:gd name="connsiteX2" fmla="*/ 469719 w 501200"/>
                    <a:gd name="connsiteY2" fmla="*/ 72589 h 480856"/>
                    <a:gd name="connsiteX3" fmla="*/ 501533 w 501200"/>
                    <a:gd name="connsiteY3" fmla="*/ 236178 h 480856"/>
                    <a:gd name="connsiteX4" fmla="*/ 478051 w 501200"/>
                    <a:gd name="connsiteY4" fmla="*/ 288428 h 480856"/>
                    <a:gd name="connsiteX5" fmla="*/ 369506 w 501200"/>
                    <a:gd name="connsiteY5" fmla="*/ 124587 h 480856"/>
                    <a:gd name="connsiteX6" fmla="*/ 340721 w 501200"/>
                    <a:gd name="connsiteY6" fmla="*/ 99729 h 480856"/>
                    <a:gd name="connsiteX7" fmla="*/ 318451 w 501200"/>
                    <a:gd name="connsiteY7" fmla="*/ 125599 h 480856"/>
                    <a:gd name="connsiteX8" fmla="*/ 192862 w 501200"/>
                    <a:gd name="connsiteY8" fmla="*/ 246062 h 480856"/>
                    <a:gd name="connsiteX9" fmla="*/ 129083 w 501200"/>
                    <a:gd name="connsiteY9" fmla="*/ 279807 h 480856"/>
                    <a:gd name="connsiteX10" fmla="*/ 83634 w 501200"/>
                    <a:gd name="connsiteY10" fmla="*/ 292993 h 480856"/>
                    <a:gd name="connsiteX11" fmla="*/ 132644 w 501200"/>
                    <a:gd name="connsiteY11" fmla="*/ 372635 h 480856"/>
                    <a:gd name="connsiteX12" fmla="*/ 173017 w 501200"/>
                    <a:gd name="connsiteY12" fmla="*/ 452276 h 480856"/>
                    <a:gd name="connsiteX13" fmla="*/ 92800 w 501200"/>
                    <a:gd name="connsiteY13" fmla="*/ 477637 h 480856"/>
                    <a:gd name="connsiteX14" fmla="*/ 52351 w 501200"/>
                    <a:gd name="connsiteY14" fmla="*/ 406624 h 480856"/>
                    <a:gd name="connsiteX15" fmla="*/ 59926 w 501200"/>
                    <a:gd name="connsiteY15" fmla="*/ 388872 h 480856"/>
                    <a:gd name="connsiteX16" fmla="*/ 1903 w 501200"/>
                    <a:gd name="connsiteY16" fmla="*/ 257490 h 480856"/>
                    <a:gd name="connsiteX17" fmla="*/ 168017 w 501200"/>
                    <a:gd name="connsiteY17" fmla="*/ 8926 h 480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01200" h="480856">
                      <a:moveTo>
                        <a:pt x="168017" y="8926"/>
                      </a:moveTo>
                      <a:cubicBezTo>
                        <a:pt x="213465" y="-6756"/>
                        <a:pt x="246719" y="3394"/>
                        <a:pt x="289440" y="11718"/>
                      </a:cubicBezTo>
                      <a:cubicBezTo>
                        <a:pt x="373217" y="-4405"/>
                        <a:pt x="435254" y="21815"/>
                        <a:pt x="469719" y="72589"/>
                      </a:cubicBezTo>
                      <a:cubicBezTo>
                        <a:pt x="498049" y="114247"/>
                        <a:pt x="506911" y="172606"/>
                        <a:pt x="501533" y="236178"/>
                      </a:cubicBezTo>
                      <a:cubicBezTo>
                        <a:pt x="498806" y="248322"/>
                        <a:pt x="486308" y="278765"/>
                        <a:pt x="478051" y="288428"/>
                      </a:cubicBezTo>
                      <a:cubicBezTo>
                        <a:pt x="464796" y="222916"/>
                        <a:pt x="421847" y="165873"/>
                        <a:pt x="369506" y="124587"/>
                      </a:cubicBezTo>
                      <a:cubicBezTo>
                        <a:pt x="362385" y="115944"/>
                        <a:pt x="350114" y="105839"/>
                        <a:pt x="340721" y="99729"/>
                      </a:cubicBezTo>
                      <a:cubicBezTo>
                        <a:pt x="341025" y="97203"/>
                        <a:pt x="327390" y="115479"/>
                        <a:pt x="318451" y="125599"/>
                      </a:cubicBezTo>
                      <a:cubicBezTo>
                        <a:pt x="281638" y="169441"/>
                        <a:pt x="240962" y="213481"/>
                        <a:pt x="192862" y="246062"/>
                      </a:cubicBezTo>
                      <a:cubicBezTo>
                        <a:pt x="173017" y="259545"/>
                        <a:pt x="151807" y="271065"/>
                        <a:pt x="129083" y="279807"/>
                      </a:cubicBezTo>
                      <a:cubicBezTo>
                        <a:pt x="111586" y="268645"/>
                        <a:pt x="94618" y="277274"/>
                        <a:pt x="83634" y="292993"/>
                      </a:cubicBezTo>
                      <a:cubicBezTo>
                        <a:pt x="52502" y="329516"/>
                        <a:pt x="84695" y="391314"/>
                        <a:pt x="132644" y="372635"/>
                      </a:cubicBezTo>
                      <a:cubicBezTo>
                        <a:pt x="135598" y="397896"/>
                        <a:pt x="155973" y="433224"/>
                        <a:pt x="173017" y="452276"/>
                      </a:cubicBezTo>
                      <a:cubicBezTo>
                        <a:pt x="158322" y="477545"/>
                        <a:pt x="120751" y="487939"/>
                        <a:pt x="92800" y="477637"/>
                      </a:cubicBezTo>
                      <a:cubicBezTo>
                        <a:pt x="61971" y="466292"/>
                        <a:pt x="35157" y="437584"/>
                        <a:pt x="52351" y="406624"/>
                      </a:cubicBezTo>
                      <a:cubicBezTo>
                        <a:pt x="52730" y="406418"/>
                        <a:pt x="60910" y="389603"/>
                        <a:pt x="59926" y="388872"/>
                      </a:cubicBezTo>
                      <a:cubicBezTo>
                        <a:pt x="24552" y="361625"/>
                        <a:pt x="1903" y="301272"/>
                        <a:pt x="1903" y="257490"/>
                      </a:cubicBezTo>
                      <a:cubicBezTo>
                        <a:pt x="-899" y="154566"/>
                        <a:pt x="68940" y="42161"/>
                        <a:pt x="168017" y="8926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75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307" name="Graphic 361">
                  <a:extLst>
                    <a:ext uri="{FF2B5EF4-FFF2-40B4-BE49-F238E27FC236}">
                      <a16:creationId xmlns:a16="http://schemas.microsoft.com/office/drawing/2014/main" id="{5A806E82-3D0C-C734-7D28-D943351E7D3E}"/>
                    </a:ext>
                  </a:extLst>
                </p:cNvPr>
                <p:cNvGrpSpPr/>
                <p:nvPr/>
              </p:nvGrpSpPr>
              <p:grpSpPr>
                <a:xfrm>
                  <a:off x="10405562" y="1787150"/>
                  <a:ext cx="512646" cy="522834"/>
                  <a:chOff x="10405562" y="1787150"/>
                  <a:chExt cx="512646" cy="522834"/>
                </a:xfrm>
                <a:solidFill>
                  <a:srgbClr val="000000"/>
                </a:solidFill>
              </p:grpSpPr>
              <p:sp>
                <p:nvSpPr>
                  <p:cNvPr id="308" name="Freeform 366">
                    <a:extLst>
                      <a:ext uri="{FF2B5EF4-FFF2-40B4-BE49-F238E27FC236}">
                        <a16:creationId xmlns:a16="http://schemas.microsoft.com/office/drawing/2014/main" id="{3B18B9A7-C7AF-FBC1-A706-8BEE49CB264D}"/>
                      </a:ext>
                    </a:extLst>
                  </p:cNvPr>
                  <p:cNvSpPr/>
                  <p:nvPr/>
                </p:nvSpPr>
                <p:spPr>
                  <a:xfrm>
                    <a:off x="10405562" y="1787150"/>
                    <a:ext cx="512646" cy="522834"/>
                  </a:xfrm>
                  <a:custGeom>
                    <a:avLst/>
                    <a:gdLst>
                      <a:gd name="connsiteX0" fmla="*/ 514173 w 512646"/>
                      <a:gd name="connsiteY0" fmla="*/ 185085 h 522834"/>
                      <a:gd name="connsiteX1" fmla="*/ 415247 w 512646"/>
                      <a:gd name="connsiteY1" fmla="*/ 19806 h 522834"/>
                      <a:gd name="connsiteX2" fmla="*/ 352528 w 512646"/>
                      <a:gd name="connsiteY2" fmla="*/ 6445 h 522834"/>
                      <a:gd name="connsiteX3" fmla="*/ 266176 w 512646"/>
                      <a:gd name="connsiteY3" fmla="*/ 4307 h 522834"/>
                      <a:gd name="connsiteX4" fmla="*/ 63324 w 512646"/>
                      <a:gd name="connsiteY4" fmla="*/ 404835 h 522834"/>
                      <a:gd name="connsiteX5" fmla="*/ 182476 w 512646"/>
                      <a:gd name="connsiteY5" fmla="*/ 468704 h 522834"/>
                      <a:gd name="connsiteX6" fmla="*/ 203760 w 512646"/>
                      <a:gd name="connsiteY6" fmla="*/ 478937 h 522834"/>
                      <a:gd name="connsiteX7" fmla="*/ 198079 w 512646"/>
                      <a:gd name="connsiteY7" fmla="*/ 461528 h 522834"/>
                      <a:gd name="connsiteX8" fmla="*/ 144753 w 512646"/>
                      <a:gd name="connsiteY8" fmla="*/ 382792 h 522834"/>
                      <a:gd name="connsiteX9" fmla="*/ 130286 w 512646"/>
                      <a:gd name="connsiteY9" fmla="*/ 372056 h 522834"/>
                      <a:gd name="connsiteX10" fmla="*/ 106122 w 512646"/>
                      <a:gd name="connsiteY10" fmla="*/ 364166 h 522834"/>
                      <a:gd name="connsiteX11" fmla="*/ 143011 w 512646"/>
                      <a:gd name="connsiteY11" fmla="*/ 296736 h 522834"/>
                      <a:gd name="connsiteX12" fmla="*/ 157100 w 512646"/>
                      <a:gd name="connsiteY12" fmla="*/ 304406 h 522834"/>
                      <a:gd name="connsiteX13" fmla="*/ 156494 w 512646"/>
                      <a:gd name="connsiteY13" fmla="*/ 301576 h 522834"/>
                      <a:gd name="connsiteX14" fmla="*/ 143920 w 512646"/>
                      <a:gd name="connsiteY14" fmla="*/ 289501 h 522834"/>
                      <a:gd name="connsiteX15" fmla="*/ 333591 w 512646"/>
                      <a:gd name="connsiteY15" fmla="*/ 145618 h 522834"/>
                      <a:gd name="connsiteX16" fmla="*/ 353058 w 512646"/>
                      <a:gd name="connsiteY16" fmla="*/ 121581 h 522834"/>
                      <a:gd name="connsiteX17" fmla="*/ 370556 w 512646"/>
                      <a:gd name="connsiteY17" fmla="*/ 134539 h 522834"/>
                      <a:gd name="connsiteX18" fmla="*/ 474633 w 512646"/>
                      <a:gd name="connsiteY18" fmla="*/ 305388 h 522834"/>
                      <a:gd name="connsiteX19" fmla="*/ 415096 w 512646"/>
                      <a:gd name="connsiteY19" fmla="*/ 491880 h 522834"/>
                      <a:gd name="connsiteX20" fmla="*/ 283295 w 512646"/>
                      <a:gd name="connsiteY20" fmla="*/ 493881 h 522834"/>
                      <a:gd name="connsiteX21" fmla="*/ 263677 w 512646"/>
                      <a:gd name="connsiteY21" fmla="*/ 492595 h 522834"/>
                      <a:gd name="connsiteX22" fmla="*/ 264206 w 512646"/>
                      <a:gd name="connsiteY22" fmla="*/ 498287 h 522834"/>
                      <a:gd name="connsiteX23" fmla="*/ 347150 w 512646"/>
                      <a:gd name="connsiteY23" fmla="*/ 523555 h 522834"/>
                      <a:gd name="connsiteX24" fmla="*/ 468119 w 512646"/>
                      <a:gd name="connsiteY24" fmla="*/ 463530 h 522834"/>
                      <a:gd name="connsiteX25" fmla="*/ 487510 w 512646"/>
                      <a:gd name="connsiteY25" fmla="*/ 342610 h 522834"/>
                      <a:gd name="connsiteX26" fmla="*/ 487510 w 512646"/>
                      <a:gd name="connsiteY26" fmla="*/ 342603 h 522834"/>
                      <a:gd name="connsiteX27" fmla="*/ 491373 w 512646"/>
                      <a:gd name="connsiteY27" fmla="*/ 305472 h 522834"/>
                      <a:gd name="connsiteX28" fmla="*/ 514173 w 512646"/>
                      <a:gd name="connsiteY28" fmla="*/ 185085 h 522834"/>
                      <a:gd name="connsiteX29" fmla="*/ 503871 w 512646"/>
                      <a:gd name="connsiteY29" fmla="*/ 245103 h 522834"/>
                      <a:gd name="connsiteX30" fmla="*/ 489253 w 512646"/>
                      <a:gd name="connsiteY30" fmla="*/ 279510 h 522834"/>
                      <a:gd name="connsiteX31" fmla="*/ 381009 w 512646"/>
                      <a:gd name="connsiteY31" fmla="*/ 129464 h 522834"/>
                      <a:gd name="connsiteX32" fmla="*/ 356997 w 512646"/>
                      <a:gd name="connsiteY32" fmla="*/ 105573 h 522834"/>
                      <a:gd name="connsiteX33" fmla="*/ 355786 w 512646"/>
                      <a:gd name="connsiteY33" fmla="*/ 94715 h 522834"/>
                      <a:gd name="connsiteX34" fmla="*/ 349650 w 512646"/>
                      <a:gd name="connsiteY34" fmla="*/ 94745 h 522834"/>
                      <a:gd name="connsiteX35" fmla="*/ 315488 w 512646"/>
                      <a:gd name="connsiteY35" fmla="*/ 133459 h 522834"/>
                      <a:gd name="connsiteX36" fmla="*/ 136648 w 512646"/>
                      <a:gd name="connsiteY36" fmla="*/ 285567 h 522834"/>
                      <a:gd name="connsiteX37" fmla="*/ 86807 w 512646"/>
                      <a:gd name="connsiteY37" fmla="*/ 299955 h 522834"/>
                      <a:gd name="connsiteX38" fmla="*/ 139678 w 512646"/>
                      <a:gd name="connsiteY38" fmla="*/ 386657 h 522834"/>
                      <a:gd name="connsiteX39" fmla="*/ 172249 w 512646"/>
                      <a:gd name="connsiteY39" fmla="*/ 459444 h 522834"/>
                      <a:gd name="connsiteX40" fmla="*/ 67946 w 512646"/>
                      <a:gd name="connsiteY40" fmla="*/ 408130 h 522834"/>
                      <a:gd name="connsiteX41" fmla="*/ 67946 w 512646"/>
                      <a:gd name="connsiteY41" fmla="*/ 408130 h 522834"/>
                      <a:gd name="connsiteX42" fmla="*/ 113015 w 512646"/>
                      <a:gd name="connsiteY42" fmla="*/ 423964 h 522834"/>
                      <a:gd name="connsiteX43" fmla="*/ 118393 w 512646"/>
                      <a:gd name="connsiteY43" fmla="*/ 421879 h 522834"/>
                      <a:gd name="connsiteX44" fmla="*/ 112712 w 512646"/>
                      <a:gd name="connsiteY44" fmla="*/ 408320 h 522834"/>
                      <a:gd name="connsiteX45" fmla="*/ 18786 w 512646"/>
                      <a:gd name="connsiteY45" fmla="*/ 267016 h 522834"/>
                      <a:gd name="connsiteX46" fmla="*/ 281401 w 512646"/>
                      <a:gd name="connsiteY46" fmla="*/ 24120 h 522834"/>
                      <a:gd name="connsiteX47" fmla="*/ 281401 w 512646"/>
                      <a:gd name="connsiteY47" fmla="*/ 24120 h 522834"/>
                      <a:gd name="connsiteX48" fmla="*/ 297082 w 512646"/>
                      <a:gd name="connsiteY48" fmla="*/ 27286 h 522834"/>
                      <a:gd name="connsiteX49" fmla="*/ 503871 w 512646"/>
                      <a:gd name="connsiteY49" fmla="*/ 245103 h 522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</a:cxnLst>
                    <a:rect l="l" t="t" r="r" b="b"/>
                    <a:pathLst>
                      <a:path w="512646" h="522834">
                        <a:moveTo>
                          <a:pt x="514173" y="185085"/>
                        </a:moveTo>
                        <a:cubicBezTo>
                          <a:pt x="517734" y="116765"/>
                          <a:pt x="478117" y="47510"/>
                          <a:pt x="415247" y="19806"/>
                        </a:cubicBezTo>
                        <a:cubicBezTo>
                          <a:pt x="395477" y="10972"/>
                          <a:pt x="374116" y="6422"/>
                          <a:pt x="352528" y="6445"/>
                        </a:cubicBezTo>
                        <a:cubicBezTo>
                          <a:pt x="323517" y="7700"/>
                          <a:pt x="294279" y="16359"/>
                          <a:pt x="266176" y="4307"/>
                        </a:cubicBezTo>
                        <a:cubicBezTo>
                          <a:pt x="67112" y="-35571"/>
                          <a:pt x="-89609" y="267405"/>
                          <a:pt x="63324" y="404835"/>
                        </a:cubicBezTo>
                        <a:cubicBezTo>
                          <a:pt x="-2121" y="466969"/>
                          <a:pt x="149828" y="542562"/>
                          <a:pt x="182476" y="468704"/>
                        </a:cubicBezTo>
                        <a:cubicBezTo>
                          <a:pt x="188687" y="473497"/>
                          <a:pt x="195580" y="478732"/>
                          <a:pt x="203760" y="478937"/>
                        </a:cubicBezTo>
                        <a:cubicBezTo>
                          <a:pt x="221410" y="477826"/>
                          <a:pt x="206639" y="464731"/>
                          <a:pt x="198079" y="461528"/>
                        </a:cubicBezTo>
                        <a:cubicBezTo>
                          <a:pt x="171416" y="446143"/>
                          <a:pt x="157554" y="420190"/>
                          <a:pt x="144753" y="382792"/>
                        </a:cubicBezTo>
                        <a:cubicBezTo>
                          <a:pt x="149222" y="373494"/>
                          <a:pt x="139906" y="373411"/>
                          <a:pt x="130286" y="372056"/>
                        </a:cubicBezTo>
                        <a:cubicBezTo>
                          <a:pt x="121499" y="371044"/>
                          <a:pt x="111500" y="369888"/>
                          <a:pt x="106122" y="364166"/>
                        </a:cubicBezTo>
                        <a:cubicBezTo>
                          <a:pt x="73399" y="338441"/>
                          <a:pt x="106273" y="280979"/>
                          <a:pt x="143011" y="296736"/>
                        </a:cubicBezTo>
                        <a:cubicBezTo>
                          <a:pt x="146041" y="299940"/>
                          <a:pt x="152858" y="309999"/>
                          <a:pt x="157100" y="304406"/>
                        </a:cubicBezTo>
                        <a:cubicBezTo>
                          <a:pt x="157479" y="303440"/>
                          <a:pt x="157251" y="302306"/>
                          <a:pt x="156494" y="301576"/>
                        </a:cubicBezTo>
                        <a:cubicBezTo>
                          <a:pt x="152025" y="297863"/>
                          <a:pt x="148238" y="293457"/>
                          <a:pt x="143920" y="289501"/>
                        </a:cubicBezTo>
                        <a:cubicBezTo>
                          <a:pt x="227772" y="281824"/>
                          <a:pt x="278145" y="199260"/>
                          <a:pt x="333591" y="145618"/>
                        </a:cubicBezTo>
                        <a:cubicBezTo>
                          <a:pt x="339424" y="138336"/>
                          <a:pt x="349877" y="130613"/>
                          <a:pt x="353058" y="121581"/>
                        </a:cubicBezTo>
                        <a:cubicBezTo>
                          <a:pt x="360027" y="122723"/>
                          <a:pt x="365481" y="128825"/>
                          <a:pt x="370556" y="134539"/>
                        </a:cubicBezTo>
                        <a:cubicBezTo>
                          <a:pt x="417293" y="183822"/>
                          <a:pt x="476906" y="232807"/>
                          <a:pt x="474633" y="305388"/>
                        </a:cubicBezTo>
                        <a:cubicBezTo>
                          <a:pt x="465695" y="365619"/>
                          <a:pt x="483798" y="463689"/>
                          <a:pt x="415096" y="491880"/>
                        </a:cubicBezTo>
                        <a:cubicBezTo>
                          <a:pt x="372298" y="509822"/>
                          <a:pt x="323593" y="515239"/>
                          <a:pt x="283295" y="493881"/>
                        </a:cubicBezTo>
                        <a:cubicBezTo>
                          <a:pt x="277538" y="490792"/>
                          <a:pt x="268070" y="484446"/>
                          <a:pt x="263677" y="492595"/>
                        </a:cubicBezTo>
                        <a:cubicBezTo>
                          <a:pt x="262692" y="494421"/>
                          <a:pt x="262919" y="496658"/>
                          <a:pt x="264206" y="498287"/>
                        </a:cubicBezTo>
                        <a:cubicBezTo>
                          <a:pt x="283826" y="519508"/>
                          <a:pt x="319351" y="522589"/>
                          <a:pt x="347150" y="523555"/>
                        </a:cubicBezTo>
                        <a:cubicBezTo>
                          <a:pt x="395704" y="523190"/>
                          <a:pt x="443880" y="506496"/>
                          <a:pt x="468119" y="463530"/>
                        </a:cubicBezTo>
                        <a:cubicBezTo>
                          <a:pt x="486223" y="423439"/>
                          <a:pt x="479860" y="386589"/>
                          <a:pt x="487510" y="342610"/>
                        </a:cubicBezTo>
                        <a:lnTo>
                          <a:pt x="487510" y="342603"/>
                        </a:lnTo>
                        <a:cubicBezTo>
                          <a:pt x="489479" y="326746"/>
                          <a:pt x="491297" y="311772"/>
                          <a:pt x="491373" y="305472"/>
                        </a:cubicBezTo>
                        <a:cubicBezTo>
                          <a:pt x="514628" y="270342"/>
                          <a:pt x="515233" y="225853"/>
                          <a:pt x="514173" y="185085"/>
                        </a:cubicBezTo>
                        <a:close/>
                        <a:moveTo>
                          <a:pt x="503871" y="245103"/>
                        </a:moveTo>
                        <a:cubicBezTo>
                          <a:pt x="501296" y="256630"/>
                          <a:pt x="497585" y="269733"/>
                          <a:pt x="489253" y="279510"/>
                        </a:cubicBezTo>
                        <a:cubicBezTo>
                          <a:pt x="476678" y="214843"/>
                          <a:pt x="431911" y="169198"/>
                          <a:pt x="381009" y="129464"/>
                        </a:cubicBezTo>
                        <a:cubicBezTo>
                          <a:pt x="374192" y="121140"/>
                          <a:pt x="366390" y="111698"/>
                          <a:pt x="356997" y="105573"/>
                        </a:cubicBezTo>
                        <a:cubicBezTo>
                          <a:pt x="356997" y="102042"/>
                          <a:pt x="358588" y="97484"/>
                          <a:pt x="355786" y="94715"/>
                        </a:cubicBezTo>
                        <a:cubicBezTo>
                          <a:pt x="354119" y="93071"/>
                          <a:pt x="351089" y="92683"/>
                          <a:pt x="349650" y="94745"/>
                        </a:cubicBezTo>
                        <a:cubicBezTo>
                          <a:pt x="345787" y="99577"/>
                          <a:pt x="323062" y="124709"/>
                          <a:pt x="315488" y="133459"/>
                        </a:cubicBezTo>
                        <a:cubicBezTo>
                          <a:pt x="267918" y="190746"/>
                          <a:pt x="213986" y="255672"/>
                          <a:pt x="136648" y="285567"/>
                        </a:cubicBezTo>
                        <a:cubicBezTo>
                          <a:pt x="119681" y="274389"/>
                          <a:pt x="97260" y="284387"/>
                          <a:pt x="86807" y="299955"/>
                        </a:cubicBezTo>
                        <a:cubicBezTo>
                          <a:pt x="55371" y="334864"/>
                          <a:pt x="91957" y="405877"/>
                          <a:pt x="139678" y="386657"/>
                        </a:cubicBezTo>
                        <a:cubicBezTo>
                          <a:pt x="143162" y="413403"/>
                          <a:pt x="154524" y="439136"/>
                          <a:pt x="172249" y="459444"/>
                        </a:cubicBezTo>
                        <a:cubicBezTo>
                          <a:pt x="139981" y="513778"/>
                          <a:pt x="33101" y="465774"/>
                          <a:pt x="67946" y="408130"/>
                        </a:cubicBezTo>
                        <a:lnTo>
                          <a:pt x="67946" y="408130"/>
                        </a:lnTo>
                        <a:cubicBezTo>
                          <a:pt x="81277" y="417184"/>
                          <a:pt x="96881" y="423005"/>
                          <a:pt x="113015" y="423964"/>
                        </a:cubicBezTo>
                        <a:cubicBezTo>
                          <a:pt x="114984" y="424123"/>
                          <a:pt x="117030" y="423393"/>
                          <a:pt x="118393" y="421879"/>
                        </a:cubicBezTo>
                        <a:cubicBezTo>
                          <a:pt x="122256" y="417116"/>
                          <a:pt x="119757" y="408898"/>
                          <a:pt x="112712" y="408320"/>
                        </a:cubicBezTo>
                        <a:cubicBezTo>
                          <a:pt x="43858" y="399539"/>
                          <a:pt x="18861" y="319000"/>
                          <a:pt x="18786" y="267016"/>
                        </a:cubicBezTo>
                        <a:cubicBezTo>
                          <a:pt x="13862" y="124868"/>
                          <a:pt x="139754" y="-16640"/>
                          <a:pt x="281401" y="24120"/>
                        </a:cubicBezTo>
                        <a:lnTo>
                          <a:pt x="281401" y="24120"/>
                        </a:lnTo>
                        <a:cubicBezTo>
                          <a:pt x="286325" y="25140"/>
                          <a:pt x="291930" y="26281"/>
                          <a:pt x="297082" y="27286"/>
                        </a:cubicBezTo>
                        <a:cubicBezTo>
                          <a:pt x="461074" y="-2990"/>
                          <a:pt x="514249" y="116613"/>
                          <a:pt x="503871" y="24510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5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309" name="Freeform 367">
                    <a:extLst>
                      <a:ext uri="{FF2B5EF4-FFF2-40B4-BE49-F238E27FC236}">
                        <a16:creationId xmlns:a16="http://schemas.microsoft.com/office/drawing/2014/main" id="{89569848-7B52-3666-7FDA-8767C108BCA2}"/>
                      </a:ext>
                    </a:extLst>
                  </p:cNvPr>
                  <p:cNvSpPr/>
                  <p:nvPr/>
                </p:nvSpPr>
                <p:spPr>
                  <a:xfrm>
                    <a:off x="10514888" y="2110719"/>
                    <a:ext cx="39389" cy="25365"/>
                  </a:xfrm>
                  <a:custGeom>
                    <a:avLst/>
                    <a:gdLst>
                      <a:gd name="connsiteX0" fmla="*/ 34972 w 39389"/>
                      <a:gd name="connsiteY0" fmla="*/ 26087 h 25365"/>
                      <a:gd name="connsiteX1" fmla="*/ 1946 w 39389"/>
                      <a:gd name="connsiteY1" fmla="*/ 3359 h 25365"/>
                      <a:gd name="connsiteX2" fmla="*/ 23231 w 39389"/>
                      <a:gd name="connsiteY2" fmla="*/ 2324 h 25365"/>
                      <a:gd name="connsiteX3" fmla="*/ 40881 w 39389"/>
                      <a:gd name="connsiteY3" fmla="*/ 16446 h 25365"/>
                      <a:gd name="connsiteX4" fmla="*/ 34972 w 39389"/>
                      <a:gd name="connsiteY4" fmla="*/ 26087 h 25365"/>
                      <a:gd name="connsiteX5" fmla="*/ 34972 w 39389"/>
                      <a:gd name="connsiteY5" fmla="*/ 26087 h 25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389" h="25365">
                        <a:moveTo>
                          <a:pt x="34972" y="26087"/>
                        </a:moveTo>
                        <a:cubicBezTo>
                          <a:pt x="23762" y="23172"/>
                          <a:pt x="17323" y="3625"/>
                          <a:pt x="1946" y="3359"/>
                        </a:cubicBezTo>
                        <a:cubicBezTo>
                          <a:pt x="-23" y="-415"/>
                          <a:pt x="22020" y="445"/>
                          <a:pt x="23231" y="2324"/>
                        </a:cubicBezTo>
                        <a:cubicBezTo>
                          <a:pt x="29291" y="4386"/>
                          <a:pt x="38835" y="9796"/>
                          <a:pt x="40881" y="16446"/>
                        </a:cubicBezTo>
                        <a:cubicBezTo>
                          <a:pt x="42168" y="20578"/>
                          <a:pt x="39593" y="25957"/>
                          <a:pt x="34972" y="26087"/>
                        </a:cubicBezTo>
                        <a:lnTo>
                          <a:pt x="34972" y="2608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754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pic>
            <p:nvPicPr>
              <p:cNvPr id="304" name="Graphic 303">
                <a:extLst>
                  <a:ext uri="{FF2B5EF4-FFF2-40B4-BE49-F238E27FC236}">
                    <a16:creationId xmlns:a16="http://schemas.microsoft.com/office/drawing/2014/main" id="{6BADE714-56DC-3308-4CC0-5D4B32CE8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20871" y="2009324"/>
                <a:ext cx="262764" cy="262764"/>
              </a:xfrm>
              <a:prstGeom prst="rect">
                <a:avLst/>
              </a:prstGeom>
            </p:spPr>
          </p:pic>
        </p:grpSp>
        <p:pic>
          <p:nvPicPr>
            <p:cNvPr id="301" name="Graphic 300">
              <a:extLst>
                <a:ext uri="{FF2B5EF4-FFF2-40B4-BE49-F238E27FC236}">
                  <a16:creationId xmlns:a16="http://schemas.microsoft.com/office/drawing/2014/main" id="{450E1684-9EB3-CFBF-D88E-389B69447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10557872" y="2029454"/>
              <a:ext cx="439464" cy="155939"/>
            </a:xfrm>
            <a:prstGeom prst="rect">
              <a:avLst/>
            </a:prstGeom>
          </p:spPr>
        </p:pic>
      </p:grpSp>
      <p:pic>
        <p:nvPicPr>
          <p:cNvPr id="177" name="Graphic 176" descr="illustration of speech bubble with &quot;Perfect!&quot;">
            <a:extLst>
              <a:ext uri="{FF2B5EF4-FFF2-40B4-BE49-F238E27FC236}">
                <a16:creationId xmlns:a16="http://schemas.microsoft.com/office/drawing/2014/main" id="{862E9018-ADB8-E84A-A43F-52BB334BDE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5854957" y="1482066"/>
            <a:ext cx="1869207" cy="1551564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6B371304-00EB-1849-A889-CA981EB953A8}"/>
              </a:ext>
            </a:extLst>
          </p:cNvPr>
          <p:cNvSpPr txBox="1"/>
          <p:nvPr/>
        </p:nvSpPr>
        <p:spPr>
          <a:xfrm rot="309469">
            <a:off x="5960158" y="1805075"/>
            <a:ext cx="1592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odern Love Caps" pitchFamily="82" charset="0"/>
              </a:rPr>
              <a:t>I see a bug in your future!</a:t>
            </a:r>
          </a:p>
        </p:txBody>
      </p:sp>
      <p:pic>
        <p:nvPicPr>
          <p:cNvPr id="243" name="Audio 242">
            <a:hlinkClick r:id="" action="ppaction://media"/>
            <a:extLst>
              <a:ext uri="{FF2B5EF4-FFF2-40B4-BE49-F238E27FC236}">
                <a16:creationId xmlns:a16="http://schemas.microsoft.com/office/drawing/2014/main" id="{B3C284B9-BF7B-A2C6-A097-7C331EE51E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7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4814"/>
    </mc:Choice>
    <mc:Fallback xmlns="">
      <p:transition advTm="54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1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1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1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1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1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1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1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1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3"/>
                </p:tgtEl>
              </p:cMediaNode>
            </p:audio>
          </p:childTnLst>
        </p:cTn>
      </p:par>
    </p:tnLst>
    <p:bldLst>
      <p:bldP spid="8" grpId="0"/>
      <p:bldP spid="1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aphic 153" descr="illustration of a desk">
            <a:extLst>
              <a:ext uri="{FF2B5EF4-FFF2-40B4-BE49-F238E27FC236}">
                <a16:creationId xmlns:a16="http://schemas.microsoft.com/office/drawing/2014/main" id="{4C86DE4C-69A8-15CF-007A-840256F0E1BD}"/>
              </a:ext>
            </a:extLst>
          </p:cNvPr>
          <p:cNvGrpSpPr/>
          <p:nvPr/>
        </p:nvGrpSpPr>
        <p:grpSpPr>
          <a:xfrm>
            <a:off x="-1109867" y="4611987"/>
            <a:ext cx="14232097" cy="11289818"/>
            <a:chOff x="7056908" y="4178192"/>
            <a:chExt cx="2496507" cy="1768125"/>
          </a:xfrm>
        </p:grpSpPr>
        <p:sp>
          <p:nvSpPr>
            <p:cNvPr id="193" name="Freeform 164">
              <a:extLst>
                <a:ext uri="{FF2B5EF4-FFF2-40B4-BE49-F238E27FC236}">
                  <a16:creationId xmlns:a16="http://schemas.microsoft.com/office/drawing/2014/main" id="{12636274-C226-2B01-4FBC-9FF5C8EB27C6}"/>
                </a:ext>
              </a:extLst>
            </p:cNvPr>
            <p:cNvSpPr/>
            <p:nvPr/>
          </p:nvSpPr>
          <p:spPr>
            <a:xfrm>
              <a:off x="7069957" y="4191219"/>
              <a:ext cx="2470445" cy="402568"/>
            </a:xfrm>
            <a:custGeom>
              <a:avLst/>
              <a:gdLst>
                <a:gd name="connsiteX0" fmla="*/ 2224265 w 2470445"/>
                <a:gd name="connsiteY0" fmla="*/ 0 h 402568"/>
                <a:gd name="connsiteX1" fmla="*/ 289615 w 2470445"/>
                <a:gd name="connsiteY1" fmla="*/ 0 h 402568"/>
                <a:gd name="connsiteX2" fmla="*/ 0 w 2470445"/>
                <a:gd name="connsiteY2" fmla="*/ 308448 h 402568"/>
                <a:gd name="connsiteX3" fmla="*/ 0 w 2470445"/>
                <a:gd name="connsiteY3" fmla="*/ 402569 h 402568"/>
                <a:gd name="connsiteX4" fmla="*/ 2470445 w 2470445"/>
                <a:gd name="connsiteY4" fmla="*/ 402569 h 402568"/>
                <a:gd name="connsiteX5" fmla="*/ 2470445 w 2470445"/>
                <a:gd name="connsiteY5" fmla="*/ 308448 h 40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0445" h="402568">
                  <a:moveTo>
                    <a:pt x="2224265" y="0"/>
                  </a:moveTo>
                  <a:lnTo>
                    <a:pt x="289615" y="0"/>
                  </a:lnTo>
                  <a:lnTo>
                    <a:pt x="0" y="308448"/>
                  </a:lnTo>
                  <a:lnTo>
                    <a:pt x="0" y="402569"/>
                  </a:lnTo>
                  <a:lnTo>
                    <a:pt x="2470445" y="402569"/>
                  </a:lnTo>
                  <a:lnTo>
                    <a:pt x="2470445" y="30844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 166">
              <a:extLst>
                <a:ext uri="{FF2B5EF4-FFF2-40B4-BE49-F238E27FC236}">
                  <a16:creationId xmlns:a16="http://schemas.microsoft.com/office/drawing/2014/main" id="{CA372B61-A239-F7DE-1942-D13E11C81152}"/>
                </a:ext>
              </a:extLst>
            </p:cNvPr>
            <p:cNvSpPr/>
            <p:nvPr/>
          </p:nvSpPr>
          <p:spPr>
            <a:xfrm>
              <a:off x="7056908" y="4178192"/>
              <a:ext cx="2496507" cy="1768125"/>
            </a:xfrm>
            <a:custGeom>
              <a:avLst/>
              <a:gdLst>
                <a:gd name="connsiteX0" fmla="*/ 2496442 w 2496507"/>
                <a:gd name="connsiteY0" fmla="*/ 320051 h 1768125"/>
                <a:gd name="connsiteX1" fmla="*/ 2496413 w 2496507"/>
                <a:gd name="connsiteY1" fmla="*/ 319870 h 1768125"/>
                <a:gd name="connsiteX2" fmla="*/ 2496144 w 2496507"/>
                <a:gd name="connsiteY2" fmla="*/ 318416 h 1768125"/>
                <a:gd name="connsiteX3" fmla="*/ 2496050 w 2496507"/>
                <a:gd name="connsiteY3" fmla="*/ 318060 h 1768125"/>
                <a:gd name="connsiteX4" fmla="*/ 2495563 w 2496507"/>
                <a:gd name="connsiteY4" fmla="*/ 316585 h 1768125"/>
                <a:gd name="connsiteX5" fmla="*/ 2495534 w 2496507"/>
                <a:gd name="connsiteY5" fmla="*/ 316498 h 1768125"/>
                <a:gd name="connsiteX6" fmla="*/ 2494793 w 2496507"/>
                <a:gd name="connsiteY6" fmla="*/ 315001 h 1768125"/>
                <a:gd name="connsiteX7" fmla="*/ 2494611 w 2496507"/>
                <a:gd name="connsiteY7" fmla="*/ 314704 h 1768125"/>
                <a:gd name="connsiteX8" fmla="*/ 2493790 w 2496507"/>
                <a:gd name="connsiteY8" fmla="*/ 313505 h 1768125"/>
                <a:gd name="connsiteX9" fmla="*/ 2493681 w 2496507"/>
                <a:gd name="connsiteY9" fmla="*/ 313345 h 1768125"/>
                <a:gd name="connsiteX10" fmla="*/ 2247509 w 2496507"/>
                <a:gd name="connsiteY10" fmla="*/ 4904 h 1768125"/>
                <a:gd name="connsiteX11" fmla="*/ 2237322 w 2496507"/>
                <a:gd name="connsiteY11" fmla="*/ 0 h 1768125"/>
                <a:gd name="connsiteX12" fmla="*/ 302664 w 2496507"/>
                <a:gd name="connsiteY12" fmla="*/ 0 h 1768125"/>
                <a:gd name="connsiteX13" fmla="*/ 293161 w 2496507"/>
                <a:gd name="connsiteY13" fmla="*/ 4112 h 1768125"/>
                <a:gd name="connsiteX14" fmla="*/ 3538 w 2496507"/>
                <a:gd name="connsiteY14" fmla="*/ 312553 h 1768125"/>
                <a:gd name="connsiteX15" fmla="*/ 3393 w 2496507"/>
                <a:gd name="connsiteY15" fmla="*/ 312735 h 1768125"/>
                <a:gd name="connsiteX16" fmla="*/ 2434 w 2496507"/>
                <a:gd name="connsiteY16" fmla="*/ 313919 h 1768125"/>
                <a:gd name="connsiteX17" fmla="*/ 2296 w 2496507"/>
                <a:gd name="connsiteY17" fmla="*/ 314100 h 1768125"/>
                <a:gd name="connsiteX18" fmla="*/ 1439 w 2496507"/>
                <a:gd name="connsiteY18" fmla="*/ 315561 h 1768125"/>
                <a:gd name="connsiteX19" fmla="*/ 1286 w 2496507"/>
                <a:gd name="connsiteY19" fmla="*/ 315873 h 1768125"/>
                <a:gd name="connsiteX20" fmla="*/ 698 w 2496507"/>
                <a:gd name="connsiteY20" fmla="*/ 317305 h 1768125"/>
                <a:gd name="connsiteX21" fmla="*/ 639 w 2496507"/>
                <a:gd name="connsiteY21" fmla="*/ 317465 h 1768125"/>
                <a:gd name="connsiteX22" fmla="*/ 232 w 2496507"/>
                <a:gd name="connsiteY22" fmla="*/ 319114 h 1768125"/>
                <a:gd name="connsiteX23" fmla="*/ 174 w 2496507"/>
                <a:gd name="connsiteY23" fmla="*/ 319470 h 1768125"/>
                <a:gd name="connsiteX24" fmla="*/ 36 w 2496507"/>
                <a:gd name="connsiteY24" fmla="*/ 320821 h 1768125"/>
                <a:gd name="connsiteX25" fmla="*/ 14 w 2496507"/>
                <a:gd name="connsiteY25" fmla="*/ 321243 h 1768125"/>
                <a:gd name="connsiteX26" fmla="*/ 0 w 2496507"/>
                <a:gd name="connsiteY26" fmla="*/ 321475 h 1768125"/>
                <a:gd name="connsiteX27" fmla="*/ 0 w 2496507"/>
                <a:gd name="connsiteY27" fmla="*/ 415604 h 1768125"/>
                <a:gd name="connsiteX28" fmla="*/ 13035 w 2496507"/>
                <a:gd name="connsiteY28" fmla="*/ 428639 h 1768125"/>
                <a:gd name="connsiteX29" fmla="*/ 57923 w 2496507"/>
                <a:gd name="connsiteY29" fmla="*/ 428639 h 1768125"/>
                <a:gd name="connsiteX30" fmla="*/ 57923 w 2496507"/>
                <a:gd name="connsiteY30" fmla="*/ 1768125 h 1768125"/>
                <a:gd name="connsiteX31" fmla="*/ 175215 w 2496507"/>
                <a:gd name="connsiteY31" fmla="*/ 1768125 h 1768125"/>
                <a:gd name="connsiteX32" fmla="*/ 175215 w 2496507"/>
                <a:gd name="connsiteY32" fmla="*/ 428631 h 1768125"/>
                <a:gd name="connsiteX33" fmla="*/ 271392 w 2496507"/>
                <a:gd name="connsiteY33" fmla="*/ 428631 h 1768125"/>
                <a:gd name="connsiteX34" fmla="*/ 271392 w 2496507"/>
                <a:gd name="connsiteY34" fmla="*/ 1462570 h 1768125"/>
                <a:gd name="connsiteX35" fmla="*/ 367650 w 2496507"/>
                <a:gd name="connsiteY35" fmla="*/ 1462570 h 1768125"/>
                <a:gd name="connsiteX36" fmla="*/ 367650 w 2496507"/>
                <a:gd name="connsiteY36" fmla="*/ 428631 h 1768125"/>
                <a:gd name="connsiteX37" fmla="*/ 2128851 w 2496507"/>
                <a:gd name="connsiteY37" fmla="*/ 428631 h 1768125"/>
                <a:gd name="connsiteX38" fmla="*/ 2128851 w 2496507"/>
                <a:gd name="connsiteY38" fmla="*/ 1462570 h 1768125"/>
                <a:gd name="connsiteX39" fmla="*/ 2225108 w 2496507"/>
                <a:gd name="connsiteY39" fmla="*/ 1462570 h 1768125"/>
                <a:gd name="connsiteX40" fmla="*/ 2225108 w 2496507"/>
                <a:gd name="connsiteY40" fmla="*/ 428631 h 1768125"/>
                <a:gd name="connsiteX41" fmla="*/ 2321286 w 2496507"/>
                <a:gd name="connsiteY41" fmla="*/ 428631 h 1768125"/>
                <a:gd name="connsiteX42" fmla="*/ 2321286 w 2496507"/>
                <a:gd name="connsiteY42" fmla="*/ 1768118 h 1768125"/>
                <a:gd name="connsiteX43" fmla="*/ 2438577 w 2496507"/>
                <a:gd name="connsiteY43" fmla="*/ 1768118 h 1768125"/>
                <a:gd name="connsiteX44" fmla="*/ 2438577 w 2496507"/>
                <a:gd name="connsiteY44" fmla="*/ 428631 h 1768125"/>
                <a:gd name="connsiteX45" fmla="*/ 2483465 w 2496507"/>
                <a:gd name="connsiteY45" fmla="*/ 428631 h 1768125"/>
                <a:gd name="connsiteX46" fmla="*/ 2496500 w 2496507"/>
                <a:gd name="connsiteY46" fmla="*/ 415596 h 1768125"/>
                <a:gd name="connsiteX47" fmla="*/ 2496500 w 2496507"/>
                <a:gd name="connsiteY47" fmla="*/ 321468 h 1768125"/>
                <a:gd name="connsiteX48" fmla="*/ 2496442 w 2496507"/>
                <a:gd name="connsiteY48" fmla="*/ 320051 h 1768125"/>
                <a:gd name="connsiteX49" fmla="*/ 308310 w 2496507"/>
                <a:gd name="connsiteY49" fmla="*/ 26062 h 1768125"/>
                <a:gd name="connsiteX50" fmla="*/ 2231044 w 2496507"/>
                <a:gd name="connsiteY50" fmla="*/ 26062 h 1768125"/>
                <a:gd name="connsiteX51" fmla="*/ 2456415 w 2496507"/>
                <a:gd name="connsiteY51" fmla="*/ 308440 h 1768125"/>
                <a:gd name="connsiteX52" fmla="*/ 43159 w 2496507"/>
                <a:gd name="connsiteY52" fmla="*/ 308440 h 1768125"/>
                <a:gd name="connsiteX53" fmla="*/ 308310 w 2496507"/>
                <a:gd name="connsiteY53" fmla="*/ 26062 h 1768125"/>
                <a:gd name="connsiteX54" fmla="*/ 2470460 w 2496507"/>
                <a:gd name="connsiteY54" fmla="*/ 402569 h 1768125"/>
                <a:gd name="connsiteX55" fmla="*/ 26077 w 2496507"/>
                <a:gd name="connsiteY55" fmla="*/ 402569 h 1768125"/>
                <a:gd name="connsiteX56" fmla="*/ 26077 w 2496507"/>
                <a:gd name="connsiteY56" fmla="*/ 334510 h 1768125"/>
                <a:gd name="connsiteX57" fmla="*/ 2470460 w 2496507"/>
                <a:gd name="connsiteY57" fmla="*/ 334510 h 1768125"/>
                <a:gd name="connsiteX58" fmla="*/ 2470460 w 2496507"/>
                <a:gd name="connsiteY58" fmla="*/ 402569 h 176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496507" h="1768125">
                  <a:moveTo>
                    <a:pt x="2496442" y="320051"/>
                  </a:moveTo>
                  <a:cubicBezTo>
                    <a:pt x="2496435" y="319986"/>
                    <a:pt x="2496420" y="319928"/>
                    <a:pt x="2496413" y="319870"/>
                  </a:cubicBezTo>
                  <a:cubicBezTo>
                    <a:pt x="2496355" y="319376"/>
                    <a:pt x="2496261" y="318889"/>
                    <a:pt x="2496144" y="318416"/>
                  </a:cubicBezTo>
                  <a:cubicBezTo>
                    <a:pt x="2496115" y="318300"/>
                    <a:pt x="2496086" y="318177"/>
                    <a:pt x="2496050" y="318060"/>
                  </a:cubicBezTo>
                  <a:cubicBezTo>
                    <a:pt x="2495912" y="317559"/>
                    <a:pt x="2495752" y="317065"/>
                    <a:pt x="2495563" y="316585"/>
                  </a:cubicBezTo>
                  <a:cubicBezTo>
                    <a:pt x="2495549" y="316556"/>
                    <a:pt x="2495542" y="316527"/>
                    <a:pt x="2495534" y="316498"/>
                  </a:cubicBezTo>
                  <a:cubicBezTo>
                    <a:pt x="2495323" y="315982"/>
                    <a:pt x="2495069" y="315488"/>
                    <a:pt x="2494793" y="315001"/>
                  </a:cubicBezTo>
                  <a:cubicBezTo>
                    <a:pt x="2494735" y="314900"/>
                    <a:pt x="2494670" y="314798"/>
                    <a:pt x="2494611" y="314704"/>
                  </a:cubicBezTo>
                  <a:cubicBezTo>
                    <a:pt x="2494357" y="314289"/>
                    <a:pt x="2494081" y="313890"/>
                    <a:pt x="2493790" y="313505"/>
                  </a:cubicBezTo>
                  <a:cubicBezTo>
                    <a:pt x="2493747" y="313454"/>
                    <a:pt x="2493718" y="313396"/>
                    <a:pt x="2493681" y="313345"/>
                  </a:cubicBezTo>
                  <a:lnTo>
                    <a:pt x="2247509" y="4904"/>
                  </a:lnTo>
                  <a:cubicBezTo>
                    <a:pt x="2245038" y="1809"/>
                    <a:pt x="2241289" y="0"/>
                    <a:pt x="2237322" y="0"/>
                  </a:cubicBezTo>
                  <a:lnTo>
                    <a:pt x="302664" y="0"/>
                  </a:lnTo>
                  <a:cubicBezTo>
                    <a:pt x="299068" y="0"/>
                    <a:pt x="295624" y="1489"/>
                    <a:pt x="293161" y="4112"/>
                  </a:cubicBezTo>
                  <a:lnTo>
                    <a:pt x="3538" y="312553"/>
                  </a:lnTo>
                  <a:cubicBezTo>
                    <a:pt x="3487" y="312611"/>
                    <a:pt x="3444" y="312676"/>
                    <a:pt x="3393" y="312735"/>
                  </a:cubicBezTo>
                  <a:cubicBezTo>
                    <a:pt x="3052" y="313112"/>
                    <a:pt x="2732" y="313505"/>
                    <a:pt x="2434" y="313919"/>
                  </a:cubicBezTo>
                  <a:cubicBezTo>
                    <a:pt x="2390" y="313977"/>
                    <a:pt x="2340" y="314035"/>
                    <a:pt x="2296" y="314100"/>
                  </a:cubicBezTo>
                  <a:cubicBezTo>
                    <a:pt x="1976" y="314565"/>
                    <a:pt x="1693" y="315052"/>
                    <a:pt x="1439" y="315561"/>
                  </a:cubicBezTo>
                  <a:cubicBezTo>
                    <a:pt x="1388" y="315663"/>
                    <a:pt x="1337" y="315764"/>
                    <a:pt x="1286" y="315873"/>
                  </a:cubicBezTo>
                  <a:cubicBezTo>
                    <a:pt x="1061" y="316338"/>
                    <a:pt x="865" y="316818"/>
                    <a:pt x="698" y="317305"/>
                  </a:cubicBezTo>
                  <a:cubicBezTo>
                    <a:pt x="676" y="317363"/>
                    <a:pt x="654" y="317414"/>
                    <a:pt x="639" y="317465"/>
                  </a:cubicBezTo>
                  <a:cubicBezTo>
                    <a:pt x="465" y="318002"/>
                    <a:pt x="334" y="318547"/>
                    <a:pt x="232" y="319114"/>
                  </a:cubicBezTo>
                  <a:cubicBezTo>
                    <a:pt x="211" y="319230"/>
                    <a:pt x="196" y="319354"/>
                    <a:pt x="174" y="319470"/>
                  </a:cubicBezTo>
                  <a:cubicBezTo>
                    <a:pt x="102" y="319913"/>
                    <a:pt x="58" y="320364"/>
                    <a:pt x="36" y="320821"/>
                  </a:cubicBezTo>
                  <a:cubicBezTo>
                    <a:pt x="29" y="320959"/>
                    <a:pt x="14" y="321105"/>
                    <a:pt x="14" y="321243"/>
                  </a:cubicBezTo>
                  <a:cubicBezTo>
                    <a:pt x="14" y="321323"/>
                    <a:pt x="0" y="321395"/>
                    <a:pt x="0" y="321475"/>
                  </a:cubicBezTo>
                  <a:lnTo>
                    <a:pt x="0" y="415604"/>
                  </a:lnTo>
                  <a:cubicBezTo>
                    <a:pt x="0" y="422804"/>
                    <a:pt x="5835" y="428639"/>
                    <a:pt x="13035" y="428639"/>
                  </a:cubicBezTo>
                  <a:lnTo>
                    <a:pt x="57923" y="428639"/>
                  </a:lnTo>
                  <a:lnTo>
                    <a:pt x="57923" y="1768125"/>
                  </a:lnTo>
                  <a:lnTo>
                    <a:pt x="175215" y="1768125"/>
                  </a:lnTo>
                  <a:lnTo>
                    <a:pt x="175215" y="428631"/>
                  </a:lnTo>
                  <a:lnTo>
                    <a:pt x="271392" y="428631"/>
                  </a:lnTo>
                  <a:lnTo>
                    <a:pt x="271392" y="1462570"/>
                  </a:lnTo>
                  <a:lnTo>
                    <a:pt x="367650" y="1462570"/>
                  </a:lnTo>
                  <a:lnTo>
                    <a:pt x="367650" y="428631"/>
                  </a:lnTo>
                  <a:lnTo>
                    <a:pt x="2128851" y="428631"/>
                  </a:lnTo>
                  <a:lnTo>
                    <a:pt x="2128851" y="1462570"/>
                  </a:lnTo>
                  <a:lnTo>
                    <a:pt x="2225108" y="1462570"/>
                  </a:lnTo>
                  <a:lnTo>
                    <a:pt x="2225108" y="428631"/>
                  </a:lnTo>
                  <a:lnTo>
                    <a:pt x="2321286" y="428631"/>
                  </a:lnTo>
                  <a:lnTo>
                    <a:pt x="2321286" y="1768118"/>
                  </a:lnTo>
                  <a:lnTo>
                    <a:pt x="2438577" y="1768118"/>
                  </a:lnTo>
                  <a:lnTo>
                    <a:pt x="2438577" y="428631"/>
                  </a:lnTo>
                  <a:lnTo>
                    <a:pt x="2483465" y="428631"/>
                  </a:lnTo>
                  <a:cubicBezTo>
                    <a:pt x="2490666" y="428631"/>
                    <a:pt x="2496500" y="422797"/>
                    <a:pt x="2496500" y="415596"/>
                  </a:cubicBezTo>
                  <a:lnTo>
                    <a:pt x="2496500" y="321468"/>
                  </a:lnTo>
                  <a:cubicBezTo>
                    <a:pt x="2496522" y="320988"/>
                    <a:pt x="2496493" y="320516"/>
                    <a:pt x="2496442" y="320051"/>
                  </a:cubicBezTo>
                  <a:close/>
                  <a:moveTo>
                    <a:pt x="308310" y="26062"/>
                  </a:moveTo>
                  <a:lnTo>
                    <a:pt x="2231044" y="26062"/>
                  </a:lnTo>
                  <a:lnTo>
                    <a:pt x="2456415" y="308440"/>
                  </a:lnTo>
                  <a:lnTo>
                    <a:pt x="43159" y="308440"/>
                  </a:lnTo>
                  <a:lnTo>
                    <a:pt x="308310" y="26062"/>
                  </a:lnTo>
                  <a:close/>
                  <a:moveTo>
                    <a:pt x="2470460" y="402569"/>
                  </a:moveTo>
                  <a:lnTo>
                    <a:pt x="26077" y="402569"/>
                  </a:lnTo>
                  <a:lnTo>
                    <a:pt x="26077" y="334510"/>
                  </a:lnTo>
                  <a:lnTo>
                    <a:pt x="2470460" y="334510"/>
                  </a:lnTo>
                  <a:lnTo>
                    <a:pt x="2470460" y="402569"/>
                  </a:lnTo>
                  <a:close/>
                </a:path>
              </a:pathLst>
            </a:custGeom>
            <a:solidFill>
              <a:srgbClr val="000000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8" name="Graphic 153" descr="illustration of a laptop computer">
            <a:extLst>
              <a:ext uri="{FF2B5EF4-FFF2-40B4-BE49-F238E27FC236}">
                <a16:creationId xmlns:a16="http://schemas.microsoft.com/office/drawing/2014/main" id="{1DC05532-5FAB-6EB4-01C2-56AC6DAE9EB6}"/>
              </a:ext>
            </a:extLst>
          </p:cNvPr>
          <p:cNvGrpSpPr/>
          <p:nvPr/>
        </p:nvGrpSpPr>
        <p:grpSpPr>
          <a:xfrm>
            <a:off x="1491994" y="1262598"/>
            <a:ext cx="8810254" cy="5093907"/>
            <a:chOff x="7733167" y="3647124"/>
            <a:chExt cx="1047734" cy="735697"/>
          </a:xfrm>
        </p:grpSpPr>
        <p:sp>
          <p:nvSpPr>
            <p:cNvPr id="170" name="Freeform 190">
              <a:extLst>
                <a:ext uri="{FF2B5EF4-FFF2-40B4-BE49-F238E27FC236}">
                  <a16:creationId xmlns:a16="http://schemas.microsoft.com/office/drawing/2014/main" id="{7E4973E7-8A4E-B991-AA5C-165FAB949C55}"/>
                </a:ext>
              </a:extLst>
            </p:cNvPr>
            <p:cNvSpPr/>
            <p:nvPr/>
          </p:nvSpPr>
          <p:spPr>
            <a:xfrm>
              <a:off x="8062406" y="4267286"/>
              <a:ext cx="336492" cy="48525"/>
            </a:xfrm>
            <a:custGeom>
              <a:avLst/>
              <a:gdLst>
                <a:gd name="connsiteX0" fmla="*/ 336030 w 336492"/>
                <a:gd name="connsiteY0" fmla="*/ 36052 h 48525"/>
                <a:gd name="connsiteX1" fmla="*/ 318025 w 336492"/>
                <a:gd name="connsiteY1" fmla="*/ 3298 h 48525"/>
                <a:gd name="connsiteX2" fmla="*/ 20876 w 336492"/>
                <a:gd name="connsiteY2" fmla="*/ 1612 h 48525"/>
                <a:gd name="connsiteX3" fmla="*/ 10181 w 336492"/>
                <a:gd name="connsiteY3" fmla="*/ 15919 h 48525"/>
                <a:gd name="connsiteX4" fmla="*/ 750 w 336492"/>
                <a:gd name="connsiteY4" fmla="*/ 44960 h 48525"/>
                <a:gd name="connsiteX5" fmla="*/ 330116 w 336492"/>
                <a:gd name="connsiteY5" fmla="*/ 44931 h 48525"/>
                <a:gd name="connsiteX6" fmla="*/ 336030 w 336492"/>
                <a:gd name="connsiteY6" fmla="*/ 36052 h 4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92" h="48525">
                  <a:moveTo>
                    <a:pt x="336030" y="36052"/>
                  </a:moveTo>
                  <a:cubicBezTo>
                    <a:pt x="331816" y="27769"/>
                    <a:pt x="327812" y="5144"/>
                    <a:pt x="318025" y="3298"/>
                  </a:cubicBezTo>
                  <a:cubicBezTo>
                    <a:pt x="225466" y="-444"/>
                    <a:pt x="128264" y="-996"/>
                    <a:pt x="20876" y="1612"/>
                  </a:cubicBezTo>
                  <a:cubicBezTo>
                    <a:pt x="13908" y="2107"/>
                    <a:pt x="13349" y="11153"/>
                    <a:pt x="10181" y="15919"/>
                  </a:cubicBezTo>
                  <a:cubicBezTo>
                    <a:pt x="7608" y="24020"/>
                    <a:pt x="-2861" y="36714"/>
                    <a:pt x="750" y="44960"/>
                  </a:cubicBezTo>
                  <a:cubicBezTo>
                    <a:pt x="114190" y="53025"/>
                    <a:pt x="223606" y="44880"/>
                    <a:pt x="330116" y="44931"/>
                  </a:cubicBezTo>
                  <a:cubicBezTo>
                    <a:pt x="334475" y="44931"/>
                    <a:pt x="337738" y="40085"/>
                    <a:pt x="336030" y="36052"/>
                  </a:cubicBezTo>
                  <a:close/>
                </a:path>
              </a:pathLst>
            </a:custGeom>
            <a:solidFill>
              <a:srgbClr val="FFFFFF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 191">
              <a:extLst>
                <a:ext uri="{FF2B5EF4-FFF2-40B4-BE49-F238E27FC236}">
                  <a16:creationId xmlns:a16="http://schemas.microsoft.com/office/drawing/2014/main" id="{C5490D1B-35DB-DFA7-6D15-FBD95595DD64}"/>
                </a:ext>
              </a:extLst>
            </p:cNvPr>
            <p:cNvSpPr/>
            <p:nvPr/>
          </p:nvSpPr>
          <p:spPr>
            <a:xfrm>
              <a:off x="7743820" y="3661197"/>
              <a:ext cx="1024170" cy="712913"/>
            </a:xfrm>
            <a:custGeom>
              <a:avLst/>
              <a:gdLst>
                <a:gd name="connsiteX0" fmla="*/ 1021619 w 1024170"/>
                <a:gd name="connsiteY0" fmla="*/ 664977 h 712913"/>
                <a:gd name="connsiteX1" fmla="*/ 939065 w 1024170"/>
                <a:gd name="connsiteY1" fmla="*/ 559972 h 712913"/>
                <a:gd name="connsiteX2" fmla="*/ 905512 w 1024170"/>
                <a:gd name="connsiteY2" fmla="*/ 507702 h 712913"/>
                <a:gd name="connsiteX3" fmla="*/ 910249 w 1024170"/>
                <a:gd name="connsiteY3" fmla="*/ 84454 h 712913"/>
                <a:gd name="connsiteX4" fmla="*/ 888750 w 1024170"/>
                <a:gd name="connsiteY4" fmla="*/ 120 h 712913"/>
                <a:gd name="connsiteX5" fmla="*/ 178641 w 1024170"/>
                <a:gd name="connsiteY5" fmla="*/ 1312 h 712913"/>
                <a:gd name="connsiteX6" fmla="*/ 127853 w 1024170"/>
                <a:gd name="connsiteY6" fmla="*/ 69421 h 712913"/>
                <a:gd name="connsiteX7" fmla="*/ 128907 w 1024170"/>
                <a:gd name="connsiteY7" fmla="*/ 500516 h 712913"/>
                <a:gd name="connsiteX8" fmla="*/ 132532 w 1024170"/>
                <a:gd name="connsiteY8" fmla="*/ 513355 h 712913"/>
                <a:gd name="connsiteX9" fmla="*/ 2714 w 1024170"/>
                <a:gd name="connsiteY9" fmla="*/ 690320 h 712913"/>
                <a:gd name="connsiteX10" fmla="*/ 82987 w 1024170"/>
                <a:gd name="connsiteY10" fmla="*/ 712757 h 712913"/>
                <a:gd name="connsiteX11" fmla="*/ 973803 w 1024170"/>
                <a:gd name="connsiteY11" fmla="*/ 711108 h 712913"/>
                <a:gd name="connsiteX12" fmla="*/ 1022026 w 1024170"/>
                <a:gd name="connsiteY12" fmla="*/ 680991 h 712913"/>
                <a:gd name="connsiteX13" fmla="*/ 1021619 w 1024170"/>
                <a:gd name="connsiteY13" fmla="*/ 664977 h 712913"/>
                <a:gd name="connsiteX14" fmla="*/ 156676 w 1024170"/>
                <a:gd name="connsiteY14" fmla="*/ 417119 h 712913"/>
                <a:gd name="connsiteX15" fmla="*/ 160920 w 1024170"/>
                <a:gd name="connsiteY15" fmla="*/ 40823 h 712913"/>
                <a:gd name="connsiteX16" fmla="*/ 163572 w 1024170"/>
                <a:gd name="connsiteY16" fmla="*/ 34327 h 712913"/>
                <a:gd name="connsiteX17" fmla="*/ 884267 w 1024170"/>
                <a:gd name="connsiteY17" fmla="*/ 40293 h 712913"/>
                <a:gd name="connsiteX18" fmla="*/ 885102 w 1024170"/>
                <a:gd name="connsiteY18" fmla="*/ 312513 h 712913"/>
                <a:gd name="connsiteX19" fmla="*/ 883845 w 1024170"/>
                <a:gd name="connsiteY19" fmla="*/ 458113 h 712913"/>
                <a:gd name="connsiteX20" fmla="*/ 881469 w 1024170"/>
                <a:gd name="connsiteY20" fmla="*/ 463482 h 712913"/>
                <a:gd name="connsiteX21" fmla="*/ 157410 w 1024170"/>
                <a:gd name="connsiteY21" fmla="*/ 462588 h 712913"/>
                <a:gd name="connsiteX22" fmla="*/ 156676 w 1024170"/>
                <a:gd name="connsiteY22" fmla="*/ 417119 h 712913"/>
                <a:gd name="connsiteX23" fmla="*/ 663553 w 1024170"/>
                <a:gd name="connsiteY23" fmla="*/ 656469 h 712913"/>
                <a:gd name="connsiteX24" fmla="*/ 308241 w 1024170"/>
                <a:gd name="connsiteY24" fmla="*/ 659165 h 712913"/>
                <a:gd name="connsiteX25" fmla="*/ 333708 w 1024170"/>
                <a:gd name="connsiteY25" fmla="*/ 601322 h 712913"/>
                <a:gd name="connsiteX26" fmla="*/ 641480 w 1024170"/>
                <a:gd name="connsiteY26" fmla="*/ 606379 h 712913"/>
                <a:gd name="connsiteX27" fmla="*/ 655997 w 1024170"/>
                <a:gd name="connsiteY27" fmla="*/ 633836 h 712913"/>
                <a:gd name="connsiteX28" fmla="*/ 663553 w 1024170"/>
                <a:gd name="connsiteY28" fmla="*/ 656469 h 71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4170" h="712913">
                  <a:moveTo>
                    <a:pt x="1021619" y="664977"/>
                  </a:moveTo>
                  <a:cubicBezTo>
                    <a:pt x="998092" y="627399"/>
                    <a:pt x="971638" y="590154"/>
                    <a:pt x="939065" y="559972"/>
                  </a:cubicBezTo>
                  <a:cubicBezTo>
                    <a:pt x="923865" y="544409"/>
                    <a:pt x="905047" y="531504"/>
                    <a:pt x="905512" y="507702"/>
                  </a:cubicBezTo>
                  <a:cubicBezTo>
                    <a:pt x="910801" y="364762"/>
                    <a:pt x="909959" y="229552"/>
                    <a:pt x="910249" y="84454"/>
                  </a:cubicBezTo>
                  <a:cubicBezTo>
                    <a:pt x="909798" y="63107"/>
                    <a:pt x="912116" y="10038"/>
                    <a:pt x="888750" y="120"/>
                  </a:cubicBezTo>
                  <a:cubicBezTo>
                    <a:pt x="650642" y="-774"/>
                    <a:pt x="421057" y="3688"/>
                    <a:pt x="178641" y="1312"/>
                  </a:cubicBezTo>
                  <a:cubicBezTo>
                    <a:pt x="132227" y="-5162"/>
                    <a:pt x="127199" y="32838"/>
                    <a:pt x="127853" y="69421"/>
                  </a:cubicBezTo>
                  <a:cubicBezTo>
                    <a:pt x="126429" y="213597"/>
                    <a:pt x="128688" y="362480"/>
                    <a:pt x="128907" y="500516"/>
                  </a:cubicBezTo>
                  <a:cubicBezTo>
                    <a:pt x="128725" y="504984"/>
                    <a:pt x="127032" y="511298"/>
                    <a:pt x="132532" y="513355"/>
                  </a:cubicBezTo>
                  <a:cubicBezTo>
                    <a:pt x="112864" y="541030"/>
                    <a:pt x="-20551" y="663728"/>
                    <a:pt x="2714" y="690320"/>
                  </a:cubicBezTo>
                  <a:cubicBezTo>
                    <a:pt x="33942" y="714726"/>
                    <a:pt x="80030" y="713113"/>
                    <a:pt x="82987" y="712757"/>
                  </a:cubicBezTo>
                  <a:cubicBezTo>
                    <a:pt x="212361" y="705143"/>
                    <a:pt x="824098" y="709647"/>
                    <a:pt x="973803" y="711108"/>
                  </a:cubicBezTo>
                  <a:cubicBezTo>
                    <a:pt x="988131" y="708732"/>
                    <a:pt x="1011680" y="688562"/>
                    <a:pt x="1022026" y="680991"/>
                  </a:cubicBezTo>
                  <a:cubicBezTo>
                    <a:pt x="1025710" y="676101"/>
                    <a:pt x="1024024" y="668814"/>
                    <a:pt x="1021619" y="664977"/>
                  </a:cubicBezTo>
                  <a:close/>
                  <a:moveTo>
                    <a:pt x="156676" y="417119"/>
                  </a:moveTo>
                  <a:cubicBezTo>
                    <a:pt x="159227" y="291428"/>
                    <a:pt x="157192" y="166049"/>
                    <a:pt x="160920" y="40823"/>
                  </a:cubicBezTo>
                  <a:cubicBezTo>
                    <a:pt x="160978" y="38258"/>
                    <a:pt x="159583" y="34400"/>
                    <a:pt x="163572" y="34327"/>
                  </a:cubicBezTo>
                  <a:cubicBezTo>
                    <a:pt x="163986" y="38781"/>
                    <a:pt x="894155" y="23015"/>
                    <a:pt x="884267" y="40293"/>
                  </a:cubicBezTo>
                  <a:cubicBezTo>
                    <a:pt x="886504" y="130207"/>
                    <a:pt x="886693" y="212688"/>
                    <a:pt x="885102" y="312513"/>
                  </a:cubicBezTo>
                  <a:cubicBezTo>
                    <a:pt x="885276" y="361129"/>
                    <a:pt x="881491" y="409613"/>
                    <a:pt x="883845" y="458113"/>
                  </a:cubicBezTo>
                  <a:cubicBezTo>
                    <a:pt x="884826" y="460140"/>
                    <a:pt x="884695" y="463504"/>
                    <a:pt x="881469" y="463482"/>
                  </a:cubicBezTo>
                  <a:cubicBezTo>
                    <a:pt x="878229" y="461767"/>
                    <a:pt x="159677" y="465793"/>
                    <a:pt x="157410" y="462588"/>
                  </a:cubicBezTo>
                  <a:cubicBezTo>
                    <a:pt x="155398" y="448093"/>
                    <a:pt x="156851" y="431978"/>
                    <a:pt x="156676" y="417119"/>
                  </a:cubicBezTo>
                  <a:close/>
                  <a:moveTo>
                    <a:pt x="663553" y="656469"/>
                  </a:moveTo>
                  <a:cubicBezTo>
                    <a:pt x="545375" y="660509"/>
                    <a:pt x="423251" y="661976"/>
                    <a:pt x="308241" y="659165"/>
                  </a:cubicBezTo>
                  <a:cubicBezTo>
                    <a:pt x="305247" y="655815"/>
                    <a:pt x="329283" y="600748"/>
                    <a:pt x="333708" y="601322"/>
                  </a:cubicBezTo>
                  <a:cubicBezTo>
                    <a:pt x="436177" y="601859"/>
                    <a:pt x="546850" y="592704"/>
                    <a:pt x="641480" y="606379"/>
                  </a:cubicBezTo>
                  <a:cubicBezTo>
                    <a:pt x="645665" y="615294"/>
                    <a:pt x="652814" y="623751"/>
                    <a:pt x="655997" y="633836"/>
                  </a:cubicBezTo>
                  <a:cubicBezTo>
                    <a:pt x="657036" y="640288"/>
                    <a:pt x="668560" y="651601"/>
                    <a:pt x="663553" y="656469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 192">
              <a:extLst>
                <a:ext uri="{FF2B5EF4-FFF2-40B4-BE49-F238E27FC236}">
                  <a16:creationId xmlns:a16="http://schemas.microsoft.com/office/drawing/2014/main" id="{35D4E416-D6DD-EAB5-11C4-D84F7820B1BE}"/>
                </a:ext>
              </a:extLst>
            </p:cNvPr>
            <p:cNvSpPr/>
            <p:nvPr/>
          </p:nvSpPr>
          <p:spPr>
            <a:xfrm>
              <a:off x="7906070" y="3701271"/>
              <a:ext cx="718468" cy="417543"/>
            </a:xfrm>
            <a:custGeom>
              <a:avLst/>
              <a:gdLst>
                <a:gd name="connsiteX0" fmla="*/ 717831 w 718468"/>
                <a:gd name="connsiteY0" fmla="*/ 15949 h 417543"/>
                <a:gd name="connsiteX1" fmla="*/ 712018 w 718468"/>
                <a:gd name="connsiteY1" fmla="*/ 771 h 417543"/>
                <a:gd name="connsiteX2" fmla="*/ 1387 w 718468"/>
                <a:gd name="connsiteY2" fmla="*/ 3089 h 417543"/>
                <a:gd name="connsiteX3" fmla="*/ 2833 w 718468"/>
                <a:gd name="connsiteY3" fmla="*/ 28105 h 417543"/>
                <a:gd name="connsiteX4" fmla="*/ 3566 w 718468"/>
                <a:gd name="connsiteY4" fmla="*/ 69709 h 417543"/>
                <a:gd name="connsiteX5" fmla="*/ 2556 w 718468"/>
                <a:gd name="connsiteY5" fmla="*/ 414987 h 417543"/>
                <a:gd name="connsiteX6" fmla="*/ 707797 w 718468"/>
                <a:gd name="connsiteY6" fmla="*/ 416905 h 417543"/>
                <a:gd name="connsiteX7" fmla="*/ 714307 w 718468"/>
                <a:gd name="connsiteY7" fmla="*/ 410395 h 417543"/>
                <a:gd name="connsiteX8" fmla="*/ 717831 w 718468"/>
                <a:gd name="connsiteY8" fmla="*/ 15949 h 4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468" h="417543">
                  <a:moveTo>
                    <a:pt x="717831" y="15949"/>
                  </a:moveTo>
                  <a:cubicBezTo>
                    <a:pt x="718565" y="10282"/>
                    <a:pt x="720178" y="1047"/>
                    <a:pt x="712018" y="771"/>
                  </a:cubicBezTo>
                  <a:cubicBezTo>
                    <a:pt x="707027" y="3060"/>
                    <a:pt x="4591" y="-3632"/>
                    <a:pt x="1387" y="3089"/>
                  </a:cubicBezTo>
                  <a:cubicBezTo>
                    <a:pt x="-2544" y="10427"/>
                    <a:pt x="3167" y="19422"/>
                    <a:pt x="2833" y="28105"/>
                  </a:cubicBezTo>
                  <a:cubicBezTo>
                    <a:pt x="4250" y="41677"/>
                    <a:pt x="3479" y="55962"/>
                    <a:pt x="3566" y="69709"/>
                  </a:cubicBezTo>
                  <a:cubicBezTo>
                    <a:pt x="6538" y="174685"/>
                    <a:pt x="-1839" y="304423"/>
                    <a:pt x="2556" y="414987"/>
                  </a:cubicBezTo>
                  <a:cubicBezTo>
                    <a:pt x="5136" y="420567"/>
                    <a:pt x="703619" y="414980"/>
                    <a:pt x="707797" y="416905"/>
                  </a:cubicBezTo>
                  <a:cubicBezTo>
                    <a:pt x="711386" y="416898"/>
                    <a:pt x="714300" y="413992"/>
                    <a:pt x="714307" y="410395"/>
                  </a:cubicBezTo>
                  <a:cubicBezTo>
                    <a:pt x="715956" y="278826"/>
                    <a:pt x="716545" y="146966"/>
                    <a:pt x="717831" y="15949"/>
                  </a:cubicBezTo>
                  <a:close/>
                </a:path>
              </a:pathLst>
            </a:custGeom>
            <a:solidFill>
              <a:srgbClr val="FFFFFF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81" name="Graphic 153">
              <a:extLst>
                <a:ext uri="{FF2B5EF4-FFF2-40B4-BE49-F238E27FC236}">
                  <a16:creationId xmlns:a16="http://schemas.microsoft.com/office/drawing/2014/main" id="{D73E1D3B-A3ED-6FDD-BA19-F78B2F9C00B1}"/>
                </a:ext>
              </a:extLst>
            </p:cNvPr>
            <p:cNvGrpSpPr/>
            <p:nvPr/>
          </p:nvGrpSpPr>
          <p:grpSpPr>
            <a:xfrm>
              <a:off x="7733167" y="3647124"/>
              <a:ext cx="1047734" cy="735697"/>
              <a:chOff x="7733167" y="3647124"/>
              <a:chExt cx="1047734" cy="735697"/>
            </a:xfrm>
            <a:solidFill>
              <a:srgbClr val="000000"/>
            </a:solidFill>
          </p:grpSpPr>
          <p:sp>
            <p:nvSpPr>
              <p:cNvPr id="182" name="Freeform 194">
                <a:extLst>
                  <a:ext uri="{FF2B5EF4-FFF2-40B4-BE49-F238E27FC236}">
                    <a16:creationId xmlns:a16="http://schemas.microsoft.com/office/drawing/2014/main" id="{85EAAEFD-655D-8613-170B-9FDB20858107}"/>
                  </a:ext>
                </a:extLst>
              </p:cNvPr>
              <p:cNvSpPr/>
              <p:nvPr/>
            </p:nvSpPr>
            <p:spPr>
              <a:xfrm>
                <a:off x="7733167" y="3647124"/>
                <a:ext cx="1047734" cy="735697"/>
              </a:xfrm>
              <a:custGeom>
                <a:avLst/>
                <a:gdLst>
                  <a:gd name="connsiteX0" fmla="*/ 1042989 w 1047734"/>
                  <a:gd name="connsiteY0" fmla="*/ 665137 h 735697"/>
                  <a:gd name="connsiteX1" fmla="*/ 1027527 w 1047734"/>
                  <a:gd name="connsiteY1" fmla="*/ 644095 h 735697"/>
                  <a:gd name="connsiteX2" fmla="*/ 1005846 w 1047734"/>
                  <a:gd name="connsiteY2" fmla="*/ 616064 h 735697"/>
                  <a:gd name="connsiteX3" fmla="*/ 961765 w 1047734"/>
                  <a:gd name="connsiteY3" fmla="*/ 567317 h 735697"/>
                  <a:gd name="connsiteX4" fmla="*/ 927891 w 1047734"/>
                  <a:gd name="connsiteY4" fmla="*/ 532623 h 735697"/>
                  <a:gd name="connsiteX5" fmla="*/ 930173 w 1047734"/>
                  <a:gd name="connsiteY5" fmla="*/ 482649 h 735697"/>
                  <a:gd name="connsiteX6" fmla="*/ 932011 w 1047734"/>
                  <a:gd name="connsiteY6" fmla="*/ 379489 h 735697"/>
                  <a:gd name="connsiteX7" fmla="*/ 933646 w 1047734"/>
                  <a:gd name="connsiteY7" fmla="*/ 144026 h 735697"/>
                  <a:gd name="connsiteX8" fmla="*/ 933210 w 1047734"/>
                  <a:gd name="connsiteY8" fmla="*/ 77116 h 735697"/>
                  <a:gd name="connsiteX9" fmla="*/ 925508 w 1047734"/>
                  <a:gd name="connsiteY9" fmla="*/ 26691 h 735697"/>
                  <a:gd name="connsiteX10" fmla="*/ 897048 w 1047734"/>
                  <a:gd name="connsiteY10" fmla="*/ 185 h 735697"/>
                  <a:gd name="connsiteX11" fmla="*/ 864483 w 1047734"/>
                  <a:gd name="connsiteY11" fmla="*/ 338 h 735697"/>
                  <a:gd name="connsiteX12" fmla="*/ 793583 w 1047734"/>
                  <a:gd name="connsiteY12" fmla="*/ 657 h 735697"/>
                  <a:gd name="connsiteX13" fmla="*/ 582918 w 1047734"/>
                  <a:gd name="connsiteY13" fmla="*/ 1529 h 735697"/>
                  <a:gd name="connsiteX14" fmla="*/ 357962 w 1047734"/>
                  <a:gd name="connsiteY14" fmla="*/ 2263 h 735697"/>
                  <a:gd name="connsiteX15" fmla="*/ 209340 w 1047734"/>
                  <a:gd name="connsiteY15" fmla="*/ 2328 h 735697"/>
                  <a:gd name="connsiteX16" fmla="*/ 147130 w 1047734"/>
                  <a:gd name="connsiteY16" fmla="*/ 11048 h 735697"/>
                  <a:gd name="connsiteX17" fmla="*/ 125122 w 1047734"/>
                  <a:gd name="connsiteY17" fmla="*/ 81642 h 735697"/>
                  <a:gd name="connsiteX18" fmla="*/ 124897 w 1047734"/>
                  <a:gd name="connsiteY18" fmla="*/ 102858 h 735697"/>
                  <a:gd name="connsiteX19" fmla="*/ 125056 w 1047734"/>
                  <a:gd name="connsiteY19" fmla="*/ 311292 h 735697"/>
                  <a:gd name="connsiteX20" fmla="*/ 130143 w 1047734"/>
                  <a:gd name="connsiteY20" fmla="*/ 515091 h 735697"/>
                  <a:gd name="connsiteX21" fmla="*/ 132002 w 1047734"/>
                  <a:gd name="connsiteY21" fmla="*/ 525779 h 735697"/>
                  <a:gd name="connsiteX22" fmla="*/ 133041 w 1047734"/>
                  <a:gd name="connsiteY22" fmla="*/ 537084 h 735697"/>
                  <a:gd name="connsiteX23" fmla="*/ 95790 w 1047734"/>
                  <a:gd name="connsiteY23" fmla="*/ 569824 h 735697"/>
                  <a:gd name="connsiteX24" fmla="*/ 50974 w 1047734"/>
                  <a:gd name="connsiteY24" fmla="*/ 615882 h 735697"/>
                  <a:gd name="connsiteX25" fmla="*/ 18888 w 1047734"/>
                  <a:gd name="connsiteY25" fmla="*/ 655880 h 735697"/>
                  <a:gd name="connsiteX26" fmla="*/ 1582 w 1047734"/>
                  <a:gd name="connsiteY26" fmla="*/ 696634 h 735697"/>
                  <a:gd name="connsiteX27" fmla="*/ 8273 w 1047734"/>
                  <a:gd name="connsiteY27" fmla="*/ 711682 h 735697"/>
                  <a:gd name="connsiteX28" fmla="*/ 32461 w 1047734"/>
                  <a:gd name="connsiteY28" fmla="*/ 727049 h 735697"/>
                  <a:gd name="connsiteX29" fmla="*/ 88044 w 1047734"/>
                  <a:gd name="connsiteY29" fmla="*/ 731735 h 735697"/>
                  <a:gd name="connsiteX30" fmla="*/ 89105 w 1047734"/>
                  <a:gd name="connsiteY30" fmla="*/ 731394 h 735697"/>
                  <a:gd name="connsiteX31" fmla="*/ 166268 w 1047734"/>
                  <a:gd name="connsiteY31" fmla="*/ 734692 h 735697"/>
                  <a:gd name="connsiteX32" fmla="*/ 255848 w 1047734"/>
                  <a:gd name="connsiteY32" fmla="*/ 735521 h 735697"/>
                  <a:gd name="connsiteX33" fmla="*/ 433642 w 1047734"/>
                  <a:gd name="connsiteY33" fmla="*/ 735521 h 735697"/>
                  <a:gd name="connsiteX34" fmla="*/ 789282 w 1047734"/>
                  <a:gd name="connsiteY34" fmla="*/ 735521 h 735697"/>
                  <a:gd name="connsiteX35" fmla="*/ 888983 w 1047734"/>
                  <a:gd name="connsiteY35" fmla="*/ 735521 h 735697"/>
                  <a:gd name="connsiteX36" fmla="*/ 938100 w 1047734"/>
                  <a:gd name="connsiteY36" fmla="*/ 735521 h 735697"/>
                  <a:gd name="connsiteX37" fmla="*/ 987544 w 1047734"/>
                  <a:gd name="connsiteY37" fmla="*/ 732738 h 735697"/>
                  <a:gd name="connsiteX38" fmla="*/ 1022979 w 1047734"/>
                  <a:gd name="connsiteY38" fmla="*/ 719485 h 735697"/>
                  <a:gd name="connsiteX39" fmla="*/ 1034328 w 1047734"/>
                  <a:gd name="connsiteY39" fmla="*/ 708027 h 735697"/>
                  <a:gd name="connsiteX40" fmla="*/ 1042989 w 1047734"/>
                  <a:gd name="connsiteY40" fmla="*/ 665137 h 735697"/>
                  <a:gd name="connsiteX41" fmla="*/ 896830 w 1047734"/>
                  <a:gd name="connsiteY41" fmla="*/ 19745 h 735697"/>
                  <a:gd name="connsiteX42" fmla="*/ 896830 w 1047734"/>
                  <a:gd name="connsiteY42" fmla="*/ 19745 h 735697"/>
                  <a:gd name="connsiteX43" fmla="*/ 896830 w 1047734"/>
                  <a:gd name="connsiteY43" fmla="*/ 19745 h 735697"/>
                  <a:gd name="connsiteX44" fmla="*/ 144282 w 1047734"/>
                  <a:gd name="connsiteY44" fmla="*/ 144012 h 735697"/>
                  <a:gd name="connsiteX45" fmla="*/ 144631 w 1047734"/>
                  <a:gd name="connsiteY45" fmla="*/ 83052 h 735697"/>
                  <a:gd name="connsiteX46" fmla="*/ 163209 w 1047734"/>
                  <a:gd name="connsiteY46" fmla="*/ 23799 h 735697"/>
                  <a:gd name="connsiteX47" fmla="*/ 196567 w 1047734"/>
                  <a:gd name="connsiteY47" fmla="*/ 21736 h 735697"/>
                  <a:gd name="connsiteX48" fmla="*/ 313931 w 1047734"/>
                  <a:gd name="connsiteY48" fmla="*/ 21888 h 735697"/>
                  <a:gd name="connsiteX49" fmla="*/ 526499 w 1047734"/>
                  <a:gd name="connsiteY49" fmla="*/ 21271 h 735697"/>
                  <a:gd name="connsiteX50" fmla="*/ 746123 w 1047734"/>
                  <a:gd name="connsiteY50" fmla="*/ 20399 h 735697"/>
                  <a:gd name="connsiteX51" fmla="*/ 884558 w 1047734"/>
                  <a:gd name="connsiteY51" fmla="*/ 19781 h 735697"/>
                  <a:gd name="connsiteX52" fmla="*/ 896343 w 1047734"/>
                  <a:gd name="connsiteY52" fmla="*/ 19730 h 735697"/>
                  <a:gd name="connsiteX53" fmla="*/ 896779 w 1047734"/>
                  <a:gd name="connsiteY53" fmla="*/ 19745 h 735697"/>
                  <a:gd name="connsiteX54" fmla="*/ 909080 w 1047734"/>
                  <a:gd name="connsiteY54" fmla="*/ 39566 h 735697"/>
                  <a:gd name="connsiteX55" fmla="*/ 914014 w 1047734"/>
                  <a:gd name="connsiteY55" fmla="*/ 107312 h 735697"/>
                  <a:gd name="connsiteX56" fmla="*/ 913105 w 1047734"/>
                  <a:gd name="connsiteY56" fmla="*/ 322038 h 735697"/>
                  <a:gd name="connsiteX57" fmla="*/ 909501 w 1047734"/>
                  <a:gd name="connsiteY57" fmla="*/ 516282 h 735697"/>
                  <a:gd name="connsiteX58" fmla="*/ 909276 w 1047734"/>
                  <a:gd name="connsiteY58" fmla="*/ 520824 h 735697"/>
                  <a:gd name="connsiteX59" fmla="*/ 613304 w 1047734"/>
                  <a:gd name="connsiteY59" fmla="*/ 520824 h 735697"/>
                  <a:gd name="connsiteX60" fmla="*/ 310553 w 1047734"/>
                  <a:gd name="connsiteY60" fmla="*/ 520824 h 735697"/>
                  <a:gd name="connsiteX61" fmla="*/ 145219 w 1047734"/>
                  <a:gd name="connsiteY61" fmla="*/ 520824 h 735697"/>
                  <a:gd name="connsiteX62" fmla="*/ 145713 w 1047734"/>
                  <a:gd name="connsiteY62" fmla="*/ 514015 h 735697"/>
                  <a:gd name="connsiteX63" fmla="*/ 145503 w 1047734"/>
                  <a:gd name="connsiteY63" fmla="*/ 478238 h 735697"/>
                  <a:gd name="connsiteX64" fmla="*/ 145045 w 1047734"/>
                  <a:gd name="connsiteY64" fmla="*/ 373952 h 735697"/>
                  <a:gd name="connsiteX65" fmla="*/ 144282 w 1047734"/>
                  <a:gd name="connsiteY65" fmla="*/ 144012 h 735697"/>
                  <a:gd name="connsiteX66" fmla="*/ 23277 w 1047734"/>
                  <a:gd name="connsiteY66" fmla="*/ 683897 h 735697"/>
                  <a:gd name="connsiteX67" fmla="*/ 36588 w 1047734"/>
                  <a:gd name="connsiteY67" fmla="*/ 664330 h 735697"/>
                  <a:gd name="connsiteX68" fmla="*/ 67134 w 1047734"/>
                  <a:gd name="connsiteY68" fmla="*/ 624841 h 735697"/>
                  <a:gd name="connsiteX69" fmla="*/ 108330 w 1047734"/>
                  <a:gd name="connsiteY69" fmla="*/ 578703 h 735697"/>
                  <a:gd name="connsiteX70" fmla="*/ 140474 w 1047734"/>
                  <a:gd name="connsiteY70" fmla="*/ 540376 h 735697"/>
                  <a:gd name="connsiteX71" fmla="*/ 443190 w 1047734"/>
                  <a:gd name="connsiteY71" fmla="*/ 540376 h 735697"/>
                  <a:gd name="connsiteX72" fmla="*/ 745956 w 1047734"/>
                  <a:gd name="connsiteY72" fmla="*/ 540376 h 735697"/>
                  <a:gd name="connsiteX73" fmla="*/ 912481 w 1047734"/>
                  <a:gd name="connsiteY73" fmla="*/ 540376 h 735697"/>
                  <a:gd name="connsiteX74" fmla="*/ 939284 w 1047734"/>
                  <a:gd name="connsiteY74" fmla="*/ 572774 h 735697"/>
                  <a:gd name="connsiteX75" fmla="*/ 979413 w 1047734"/>
                  <a:gd name="connsiteY75" fmla="*/ 614698 h 735697"/>
                  <a:gd name="connsiteX76" fmla="*/ 1013882 w 1047734"/>
                  <a:gd name="connsiteY76" fmla="*/ 662325 h 735697"/>
                  <a:gd name="connsiteX77" fmla="*/ 1025732 w 1047734"/>
                  <a:gd name="connsiteY77" fmla="*/ 680555 h 735697"/>
                  <a:gd name="connsiteX78" fmla="*/ 1027927 w 1047734"/>
                  <a:gd name="connsiteY78" fmla="*/ 688366 h 735697"/>
                  <a:gd name="connsiteX79" fmla="*/ 1026532 w 1047734"/>
                  <a:gd name="connsiteY79" fmla="*/ 691272 h 735697"/>
                  <a:gd name="connsiteX80" fmla="*/ 1024287 w 1047734"/>
                  <a:gd name="connsiteY80" fmla="*/ 693401 h 735697"/>
                  <a:gd name="connsiteX81" fmla="*/ 977735 w 1047734"/>
                  <a:gd name="connsiteY81" fmla="*/ 690589 h 735697"/>
                  <a:gd name="connsiteX82" fmla="*/ 928618 w 1047734"/>
                  <a:gd name="connsiteY82" fmla="*/ 690589 h 735697"/>
                  <a:gd name="connsiteX83" fmla="*/ 828902 w 1047734"/>
                  <a:gd name="connsiteY83" fmla="*/ 690589 h 735697"/>
                  <a:gd name="connsiteX84" fmla="*/ 632282 w 1047734"/>
                  <a:gd name="connsiteY84" fmla="*/ 690589 h 735697"/>
                  <a:gd name="connsiteX85" fmla="*/ 237545 w 1047734"/>
                  <a:gd name="connsiteY85" fmla="*/ 690589 h 735697"/>
                  <a:gd name="connsiteX86" fmla="*/ 127708 w 1047734"/>
                  <a:gd name="connsiteY86" fmla="*/ 691286 h 735697"/>
                  <a:gd name="connsiteX87" fmla="*/ 17719 w 1047734"/>
                  <a:gd name="connsiteY87" fmla="*/ 695740 h 735697"/>
                  <a:gd name="connsiteX88" fmla="*/ 23277 w 1047734"/>
                  <a:gd name="connsiteY88" fmla="*/ 683897 h 735697"/>
                  <a:gd name="connsiteX89" fmla="*/ 945315 w 1047734"/>
                  <a:gd name="connsiteY89" fmla="*/ 715954 h 735697"/>
                  <a:gd name="connsiteX90" fmla="*/ 900536 w 1047734"/>
                  <a:gd name="connsiteY90" fmla="*/ 715954 h 735697"/>
                  <a:gd name="connsiteX91" fmla="*/ 810948 w 1047734"/>
                  <a:gd name="connsiteY91" fmla="*/ 715954 h 735697"/>
                  <a:gd name="connsiteX92" fmla="*/ 633154 w 1047734"/>
                  <a:gd name="connsiteY92" fmla="*/ 715954 h 735697"/>
                  <a:gd name="connsiteX93" fmla="*/ 277515 w 1047734"/>
                  <a:gd name="connsiteY93" fmla="*/ 715954 h 735697"/>
                  <a:gd name="connsiteX94" fmla="*/ 177813 w 1047734"/>
                  <a:gd name="connsiteY94" fmla="*/ 716659 h 735697"/>
                  <a:gd name="connsiteX95" fmla="*/ 92680 w 1047734"/>
                  <a:gd name="connsiteY95" fmla="*/ 719768 h 735697"/>
                  <a:gd name="connsiteX96" fmla="*/ 88023 w 1047734"/>
                  <a:gd name="connsiteY96" fmla="*/ 716252 h 735697"/>
                  <a:gd name="connsiteX97" fmla="*/ 40759 w 1047734"/>
                  <a:gd name="connsiteY97" fmla="*/ 709371 h 735697"/>
                  <a:gd name="connsiteX98" fmla="*/ 32011 w 1047734"/>
                  <a:gd name="connsiteY98" fmla="*/ 706254 h 735697"/>
                  <a:gd name="connsiteX99" fmla="*/ 113242 w 1047734"/>
                  <a:gd name="connsiteY99" fmla="*/ 709291 h 735697"/>
                  <a:gd name="connsiteX100" fmla="*/ 212958 w 1047734"/>
                  <a:gd name="connsiteY100" fmla="*/ 710134 h 735697"/>
                  <a:gd name="connsiteX101" fmla="*/ 409578 w 1047734"/>
                  <a:gd name="connsiteY101" fmla="*/ 710134 h 735697"/>
                  <a:gd name="connsiteX102" fmla="*/ 804314 w 1047734"/>
                  <a:gd name="connsiteY102" fmla="*/ 710134 h 735697"/>
                  <a:gd name="connsiteX103" fmla="*/ 914152 w 1047734"/>
                  <a:gd name="connsiteY103" fmla="*/ 710134 h 735697"/>
                  <a:gd name="connsiteX104" fmla="*/ 970498 w 1047734"/>
                  <a:gd name="connsiteY104" fmla="*/ 710134 h 735697"/>
                  <a:gd name="connsiteX105" fmla="*/ 1000324 w 1047734"/>
                  <a:gd name="connsiteY105" fmla="*/ 710134 h 735697"/>
                  <a:gd name="connsiteX106" fmla="*/ 985451 w 1047734"/>
                  <a:gd name="connsiteY106" fmla="*/ 718257 h 735697"/>
                  <a:gd name="connsiteX107" fmla="*/ 945315 w 1047734"/>
                  <a:gd name="connsiteY107" fmla="*/ 715954 h 73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1047734" h="735697">
                    <a:moveTo>
                      <a:pt x="1042989" y="665137"/>
                    </a:moveTo>
                    <a:cubicBezTo>
                      <a:pt x="1038935" y="657391"/>
                      <a:pt x="1032911" y="650910"/>
                      <a:pt x="1027527" y="644095"/>
                    </a:cubicBezTo>
                    <a:cubicBezTo>
                      <a:pt x="1020210" y="634824"/>
                      <a:pt x="1013177" y="625328"/>
                      <a:pt x="1005846" y="616064"/>
                    </a:cubicBezTo>
                    <a:cubicBezTo>
                      <a:pt x="992208" y="598829"/>
                      <a:pt x="977575" y="582583"/>
                      <a:pt x="961765" y="567317"/>
                    </a:cubicBezTo>
                    <a:cubicBezTo>
                      <a:pt x="950241" y="556193"/>
                      <a:pt x="939604" y="543674"/>
                      <a:pt x="927891" y="532623"/>
                    </a:cubicBezTo>
                    <a:cubicBezTo>
                      <a:pt x="930543" y="516348"/>
                      <a:pt x="929751" y="498997"/>
                      <a:pt x="930173" y="482649"/>
                    </a:cubicBezTo>
                    <a:cubicBezTo>
                      <a:pt x="931059" y="448267"/>
                      <a:pt x="931568" y="413878"/>
                      <a:pt x="932011" y="379489"/>
                    </a:cubicBezTo>
                    <a:cubicBezTo>
                      <a:pt x="933028" y="301011"/>
                      <a:pt x="933631" y="222519"/>
                      <a:pt x="933646" y="144026"/>
                    </a:cubicBezTo>
                    <a:cubicBezTo>
                      <a:pt x="933653" y="121735"/>
                      <a:pt x="933834" y="99400"/>
                      <a:pt x="933210" y="77116"/>
                    </a:cubicBezTo>
                    <a:cubicBezTo>
                      <a:pt x="932737" y="60346"/>
                      <a:pt x="931473" y="42494"/>
                      <a:pt x="925508" y="26691"/>
                    </a:cubicBezTo>
                    <a:cubicBezTo>
                      <a:pt x="920785" y="14186"/>
                      <a:pt x="911783" y="825"/>
                      <a:pt x="897048" y="185"/>
                    </a:cubicBezTo>
                    <a:cubicBezTo>
                      <a:pt x="886244" y="-287"/>
                      <a:pt x="875294" y="287"/>
                      <a:pt x="864483" y="338"/>
                    </a:cubicBezTo>
                    <a:cubicBezTo>
                      <a:pt x="840847" y="447"/>
                      <a:pt x="817218" y="556"/>
                      <a:pt x="793583" y="657"/>
                    </a:cubicBezTo>
                    <a:cubicBezTo>
                      <a:pt x="723359" y="970"/>
                      <a:pt x="653142" y="1261"/>
                      <a:pt x="582918" y="1529"/>
                    </a:cubicBezTo>
                    <a:cubicBezTo>
                      <a:pt x="507935" y="1813"/>
                      <a:pt x="432945" y="2081"/>
                      <a:pt x="357962" y="2263"/>
                    </a:cubicBezTo>
                    <a:cubicBezTo>
                      <a:pt x="308423" y="2379"/>
                      <a:pt x="258878" y="2612"/>
                      <a:pt x="209340" y="2328"/>
                    </a:cubicBezTo>
                    <a:cubicBezTo>
                      <a:pt x="188545" y="2212"/>
                      <a:pt x="164452" y="-2569"/>
                      <a:pt x="147130" y="11048"/>
                    </a:cubicBezTo>
                    <a:cubicBezTo>
                      <a:pt x="126589" y="27199"/>
                      <a:pt x="125790" y="57759"/>
                      <a:pt x="125122" y="81642"/>
                    </a:cubicBezTo>
                    <a:cubicBezTo>
                      <a:pt x="124926" y="88712"/>
                      <a:pt x="124940" y="95789"/>
                      <a:pt x="124897" y="102858"/>
                    </a:cubicBezTo>
                    <a:cubicBezTo>
                      <a:pt x="124453" y="172334"/>
                      <a:pt x="124679" y="241817"/>
                      <a:pt x="125056" y="311292"/>
                    </a:cubicBezTo>
                    <a:cubicBezTo>
                      <a:pt x="125420" y="379068"/>
                      <a:pt x="124352" y="447497"/>
                      <a:pt x="130143" y="515091"/>
                    </a:cubicBezTo>
                    <a:cubicBezTo>
                      <a:pt x="130397" y="518062"/>
                      <a:pt x="131072" y="521833"/>
                      <a:pt x="132002" y="525779"/>
                    </a:cubicBezTo>
                    <a:cubicBezTo>
                      <a:pt x="130222" y="529317"/>
                      <a:pt x="130564" y="533982"/>
                      <a:pt x="133041" y="537084"/>
                    </a:cubicBezTo>
                    <a:cubicBezTo>
                      <a:pt x="120051" y="547271"/>
                      <a:pt x="107887" y="558729"/>
                      <a:pt x="95790" y="569824"/>
                    </a:cubicBezTo>
                    <a:cubicBezTo>
                      <a:pt x="79987" y="584312"/>
                      <a:pt x="64816" y="599476"/>
                      <a:pt x="50974" y="615882"/>
                    </a:cubicBezTo>
                    <a:cubicBezTo>
                      <a:pt x="39996" y="628895"/>
                      <a:pt x="29235" y="642344"/>
                      <a:pt x="18888" y="655880"/>
                    </a:cubicBezTo>
                    <a:cubicBezTo>
                      <a:pt x="12705" y="663974"/>
                      <a:pt x="-5415" y="685241"/>
                      <a:pt x="1582" y="696634"/>
                    </a:cubicBezTo>
                    <a:cubicBezTo>
                      <a:pt x="1741" y="701989"/>
                      <a:pt x="5316" y="708027"/>
                      <a:pt x="8273" y="711682"/>
                    </a:cubicBezTo>
                    <a:cubicBezTo>
                      <a:pt x="14536" y="719427"/>
                      <a:pt x="23190" y="723844"/>
                      <a:pt x="32461" y="727049"/>
                    </a:cubicBezTo>
                    <a:cubicBezTo>
                      <a:pt x="49579" y="732978"/>
                      <a:pt x="70301" y="735615"/>
                      <a:pt x="88044" y="731735"/>
                    </a:cubicBezTo>
                    <a:cubicBezTo>
                      <a:pt x="88422" y="731655"/>
                      <a:pt x="88764" y="731524"/>
                      <a:pt x="89105" y="731394"/>
                    </a:cubicBezTo>
                    <a:cubicBezTo>
                      <a:pt x="114703" y="733777"/>
                      <a:pt x="140591" y="734409"/>
                      <a:pt x="166268" y="734692"/>
                    </a:cubicBezTo>
                    <a:cubicBezTo>
                      <a:pt x="196131" y="735027"/>
                      <a:pt x="225986" y="735521"/>
                      <a:pt x="255848" y="735521"/>
                    </a:cubicBezTo>
                    <a:cubicBezTo>
                      <a:pt x="315115" y="735521"/>
                      <a:pt x="374375" y="735521"/>
                      <a:pt x="433642" y="735521"/>
                    </a:cubicBezTo>
                    <a:cubicBezTo>
                      <a:pt x="552191" y="735521"/>
                      <a:pt x="670733" y="735521"/>
                      <a:pt x="789282" y="735521"/>
                    </a:cubicBezTo>
                    <a:cubicBezTo>
                      <a:pt x="822515" y="735521"/>
                      <a:pt x="855749" y="735521"/>
                      <a:pt x="888983" y="735521"/>
                    </a:cubicBezTo>
                    <a:cubicBezTo>
                      <a:pt x="905353" y="735521"/>
                      <a:pt x="921722" y="735521"/>
                      <a:pt x="938100" y="735521"/>
                    </a:cubicBezTo>
                    <a:cubicBezTo>
                      <a:pt x="954658" y="735521"/>
                      <a:pt x="971406" y="736749"/>
                      <a:pt x="987544" y="732738"/>
                    </a:cubicBezTo>
                    <a:cubicBezTo>
                      <a:pt x="999597" y="735819"/>
                      <a:pt x="1014078" y="726497"/>
                      <a:pt x="1022979" y="719485"/>
                    </a:cubicBezTo>
                    <a:cubicBezTo>
                      <a:pt x="1027251" y="716121"/>
                      <a:pt x="1031167" y="712299"/>
                      <a:pt x="1034328" y="708027"/>
                    </a:cubicBezTo>
                    <a:cubicBezTo>
                      <a:pt x="1051170" y="702330"/>
                      <a:pt x="1049775" y="678099"/>
                      <a:pt x="1042989" y="665137"/>
                    </a:cubicBezTo>
                    <a:close/>
                    <a:moveTo>
                      <a:pt x="896830" y="19745"/>
                    </a:moveTo>
                    <a:cubicBezTo>
                      <a:pt x="897818" y="19825"/>
                      <a:pt x="898130" y="20173"/>
                      <a:pt x="896830" y="19745"/>
                    </a:cubicBezTo>
                    <a:lnTo>
                      <a:pt x="896830" y="19745"/>
                    </a:lnTo>
                    <a:close/>
                    <a:moveTo>
                      <a:pt x="144282" y="144012"/>
                    </a:moveTo>
                    <a:cubicBezTo>
                      <a:pt x="144318" y="123696"/>
                      <a:pt x="144187" y="103367"/>
                      <a:pt x="144631" y="83052"/>
                    </a:cubicBezTo>
                    <a:cubicBezTo>
                      <a:pt x="145030" y="65156"/>
                      <a:pt x="143759" y="32939"/>
                      <a:pt x="163209" y="23799"/>
                    </a:cubicBezTo>
                    <a:cubicBezTo>
                      <a:pt x="173585" y="18924"/>
                      <a:pt x="185523" y="21532"/>
                      <a:pt x="196567" y="21736"/>
                    </a:cubicBezTo>
                    <a:cubicBezTo>
                      <a:pt x="235671" y="22462"/>
                      <a:pt x="274827" y="21954"/>
                      <a:pt x="313931" y="21888"/>
                    </a:cubicBezTo>
                    <a:cubicBezTo>
                      <a:pt x="384787" y="21765"/>
                      <a:pt x="455643" y="21525"/>
                      <a:pt x="526499" y="21271"/>
                    </a:cubicBezTo>
                    <a:cubicBezTo>
                      <a:pt x="599710" y="21009"/>
                      <a:pt x="672913" y="20711"/>
                      <a:pt x="746123" y="20399"/>
                    </a:cubicBezTo>
                    <a:cubicBezTo>
                      <a:pt x="792268" y="20203"/>
                      <a:pt x="838413" y="19999"/>
                      <a:pt x="884558" y="19781"/>
                    </a:cubicBezTo>
                    <a:cubicBezTo>
                      <a:pt x="888489" y="19767"/>
                      <a:pt x="892420" y="19803"/>
                      <a:pt x="896343" y="19730"/>
                    </a:cubicBezTo>
                    <a:cubicBezTo>
                      <a:pt x="896496" y="19730"/>
                      <a:pt x="896641" y="19730"/>
                      <a:pt x="896779" y="19745"/>
                    </a:cubicBezTo>
                    <a:cubicBezTo>
                      <a:pt x="904321" y="22506"/>
                      <a:pt x="907213" y="32540"/>
                      <a:pt x="909080" y="39566"/>
                    </a:cubicBezTo>
                    <a:cubicBezTo>
                      <a:pt x="914871" y="61385"/>
                      <a:pt x="913897" y="84897"/>
                      <a:pt x="914014" y="107312"/>
                    </a:cubicBezTo>
                    <a:cubicBezTo>
                      <a:pt x="914384" y="178888"/>
                      <a:pt x="913803" y="250470"/>
                      <a:pt x="913105" y="322038"/>
                    </a:cubicBezTo>
                    <a:cubicBezTo>
                      <a:pt x="912473" y="386748"/>
                      <a:pt x="912495" y="451624"/>
                      <a:pt x="909501" y="516282"/>
                    </a:cubicBezTo>
                    <a:cubicBezTo>
                      <a:pt x="909429" y="517794"/>
                      <a:pt x="909356" y="519312"/>
                      <a:pt x="909276" y="520824"/>
                    </a:cubicBezTo>
                    <a:cubicBezTo>
                      <a:pt x="810621" y="520824"/>
                      <a:pt x="711959" y="520824"/>
                      <a:pt x="613304" y="520824"/>
                    </a:cubicBezTo>
                    <a:cubicBezTo>
                      <a:pt x="512389" y="520824"/>
                      <a:pt x="411467" y="520824"/>
                      <a:pt x="310553" y="520824"/>
                    </a:cubicBezTo>
                    <a:cubicBezTo>
                      <a:pt x="255441" y="520824"/>
                      <a:pt x="200330" y="520824"/>
                      <a:pt x="145219" y="520824"/>
                    </a:cubicBezTo>
                    <a:cubicBezTo>
                      <a:pt x="145488" y="518448"/>
                      <a:pt x="145706" y="516478"/>
                      <a:pt x="145713" y="514015"/>
                    </a:cubicBezTo>
                    <a:cubicBezTo>
                      <a:pt x="145735" y="502092"/>
                      <a:pt x="145473" y="490162"/>
                      <a:pt x="145503" y="478238"/>
                    </a:cubicBezTo>
                    <a:cubicBezTo>
                      <a:pt x="145582" y="443479"/>
                      <a:pt x="145357" y="408712"/>
                      <a:pt x="145045" y="373952"/>
                    </a:cubicBezTo>
                    <a:cubicBezTo>
                      <a:pt x="144347" y="297306"/>
                      <a:pt x="144129" y="220659"/>
                      <a:pt x="144282" y="144012"/>
                    </a:cubicBezTo>
                    <a:close/>
                    <a:moveTo>
                      <a:pt x="23277" y="683897"/>
                    </a:moveTo>
                    <a:cubicBezTo>
                      <a:pt x="27121" y="677016"/>
                      <a:pt x="31778" y="670564"/>
                      <a:pt x="36588" y="664330"/>
                    </a:cubicBezTo>
                    <a:cubicBezTo>
                      <a:pt x="46738" y="651179"/>
                      <a:pt x="56671" y="637723"/>
                      <a:pt x="67134" y="624841"/>
                    </a:cubicBezTo>
                    <a:cubicBezTo>
                      <a:pt x="80132" y="608841"/>
                      <a:pt x="94431" y="593910"/>
                      <a:pt x="108330" y="578703"/>
                    </a:cubicBezTo>
                    <a:cubicBezTo>
                      <a:pt x="119447" y="566540"/>
                      <a:pt x="131210" y="554181"/>
                      <a:pt x="140474" y="540376"/>
                    </a:cubicBezTo>
                    <a:cubicBezTo>
                      <a:pt x="241382" y="540376"/>
                      <a:pt x="342282" y="540376"/>
                      <a:pt x="443190" y="540376"/>
                    </a:cubicBezTo>
                    <a:cubicBezTo>
                      <a:pt x="544111" y="540376"/>
                      <a:pt x="645034" y="540376"/>
                      <a:pt x="745956" y="540376"/>
                    </a:cubicBezTo>
                    <a:cubicBezTo>
                      <a:pt x="801459" y="540376"/>
                      <a:pt x="856970" y="540376"/>
                      <a:pt x="912481" y="540376"/>
                    </a:cubicBezTo>
                    <a:cubicBezTo>
                      <a:pt x="918424" y="552967"/>
                      <a:pt x="929468" y="563154"/>
                      <a:pt x="939284" y="572774"/>
                    </a:cubicBezTo>
                    <a:cubicBezTo>
                      <a:pt x="953111" y="586310"/>
                      <a:pt x="967323" y="599527"/>
                      <a:pt x="979413" y="614698"/>
                    </a:cubicBezTo>
                    <a:cubicBezTo>
                      <a:pt x="991634" y="630036"/>
                      <a:pt x="1002097" y="646674"/>
                      <a:pt x="1013882" y="662325"/>
                    </a:cubicBezTo>
                    <a:cubicBezTo>
                      <a:pt x="1018213" y="668080"/>
                      <a:pt x="1022565" y="674067"/>
                      <a:pt x="1025732" y="680555"/>
                    </a:cubicBezTo>
                    <a:cubicBezTo>
                      <a:pt x="1027098" y="683352"/>
                      <a:pt x="1028530" y="686193"/>
                      <a:pt x="1027927" y="688366"/>
                    </a:cubicBezTo>
                    <a:cubicBezTo>
                      <a:pt x="1027643" y="689368"/>
                      <a:pt x="1027135" y="690335"/>
                      <a:pt x="1026532" y="691272"/>
                    </a:cubicBezTo>
                    <a:cubicBezTo>
                      <a:pt x="1025783" y="691984"/>
                      <a:pt x="1025035" y="692689"/>
                      <a:pt x="1024287" y="693401"/>
                    </a:cubicBezTo>
                    <a:cubicBezTo>
                      <a:pt x="1008898" y="689957"/>
                      <a:pt x="993472" y="690589"/>
                      <a:pt x="977735" y="690589"/>
                    </a:cubicBezTo>
                    <a:cubicBezTo>
                      <a:pt x="961365" y="690589"/>
                      <a:pt x="944988" y="690589"/>
                      <a:pt x="928618" y="690589"/>
                    </a:cubicBezTo>
                    <a:cubicBezTo>
                      <a:pt x="895377" y="690589"/>
                      <a:pt x="862143" y="690589"/>
                      <a:pt x="828902" y="690589"/>
                    </a:cubicBezTo>
                    <a:cubicBezTo>
                      <a:pt x="763364" y="690589"/>
                      <a:pt x="697827" y="690589"/>
                      <a:pt x="632282" y="690589"/>
                    </a:cubicBezTo>
                    <a:cubicBezTo>
                      <a:pt x="500706" y="690589"/>
                      <a:pt x="369122" y="690589"/>
                      <a:pt x="237545" y="690589"/>
                    </a:cubicBezTo>
                    <a:cubicBezTo>
                      <a:pt x="200926" y="690589"/>
                      <a:pt x="164321" y="690916"/>
                      <a:pt x="127708" y="691286"/>
                    </a:cubicBezTo>
                    <a:cubicBezTo>
                      <a:pt x="91074" y="691657"/>
                      <a:pt x="54171" y="692049"/>
                      <a:pt x="17719" y="695740"/>
                    </a:cubicBezTo>
                    <a:cubicBezTo>
                      <a:pt x="19993" y="692173"/>
                      <a:pt x="21214" y="687595"/>
                      <a:pt x="23277" y="683897"/>
                    </a:cubicBezTo>
                    <a:close/>
                    <a:moveTo>
                      <a:pt x="945315" y="715954"/>
                    </a:moveTo>
                    <a:cubicBezTo>
                      <a:pt x="930391" y="715954"/>
                      <a:pt x="915459" y="715954"/>
                      <a:pt x="900536" y="715954"/>
                    </a:cubicBezTo>
                    <a:cubicBezTo>
                      <a:pt x="870673" y="715954"/>
                      <a:pt x="840811" y="715954"/>
                      <a:pt x="810948" y="715954"/>
                    </a:cubicBezTo>
                    <a:cubicBezTo>
                      <a:pt x="751681" y="715954"/>
                      <a:pt x="692421" y="715954"/>
                      <a:pt x="633154" y="715954"/>
                    </a:cubicBezTo>
                    <a:cubicBezTo>
                      <a:pt x="514605" y="715954"/>
                      <a:pt x="396064" y="715954"/>
                      <a:pt x="277515" y="715954"/>
                    </a:cubicBezTo>
                    <a:cubicBezTo>
                      <a:pt x="244274" y="715954"/>
                      <a:pt x="211047" y="716288"/>
                      <a:pt x="177813" y="716659"/>
                    </a:cubicBezTo>
                    <a:cubicBezTo>
                      <a:pt x="149484" y="716978"/>
                      <a:pt x="120937" y="717327"/>
                      <a:pt x="92680" y="719768"/>
                    </a:cubicBezTo>
                    <a:cubicBezTo>
                      <a:pt x="91743" y="718075"/>
                      <a:pt x="90202" y="716731"/>
                      <a:pt x="88023" y="716252"/>
                    </a:cubicBezTo>
                    <a:cubicBezTo>
                      <a:pt x="72394" y="712793"/>
                      <a:pt x="56308" y="713818"/>
                      <a:pt x="40759" y="709371"/>
                    </a:cubicBezTo>
                    <a:cubicBezTo>
                      <a:pt x="37838" y="708535"/>
                      <a:pt x="34888" y="707496"/>
                      <a:pt x="32011" y="706254"/>
                    </a:cubicBezTo>
                    <a:cubicBezTo>
                      <a:pt x="58996" y="708397"/>
                      <a:pt x="86206" y="709015"/>
                      <a:pt x="113242" y="709291"/>
                    </a:cubicBezTo>
                    <a:cubicBezTo>
                      <a:pt x="146476" y="709625"/>
                      <a:pt x="179717" y="710134"/>
                      <a:pt x="212958" y="710134"/>
                    </a:cubicBezTo>
                    <a:cubicBezTo>
                      <a:pt x="278496" y="710134"/>
                      <a:pt x="344041" y="710134"/>
                      <a:pt x="409578" y="710134"/>
                    </a:cubicBezTo>
                    <a:cubicBezTo>
                      <a:pt x="541154" y="710134"/>
                      <a:pt x="672738" y="710134"/>
                      <a:pt x="804314" y="710134"/>
                    </a:cubicBezTo>
                    <a:cubicBezTo>
                      <a:pt x="840927" y="710134"/>
                      <a:pt x="877539" y="710134"/>
                      <a:pt x="914152" y="710134"/>
                    </a:cubicBezTo>
                    <a:cubicBezTo>
                      <a:pt x="932934" y="710134"/>
                      <a:pt x="951716" y="710134"/>
                      <a:pt x="970498" y="710134"/>
                    </a:cubicBezTo>
                    <a:cubicBezTo>
                      <a:pt x="980445" y="710134"/>
                      <a:pt x="990421" y="710483"/>
                      <a:pt x="1000324" y="710134"/>
                    </a:cubicBezTo>
                    <a:cubicBezTo>
                      <a:pt x="995042" y="712481"/>
                      <a:pt x="989643" y="714791"/>
                      <a:pt x="985451" y="718257"/>
                    </a:cubicBezTo>
                    <a:cubicBezTo>
                      <a:pt x="972235" y="715351"/>
                      <a:pt x="958902" y="715954"/>
                      <a:pt x="945315" y="7159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3" name="Freeform 195">
                <a:extLst>
                  <a:ext uri="{FF2B5EF4-FFF2-40B4-BE49-F238E27FC236}">
                    <a16:creationId xmlns:a16="http://schemas.microsoft.com/office/drawing/2014/main" id="{5B92F42A-5473-DFCD-CCF8-3654108CA0E3}"/>
                  </a:ext>
                </a:extLst>
              </p:cNvPr>
              <p:cNvSpPr/>
              <p:nvPr/>
            </p:nvSpPr>
            <p:spPr>
              <a:xfrm>
                <a:off x="7893260" y="3669090"/>
                <a:ext cx="742795" cy="461525"/>
              </a:xfrm>
              <a:custGeom>
                <a:avLst/>
                <a:gdLst>
                  <a:gd name="connsiteX0" fmla="*/ 9809 w 742795"/>
                  <a:gd name="connsiteY0" fmla="*/ 461526 h 461525"/>
                  <a:gd name="connsiteX1" fmla="*/ 572858 w 742795"/>
                  <a:gd name="connsiteY1" fmla="*/ 461526 h 461525"/>
                  <a:gd name="connsiteX2" fmla="*/ 731630 w 742795"/>
                  <a:gd name="connsiteY2" fmla="*/ 461526 h 461525"/>
                  <a:gd name="connsiteX3" fmla="*/ 739615 w 742795"/>
                  <a:gd name="connsiteY3" fmla="*/ 446311 h 461525"/>
                  <a:gd name="connsiteX4" fmla="*/ 739738 w 742795"/>
                  <a:gd name="connsiteY4" fmla="*/ 444756 h 461525"/>
                  <a:gd name="connsiteX5" fmla="*/ 741715 w 742795"/>
                  <a:gd name="connsiteY5" fmla="*/ 304119 h 461525"/>
                  <a:gd name="connsiteX6" fmla="*/ 742667 w 742795"/>
                  <a:gd name="connsiteY6" fmla="*/ 101280 h 461525"/>
                  <a:gd name="connsiteX7" fmla="*/ 741896 w 742795"/>
                  <a:gd name="connsiteY7" fmla="*/ 59029 h 461525"/>
                  <a:gd name="connsiteX8" fmla="*/ 738583 w 742795"/>
                  <a:gd name="connsiteY8" fmla="*/ 36847 h 461525"/>
                  <a:gd name="connsiteX9" fmla="*/ 732553 w 742795"/>
                  <a:gd name="connsiteY9" fmla="*/ 19336 h 461525"/>
                  <a:gd name="connsiteX10" fmla="*/ 375853 w 742795"/>
                  <a:gd name="connsiteY10" fmla="*/ 19336 h 461525"/>
                  <a:gd name="connsiteX11" fmla="*/ 378919 w 742795"/>
                  <a:gd name="connsiteY11" fmla="*/ 16081 h 461525"/>
                  <a:gd name="connsiteX12" fmla="*/ 379950 w 742795"/>
                  <a:gd name="connsiteY12" fmla="*/ 13625 h 461525"/>
                  <a:gd name="connsiteX13" fmla="*/ 379950 w 742795"/>
                  <a:gd name="connsiteY13" fmla="*/ 8256 h 461525"/>
                  <a:gd name="connsiteX14" fmla="*/ 377807 w 742795"/>
                  <a:gd name="connsiteY14" fmla="*/ 4013 h 461525"/>
                  <a:gd name="connsiteX15" fmla="*/ 374952 w 742795"/>
                  <a:gd name="connsiteY15" fmla="*/ 1390 h 461525"/>
                  <a:gd name="connsiteX16" fmla="*/ 372518 w 742795"/>
                  <a:gd name="connsiteY16" fmla="*/ 365 h 461525"/>
                  <a:gd name="connsiteX17" fmla="*/ 367104 w 742795"/>
                  <a:gd name="connsiteY17" fmla="*/ 365 h 461525"/>
                  <a:gd name="connsiteX18" fmla="*/ 364671 w 742795"/>
                  <a:gd name="connsiteY18" fmla="*/ 1390 h 461525"/>
                  <a:gd name="connsiteX19" fmla="*/ 361016 w 742795"/>
                  <a:gd name="connsiteY19" fmla="*/ 5044 h 461525"/>
                  <a:gd name="connsiteX20" fmla="*/ 359890 w 742795"/>
                  <a:gd name="connsiteY20" fmla="*/ 7740 h 461525"/>
                  <a:gd name="connsiteX21" fmla="*/ 359853 w 742795"/>
                  <a:gd name="connsiteY21" fmla="*/ 7885 h 461525"/>
                  <a:gd name="connsiteX22" fmla="*/ 359839 w 742795"/>
                  <a:gd name="connsiteY22" fmla="*/ 7958 h 461525"/>
                  <a:gd name="connsiteX23" fmla="*/ 359475 w 742795"/>
                  <a:gd name="connsiteY23" fmla="*/ 10661 h 461525"/>
                  <a:gd name="connsiteX24" fmla="*/ 360907 w 742795"/>
                  <a:gd name="connsiteY24" fmla="*/ 16154 h 461525"/>
                  <a:gd name="connsiteX25" fmla="*/ 363849 w 742795"/>
                  <a:gd name="connsiteY25" fmla="*/ 19343 h 461525"/>
                  <a:gd name="connsiteX26" fmla="*/ 172722 w 742795"/>
                  <a:gd name="connsiteY26" fmla="*/ 19343 h 461525"/>
                  <a:gd name="connsiteX27" fmla="*/ 13725 w 742795"/>
                  <a:gd name="connsiteY27" fmla="*/ 19343 h 461525"/>
                  <a:gd name="connsiteX28" fmla="*/ 4585 w 742795"/>
                  <a:gd name="connsiteY28" fmla="*/ 31717 h 461525"/>
                  <a:gd name="connsiteX29" fmla="*/ 4548 w 742795"/>
                  <a:gd name="connsiteY29" fmla="*/ 32211 h 461525"/>
                  <a:gd name="connsiteX30" fmla="*/ 2841 w 742795"/>
                  <a:gd name="connsiteY30" fmla="*/ 55781 h 461525"/>
                  <a:gd name="connsiteX31" fmla="*/ 2863 w 742795"/>
                  <a:gd name="connsiteY31" fmla="*/ 91238 h 461525"/>
                  <a:gd name="connsiteX32" fmla="*/ 2768 w 742795"/>
                  <a:gd name="connsiteY32" fmla="*/ 185759 h 461525"/>
                  <a:gd name="connsiteX33" fmla="*/ 574 w 742795"/>
                  <a:gd name="connsiteY33" fmla="*/ 385467 h 461525"/>
                  <a:gd name="connsiteX34" fmla="*/ 0 w 742795"/>
                  <a:gd name="connsiteY34" fmla="*/ 444763 h 461525"/>
                  <a:gd name="connsiteX35" fmla="*/ 770 w 742795"/>
                  <a:gd name="connsiteY35" fmla="*/ 448709 h 461525"/>
                  <a:gd name="connsiteX36" fmla="*/ 9809 w 742795"/>
                  <a:gd name="connsiteY36" fmla="*/ 461526 h 461525"/>
                  <a:gd name="connsiteX37" fmla="*/ 573809 w 742795"/>
                  <a:gd name="connsiteY37" fmla="*/ 38881 h 461525"/>
                  <a:gd name="connsiteX38" fmla="*/ 724444 w 742795"/>
                  <a:gd name="connsiteY38" fmla="*/ 38881 h 461525"/>
                  <a:gd name="connsiteX39" fmla="*/ 723034 w 742795"/>
                  <a:gd name="connsiteY39" fmla="*/ 55767 h 461525"/>
                  <a:gd name="connsiteX40" fmla="*/ 723056 w 742795"/>
                  <a:gd name="connsiteY40" fmla="*/ 91224 h 461525"/>
                  <a:gd name="connsiteX41" fmla="*/ 722962 w 742795"/>
                  <a:gd name="connsiteY41" fmla="*/ 185745 h 461525"/>
                  <a:gd name="connsiteX42" fmla="*/ 720768 w 742795"/>
                  <a:gd name="connsiteY42" fmla="*/ 385453 h 461525"/>
                  <a:gd name="connsiteX43" fmla="*/ 720208 w 742795"/>
                  <a:gd name="connsiteY43" fmla="*/ 441973 h 461525"/>
                  <a:gd name="connsiteX44" fmla="*/ 168632 w 742795"/>
                  <a:gd name="connsiteY44" fmla="*/ 441973 h 461525"/>
                  <a:gd name="connsiteX45" fmla="*/ 19596 w 742795"/>
                  <a:gd name="connsiteY45" fmla="*/ 441973 h 461525"/>
                  <a:gd name="connsiteX46" fmla="*/ 21565 w 742795"/>
                  <a:gd name="connsiteY46" fmla="*/ 304112 h 461525"/>
                  <a:gd name="connsiteX47" fmla="*/ 22517 w 742795"/>
                  <a:gd name="connsiteY47" fmla="*/ 101273 h 461525"/>
                  <a:gd name="connsiteX48" fmla="*/ 21754 w 742795"/>
                  <a:gd name="connsiteY48" fmla="*/ 59022 h 461525"/>
                  <a:gd name="connsiteX49" fmla="*/ 18789 w 742795"/>
                  <a:gd name="connsiteY49" fmla="*/ 38881 h 461525"/>
                  <a:gd name="connsiteX50" fmla="*/ 573809 w 742795"/>
                  <a:gd name="connsiteY50" fmla="*/ 38881 h 46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742795" h="461525">
                    <a:moveTo>
                      <a:pt x="9809" y="461526"/>
                    </a:moveTo>
                    <a:cubicBezTo>
                      <a:pt x="197492" y="461526"/>
                      <a:pt x="385174" y="461526"/>
                      <a:pt x="572858" y="461526"/>
                    </a:cubicBezTo>
                    <a:cubicBezTo>
                      <a:pt x="625782" y="461526"/>
                      <a:pt x="678706" y="461526"/>
                      <a:pt x="731630" y="461526"/>
                    </a:cubicBezTo>
                    <a:cubicBezTo>
                      <a:pt x="740378" y="461526"/>
                      <a:pt x="743044" y="452066"/>
                      <a:pt x="739615" y="446311"/>
                    </a:cubicBezTo>
                    <a:cubicBezTo>
                      <a:pt x="739688" y="445810"/>
                      <a:pt x="739738" y="445301"/>
                      <a:pt x="739738" y="444756"/>
                    </a:cubicBezTo>
                    <a:cubicBezTo>
                      <a:pt x="739760" y="397877"/>
                      <a:pt x="741119" y="350991"/>
                      <a:pt x="741715" y="304119"/>
                    </a:cubicBezTo>
                    <a:cubicBezTo>
                      <a:pt x="742572" y="236518"/>
                      <a:pt x="743037" y="168888"/>
                      <a:pt x="742667" y="101280"/>
                    </a:cubicBezTo>
                    <a:cubicBezTo>
                      <a:pt x="742587" y="87322"/>
                      <a:pt x="743335" y="72921"/>
                      <a:pt x="741896" y="59029"/>
                    </a:cubicBezTo>
                    <a:cubicBezTo>
                      <a:pt x="741119" y="51546"/>
                      <a:pt x="739869" y="44214"/>
                      <a:pt x="738583" y="36847"/>
                    </a:cubicBezTo>
                    <a:cubicBezTo>
                      <a:pt x="744629" y="31841"/>
                      <a:pt x="742630" y="19336"/>
                      <a:pt x="732553" y="19336"/>
                    </a:cubicBezTo>
                    <a:cubicBezTo>
                      <a:pt x="613655" y="19336"/>
                      <a:pt x="494757" y="19336"/>
                      <a:pt x="375853" y="19336"/>
                    </a:cubicBezTo>
                    <a:cubicBezTo>
                      <a:pt x="377102" y="18479"/>
                      <a:pt x="378141" y="17411"/>
                      <a:pt x="378919" y="16081"/>
                    </a:cubicBezTo>
                    <a:cubicBezTo>
                      <a:pt x="379362" y="15296"/>
                      <a:pt x="379711" y="14475"/>
                      <a:pt x="379950" y="13625"/>
                    </a:cubicBezTo>
                    <a:cubicBezTo>
                      <a:pt x="380430" y="11831"/>
                      <a:pt x="380430" y="10043"/>
                      <a:pt x="379950" y="8256"/>
                    </a:cubicBezTo>
                    <a:cubicBezTo>
                      <a:pt x="379638" y="6941"/>
                      <a:pt x="378708" y="4993"/>
                      <a:pt x="377807" y="4013"/>
                    </a:cubicBezTo>
                    <a:cubicBezTo>
                      <a:pt x="377088" y="2908"/>
                      <a:pt x="376136" y="2029"/>
                      <a:pt x="374952" y="1390"/>
                    </a:cubicBezTo>
                    <a:cubicBezTo>
                      <a:pt x="374138" y="1048"/>
                      <a:pt x="373332" y="707"/>
                      <a:pt x="372518" y="365"/>
                    </a:cubicBezTo>
                    <a:cubicBezTo>
                      <a:pt x="370716" y="-122"/>
                      <a:pt x="368914" y="-122"/>
                      <a:pt x="367104" y="365"/>
                    </a:cubicBezTo>
                    <a:cubicBezTo>
                      <a:pt x="366291" y="707"/>
                      <a:pt x="365484" y="1048"/>
                      <a:pt x="364671" y="1390"/>
                    </a:cubicBezTo>
                    <a:cubicBezTo>
                      <a:pt x="363138" y="2298"/>
                      <a:pt x="361924" y="3511"/>
                      <a:pt x="361016" y="5044"/>
                    </a:cubicBezTo>
                    <a:cubicBezTo>
                      <a:pt x="360602" y="5923"/>
                      <a:pt x="360158" y="6810"/>
                      <a:pt x="359890" y="7740"/>
                    </a:cubicBezTo>
                    <a:cubicBezTo>
                      <a:pt x="359875" y="7791"/>
                      <a:pt x="359868" y="7834"/>
                      <a:pt x="359853" y="7885"/>
                    </a:cubicBezTo>
                    <a:cubicBezTo>
                      <a:pt x="359846" y="7907"/>
                      <a:pt x="359846" y="7929"/>
                      <a:pt x="359839" y="7958"/>
                    </a:cubicBezTo>
                    <a:cubicBezTo>
                      <a:pt x="359715" y="8859"/>
                      <a:pt x="359599" y="9760"/>
                      <a:pt x="359475" y="10661"/>
                    </a:cubicBezTo>
                    <a:cubicBezTo>
                      <a:pt x="359359" y="12463"/>
                      <a:pt x="359999" y="14606"/>
                      <a:pt x="360907" y="16154"/>
                    </a:cubicBezTo>
                    <a:cubicBezTo>
                      <a:pt x="361648" y="17418"/>
                      <a:pt x="362665" y="18501"/>
                      <a:pt x="363849" y="19343"/>
                    </a:cubicBezTo>
                    <a:cubicBezTo>
                      <a:pt x="300143" y="19343"/>
                      <a:pt x="236429" y="19343"/>
                      <a:pt x="172722" y="19343"/>
                    </a:cubicBezTo>
                    <a:cubicBezTo>
                      <a:pt x="119726" y="19343"/>
                      <a:pt x="66722" y="19343"/>
                      <a:pt x="13725" y="19343"/>
                    </a:cubicBezTo>
                    <a:cubicBezTo>
                      <a:pt x="6307" y="19343"/>
                      <a:pt x="3262" y="26137"/>
                      <a:pt x="4585" y="31717"/>
                    </a:cubicBezTo>
                    <a:cubicBezTo>
                      <a:pt x="4570" y="31884"/>
                      <a:pt x="4548" y="32051"/>
                      <a:pt x="4548" y="32211"/>
                    </a:cubicBezTo>
                    <a:cubicBezTo>
                      <a:pt x="4440" y="40036"/>
                      <a:pt x="3357" y="47971"/>
                      <a:pt x="2841" y="55781"/>
                    </a:cubicBezTo>
                    <a:cubicBezTo>
                      <a:pt x="2071" y="67552"/>
                      <a:pt x="2768" y="79446"/>
                      <a:pt x="2863" y="91238"/>
                    </a:cubicBezTo>
                    <a:cubicBezTo>
                      <a:pt x="3117" y="122743"/>
                      <a:pt x="3066" y="154255"/>
                      <a:pt x="2768" y="185759"/>
                    </a:cubicBezTo>
                    <a:cubicBezTo>
                      <a:pt x="2136" y="252329"/>
                      <a:pt x="1148" y="318898"/>
                      <a:pt x="574" y="385467"/>
                    </a:cubicBezTo>
                    <a:cubicBezTo>
                      <a:pt x="407" y="405230"/>
                      <a:pt x="15" y="425000"/>
                      <a:pt x="0" y="444763"/>
                    </a:cubicBezTo>
                    <a:cubicBezTo>
                      <a:pt x="0" y="446260"/>
                      <a:pt x="283" y="447568"/>
                      <a:pt x="770" y="448709"/>
                    </a:cubicBezTo>
                    <a:cubicBezTo>
                      <a:pt x="-814" y="454354"/>
                      <a:pt x="2180" y="461526"/>
                      <a:pt x="9809" y="461526"/>
                    </a:cubicBezTo>
                    <a:close/>
                    <a:moveTo>
                      <a:pt x="573809" y="38881"/>
                    </a:moveTo>
                    <a:cubicBezTo>
                      <a:pt x="624023" y="38881"/>
                      <a:pt x="674230" y="38881"/>
                      <a:pt x="724444" y="38881"/>
                    </a:cubicBezTo>
                    <a:cubicBezTo>
                      <a:pt x="724059" y="44519"/>
                      <a:pt x="723398" y="50172"/>
                      <a:pt x="723034" y="55767"/>
                    </a:cubicBezTo>
                    <a:cubicBezTo>
                      <a:pt x="722264" y="67537"/>
                      <a:pt x="722962" y="79432"/>
                      <a:pt x="723056" y="91224"/>
                    </a:cubicBezTo>
                    <a:cubicBezTo>
                      <a:pt x="723318" y="122729"/>
                      <a:pt x="723259" y="154240"/>
                      <a:pt x="722962" y="185745"/>
                    </a:cubicBezTo>
                    <a:cubicBezTo>
                      <a:pt x="722330" y="252314"/>
                      <a:pt x="721341" y="318883"/>
                      <a:pt x="720768" y="385453"/>
                    </a:cubicBezTo>
                    <a:cubicBezTo>
                      <a:pt x="720608" y="404293"/>
                      <a:pt x="720251" y="423133"/>
                      <a:pt x="720208" y="441973"/>
                    </a:cubicBezTo>
                    <a:cubicBezTo>
                      <a:pt x="536347" y="441973"/>
                      <a:pt x="352486" y="441973"/>
                      <a:pt x="168632" y="441973"/>
                    </a:cubicBezTo>
                    <a:cubicBezTo>
                      <a:pt x="118956" y="441973"/>
                      <a:pt x="69279" y="441973"/>
                      <a:pt x="19596" y="441973"/>
                    </a:cubicBezTo>
                    <a:cubicBezTo>
                      <a:pt x="19668" y="396024"/>
                      <a:pt x="20984" y="350061"/>
                      <a:pt x="21565" y="304112"/>
                    </a:cubicBezTo>
                    <a:cubicBezTo>
                      <a:pt x="22422" y="236511"/>
                      <a:pt x="22887" y="168881"/>
                      <a:pt x="22517" y="101273"/>
                    </a:cubicBezTo>
                    <a:cubicBezTo>
                      <a:pt x="22444" y="87315"/>
                      <a:pt x="23185" y="72914"/>
                      <a:pt x="21754" y="59022"/>
                    </a:cubicBezTo>
                    <a:cubicBezTo>
                      <a:pt x="21049" y="52228"/>
                      <a:pt x="19952" y="45558"/>
                      <a:pt x="18789" y="38881"/>
                    </a:cubicBezTo>
                    <a:cubicBezTo>
                      <a:pt x="203799" y="38881"/>
                      <a:pt x="388800" y="38881"/>
                      <a:pt x="573809" y="388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4" name="Freeform 196">
                <a:extLst>
                  <a:ext uri="{FF2B5EF4-FFF2-40B4-BE49-F238E27FC236}">
                    <a16:creationId xmlns:a16="http://schemas.microsoft.com/office/drawing/2014/main" id="{D5C0423C-E968-4FF6-B451-59C7AD2D7C70}"/>
                  </a:ext>
                </a:extLst>
              </p:cNvPr>
              <p:cNvSpPr/>
              <p:nvPr/>
            </p:nvSpPr>
            <p:spPr>
              <a:xfrm>
                <a:off x="8044668" y="4253679"/>
                <a:ext cx="370436" cy="73818"/>
              </a:xfrm>
              <a:custGeom>
                <a:avLst/>
                <a:gdLst>
                  <a:gd name="connsiteX0" fmla="*/ 9434 w 370436"/>
                  <a:gd name="connsiteY0" fmla="*/ 73818 h 73818"/>
                  <a:gd name="connsiteX1" fmla="*/ 360198 w 370436"/>
                  <a:gd name="connsiteY1" fmla="*/ 70672 h 73818"/>
                  <a:gd name="connsiteX2" fmla="*/ 365125 w 370436"/>
                  <a:gd name="connsiteY2" fmla="*/ 69284 h 73818"/>
                  <a:gd name="connsiteX3" fmla="*/ 370313 w 370436"/>
                  <a:gd name="connsiteY3" fmla="*/ 59257 h 73818"/>
                  <a:gd name="connsiteX4" fmla="*/ 363250 w 370436"/>
                  <a:gd name="connsiteY4" fmla="*/ 43963 h 73818"/>
                  <a:gd name="connsiteX5" fmla="*/ 357183 w 370436"/>
                  <a:gd name="connsiteY5" fmla="*/ 30136 h 73818"/>
                  <a:gd name="connsiteX6" fmla="*/ 346757 w 370436"/>
                  <a:gd name="connsiteY6" fmla="*/ 13032 h 73818"/>
                  <a:gd name="connsiteX7" fmla="*/ 337355 w 370436"/>
                  <a:gd name="connsiteY7" fmla="*/ 3383 h 73818"/>
                  <a:gd name="connsiteX8" fmla="*/ 32322 w 370436"/>
                  <a:gd name="connsiteY8" fmla="*/ 1756 h 73818"/>
                  <a:gd name="connsiteX9" fmla="*/ 23748 w 370436"/>
                  <a:gd name="connsiteY9" fmla="*/ 7474 h 73818"/>
                  <a:gd name="connsiteX10" fmla="*/ 22070 w 370436"/>
                  <a:gd name="connsiteY10" fmla="*/ 10097 h 73818"/>
                  <a:gd name="connsiteX11" fmla="*/ 1493 w 370436"/>
                  <a:gd name="connsiteY11" fmla="*/ 58560 h 73818"/>
                  <a:gd name="connsiteX12" fmla="*/ 9434 w 370436"/>
                  <a:gd name="connsiteY12" fmla="*/ 73818 h 73818"/>
                  <a:gd name="connsiteX13" fmla="*/ 335124 w 370436"/>
                  <a:gd name="connsiteY13" fmla="*/ 22834 h 73818"/>
                  <a:gd name="connsiteX14" fmla="*/ 337515 w 370436"/>
                  <a:gd name="connsiteY14" fmla="*/ 26968 h 73818"/>
                  <a:gd name="connsiteX15" fmla="*/ 343676 w 370436"/>
                  <a:gd name="connsiteY15" fmla="*/ 41659 h 73818"/>
                  <a:gd name="connsiteX16" fmla="*/ 347309 w 370436"/>
                  <a:gd name="connsiteY16" fmla="*/ 51425 h 73818"/>
                  <a:gd name="connsiteX17" fmla="*/ 23458 w 370436"/>
                  <a:gd name="connsiteY17" fmla="*/ 54266 h 73818"/>
                  <a:gd name="connsiteX18" fmla="*/ 38396 w 370436"/>
                  <a:gd name="connsiteY18" fmla="*/ 21148 h 73818"/>
                  <a:gd name="connsiteX19" fmla="*/ 335124 w 370436"/>
                  <a:gd name="connsiteY19" fmla="*/ 22834 h 7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70436" h="73818">
                    <a:moveTo>
                      <a:pt x="9434" y="73818"/>
                    </a:moveTo>
                    <a:cubicBezTo>
                      <a:pt x="126363" y="73825"/>
                      <a:pt x="243306" y="73803"/>
                      <a:pt x="360198" y="70672"/>
                    </a:cubicBezTo>
                    <a:cubicBezTo>
                      <a:pt x="362138" y="70621"/>
                      <a:pt x="363781" y="70105"/>
                      <a:pt x="365125" y="69284"/>
                    </a:cubicBezTo>
                    <a:cubicBezTo>
                      <a:pt x="368598" y="67642"/>
                      <a:pt x="371025" y="63152"/>
                      <a:pt x="370313" y="59257"/>
                    </a:cubicBezTo>
                    <a:cubicBezTo>
                      <a:pt x="369339" y="53902"/>
                      <a:pt x="365495" y="48925"/>
                      <a:pt x="363250" y="43963"/>
                    </a:cubicBezTo>
                    <a:cubicBezTo>
                      <a:pt x="361172" y="39378"/>
                      <a:pt x="359349" y="34677"/>
                      <a:pt x="357183" y="30136"/>
                    </a:cubicBezTo>
                    <a:cubicBezTo>
                      <a:pt x="354488" y="24476"/>
                      <a:pt x="351327" y="17849"/>
                      <a:pt x="346757" y="13032"/>
                    </a:cubicBezTo>
                    <a:cubicBezTo>
                      <a:pt x="346539" y="8317"/>
                      <a:pt x="343407" y="3630"/>
                      <a:pt x="337355" y="3383"/>
                    </a:cubicBezTo>
                    <a:cubicBezTo>
                      <a:pt x="235728" y="-795"/>
                      <a:pt x="133992" y="-817"/>
                      <a:pt x="32322" y="1756"/>
                    </a:cubicBezTo>
                    <a:cubicBezTo>
                      <a:pt x="27933" y="1865"/>
                      <a:pt x="25078" y="4328"/>
                      <a:pt x="23748" y="7474"/>
                    </a:cubicBezTo>
                    <a:cubicBezTo>
                      <a:pt x="23109" y="8179"/>
                      <a:pt x="22535" y="9043"/>
                      <a:pt x="22070" y="10097"/>
                    </a:cubicBezTo>
                    <a:cubicBezTo>
                      <a:pt x="14884" y="26125"/>
                      <a:pt x="6260" y="41565"/>
                      <a:pt x="1493" y="58560"/>
                    </a:cubicBezTo>
                    <a:cubicBezTo>
                      <a:pt x="-2002" y="64292"/>
                      <a:pt x="636" y="73818"/>
                      <a:pt x="9434" y="73818"/>
                    </a:cubicBezTo>
                    <a:close/>
                    <a:moveTo>
                      <a:pt x="335124" y="22834"/>
                    </a:moveTo>
                    <a:cubicBezTo>
                      <a:pt x="335945" y="24200"/>
                      <a:pt x="336773" y="25558"/>
                      <a:pt x="337515" y="26968"/>
                    </a:cubicBezTo>
                    <a:cubicBezTo>
                      <a:pt x="340000" y="31684"/>
                      <a:pt x="341736" y="36711"/>
                      <a:pt x="343676" y="41659"/>
                    </a:cubicBezTo>
                    <a:cubicBezTo>
                      <a:pt x="344868" y="44711"/>
                      <a:pt x="346016" y="48075"/>
                      <a:pt x="347309" y="51425"/>
                    </a:cubicBezTo>
                    <a:cubicBezTo>
                      <a:pt x="239383" y="54106"/>
                      <a:pt x="131413" y="54266"/>
                      <a:pt x="23458" y="54266"/>
                    </a:cubicBezTo>
                    <a:cubicBezTo>
                      <a:pt x="27701" y="42931"/>
                      <a:pt x="33376" y="32192"/>
                      <a:pt x="38396" y="21148"/>
                    </a:cubicBezTo>
                    <a:cubicBezTo>
                      <a:pt x="137298" y="18750"/>
                      <a:pt x="236266" y="18830"/>
                      <a:pt x="335124" y="228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214100" cy="640080"/>
          </a:xfrm>
        </p:spPr>
        <p:txBody>
          <a:bodyPr>
            <a:noAutofit/>
          </a:bodyPr>
          <a:lstStyle/>
          <a:p>
            <a:r>
              <a:rPr lang="en-US" dirty="0"/>
              <a:t>What is Feature Selection?</a:t>
            </a:r>
          </a:p>
        </p:txBody>
      </p:sp>
      <p:pic>
        <p:nvPicPr>
          <p:cNvPr id="177" name="Graphic 176" descr="illustration of speech bubble with &quot;Perfect!&quot;">
            <a:extLst>
              <a:ext uri="{FF2B5EF4-FFF2-40B4-BE49-F238E27FC236}">
                <a16:creationId xmlns:a16="http://schemas.microsoft.com/office/drawing/2014/main" id="{862E9018-ADB8-E84A-A43F-52BB334BD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5325" y="1650839"/>
            <a:ext cx="4212492" cy="1818373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6B371304-00EB-1849-A889-CA981EB953A8}"/>
              </a:ext>
            </a:extLst>
          </p:cNvPr>
          <p:cNvSpPr txBox="1"/>
          <p:nvPr/>
        </p:nvSpPr>
        <p:spPr>
          <a:xfrm rot="21424316">
            <a:off x="3691244" y="2013546"/>
            <a:ext cx="3558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odern Love Caps" pitchFamily="82" charset="0"/>
              </a:rPr>
              <a:t>Robbie, Stop misbehaving, or I will send you to Back to data cleaning!</a:t>
            </a:r>
          </a:p>
        </p:txBody>
      </p:sp>
      <p:grpSp>
        <p:nvGrpSpPr>
          <p:cNvPr id="195" name="Graphic 162" descr="Woman with a prosthetic arm">
            <a:extLst>
              <a:ext uri="{FF2B5EF4-FFF2-40B4-BE49-F238E27FC236}">
                <a16:creationId xmlns:a16="http://schemas.microsoft.com/office/drawing/2014/main" id="{5137F9FB-703D-60C1-43B6-9970D052F3BB}"/>
              </a:ext>
            </a:extLst>
          </p:cNvPr>
          <p:cNvGrpSpPr/>
          <p:nvPr/>
        </p:nvGrpSpPr>
        <p:grpSpPr>
          <a:xfrm>
            <a:off x="3001014" y="2804721"/>
            <a:ext cx="1613970" cy="1696962"/>
            <a:chOff x="3032927" y="2750057"/>
            <a:chExt cx="1613970" cy="1696962"/>
          </a:xfrm>
        </p:grpSpPr>
        <p:grpSp>
          <p:nvGrpSpPr>
            <p:cNvPr id="196" name="Graphic 162" descr="Woman with a prosthetic arm">
              <a:extLst>
                <a:ext uri="{FF2B5EF4-FFF2-40B4-BE49-F238E27FC236}">
                  <a16:creationId xmlns:a16="http://schemas.microsoft.com/office/drawing/2014/main" id="{AC870EC2-7082-AA55-F4F6-0F651ACF1801}"/>
                </a:ext>
              </a:extLst>
            </p:cNvPr>
            <p:cNvGrpSpPr/>
            <p:nvPr/>
          </p:nvGrpSpPr>
          <p:grpSpPr>
            <a:xfrm>
              <a:off x="3032927" y="3361254"/>
              <a:ext cx="1613970" cy="1085765"/>
              <a:chOff x="3032927" y="3361254"/>
              <a:chExt cx="1613970" cy="1085765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95D06701-1042-C494-867E-77F2A05A797B}"/>
                  </a:ext>
                </a:extLst>
              </p:cNvPr>
              <p:cNvSpPr/>
              <p:nvPr/>
            </p:nvSpPr>
            <p:spPr>
              <a:xfrm>
                <a:off x="3037016" y="3361254"/>
                <a:ext cx="1598716" cy="1075799"/>
              </a:xfrm>
              <a:custGeom>
                <a:avLst/>
                <a:gdLst>
                  <a:gd name="connsiteX0" fmla="*/ 1481471 w 1598716"/>
                  <a:gd name="connsiteY0" fmla="*/ 394414 h 1075799"/>
                  <a:gd name="connsiteX1" fmla="*/ 1507484 w 1598716"/>
                  <a:gd name="connsiteY1" fmla="*/ 363001 h 1075799"/>
                  <a:gd name="connsiteX2" fmla="*/ 1562643 w 1598716"/>
                  <a:gd name="connsiteY2" fmla="*/ 261884 h 1075799"/>
                  <a:gd name="connsiteX3" fmla="*/ 1593275 w 1598716"/>
                  <a:gd name="connsiteY3" fmla="*/ 218640 h 1075799"/>
                  <a:gd name="connsiteX4" fmla="*/ 1598152 w 1598716"/>
                  <a:gd name="connsiteY4" fmla="*/ 200133 h 1075799"/>
                  <a:gd name="connsiteX5" fmla="*/ 1575759 w 1598716"/>
                  <a:gd name="connsiteY5" fmla="*/ 172120 h 1075799"/>
                  <a:gd name="connsiteX6" fmla="*/ 1543441 w 1598716"/>
                  <a:gd name="connsiteY6" fmla="*/ 132086 h 1075799"/>
                  <a:gd name="connsiteX7" fmla="*/ 1511303 w 1598716"/>
                  <a:gd name="connsiteY7" fmla="*/ 111932 h 1075799"/>
                  <a:gd name="connsiteX8" fmla="*/ 1508922 w 1598716"/>
                  <a:gd name="connsiteY8" fmla="*/ 109360 h 1075799"/>
                  <a:gd name="connsiteX9" fmla="*/ 1544203 w 1598716"/>
                  <a:gd name="connsiteY9" fmla="*/ 35122 h 1075799"/>
                  <a:gd name="connsiteX10" fmla="*/ 1436761 w 1598716"/>
                  <a:gd name="connsiteY10" fmla="*/ 133039 h 1075799"/>
                  <a:gd name="connsiteX11" fmla="*/ 1374696 w 1598716"/>
                  <a:gd name="connsiteY11" fmla="*/ 193237 h 1075799"/>
                  <a:gd name="connsiteX12" fmla="*/ 1360180 w 1598716"/>
                  <a:gd name="connsiteY12" fmla="*/ 355924 h 1075799"/>
                  <a:gd name="connsiteX13" fmla="*/ 1237974 w 1598716"/>
                  <a:gd name="connsiteY13" fmla="*/ 556225 h 1075799"/>
                  <a:gd name="connsiteX14" fmla="*/ 1226687 w 1598716"/>
                  <a:gd name="connsiteY14" fmla="*/ 556197 h 1075799"/>
                  <a:gd name="connsiteX15" fmla="*/ 1149677 w 1598716"/>
                  <a:gd name="connsiteY15" fmla="*/ 424409 h 1075799"/>
                  <a:gd name="connsiteX16" fmla="*/ 842972 w 1598716"/>
                  <a:gd name="connsiteY16" fmla="*/ 178759 h 1075799"/>
                  <a:gd name="connsiteX17" fmla="*/ 749818 w 1598716"/>
                  <a:gd name="connsiteY17" fmla="*/ 165614 h 1075799"/>
                  <a:gd name="connsiteX18" fmla="*/ 740931 w 1598716"/>
                  <a:gd name="connsiteY18" fmla="*/ 100225 h 1075799"/>
                  <a:gd name="connsiteX19" fmla="*/ 738521 w 1598716"/>
                  <a:gd name="connsiteY19" fmla="*/ 79299 h 1075799"/>
                  <a:gd name="connsiteX20" fmla="*/ 733511 w 1598716"/>
                  <a:gd name="connsiteY20" fmla="*/ 70155 h 1075799"/>
                  <a:gd name="connsiteX21" fmla="*/ 692525 w 1598716"/>
                  <a:gd name="connsiteY21" fmla="*/ 36836 h 1075799"/>
                  <a:gd name="connsiteX22" fmla="*/ 565595 w 1598716"/>
                  <a:gd name="connsiteY22" fmla="*/ 1651 h 1075799"/>
                  <a:gd name="connsiteX23" fmla="*/ 515864 w 1598716"/>
                  <a:gd name="connsiteY23" fmla="*/ 8747 h 1075799"/>
                  <a:gd name="connsiteX24" fmla="*/ 511178 w 1598716"/>
                  <a:gd name="connsiteY24" fmla="*/ 13919 h 1075799"/>
                  <a:gd name="connsiteX25" fmla="*/ 463487 w 1598716"/>
                  <a:gd name="connsiteY25" fmla="*/ 162766 h 1075799"/>
                  <a:gd name="connsiteX26" fmla="*/ 202883 w 1598716"/>
                  <a:gd name="connsiteY26" fmla="*/ 260493 h 1075799"/>
                  <a:gd name="connsiteX27" fmla="*/ 52578 w 1598716"/>
                  <a:gd name="connsiteY27" fmla="*/ 470233 h 1075799"/>
                  <a:gd name="connsiteX28" fmla="*/ 45149 w 1598716"/>
                  <a:gd name="connsiteY28" fmla="*/ 533099 h 1075799"/>
                  <a:gd name="connsiteX29" fmla="*/ 19431 w 1598716"/>
                  <a:gd name="connsiteY29" fmla="*/ 745125 h 1075799"/>
                  <a:gd name="connsiteX30" fmla="*/ 0 w 1598716"/>
                  <a:gd name="connsiteY30" fmla="*/ 1041733 h 1075799"/>
                  <a:gd name="connsiteX31" fmla="*/ 205264 w 1598716"/>
                  <a:gd name="connsiteY31" fmla="*/ 1048782 h 1075799"/>
                  <a:gd name="connsiteX32" fmla="*/ 952691 w 1598716"/>
                  <a:gd name="connsiteY32" fmla="*/ 1041733 h 1075799"/>
                  <a:gd name="connsiteX33" fmla="*/ 947080 w 1598716"/>
                  <a:gd name="connsiteY33" fmla="*/ 652018 h 1075799"/>
                  <a:gd name="connsiteX34" fmla="*/ 951957 w 1598716"/>
                  <a:gd name="connsiteY34" fmla="*/ 649780 h 1075799"/>
                  <a:gd name="connsiteX35" fmla="*/ 1096804 w 1598716"/>
                  <a:gd name="connsiteY35" fmla="*/ 803047 h 1075799"/>
                  <a:gd name="connsiteX36" fmla="*/ 1325404 w 1598716"/>
                  <a:gd name="connsiteY36" fmla="*/ 882771 h 1075799"/>
                  <a:gd name="connsiteX37" fmla="*/ 1420759 w 1598716"/>
                  <a:gd name="connsiteY37" fmla="*/ 652894 h 1075799"/>
                  <a:gd name="connsiteX38" fmla="*/ 1481471 w 1598716"/>
                  <a:gd name="connsiteY38" fmla="*/ 394414 h 1075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598716" h="1075799">
                    <a:moveTo>
                      <a:pt x="1481471" y="394414"/>
                    </a:moveTo>
                    <a:lnTo>
                      <a:pt x="1507484" y="363001"/>
                    </a:lnTo>
                    <a:cubicBezTo>
                      <a:pt x="1507484" y="363001"/>
                      <a:pt x="1558643" y="294964"/>
                      <a:pt x="1562643" y="261884"/>
                    </a:cubicBezTo>
                    <a:cubicBezTo>
                      <a:pt x="1563900" y="251482"/>
                      <a:pt x="1582722" y="229984"/>
                      <a:pt x="1593275" y="218640"/>
                    </a:cubicBezTo>
                    <a:cubicBezTo>
                      <a:pt x="1597895" y="213678"/>
                      <a:pt x="1599752" y="206724"/>
                      <a:pt x="1598152" y="200133"/>
                    </a:cubicBezTo>
                    <a:cubicBezTo>
                      <a:pt x="1595028" y="187255"/>
                      <a:pt x="1588637" y="169996"/>
                      <a:pt x="1575759" y="172120"/>
                    </a:cubicBezTo>
                    <a:cubicBezTo>
                      <a:pt x="1560300" y="174663"/>
                      <a:pt x="1584208" y="132763"/>
                      <a:pt x="1543441" y="132086"/>
                    </a:cubicBezTo>
                    <a:cubicBezTo>
                      <a:pt x="1543441" y="132086"/>
                      <a:pt x="1550232" y="92786"/>
                      <a:pt x="1511303" y="111932"/>
                    </a:cubicBezTo>
                    <a:cubicBezTo>
                      <a:pt x="1509674" y="112732"/>
                      <a:pt x="1507998" y="110922"/>
                      <a:pt x="1508922" y="109360"/>
                    </a:cubicBezTo>
                    <a:cubicBezTo>
                      <a:pt x="1516666" y="96301"/>
                      <a:pt x="1537411" y="60316"/>
                      <a:pt x="1544203" y="35122"/>
                    </a:cubicBezTo>
                    <a:cubicBezTo>
                      <a:pt x="1550403" y="12119"/>
                      <a:pt x="1519380" y="-2892"/>
                      <a:pt x="1436761" y="133039"/>
                    </a:cubicBezTo>
                    <a:cubicBezTo>
                      <a:pt x="1425769" y="151117"/>
                      <a:pt x="1387745" y="150117"/>
                      <a:pt x="1374696" y="193237"/>
                    </a:cubicBezTo>
                    <a:cubicBezTo>
                      <a:pt x="1360684" y="239567"/>
                      <a:pt x="1363713" y="349304"/>
                      <a:pt x="1360180" y="355924"/>
                    </a:cubicBezTo>
                    <a:cubicBezTo>
                      <a:pt x="1350445" y="374145"/>
                      <a:pt x="1260977" y="517239"/>
                      <a:pt x="1237974" y="556225"/>
                    </a:cubicBezTo>
                    <a:cubicBezTo>
                      <a:pt x="1235431" y="560530"/>
                      <a:pt x="1229201" y="560511"/>
                      <a:pt x="1226687" y="556197"/>
                    </a:cubicBezTo>
                    <a:lnTo>
                      <a:pt x="1149677" y="424409"/>
                    </a:lnTo>
                    <a:cubicBezTo>
                      <a:pt x="1149677" y="424409"/>
                      <a:pt x="1037282" y="234480"/>
                      <a:pt x="842972" y="178759"/>
                    </a:cubicBezTo>
                    <a:cubicBezTo>
                      <a:pt x="842972" y="178759"/>
                      <a:pt x="758200" y="174949"/>
                      <a:pt x="749818" y="165614"/>
                    </a:cubicBezTo>
                    <a:cubicBezTo>
                      <a:pt x="729415" y="142888"/>
                      <a:pt x="740931" y="100225"/>
                      <a:pt x="740931" y="100225"/>
                    </a:cubicBezTo>
                    <a:lnTo>
                      <a:pt x="738521" y="79299"/>
                    </a:lnTo>
                    <a:cubicBezTo>
                      <a:pt x="738111" y="75718"/>
                      <a:pt x="736311" y="72431"/>
                      <a:pt x="733511" y="70155"/>
                    </a:cubicBezTo>
                    <a:lnTo>
                      <a:pt x="692525" y="36836"/>
                    </a:lnTo>
                    <a:cubicBezTo>
                      <a:pt x="656968" y="7928"/>
                      <a:pt x="610962" y="-4826"/>
                      <a:pt x="565595" y="1651"/>
                    </a:cubicBezTo>
                    <a:lnTo>
                      <a:pt x="515864" y="8747"/>
                    </a:lnTo>
                    <a:cubicBezTo>
                      <a:pt x="513255" y="9119"/>
                      <a:pt x="511283" y="11290"/>
                      <a:pt x="511178" y="13919"/>
                    </a:cubicBezTo>
                    <a:cubicBezTo>
                      <a:pt x="510292" y="35370"/>
                      <a:pt x="503282" y="113284"/>
                      <a:pt x="463487" y="162766"/>
                    </a:cubicBezTo>
                    <a:cubicBezTo>
                      <a:pt x="463487" y="162766"/>
                      <a:pt x="315039" y="172263"/>
                      <a:pt x="202883" y="260493"/>
                    </a:cubicBezTo>
                    <a:cubicBezTo>
                      <a:pt x="138332" y="311271"/>
                      <a:pt x="92745" y="395091"/>
                      <a:pt x="52578" y="470233"/>
                    </a:cubicBezTo>
                    <a:lnTo>
                      <a:pt x="45149" y="533099"/>
                    </a:lnTo>
                    <a:cubicBezTo>
                      <a:pt x="45149" y="533099"/>
                      <a:pt x="28175" y="684232"/>
                      <a:pt x="19431" y="745125"/>
                    </a:cubicBezTo>
                    <a:cubicBezTo>
                      <a:pt x="10649" y="806285"/>
                      <a:pt x="0" y="1041733"/>
                      <a:pt x="0" y="1041733"/>
                    </a:cubicBezTo>
                    <a:lnTo>
                      <a:pt x="205264" y="1048782"/>
                    </a:lnTo>
                    <a:cubicBezTo>
                      <a:pt x="205264" y="1048782"/>
                      <a:pt x="526352" y="1114028"/>
                      <a:pt x="952691" y="1041733"/>
                    </a:cubicBezTo>
                    <a:cubicBezTo>
                      <a:pt x="952691" y="1041733"/>
                      <a:pt x="972903" y="857101"/>
                      <a:pt x="947080" y="652018"/>
                    </a:cubicBezTo>
                    <a:cubicBezTo>
                      <a:pt x="946737" y="649275"/>
                      <a:pt x="950119" y="647713"/>
                      <a:pt x="951957" y="649780"/>
                    </a:cubicBezTo>
                    <a:cubicBezTo>
                      <a:pt x="986676" y="688670"/>
                      <a:pt x="1068086" y="779853"/>
                      <a:pt x="1096804" y="803047"/>
                    </a:cubicBezTo>
                    <a:cubicBezTo>
                      <a:pt x="1133951" y="833050"/>
                      <a:pt x="1247585" y="933453"/>
                      <a:pt x="1325404" y="882771"/>
                    </a:cubicBezTo>
                    <a:cubicBezTo>
                      <a:pt x="1385573" y="843585"/>
                      <a:pt x="1403414" y="724179"/>
                      <a:pt x="1420759" y="652894"/>
                    </a:cubicBezTo>
                    <a:cubicBezTo>
                      <a:pt x="1425883" y="631873"/>
                      <a:pt x="1481471" y="394414"/>
                      <a:pt x="1481471" y="39441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2488AB8C-7754-BC74-94FD-973F5BB5E63B}"/>
                  </a:ext>
                </a:extLst>
              </p:cNvPr>
              <p:cNvSpPr/>
              <p:nvPr/>
            </p:nvSpPr>
            <p:spPr>
              <a:xfrm>
                <a:off x="4216317" y="3720976"/>
                <a:ext cx="301207" cy="535466"/>
              </a:xfrm>
              <a:custGeom>
                <a:avLst/>
                <a:gdLst>
                  <a:gd name="connsiteX0" fmla="*/ 301208 w 301207"/>
                  <a:gd name="connsiteY0" fmla="*/ 38560 h 535466"/>
                  <a:gd name="connsiteX1" fmla="*/ 188175 w 301207"/>
                  <a:gd name="connsiteY1" fmla="*/ 2165 h 535466"/>
                  <a:gd name="connsiteX2" fmla="*/ 177831 w 301207"/>
                  <a:gd name="connsiteY2" fmla="*/ 3051 h 535466"/>
                  <a:gd name="connsiteX3" fmla="*/ 208 w 301207"/>
                  <a:gd name="connsiteY3" fmla="*/ 327539 h 535466"/>
                  <a:gd name="connsiteX4" fmla="*/ 1561 w 301207"/>
                  <a:gd name="connsiteY4" fmla="*/ 333388 h 535466"/>
                  <a:gd name="connsiteX5" fmla="*/ 61016 w 301207"/>
                  <a:gd name="connsiteY5" fmla="*/ 407054 h 535466"/>
                  <a:gd name="connsiteX6" fmla="*/ 93630 w 301207"/>
                  <a:gd name="connsiteY6" fmla="*/ 462975 h 535466"/>
                  <a:gd name="connsiteX7" fmla="*/ 61664 w 301207"/>
                  <a:gd name="connsiteY7" fmla="*/ 513372 h 535466"/>
                  <a:gd name="connsiteX8" fmla="*/ 54882 w 301207"/>
                  <a:gd name="connsiteY8" fmla="*/ 518468 h 535466"/>
                  <a:gd name="connsiteX9" fmla="*/ 59054 w 301207"/>
                  <a:gd name="connsiteY9" fmla="*/ 525850 h 535466"/>
                  <a:gd name="connsiteX10" fmla="*/ 177364 w 301207"/>
                  <a:gd name="connsiteY10" fmla="*/ 498456 h 535466"/>
                  <a:gd name="connsiteX11" fmla="*/ 207710 w 301207"/>
                  <a:gd name="connsiteY11" fmla="*/ 430781 h 535466"/>
                  <a:gd name="connsiteX12" fmla="*/ 301208 w 301207"/>
                  <a:gd name="connsiteY12" fmla="*/ 38560 h 535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1207" h="535466">
                    <a:moveTo>
                      <a:pt x="301208" y="38560"/>
                    </a:moveTo>
                    <a:cubicBezTo>
                      <a:pt x="266261" y="33626"/>
                      <a:pt x="217312" y="37827"/>
                      <a:pt x="188175" y="2165"/>
                    </a:cubicBezTo>
                    <a:cubicBezTo>
                      <a:pt x="185479" y="-1035"/>
                      <a:pt x="179935" y="-645"/>
                      <a:pt x="177831" y="3051"/>
                    </a:cubicBezTo>
                    <a:cubicBezTo>
                      <a:pt x="110536" y="119075"/>
                      <a:pt x="47633" y="214192"/>
                      <a:pt x="208" y="327539"/>
                    </a:cubicBezTo>
                    <a:cubicBezTo>
                      <a:pt x="-325" y="329597"/>
                      <a:pt x="180" y="331787"/>
                      <a:pt x="1561" y="333388"/>
                    </a:cubicBezTo>
                    <a:cubicBezTo>
                      <a:pt x="23764" y="359077"/>
                      <a:pt x="43204" y="383175"/>
                      <a:pt x="61016" y="407054"/>
                    </a:cubicBezTo>
                    <a:cubicBezTo>
                      <a:pt x="74056" y="424494"/>
                      <a:pt x="88019" y="442563"/>
                      <a:pt x="93630" y="462975"/>
                    </a:cubicBezTo>
                    <a:cubicBezTo>
                      <a:pt x="100983" y="490960"/>
                      <a:pt x="91877" y="515915"/>
                      <a:pt x="61664" y="513372"/>
                    </a:cubicBezTo>
                    <a:cubicBezTo>
                      <a:pt x="58463" y="513115"/>
                      <a:pt x="55549" y="515306"/>
                      <a:pt x="54882" y="518468"/>
                    </a:cubicBezTo>
                    <a:cubicBezTo>
                      <a:pt x="54225" y="521630"/>
                      <a:pt x="56006" y="524783"/>
                      <a:pt x="59054" y="525850"/>
                    </a:cubicBezTo>
                    <a:cubicBezTo>
                      <a:pt x="99002" y="545728"/>
                      <a:pt x="148294" y="533917"/>
                      <a:pt x="177364" y="498456"/>
                    </a:cubicBezTo>
                    <a:cubicBezTo>
                      <a:pt x="194090" y="478596"/>
                      <a:pt x="200910" y="454308"/>
                      <a:pt x="207710" y="430781"/>
                    </a:cubicBezTo>
                    <a:cubicBezTo>
                      <a:pt x="241181" y="302812"/>
                      <a:pt x="274843" y="182845"/>
                      <a:pt x="301208" y="385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70ED94FA-DEA8-FDDA-A77D-C923F65736FA}"/>
                  </a:ext>
                </a:extLst>
              </p:cNvPr>
              <p:cNvSpPr/>
              <p:nvPr/>
            </p:nvSpPr>
            <p:spPr>
              <a:xfrm>
                <a:off x="4183338" y="3910235"/>
                <a:ext cx="84513" cy="135556"/>
              </a:xfrm>
              <a:custGeom>
                <a:avLst/>
                <a:gdLst>
                  <a:gd name="connsiteX0" fmla="*/ 84155 w 84513"/>
                  <a:gd name="connsiteY0" fmla="*/ 18141 h 135556"/>
                  <a:gd name="connsiteX1" fmla="*/ 66067 w 84513"/>
                  <a:gd name="connsiteY1" fmla="*/ 1549 h 135556"/>
                  <a:gd name="connsiteX2" fmla="*/ 2155 w 84513"/>
                  <a:gd name="connsiteY2" fmla="*/ 60061 h 135556"/>
                  <a:gd name="connsiteX3" fmla="*/ 26015 w 84513"/>
                  <a:gd name="connsiteY3" fmla="*/ 135556 h 135556"/>
                  <a:gd name="connsiteX4" fmla="*/ 31130 w 84513"/>
                  <a:gd name="connsiteY4" fmla="*/ 131394 h 135556"/>
                  <a:gd name="connsiteX5" fmla="*/ 73878 w 84513"/>
                  <a:gd name="connsiteY5" fmla="*/ 43135 h 135556"/>
                  <a:gd name="connsiteX6" fmla="*/ 84155 w 84513"/>
                  <a:gd name="connsiteY6" fmla="*/ 18141 h 135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513" h="135556">
                    <a:moveTo>
                      <a:pt x="84155" y="18141"/>
                    </a:moveTo>
                    <a:cubicBezTo>
                      <a:pt x="79603" y="12141"/>
                      <a:pt x="76278" y="-5242"/>
                      <a:pt x="66067" y="1549"/>
                    </a:cubicBezTo>
                    <a:cubicBezTo>
                      <a:pt x="42798" y="17818"/>
                      <a:pt x="10861" y="30086"/>
                      <a:pt x="2155" y="60061"/>
                    </a:cubicBezTo>
                    <a:cubicBezTo>
                      <a:pt x="-4427" y="75501"/>
                      <a:pt x="4222" y="127441"/>
                      <a:pt x="26015" y="135556"/>
                    </a:cubicBezTo>
                    <a:cubicBezTo>
                      <a:pt x="28358" y="135213"/>
                      <a:pt x="30320" y="133613"/>
                      <a:pt x="31130" y="131394"/>
                    </a:cubicBezTo>
                    <a:cubicBezTo>
                      <a:pt x="42293" y="100685"/>
                      <a:pt x="58352" y="71434"/>
                      <a:pt x="73878" y="43135"/>
                    </a:cubicBezTo>
                    <a:cubicBezTo>
                      <a:pt x="76774" y="35001"/>
                      <a:pt x="86489" y="26981"/>
                      <a:pt x="84155" y="18141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91FCAB27-988B-0A65-7582-56B3A0E56DE2}"/>
                  </a:ext>
                </a:extLst>
              </p:cNvPr>
              <p:cNvSpPr/>
              <p:nvPr/>
            </p:nvSpPr>
            <p:spPr>
              <a:xfrm>
                <a:off x="4061449" y="3852491"/>
                <a:ext cx="251153" cy="383787"/>
              </a:xfrm>
              <a:custGeom>
                <a:avLst/>
                <a:gdLst>
                  <a:gd name="connsiteX0" fmla="*/ 250269 w 251153"/>
                  <a:gd name="connsiteY0" fmla="*/ 339204 h 383787"/>
                  <a:gd name="connsiteX1" fmla="*/ 175031 w 251153"/>
                  <a:gd name="connsiteY1" fmla="*/ 223876 h 383787"/>
                  <a:gd name="connsiteX2" fmla="*/ 122549 w 251153"/>
                  <a:gd name="connsiteY2" fmla="*/ 125025 h 383787"/>
                  <a:gd name="connsiteX3" fmla="*/ 190681 w 251153"/>
                  <a:gd name="connsiteY3" fmla="*/ 58245 h 383787"/>
                  <a:gd name="connsiteX4" fmla="*/ 195377 w 251153"/>
                  <a:gd name="connsiteY4" fmla="*/ 48730 h 383787"/>
                  <a:gd name="connsiteX5" fmla="*/ 168754 w 251153"/>
                  <a:gd name="connsiteY5" fmla="*/ 2962 h 383787"/>
                  <a:gd name="connsiteX6" fmla="*/ 164668 w 251153"/>
                  <a:gd name="connsiteY6" fmla="*/ 0 h 383787"/>
                  <a:gd name="connsiteX7" fmla="*/ 0 w 251153"/>
                  <a:gd name="connsiteY7" fmla="*/ 230438 h 383787"/>
                  <a:gd name="connsiteX8" fmla="*/ 185633 w 251153"/>
                  <a:gd name="connsiteY8" fmla="*/ 383257 h 383787"/>
                  <a:gd name="connsiteX9" fmla="*/ 194453 w 251153"/>
                  <a:gd name="connsiteY9" fmla="*/ 379019 h 383787"/>
                  <a:gd name="connsiteX10" fmla="*/ 207502 w 251153"/>
                  <a:gd name="connsiteY10" fmla="*/ 379867 h 383787"/>
                  <a:gd name="connsiteX11" fmla="*/ 250269 w 251153"/>
                  <a:gd name="connsiteY11" fmla="*/ 339204 h 383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1153" h="383787">
                    <a:moveTo>
                      <a:pt x="250269" y="339204"/>
                    </a:moveTo>
                    <a:cubicBezTo>
                      <a:pt x="239620" y="294389"/>
                      <a:pt x="201901" y="259966"/>
                      <a:pt x="175031" y="223876"/>
                    </a:cubicBezTo>
                    <a:cubicBezTo>
                      <a:pt x="151743" y="195605"/>
                      <a:pt x="115938" y="160677"/>
                      <a:pt x="122549" y="125025"/>
                    </a:cubicBezTo>
                    <a:cubicBezTo>
                      <a:pt x="124377" y="94964"/>
                      <a:pt x="159582" y="63751"/>
                      <a:pt x="190681" y="58245"/>
                    </a:cubicBezTo>
                    <a:cubicBezTo>
                      <a:pt x="195034" y="57769"/>
                      <a:pt x="197644" y="52473"/>
                      <a:pt x="195377" y="48730"/>
                    </a:cubicBezTo>
                    <a:cubicBezTo>
                      <a:pt x="187023" y="33899"/>
                      <a:pt x="178070" y="18498"/>
                      <a:pt x="168754" y="2962"/>
                    </a:cubicBezTo>
                    <a:cubicBezTo>
                      <a:pt x="167850" y="1457"/>
                      <a:pt x="166373" y="391"/>
                      <a:pt x="164668" y="0"/>
                    </a:cubicBezTo>
                    <a:cubicBezTo>
                      <a:pt x="77038" y="34119"/>
                      <a:pt x="1591" y="146018"/>
                      <a:pt x="0" y="230438"/>
                    </a:cubicBezTo>
                    <a:cubicBezTo>
                      <a:pt x="52435" y="288522"/>
                      <a:pt x="114500" y="354587"/>
                      <a:pt x="185633" y="383257"/>
                    </a:cubicBezTo>
                    <a:cubicBezTo>
                      <a:pt x="189090" y="384839"/>
                      <a:pt x="193510" y="382724"/>
                      <a:pt x="194453" y="379019"/>
                    </a:cubicBezTo>
                    <a:cubicBezTo>
                      <a:pt x="196491" y="378228"/>
                      <a:pt x="203349" y="379247"/>
                      <a:pt x="207502" y="379867"/>
                    </a:cubicBezTo>
                    <a:cubicBezTo>
                      <a:pt x="240725" y="387839"/>
                      <a:pt x="255003" y="367817"/>
                      <a:pt x="250269" y="3392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1ED92D21-99DA-8B3D-1AE2-B00EE35A6896}"/>
                  </a:ext>
                </a:extLst>
              </p:cNvPr>
              <p:cNvSpPr/>
              <p:nvPr/>
            </p:nvSpPr>
            <p:spPr>
              <a:xfrm>
                <a:off x="4398928" y="3380546"/>
                <a:ext cx="240432" cy="378469"/>
              </a:xfrm>
              <a:custGeom>
                <a:avLst/>
                <a:gdLst>
                  <a:gd name="connsiteX0" fmla="*/ 239517 w 240432"/>
                  <a:gd name="connsiteY0" fmla="*/ 173869 h 378469"/>
                  <a:gd name="connsiteX1" fmla="*/ 214390 w 240432"/>
                  <a:gd name="connsiteY1" fmla="*/ 153143 h 378469"/>
                  <a:gd name="connsiteX2" fmla="*/ 209875 w 240432"/>
                  <a:gd name="connsiteY2" fmla="*/ 148990 h 378469"/>
                  <a:gd name="connsiteX3" fmla="*/ 200198 w 240432"/>
                  <a:gd name="connsiteY3" fmla="*/ 117567 h 378469"/>
                  <a:gd name="connsiteX4" fmla="*/ 188101 w 240432"/>
                  <a:gd name="connsiteY4" fmla="*/ 112890 h 378469"/>
                  <a:gd name="connsiteX5" fmla="*/ 184291 w 240432"/>
                  <a:gd name="connsiteY5" fmla="*/ 109080 h 378469"/>
                  <a:gd name="connsiteX6" fmla="*/ 149039 w 240432"/>
                  <a:gd name="connsiteY6" fmla="*/ 92650 h 378469"/>
                  <a:gd name="connsiteX7" fmla="*/ 178529 w 240432"/>
                  <a:gd name="connsiteY7" fmla="*/ 0 h 378469"/>
                  <a:gd name="connsiteX8" fmla="*/ 113644 w 240432"/>
                  <a:gd name="connsiteY8" fmla="*/ 61103 h 378469"/>
                  <a:gd name="connsiteX9" fmla="*/ 94013 w 240432"/>
                  <a:gd name="connsiteY9" fmla="*/ 86763 h 378469"/>
                  <a:gd name="connsiteX10" fmla="*/ 68782 w 240432"/>
                  <a:gd name="connsiteY10" fmla="*/ 125006 h 378469"/>
                  <a:gd name="connsiteX11" fmla="*/ 30748 w 240432"/>
                  <a:gd name="connsiteY11" fmla="*/ 152876 h 378469"/>
                  <a:gd name="connsiteX12" fmla="*/ 7945 w 240432"/>
                  <a:gd name="connsiteY12" fmla="*/ 268538 h 378469"/>
                  <a:gd name="connsiteX13" fmla="*/ 964 w 240432"/>
                  <a:gd name="connsiteY13" fmla="*/ 333375 h 378469"/>
                  <a:gd name="connsiteX14" fmla="*/ 2202 w 240432"/>
                  <a:gd name="connsiteY14" fmla="*/ 341595 h 378469"/>
                  <a:gd name="connsiteX15" fmla="*/ 73706 w 240432"/>
                  <a:gd name="connsiteY15" fmla="*/ 377790 h 378469"/>
                  <a:gd name="connsiteX16" fmla="*/ 126036 w 240432"/>
                  <a:gd name="connsiteY16" fmla="*/ 369113 h 378469"/>
                  <a:gd name="connsiteX17" fmla="*/ 148334 w 240432"/>
                  <a:gd name="connsiteY17" fmla="*/ 343614 h 378469"/>
                  <a:gd name="connsiteX18" fmla="*/ 201693 w 240432"/>
                  <a:gd name="connsiteY18" fmla="*/ 246440 h 378469"/>
                  <a:gd name="connsiteX19" fmla="*/ 228240 w 240432"/>
                  <a:gd name="connsiteY19" fmla="*/ 202378 h 378469"/>
                  <a:gd name="connsiteX20" fmla="*/ 239517 w 240432"/>
                  <a:gd name="connsiteY20" fmla="*/ 173869 h 378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0432" h="378469">
                    <a:moveTo>
                      <a:pt x="239517" y="173869"/>
                    </a:moveTo>
                    <a:cubicBezTo>
                      <a:pt x="234393" y="156124"/>
                      <a:pt x="223725" y="151219"/>
                      <a:pt x="214390" y="153143"/>
                    </a:cubicBezTo>
                    <a:cubicBezTo>
                      <a:pt x="211819" y="153667"/>
                      <a:pt x="209456" y="151581"/>
                      <a:pt x="209875" y="148990"/>
                    </a:cubicBezTo>
                    <a:cubicBezTo>
                      <a:pt x="211790" y="137274"/>
                      <a:pt x="209971" y="125349"/>
                      <a:pt x="200198" y="117567"/>
                    </a:cubicBezTo>
                    <a:cubicBezTo>
                      <a:pt x="196798" y="115367"/>
                      <a:pt x="192749" y="112385"/>
                      <a:pt x="188101" y="112890"/>
                    </a:cubicBezTo>
                    <a:cubicBezTo>
                      <a:pt x="185863" y="113138"/>
                      <a:pt x="183986" y="111309"/>
                      <a:pt x="184291" y="109080"/>
                    </a:cubicBezTo>
                    <a:cubicBezTo>
                      <a:pt x="187206" y="87982"/>
                      <a:pt x="163660" y="83706"/>
                      <a:pt x="149039" y="92650"/>
                    </a:cubicBezTo>
                    <a:cubicBezTo>
                      <a:pt x="159364" y="75914"/>
                      <a:pt x="201903" y="5039"/>
                      <a:pt x="178529" y="0"/>
                    </a:cubicBezTo>
                    <a:cubicBezTo>
                      <a:pt x="149954" y="2353"/>
                      <a:pt x="127351" y="38148"/>
                      <a:pt x="113644" y="61103"/>
                    </a:cubicBezTo>
                    <a:cubicBezTo>
                      <a:pt x="105224" y="67275"/>
                      <a:pt x="101071" y="78819"/>
                      <a:pt x="94013" y="86763"/>
                    </a:cubicBezTo>
                    <a:cubicBezTo>
                      <a:pt x="84784" y="99498"/>
                      <a:pt x="77373" y="107242"/>
                      <a:pt x="68782" y="125006"/>
                    </a:cubicBezTo>
                    <a:cubicBezTo>
                      <a:pt x="53589" y="131778"/>
                      <a:pt x="40673" y="136588"/>
                      <a:pt x="30748" y="152876"/>
                    </a:cubicBezTo>
                    <a:cubicBezTo>
                      <a:pt x="10003" y="166430"/>
                      <a:pt x="11565" y="242030"/>
                      <a:pt x="7945" y="268538"/>
                    </a:cubicBezTo>
                    <a:cubicBezTo>
                      <a:pt x="6250" y="289874"/>
                      <a:pt x="5736" y="312429"/>
                      <a:pt x="964" y="333375"/>
                    </a:cubicBezTo>
                    <a:cubicBezTo>
                      <a:pt x="-694" y="336052"/>
                      <a:pt x="-170" y="339528"/>
                      <a:pt x="2202" y="341595"/>
                    </a:cubicBezTo>
                    <a:cubicBezTo>
                      <a:pt x="13098" y="352482"/>
                      <a:pt x="55418" y="375504"/>
                      <a:pt x="73706" y="377790"/>
                    </a:cubicBezTo>
                    <a:cubicBezTo>
                      <a:pt x="92613" y="380152"/>
                      <a:pt x="124008" y="376142"/>
                      <a:pt x="126036" y="369113"/>
                    </a:cubicBezTo>
                    <a:cubicBezTo>
                      <a:pt x="128589" y="359550"/>
                      <a:pt x="141696" y="351853"/>
                      <a:pt x="148334" y="343614"/>
                    </a:cubicBezTo>
                    <a:cubicBezTo>
                      <a:pt x="169709" y="319545"/>
                      <a:pt x="186673" y="288655"/>
                      <a:pt x="201693" y="246440"/>
                    </a:cubicBezTo>
                    <a:cubicBezTo>
                      <a:pt x="202408" y="239049"/>
                      <a:pt x="225792" y="202025"/>
                      <a:pt x="228240" y="202378"/>
                    </a:cubicBezTo>
                    <a:cubicBezTo>
                      <a:pt x="239489" y="199120"/>
                      <a:pt x="242098" y="183718"/>
                      <a:pt x="239517" y="173869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FBD96D60-5475-0FF7-AEF6-E74FE4F50410}"/>
                  </a:ext>
                </a:extLst>
              </p:cNvPr>
              <p:cNvSpPr/>
              <p:nvPr/>
            </p:nvSpPr>
            <p:spPr>
              <a:xfrm>
                <a:off x="3420588" y="3524773"/>
                <a:ext cx="497087" cy="227663"/>
              </a:xfrm>
              <a:custGeom>
                <a:avLst/>
                <a:gdLst>
                  <a:gd name="connsiteX0" fmla="*/ 70590 w 497087"/>
                  <a:gd name="connsiteY0" fmla="*/ 0 h 227663"/>
                  <a:gd name="connsiteX1" fmla="*/ 83163 w 497087"/>
                  <a:gd name="connsiteY1" fmla="*/ 7620 h 227663"/>
                  <a:gd name="connsiteX2" fmla="*/ 136122 w 497087"/>
                  <a:gd name="connsiteY2" fmla="*/ 68199 h 227663"/>
                  <a:gd name="connsiteX3" fmla="*/ 208893 w 497087"/>
                  <a:gd name="connsiteY3" fmla="*/ 118110 h 227663"/>
                  <a:gd name="connsiteX4" fmla="*/ 323574 w 497087"/>
                  <a:gd name="connsiteY4" fmla="*/ 123444 h 227663"/>
                  <a:gd name="connsiteX5" fmla="*/ 386820 w 497087"/>
                  <a:gd name="connsiteY5" fmla="*/ 57531 h 227663"/>
                  <a:gd name="connsiteX6" fmla="*/ 388344 w 497087"/>
                  <a:gd name="connsiteY6" fmla="*/ 11049 h 227663"/>
                  <a:gd name="connsiteX7" fmla="*/ 444351 w 497087"/>
                  <a:gd name="connsiteY7" fmla="*/ 12192 h 227663"/>
                  <a:gd name="connsiteX8" fmla="*/ 484737 w 497087"/>
                  <a:gd name="connsiteY8" fmla="*/ 177546 h 227663"/>
                  <a:gd name="connsiteX9" fmla="*/ 341862 w 497087"/>
                  <a:gd name="connsiteY9" fmla="*/ 208026 h 227663"/>
                  <a:gd name="connsiteX10" fmla="*/ 285474 w 497087"/>
                  <a:gd name="connsiteY10" fmla="*/ 164211 h 227663"/>
                  <a:gd name="connsiteX11" fmla="*/ 207750 w 497087"/>
                  <a:gd name="connsiteY11" fmla="*/ 215265 h 227663"/>
                  <a:gd name="connsiteX12" fmla="*/ 48492 w 497087"/>
                  <a:gd name="connsiteY12" fmla="*/ 200025 h 227663"/>
                  <a:gd name="connsiteX13" fmla="*/ 6963 w 497087"/>
                  <a:gd name="connsiteY13" fmla="*/ 13716 h 227663"/>
                  <a:gd name="connsiteX14" fmla="*/ 70590 w 497087"/>
                  <a:gd name="connsiteY14" fmla="*/ 0 h 227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7087" h="227663">
                    <a:moveTo>
                      <a:pt x="70590" y="0"/>
                    </a:moveTo>
                    <a:cubicBezTo>
                      <a:pt x="80496" y="0"/>
                      <a:pt x="80496" y="2286"/>
                      <a:pt x="83163" y="7620"/>
                    </a:cubicBezTo>
                    <a:cubicBezTo>
                      <a:pt x="85830" y="12954"/>
                      <a:pt x="123930" y="59817"/>
                      <a:pt x="136122" y="68199"/>
                    </a:cubicBezTo>
                    <a:cubicBezTo>
                      <a:pt x="148314" y="76581"/>
                      <a:pt x="175365" y="105537"/>
                      <a:pt x="208893" y="118110"/>
                    </a:cubicBezTo>
                    <a:cubicBezTo>
                      <a:pt x="241164" y="130216"/>
                      <a:pt x="286617" y="144780"/>
                      <a:pt x="323574" y="123444"/>
                    </a:cubicBezTo>
                    <a:cubicBezTo>
                      <a:pt x="360531" y="102108"/>
                      <a:pt x="378819" y="84201"/>
                      <a:pt x="386820" y="57531"/>
                    </a:cubicBezTo>
                    <a:cubicBezTo>
                      <a:pt x="394926" y="30518"/>
                      <a:pt x="386439" y="14859"/>
                      <a:pt x="388344" y="11049"/>
                    </a:cubicBezTo>
                    <a:cubicBezTo>
                      <a:pt x="390249" y="7239"/>
                      <a:pt x="429873" y="4953"/>
                      <a:pt x="444351" y="12192"/>
                    </a:cubicBezTo>
                    <a:cubicBezTo>
                      <a:pt x="458829" y="19431"/>
                      <a:pt x="523856" y="113538"/>
                      <a:pt x="484737" y="177546"/>
                    </a:cubicBezTo>
                    <a:cubicBezTo>
                      <a:pt x="447018" y="239268"/>
                      <a:pt x="360531" y="217170"/>
                      <a:pt x="341862" y="208026"/>
                    </a:cubicBezTo>
                    <a:cubicBezTo>
                      <a:pt x="323193" y="198882"/>
                      <a:pt x="300714" y="163068"/>
                      <a:pt x="285474" y="164211"/>
                    </a:cubicBezTo>
                    <a:cubicBezTo>
                      <a:pt x="270234" y="165354"/>
                      <a:pt x="240516" y="205359"/>
                      <a:pt x="207750" y="215265"/>
                    </a:cubicBezTo>
                    <a:cubicBezTo>
                      <a:pt x="174984" y="225171"/>
                      <a:pt x="79353" y="243459"/>
                      <a:pt x="48492" y="200025"/>
                    </a:cubicBezTo>
                    <a:cubicBezTo>
                      <a:pt x="-13144" y="113281"/>
                      <a:pt x="-1800" y="19431"/>
                      <a:pt x="6963" y="13716"/>
                    </a:cubicBezTo>
                    <a:cubicBezTo>
                      <a:pt x="15726" y="8001"/>
                      <a:pt x="65637" y="0"/>
                      <a:pt x="705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03" name="Graphic 162" descr="Woman with a prosthetic arm">
                <a:extLst>
                  <a:ext uri="{FF2B5EF4-FFF2-40B4-BE49-F238E27FC236}">
                    <a16:creationId xmlns:a16="http://schemas.microsoft.com/office/drawing/2014/main" id="{17074D0A-10D0-FAE8-3D66-0DCC581A42C9}"/>
                  </a:ext>
                </a:extLst>
              </p:cNvPr>
              <p:cNvGrpSpPr/>
              <p:nvPr/>
            </p:nvGrpSpPr>
            <p:grpSpPr>
              <a:xfrm>
                <a:off x="3032927" y="3375410"/>
                <a:ext cx="1613970" cy="1071609"/>
                <a:chOff x="3032927" y="3375410"/>
                <a:chExt cx="1613970" cy="1071609"/>
              </a:xfrm>
            </p:grpSpPr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870C9CD2-7C68-BC17-7528-F8489FEDF198}"/>
                    </a:ext>
                  </a:extLst>
                </p:cNvPr>
                <p:cNvSpPr/>
                <p:nvPr/>
              </p:nvSpPr>
              <p:spPr>
                <a:xfrm>
                  <a:off x="4222963" y="4156095"/>
                  <a:ext cx="42077" cy="39528"/>
                </a:xfrm>
                <a:custGeom>
                  <a:avLst/>
                  <a:gdLst>
                    <a:gd name="connsiteX0" fmla="*/ 40702 w 42077"/>
                    <a:gd name="connsiteY0" fmla="*/ 32913 h 39528"/>
                    <a:gd name="connsiteX1" fmla="*/ 1868 w 42077"/>
                    <a:gd name="connsiteY1" fmla="*/ 7367 h 39528"/>
                    <a:gd name="connsiteX2" fmla="*/ 982 w 42077"/>
                    <a:gd name="connsiteY2" fmla="*/ 14454 h 39528"/>
                    <a:gd name="connsiteX3" fmla="*/ 20042 w 42077"/>
                    <a:gd name="connsiteY3" fmla="*/ 36781 h 39528"/>
                    <a:gd name="connsiteX4" fmla="*/ 40702 w 42077"/>
                    <a:gd name="connsiteY4" fmla="*/ 32913 h 39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77" h="39528">
                      <a:moveTo>
                        <a:pt x="40702" y="32913"/>
                      </a:moveTo>
                      <a:cubicBezTo>
                        <a:pt x="50493" y="18045"/>
                        <a:pt x="4926" y="-14569"/>
                        <a:pt x="1868" y="7367"/>
                      </a:cubicBezTo>
                      <a:cubicBezTo>
                        <a:pt x="20" y="8996"/>
                        <a:pt x="-780" y="11625"/>
                        <a:pt x="982" y="14454"/>
                      </a:cubicBezTo>
                      <a:cubicBezTo>
                        <a:pt x="5907" y="22350"/>
                        <a:pt x="12069" y="31637"/>
                        <a:pt x="20042" y="36781"/>
                      </a:cubicBezTo>
                      <a:cubicBezTo>
                        <a:pt x="26690" y="41067"/>
                        <a:pt x="36682" y="40743"/>
                        <a:pt x="40702" y="329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9F7F426B-A8A3-6729-7C06-4485F14461A4}"/>
                    </a:ext>
                  </a:extLst>
                </p:cNvPr>
                <p:cNvSpPr/>
                <p:nvPr/>
              </p:nvSpPr>
              <p:spPr>
                <a:xfrm>
                  <a:off x="3032927" y="3375410"/>
                  <a:ext cx="1613970" cy="1071609"/>
                </a:xfrm>
                <a:custGeom>
                  <a:avLst/>
                  <a:gdLst>
                    <a:gd name="connsiteX0" fmla="*/ 1613643 w 1613970"/>
                    <a:gd name="connsiteY0" fmla="*/ 183215 h 1071609"/>
                    <a:gd name="connsiteX1" fmla="*/ 1582258 w 1613970"/>
                    <a:gd name="connsiteY1" fmla="*/ 152145 h 1071609"/>
                    <a:gd name="connsiteX2" fmla="*/ 1555769 w 1613970"/>
                    <a:gd name="connsiteY2" fmla="*/ 110492 h 1071609"/>
                    <a:gd name="connsiteX3" fmla="*/ 1525737 w 1613970"/>
                    <a:gd name="connsiteY3" fmla="*/ 89270 h 1071609"/>
                    <a:gd name="connsiteX4" fmla="*/ 1542053 w 1613970"/>
                    <a:gd name="connsiteY4" fmla="*/ 57600 h 1071609"/>
                    <a:gd name="connsiteX5" fmla="*/ 1554579 w 1613970"/>
                    <a:gd name="connsiteY5" fmla="*/ 9679 h 1071609"/>
                    <a:gd name="connsiteX6" fmla="*/ 1517279 w 1613970"/>
                    <a:gd name="connsiteY6" fmla="*/ 9994 h 1071609"/>
                    <a:gd name="connsiteX7" fmla="*/ 1475616 w 1613970"/>
                    <a:gd name="connsiteY7" fmla="*/ 58752 h 1071609"/>
                    <a:gd name="connsiteX8" fmla="*/ 1475007 w 1613970"/>
                    <a:gd name="connsiteY8" fmla="*/ 59648 h 1071609"/>
                    <a:gd name="connsiteX9" fmla="*/ 1429249 w 1613970"/>
                    <a:gd name="connsiteY9" fmla="*/ 120350 h 1071609"/>
                    <a:gd name="connsiteX10" fmla="*/ 1369946 w 1613970"/>
                    <a:gd name="connsiteY10" fmla="*/ 195979 h 1071609"/>
                    <a:gd name="connsiteX11" fmla="*/ 1360126 w 1613970"/>
                    <a:gd name="connsiteY11" fmla="*/ 334891 h 1071609"/>
                    <a:gd name="connsiteX12" fmla="*/ 1236672 w 1613970"/>
                    <a:gd name="connsiteY12" fmla="*/ 541193 h 1071609"/>
                    <a:gd name="connsiteX13" fmla="*/ 857711 w 1613970"/>
                    <a:gd name="connsiteY13" fmla="*/ 157441 h 1071609"/>
                    <a:gd name="connsiteX14" fmla="*/ 759022 w 1613970"/>
                    <a:gd name="connsiteY14" fmla="*/ 147125 h 1071609"/>
                    <a:gd name="connsiteX15" fmla="*/ 745877 w 1613970"/>
                    <a:gd name="connsiteY15" fmla="*/ 77126 h 1071609"/>
                    <a:gd name="connsiteX16" fmla="*/ 743249 w 1613970"/>
                    <a:gd name="connsiteY16" fmla="*/ 76040 h 1071609"/>
                    <a:gd name="connsiteX17" fmla="*/ 742325 w 1613970"/>
                    <a:gd name="connsiteY17" fmla="*/ 151745 h 1071609"/>
                    <a:gd name="connsiteX18" fmla="*/ 747544 w 1613970"/>
                    <a:gd name="connsiteY18" fmla="*/ 163003 h 1071609"/>
                    <a:gd name="connsiteX19" fmla="*/ 769814 w 1613970"/>
                    <a:gd name="connsiteY19" fmla="*/ 191188 h 1071609"/>
                    <a:gd name="connsiteX20" fmla="*/ 672954 w 1613970"/>
                    <a:gd name="connsiteY20" fmla="*/ 274436 h 1071609"/>
                    <a:gd name="connsiteX21" fmla="*/ 665458 w 1613970"/>
                    <a:gd name="connsiteY21" fmla="*/ 274770 h 1071609"/>
                    <a:gd name="connsiteX22" fmla="*/ 501761 w 1613970"/>
                    <a:gd name="connsiteY22" fmla="*/ 184577 h 1071609"/>
                    <a:gd name="connsiteX23" fmla="*/ 474139 w 1613970"/>
                    <a:gd name="connsiteY23" fmla="*/ 156669 h 1071609"/>
                    <a:gd name="connsiteX24" fmla="*/ 520764 w 1613970"/>
                    <a:gd name="connsiteY24" fmla="*/ 16404 h 1071609"/>
                    <a:gd name="connsiteX25" fmla="*/ 503619 w 1613970"/>
                    <a:gd name="connsiteY25" fmla="*/ 16404 h 1071609"/>
                    <a:gd name="connsiteX26" fmla="*/ 462594 w 1613970"/>
                    <a:gd name="connsiteY26" fmla="*/ 146877 h 1071609"/>
                    <a:gd name="connsiteX27" fmla="*/ 391090 w 1613970"/>
                    <a:gd name="connsiteY27" fmla="*/ 154536 h 1071609"/>
                    <a:gd name="connsiteX28" fmla="*/ 126657 w 1613970"/>
                    <a:gd name="connsiteY28" fmla="*/ 286314 h 1071609"/>
                    <a:gd name="connsiteX29" fmla="*/ 27130 w 1613970"/>
                    <a:gd name="connsiteY29" fmla="*/ 503332 h 1071609"/>
                    <a:gd name="connsiteX30" fmla="*/ 41523 w 1613970"/>
                    <a:gd name="connsiteY30" fmla="*/ 530411 h 1071609"/>
                    <a:gd name="connsiteX31" fmla="*/ 2232 w 1613970"/>
                    <a:gd name="connsiteY31" fmla="*/ 923298 h 1071609"/>
                    <a:gd name="connsiteX32" fmla="*/ 746 w 1613970"/>
                    <a:gd name="connsiteY32" fmla="*/ 1028845 h 1071609"/>
                    <a:gd name="connsiteX33" fmla="*/ 6509 w 1613970"/>
                    <a:gd name="connsiteY33" fmla="*/ 1028845 h 1071609"/>
                    <a:gd name="connsiteX34" fmla="*/ 54639 w 1613970"/>
                    <a:gd name="connsiteY34" fmla="*/ 541079 h 1071609"/>
                    <a:gd name="connsiteX35" fmla="*/ 244710 w 1613970"/>
                    <a:gd name="connsiteY35" fmla="*/ 629509 h 1071609"/>
                    <a:gd name="connsiteX36" fmla="*/ 214706 w 1613970"/>
                    <a:gd name="connsiteY36" fmla="*/ 1036703 h 1071609"/>
                    <a:gd name="connsiteX37" fmla="*/ 954246 w 1613970"/>
                    <a:gd name="connsiteY37" fmla="*/ 1040046 h 1071609"/>
                    <a:gd name="connsiteX38" fmla="*/ 966600 w 1613970"/>
                    <a:gd name="connsiteY38" fmla="*/ 1038284 h 1071609"/>
                    <a:gd name="connsiteX39" fmla="*/ 969239 w 1613970"/>
                    <a:gd name="connsiteY39" fmla="*/ 980791 h 1071609"/>
                    <a:gd name="connsiteX40" fmla="*/ 954275 w 1613970"/>
                    <a:gd name="connsiteY40" fmla="*/ 639730 h 1071609"/>
                    <a:gd name="connsiteX41" fmla="*/ 1039571 w 1613970"/>
                    <a:gd name="connsiteY41" fmla="*/ 731008 h 1071609"/>
                    <a:gd name="connsiteX42" fmla="*/ 1171350 w 1613970"/>
                    <a:gd name="connsiteY42" fmla="*/ 847641 h 1071609"/>
                    <a:gd name="connsiteX43" fmla="*/ 1273734 w 1613970"/>
                    <a:gd name="connsiteY43" fmla="*/ 887875 h 1071609"/>
                    <a:gd name="connsiteX44" fmla="*/ 1348791 w 1613970"/>
                    <a:gd name="connsiteY44" fmla="*/ 864815 h 1071609"/>
                    <a:gd name="connsiteX45" fmla="*/ 1408303 w 1613970"/>
                    <a:gd name="connsiteY45" fmla="*/ 738618 h 1071609"/>
                    <a:gd name="connsiteX46" fmla="*/ 1494990 w 1613970"/>
                    <a:gd name="connsiteY46" fmla="*/ 381497 h 1071609"/>
                    <a:gd name="connsiteX47" fmla="*/ 1493799 w 1613970"/>
                    <a:gd name="connsiteY47" fmla="*/ 375411 h 1071609"/>
                    <a:gd name="connsiteX48" fmla="*/ 1514450 w 1613970"/>
                    <a:gd name="connsiteY48" fmla="*/ 357466 h 1071609"/>
                    <a:gd name="connsiteX49" fmla="*/ 1534157 w 1613970"/>
                    <a:gd name="connsiteY49" fmla="*/ 332758 h 1071609"/>
                    <a:gd name="connsiteX50" fmla="*/ 1565913 w 1613970"/>
                    <a:gd name="connsiteY50" fmla="*/ 274598 h 1071609"/>
                    <a:gd name="connsiteX51" fmla="*/ 1577581 w 1613970"/>
                    <a:gd name="connsiteY51" fmla="*/ 246318 h 1071609"/>
                    <a:gd name="connsiteX52" fmla="*/ 1613643 w 1613970"/>
                    <a:gd name="connsiteY52" fmla="*/ 183215 h 1071609"/>
                    <a:gd name="connsiteX53" fmla="*/ 1597593 w 1613970"/>
                    <a:gd name="connsiteY53" fmla="*/ 180615 h 1071609"/>
                    <a:gd name="connsiteX54" fmla="*/ 1592536 w 1613970"/>
                    <a:gd name="connsiteY54" fmla="*/ 201075 h 1071609"/>
                    <a:gd name="connsiteX55" fmla="*/ 1573962 w 1613970"/>
                    <a:gd name="connsiteY55" fmla="*/ 177329 h 1071609"/>
                    <a:gd name="connsiteX56" fmla="*/ 1580534 w 1613970"/>
                    <a:gd name="connsiteY56" fmla="*/ 162070 h 1071609"/>
                    <a:gd name="connsiteX57" fmla="*/ 1597593 w 1613970"/>
                    <a:gd name="connsiteY57" fmla="*/ 180615 h 1071609"/>
                    <a:gd name="connsiteX58" fmla="*/ 1436221 w 1613970"/>
                    <a:gd name="connsiteY58" fmla="*/ 372191 h 1071609"/>
                    <a:gd name="connsiteX59" fmla="*/ 1370746 w 1613970"/>
                    <a:gd name="connsiteY59" fmla="*/ 341892 h 1071609"/>
                    <a:gd name="connsiteX60" fmla="*/ 1372470 w 1613970"/>
                    <a:gd name="connsiteY60" fmla="*/ 336558 h 1071609"/>
                    <a:gd name="connsiteX61" fmla="*/ 1381509 w 1613970"/>
                    <a:gd name="connsiteY61" fmla="*/ 237070 h 1071609"/>
                    <a:gd name="connsiteX62" fmla="*/ 1439059 w 1613970"/>
                    <a:gd name="connsiteY62" fmla="*/ 207085 h 1071609"/>
                    <a:gd name="connsiteX63" fmla="*/ 1448108 w 1613970"/>
                    <a:gd name="connsiteY63" fmla="*/ 188568 h 1071609"/>
                    <a:gd name="connsiteX64" fmla="*/ 1448613 w 1613970"/>
                    <a:gd name="connsiteY64" fmla="*/ 188511 h 1071609"/>
                    <a:gd name="connsiteX65" fmla="*/ 1436221 w 1613970"/>
                    <a:gd name="connsiteY65" fmla="*/ 372191 h 1071609"/>
                    <a:gd name="connsiteX66" fmla="*/ 1442250 w 1613970"/>
                    <a:gd name="connsiteY66" fmla="*/ 133409 h 1071609"/>
                    <a:gd name="connsiteX67" fmla="*/ 1486475 w 1613970"/>
                    <a:gd name="connsiteY67" fmla="*/ 114712 h 1071609"/>
                    <a:gd name="connsiteX68" fmla="*/ 1487542 w 1613970"/>
                    <a:gd name="connsiteY68" fmla="*/ 115340 h 1071609"/>
                    <a:gd name="connsiteX69" fmla="*/ 1485351 w 1613970"/>
                    <a:gd name="connsiteY69" fmla="*/ 127847 h 1071609"/>
                    <a:gd name="connsiteX70" fmla="*/ 1484751 w 1613970"/>
                    <a:gd name="connsiteY70" fmla="*/ 129609 h 1071609"/>
                    <a:gd name="connsiteX71" fmla="*/ 1440126 w 1613970"/>
                    <a:gd name="connsiteY71" fmla="*/ 169280 h 1071609"/>
                    <a:gd name="connsiteX72" fmla="*/ 1407884 w 1613970"/>
                    <a:gd name="connsiteY72" fmla="*/ 151564 h 1071609"/>
                    <a:gd name="connsiteX73" fmla="*/ 1442250 w 1613970"/>
                    <a:gd name="connsiteY73" fmla="*/ 133409 h 1071609"/>
                    <a:gd name="connsiteX74" fmla="*/ 1507144 w 1613970"/>
                    <a:gd name="connsiteY74" fmla="*/ 139934 h 1071609"/>
                    <a:gd name="connsiteX75" fmla="*/ 1520717 w 1613970"/>
                    <a:gd name="connsiteY75" fmla="*/ 157898 h 1071609"/>
                    <a:gd name="connsiteX76" fmla="*/ 1490837 w 1613970"/>
                    <a:gd name="connsiteY76" fmla="*/ 188159 h 1071609"/>
                    <a:gd name="connsiteX77" fmla="*/ 1474378 w 1613970"/>
                    <a:gd name="connsiteY77" fmla="*/ 167966 h 1071609"/>
                    <a:gd name="connsiteX78" fmla="*/ 1498781 w 1613970"/>
                    <a:gd name="connsiteY78" fmla="*/ 139505 h 1071609"/>
                    <a:gd name="connsiteX79" fmla="*/ 1507144 w 1613970"/>
                    <a:gd name="connsiteY79" fmla="*/ 139934 h 1071609"/>
                    <a:gd name="connsiteX80" fmla="*/ 1492399 w 1613970"/>
                    <a:gd name="connsiteY80" fmla="*/ 200503 h 1071609"/>
                    <a:gd name="connsiteX81" fmla="*/ 1530728 w 1613970"/>
                    <a:gd name="connsiteY81" fmla="*/ 164727 h 1071609"/>
                    <a:gd name="connsiteX82" fmla="*/ 1553216 w 1613970"/>
                    <a:gd name="connsiteY82" fmla="*/ 184530 h 1071609"/>
                    <a:gd name="connsiteX83" fmla="*/ 1492399 w 1613970"/>
                    <a:gd name="connsiteY83" fmla="*/ 200503 h 1071609"/>
                    <a:gd name="connsiteX84" fmla="*/ 1543034 w 1613970"/>
                    <a:gd name="connsiteY84" fmla="*/ 209200 h 1071609"/>
                    <a:gd name="connsiteX85" fmla="*/ 1562694 w 1613970"/>
                    <a:gd name="connsiteY85" fmla="*/ 192426 h 1071609"/>
                    <a:gd name="connsiteX86" fmla="*/ 1578782 w 1613970"/>
                    <a:gd name="connsiteY86" fmla="*/ 213867 h 1071609"/>
                    <a:gd name="connsiteX87" fmla="*/ 1539720 w 1613970"/>
                    <a:gd name="connsiteY87" fmla="*/ 211266 h 1071609"/>
                    <a:gd name="connsiteX88" fmla="*/ 1543034 w 1613970"/>
                    <a:gd name="connsiteY88" fmla="*/ 209200 h 1071609"/>
                    <a:gd name="connsiteX89" fmla="*/ 1561456 w 1613970"/>
                    <a:gd name="connsiteY89" fmla="*/ 126294 h 1071609"/>
                    <a:gd name="connsiteX90" fmla="*/ 1564580 w 1613970"/>
                    <a:gd name="connsiteY90" fmla="*/ 168499 h 1071609"/>
                    <a:gd name="connsiteX91" fmla="*/ 1539424 w 1613970"/>
                    <a:gd name="connsiteY91" fmla="*/ 150468 h 1071609"/>
                    <a:gd name="connsiteX92" fmla="*/ 1553207 w 1613970"/>
                    <a:gd name="connsiteY92" fmla="*/ 121379 h 1071609"/>
                    <a:gd name="connsiteX93" fmla="*/ 1561456 w 1613970"/>
                    <a:gd name="connsiteY93" fmla="*/ 126294 h 1071609"/>
                    <a:gd name="connsiteX94" fmla="*/ 1544254 w 1613970"/>
                    <a:gd name="connsiteY94" fmla="*/ 106806 h 1071609"/>
                    <a:gd name="connsiteX95" fmla="*/ 1530604 w 1613970"/>
                    <a:gd name="connsiteY95" fmla="*/ 141620 h 1071609"/>
                    <a:gd name="connsiteX96" fmla="*/ 1503753 w 1613970"/>
                    <a:gd name="connsiteY96" fmla="*/ 123455 h 1071609"/>
                    <a:gd name="connsiteX97" fmla="*/ 1504468 w 1613970"/>
                    <a:gd name="connsiteY97" fmla="*/ 110501 h 1071609"/>
                    <a:gd name="connsiteX98" fmla="*/ 1530233 w 1613970"/>
                    <a:gd name="connsiteY98" fmla="*/ 99091 h 1071609"/>
                    <a:gd name="connsiteX99" fmla="*/ 1544254 w 1613970"/>
                    <a:gd name="connsiteY99" fmla="*/ 106806 h 1071609"/>
                    <a:gd name="connsiteX100" fmla="*/ 1508659 w 1613970"/>
                    <a:gd name="connsiteY100" fmla="*/ 33854 h 1071609"/>
                    <a:gd name="connsiteX101" fmla="*/ 1542872 w 1613970"/>
                    <a:gd name="connsiteY101" fmla="*/ 11556 h 1071609"/>
                    <a:gd name="connsiteX102" fmla="*/ 1521460 w 1613970"/>
                    <a:gd name="connsiteY102" fmla="*/ 71125 h 1071609"/>
                    <a:gd name="connsiteX103" fmla="*/ 1489713 w 1613970"/>
                    <a:gd name="connsiteY103" fmla="*/ 58266 h 1071609"/>
                    <a:gd name="connsiteX104" fmla="*/ 1495781 w 1613970"/>
                    <a:gd name="connsiteY104" fmla="*/ 49827 h 1071609"/>
                    <a:gd name="connsiteX105" fmla="*/ 1508659 w 1613970"/>
                    <a:gd name="connsiteY105" fmla="*/ 33854 h 1071609"/>
                    <a:gd name="connsiteX106" fmla="*/ 1463520 w 1613970"/>
                    <a:gd name="connsiteY106" fmla="*/ 95700 h 1071609"/>
                    <a:gd name="connsiteX107" fmla="*/ 1479845 w 1613970"/>
                    <a:gd name="connsiteY107" fmla="*/ 72363 h 1071609"/>
                    <a:gd name="connsiteX108" fmla="*/ 1512250 w 1613970"/>
                    <a:gd name="connsiteY108" fmla="*/ 87184 h 1071609"/>
                    <a:gd name="connsiteX109" fmla="*/ 1506973 w 1613970"/>
                    <a:gd name="connsiteY109" fmla="*/ 97186 h 1071609"/>
                    <a:gd name="connsiteX110" fmla="*/ 1502677 w 1613970"/>
                    <a:gd name="connsiteY110" fmla="*/ 100500 h 1071609"/>
                    <a:gd name="connsiteX111" fmla="*/ 1489399 w 1613970"/>
                    <a:gd name="connsiteY111" fmla="*/ 92852 h 1071609"/>
                    <a:gd name="connsiteX112" fmla="*/ 1451261 w 1613970"/>
                    <a:gd name="connsiteY112" fmla="*/ 111806 h 1071609"/>
                    <a:gd name="connsiteX113" fmla="*/ 1463520 w 1613970"/>
                    <a:gd name="connsiteY113" fmla="*/ 95700 h 1071609"/>
                    <a:gd name="connsiteX114" fmla="*/ 1396368 w 1613970"/>
                    <a:gd name="connsiteY114" fmla="*/ 164299 h 1071609"/>
                    <a:gd name="connsiteX115" fmla="*/ 1430963 w 1613970"/>
                    <a:gd name="connsiteY115" fmla="*/ 186206 h 1071609"/>
                    <a:gd name="connsiteX116" fmla="*/ 1431239 w 1613970"/>
                    <a:gd name="connsiteY116" fmla="*/ 186597 h 1071609"/>
                    <a:gd name="connsiteX117" fmla="*/ 1383167 w 1613970"/>
                    <a:gd name="connsiteY117" fmla="*/ 219668 h 1071609"/>
                    <a:gd name="connsiteX118" fmla="*/ 1396368 w 1613970"/>
                    <a:gd name="connsiteY118" fmla="*/ 164299 h 1071609"/>
                    <a:gd name="connsiteX119" fmla="*/ 1176484 w 1613970"/>
                    <a:gd name="connsiteY119" fmla="*/ 660970 h 1071609"/>
                    <a:gd name="connsiteX120" fmla="*/ 1159748 w 1613970"/>
                    <a:gd name="connsiteY120" fmla="*/ 593533 h 1071609"/>
                    <a:gd name="connsiteX121" fmla="*/ 1217355 w 1613970"/>
                    <a:gd name="connsiteY121" fmla="*/ 541555 h 1071609"/>
                    <a:gd name="connsiteX122" fmla="*/ 1226690 w 1613970"/>
                    <a:gd name="connsiteY122" fmla="*/ 558719 h 1071609"/>
                    <a:gd name="connsiteX123" fmla="*/ 1176484 w 1613970"/>
                    <a:gd name="connsiteY123" fmla="*/ 660970 h 1071609"/>
                    <a:gd name="connsiteX124" fmla="*/ 693338 w 1613970"/>
                    <a:gd name="connsiteY124" fmla="*/ 289324 h 1071609"/>
                    <a:gd name="connsiteX125" fmla="*/ 785625 w 1613970"/>
                    <a:gd name="connsiteY125" fmla="*/ 165651 h 1071609"/>
                    <a:gd name="connsiteX126" fmla="*/ 825202 w 1613970"/>
                    <a:gd name="connsiteY126" fmla="*/ 169128 h 1071609"/>
                    <a:gd name="connsiteX127" fmla="*/ 869960 w 1613970"/>
                    <a:gd name="connsiteY127" fmla="*/ 268235 h 1071609"/>
                    <a:gd name="connsiteX128" fmla="*/ 834841 w 1613970"/>
                    <a:gd name="connsiteY128" fmla="*/ 344645 h 1071609"/>
                    <a:gd name="connsiteX129" fmla="*/ 682365 w 1613970"/>
                    <a:gd name="connsiteY129" fmla="*/ 291705 h 1071609"/>
                    <a:gd name="connsiteX130" fmla="*/ 682574 w 1613970"/>
                    <a:gd name="connsiteY130" fmla="*/ 291277 h 1071609"/>
                    <a:gd name="connsiteX131" fmla="*/ 693338 w 1613970"/>
                    <a:gd name="connsiteY131" fmla="*/ 289324 h 1071609"/>
                    <a:gd name="connsiteX132" fmla="*/ 427962 w 1613970"/>
                    <a:gd name="connsiteY132" fmla="*/ 160136 h 1071609"/>
                    <a:gd name="connsiteX133" fmla="*/ 459089 w 1613970"/>
                    <a:gd name="connsiteY133" fmla="*/ 151583 h 1071609"/>
                    <a:gd name="connsiteX134" fmla="*/ 463366 w 1613970"/>
                    <a:gd name="connsiteY134" fmla="*/ 153183 h 1071609"/>
                    <a:gd name="connsiteX135" fmla="*/ 467071 w 1613970"/>
                    <a:gd name="connsiteY135" fmla="*/ 156164 h 1071609"/>
                    <a:gd name="connsiteX136" fmla="*/ 489684 w 1613970"/>
                    <a:gd name="connsiteY136" fmla="*/ 193502 h 1071609"/>
                    <a:gd name="connsiteX137" fmla="*/ 654476 w 1613970"/>
                    <a:gd name="connsiteY137" fmla="*/ 291638 h 1071609"/>
                    <a:gd name="connsiteX138" fmla="*/ 654685 w 1613970"/>
                    <a:gd name="connsiteY138" fmla="*/ 292086 h 1071609"/>
                    <a:gd name="connsiteX139" fmla="*/ 431953 w 1613970"/>
                    <a:gd name="connsiteY139" fmla="*/ 304450 h 1071609"/>
                    <a:gd name="connsiteX140" fmla="*/ 409759 w 1613970"/>
                    <a:gd name="connsiteY140" fmla="*/ 164318 h 1071609"/>
                    <a:gd name="connsiteX141" fmla="*/ 427962 w 1613970"/>
                    <a:gd name="connsiteY141" fmla="*/ 160136 h 1071609"/>
                    <a:gd name="connsiteX142" fmla="*/ 951703 w 1613970"/>
                    <a:gd name="connsiteY142" fmla="*/ 621232 h 1071609"/>
                    <a:gd name="connsiteX143" fmla="*/ 1136441 w 1613970"/>
                    <a:gd name="connsiteY143" fmla="*/ 406472 h 1071609"/>
                    <a:gd name="connsiteX144" fmla="*/ 1178846 w 1613970"/>
                    <a:gd name="connsiteY144" fmla="*/ 473442 h 1071609"/>
                    <a:gd name="connsiteX145" fmla="*/ 1021721 w 1613970"/>
                    <a:gd name="connsiteY145" fmla="*/ 693022 h 1071609"/>
                    <a:gd name="connsiteX146" fmla="*/ 951703 w 1613970"/>
                    <a:gd name="connsiteY146" fmla="*/ 621232 h 1071609"/>
                    <a:gd name="connsiteX147" fmla="*/ 1106094 w 1613970"/>
                    <a:gd name="connsiteY147" fmla="*/ 781509 h 1071609"/>
                    <a:gd name="connsiteX148" fmla="*/ 1031389 w 1613970"/>
                    <a:gd name="connsiteY148" fmla="*/ 702976 h 1071609"/>
                    <a:gd name="connsiteX149" fmla="*/ 1130230 w 1613970"/>
                    <a:gd name="connsiteY149" fmla="*/ 522029 h 1071609"/>
                    <a:gd name="connsiteX150" fmla="*/ 1160682 w 1613970"/>
                    <a:gd name="connsiteY150" fmla="*/ 499712 h 1071609"/>
                    <a:gd name="connsiteX151" fmla="*/ 1186075 w 1613970"/>
                    <a:gd name="connsiteY151" fmla="*/ 485748 h 1071609"/>
                    <a:gd name="connsiteX152" fmla="*/ 1211031 w 1613970"/>
                    <a:gd name="connsiteY152" fmla="*/ 530030 h 1071609"/>
                    <a:gd name="connsiteX153" fmla="*/ 1184799 w 1613970"/>
                    <a:gd name="connsiteY153" fmla="*/ 542270 h 1071609"/>
                    <a:gd name="connsiteX154" fmla="*/ 1175322 w 1613970"/>
                    <a:gd name="connsiteY154" fmla="*/ 678506 h 1071609"/>
                    <a:gd name="connsiteX155" fmla="*/ 1224109 w 1613970"/>
                    <a:gd name="connsiteY155" fmla="*/ 738847 h 1071609"/>
                    <a:gd name="connsiteX156" fmla="*/ 1265685 w 1613970"/>
                    <a:gd name="connsiteY156" fmla="*/ 845870 h 1071609"/>
                    <a:gd name="connsiteX157" fmla="*/ 1215050 w 1613970"/>
                    <a:gd name="connsiteY157" fmla="*/ 854452 h 1071609"/>
                    <a:gd name="connsiteX158" fmla="*/ 1106094 w 1613970"/>
                    <a:gd name="connsiteY158" fmla="*/ 781509 h 1071609"/>
                    <a:gd name="connsiteX159" fmla="*/ 1401721 w 1613970"/>
                    <a:gd name="connsiteY159" fmla="*/ 707386 h 1071609"/>
                    <a:gd name="connsiteX160" fmla="*/ 1383243 w 1613970"/>
                    <a:gd name="connsiteY160" fmla="*/ 774575 h 1071609"/>
                    <a:gd name="connsiteX161" fmla="*/ 1354144 w 1613970"/>
                    <a:gd name="connsiteY161" fmla="*/ 839907 h 1071609"/>
                    <a:gd name="connsiteX162" fmla="*/ 1275458 w 1613970"/>
                    <a:gd name="connsiteY162" fmla="*/ 875454 h 1071609"/>
                    <a:gd name="connsiteX163" fmla="*/ 1242883 w 1613970"/>
                    <a:gd name="connsiteY163" fmla="*/ 865358 h 1071609"/>
                    <a:gd name="connsiteX164" fmla="*/ 1281544 w 1613970"/>
                    <a:gd name="connsiteY164" fmla="*/ 806874 h 1071609"/>
                    <a:gd name="connsiteX165" fmla="*/ 1247874 w 1613970"/>
                    <a:gd name="connsiteY165" fmla="*/ 748762 h 1071609"/>
                    <a:gd name="connsiteX166" fmla="*/ 1188142 w 1613970"/>
                    <a:gd name="connsiteY166" fmla="*/ 674734 h 1071609"/>
                    <a:gd name="connsiteX167" fmla="*/ 1212660 w 1613970"/>
                    <a:gd name="connsiteY167" fmla="*/ 620003 h 1071609"/>
                    <a:gd name="connsiteX168" fmla="*/ 1365031 w 1613970"/>
                    <a:gd name="connsiteY168" fmla="*/ 351932 h 1071609"/>
                    <a:gd name="connsiteX169" fmla="*/ 1477988 w 1613970"/>
                    <a:gd name="connsiteY169" fmla="*/ 388241 h 1071609"/>
                    <a:gd name="connsiteX170" fmla="*/ 1401721 w 1613970"/>
                    <a:gd name="connsiteY170" fmla="*/ 707386 h 1071609"/>
                    <a:gd name="connsiteX171" fmla="*/ 1559951 w 1613970"/>
                    <a:gd name="connsiteY171" fmla="*/ 249386 h 1071609"/>
                    <a:gd name="connsiteX172" fmla="*/ 1507773 w 1613970"/>
                    <a:gd name="connsiteY172" fmla="*/ 344540 h 1071609"/>
                    <a:gd name="connsiteX173" fmla="*/ 1484151 w 1613970"/>
                    <a:gd name="connsiteY173" fmla="*/ 372496 h 1071609"/>
                    <a:gd name="connsiteX174" fmla="*/ 1483732 w 1613970"/>
                    <a:gd name="connsiteY174" fmla="*/ 372839 h 1071609"/>
                    <a:gd name="connsiteX175" fmla="*/ 1448261 w 1613970"/>
                    <a:gd name="connsiteY175" fmla="*/ 373620 h 1071609"/>
                    <a:gd name="connsiteX176" fmla="*/ 1463758 w 1613970"/>
                    <a:gd name="connsiteY176" fmla="*/ 196465 h 1071609"/>
                    <a:gd name="connsiteX177" fmla="*/ 1464224 w 1613970"/>
                    <a:gd name="connsiteY177" fmla="*/ 196150 h 1071609"/>
                    <a:gd name="connsiteX178" fmla="*/ 1473321 w 1613970"/>
                    <a:gd name="connsiteY178" fmla="*/ 201503 h 1071609"/>
                    <a:gd name="connsiteX179" fmla="*/ 1511449 w 1613970"/>
                    <a:gd name="connsiteY179" fmla="*/ 245576 h 1071609"/>
                    <a:gd name="connsiteX180" fmla="*/ 1526518 w 1613970"/>
                    <a:gd name="connsiteY180" fmla="*/ 266635 h 1071609"/>
                    <a:gd name="connsiteX181" fmla="*/ 1533233 w 1613970"/>
                    <a:gd name="connsiteY181" fmla="*/ 262721 h 1071609"/>
                    <a:gd name="connsiteX182" fmla="*/ 1505411 w 1613970"/>
                    <a:gd name="connsiteY182" fmla="*/ 219896 h 1071609"/>
                    <a:gd name="connsiteX183" fmla="*/ 1531795 w 1613970"/>
                    <a:gd name="connsiteY183" fmla="*/ 215353 h 1071609"/>
                    <a:gd name="connsiteX184" fmla="*/ 1567999 w 1613970"/>
                    <a:gd name="connsiteY184" fmla="*/ 232860 h 1071609"/>
                    <a:gd name="connsiteX185" fmla="*/ 1568342 w 1613970"/>
                    <a:gd name="connsiteY185" fmla="*/ 233260 h 1071609"/>
                    <a:gd name="connsiteX186" fmla="*/ 1559951 w 1613970"/>
                    <a:gd name="connsiteY186" fmla="*/ 249386 h 1071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</a:cxnLst>
                  <a:rect l="l" t="t" r="r" b="b"/>
                  <a:pathLst>
                    <a:path w="1613970" h="1071609">
                      <a:moveTo>
                        <a:pt x="1613643" y="183215"/>
                      </a:moveTo>
                      <a:cubicBezTo>
                        <a:pt x="1611290" y="168699"/>
                        <a:pt x="1599689" y="146763"/>
                        <a:pt x="1582258" y="152145"/>
                      </a:cubicBezTo>
                      <a:cubicBezTo>
                        <a:pt x="1583935" y="133923"/>
                        <a:pt x="1572457" y="118036"/>
                        <a:pt x="1555769" y="110492"/>
                      </a:cubicBezTo>
                      <a:cubicBezTo>
                        <a:pt x="1558074" y="91585"/>
                        <a:pt x="1541758" y="85241"/>
                        <a:pt x="1525737" y="89270"/>
                      </a:cubicBezTo>
                      <a:cubicBezTo>
                        <a:pt x="1531747" y="79021"/>
                        <a:pt x="1537129" y="68334"/>
                        <a:pt x="1542053" y="57600"/>
                      </a:cubicBezTo>
                      <a:cubicBezTo>
                        <a:pt x="1548140" y="44312"/>
                        <a:pt x="1558541" y="24891"/>
                        <a:pt x="1554579" y="9679"/>
                      </a:cubicBezTo>
                      <a:cubicBezTo>
                        <a:pt x="1549864" y="-8428"/>
                        <a:pt x="1526537" y="3164"/>
                        <a:pt x="1517279" y="9994"/>
                      </a:cubicBezTo>
                      <a:cubicBezTo>
                        <a:pt x="1500210" y="22567"/>
                        <a:pt x="1487580" y="41055"/>
                        <a:pt x="1475616" y="58752"/>
                      </a:cubicBezTo>
                      <a:cubicBezTo>
                        <a:pt x="1475616" y="58752"/>
                        <a:pt x="1475359" y="59143"/>
                        <a:pt x="1475007" y="59648"/>
                      </a:cubicBezTo>
                      <a:cubicBezTo>
                        <a:pt x="1460653" y="80469"/>
                        <a:pt x="1446946" y="102196"/>
                        <a:pt x="1429249" y="120350"/>
                      </a:cubicBezTo>
                      <a:cubicBezTo>
                        <a:pt x="1393673" y="133933"/>
                        <a:pt x="1374804" y="158231"/>
                        <a:pt x="1369946" y="195979"/>
                      </a:cubicBezTo>
                      <a:cubicBezTo>
                        <a:pt x="1363326" y="241937"/>
                        <a:pt x="1361688" y="288533"/>
                        <a:pt x="1360126" y="334891"/>
                      </a:cubicBezTo>
                      <a:cubicBezTo>
                        <a:pt x="1315815" y="401681"/>
                        <a:pt x="1278639" y="472966"/>
                        <a:pt x="1236672" y="541193"/>
                      </a:cubicBezTo>
                      <a:cubicBezTo>
                        <a:pt x="1149080" y="387041"/>
                        <a:pt x="1043667" y="200322"/>
                        <a:pt x="857711" y="157441"/>
                      </a:cubicBezTo>
                      <a:cubicBezTo>
                        <a:pt x="825306" y="150173"/>
                        <a:pt x="792074" y="148754"/>
                        <a:pt x="759022" y="147125"/>
                      </a:cubicBezTo>
                      <a:cubicBezTo>
                        <a:pt x="749697" y="125360"/>
                        <a:pt x="745830" y="100748"/>
                        <a:pt x="745877" y="77126"/>
                      </a:cubicBezTo>
                      <a:cubicBezTo>
                        <a:pt x="745887" y="75850"/>
                        <a:pt x="744153" y="75011"/>
                        <a:pt x="743249" y="76040"/>
                      </a:cubicBezTo>
                      <a:cubicBezTo>
                        <a:pt x="725284" y="97062"/>
                        <a:pt x="733219" y="128428"/>
                        <a:pt x="742325" y="151745"/>
                      </a:cubicBezTo>
                      <a:cubicBezTo>
                        <a:pt x="740096" y="156260"/>
                        <a:pt x="741267" y="162117"/>
                        <a:pt x="747544" y="163003"/>
                      </a:cubicBezTo>
                      <a:cubicBezTo>
                        <a:pt x="753478" y="173214"/>
                        <a:pt x="759279" y="184320"/>
                        <a:pt x="769814" y="191188"/>
                      </a:cubicBezTo>
                      <a:cubicBezTo>
                        <a:pt x="766318" y="236717"/>
                        <a:pt x="715674" y="270941"/>
                        <a:pt x="672954" y="274436"/>
                      </a:cubicBezTo>
                      <a:cubicBezTo>
                        <a:pt x="670582" y="273093"/>
                        <a:pt x="667582" y="273008"/>
                        <a:pt x="665458" y="274770"/>
                      </a:cubicBezTo>
                      <a:cubicBezTo>
                        <a:pt x="600755" y="273550"/>
                        <a:pt x="544681" y="228240"/>
                        <a:pt x="501761" y="184577"/>
                      </a:cubicBezTo>
                      <a:cubicBezTo>
                        <a:pt x="492741" y="175367"/>
                        <a:pt x="484388" y="164661"/>
                        <a:pt x="474139" y="156669"/>
                      </a:cubicBezTo>
                      <a:cubicBezTo>
                        <a:pt x="508972" y="120550"/>
                        <a:pt x="519630" y="65429"/>
                        <a:pt x="520764" y="16404"/>
                      </a:cubicBezTo>
                      <a:cubicBezTo>
                        <a:pt x="520811" y="5365"/>
                        <a:pt x="503666" y="5355"/>
                        <a:pt x="503619" y="16404"/>
                      </a:cubicBezTo>
                      <a:cubicBezTo>
                        <a:pt x="503695" y="63334"/>
                        <a:pt x="490779" y="109044"/>
                        <a:pt x="462594" y="146877"/>
                      </a:cubicBezTo>
                      <a:cubicBezTo>
                        <a:pt x="438925" y="147097"/>
                        <a:pt x="414617" y="150421"/>
                        <a:pt x="391090" y="154536"/>
                      </a:cubicBezTo>
                      <a:cubicBezTo>
                        <a:pt x="293583" y="172414"/>
                        <a:pt x="186484" y="200579"/>
                        <a:pt x="126657" y="286314"/>
                      </a:cubicBezTo>
                      <a:cubicBezTo>
                        <a:pt x="82404" y="335806"/>
                        <a:pt x="45276" y="405415"/>
                        <a:pt x="27130" y="503332"/>
                      </a:cubicBezTo>
                      <a:cubicBezTo>
                        <a:pt x="25597" y="511599"/>
                        <a:pt x="31217" y="520819"/>
                        <a:pt x="41523" y="530411"/>
                      </a:cubicBezTo>
                      <a:cubicBezTo>
                        <a:pt x="21882" y="660532"/>
                        <a:pt x="7833" y="791815"/>
                        <a:pt x="2232" y="923298"/>
                      </a:cubicBezTo>
                      <a:cubicBezTo>
                        <a:pt x="422" y="958408"/>
                        <a:pt x="-892" y="993717"/>
                        <a:pt x="746" y="1028845"/>
                      </a:cubicBezTo>
                      <a:cubicBezTo>
                        <a:pt x="708" y="1032550"/>
                        <a:pt x="6471" y="1032560"/>
                        <a:pt x="6509" y="1028845"/>
                      </a:cubicBezTo>
                      <a:cubicBezTo>
                        <a:pt x="18958" y="866034"/>
                        <a:pt x="30521" y="702718"/>
                        <a:pt x="54639" y="541079"/>
                      </a:cubicBezTo>
                      <a:cubicBezTo>
                        <a:pt x="113332" y="583827"/>
                        <a:pt x="244710" y="629509"/>
                        <a:pt x="244710" y="629509"/>
                      </a:cubicBezTo>
                      <a:lnTo>
                        <a:pt x="214706" y="1036703"/>
                      </a:lnTo>
                      <a:cubicBezTo>
                        <a:pt x="490255" y="1109236"/>
                        <a:pt x="907117" y="1047409"/>
                        <a:pt x="954246" y="1040046"/>
                      </a:cubicBezTo>
                      <a:cubicBezTo>
                        <a:pt x="956932" y="1044656"/>
                        <a:pt x="965391" y="1044075"/>
                        <a:pt x="966600" y="1038284"/>
                      </a:cubicBezTo>
                      <a:cubicBezTo>
                        <a:pt x="970477" y="1019634"/>
                        <a:pt x="968963" y="999775"/>
                        <a:pt x="969239" y="980791"/>
                      </a:cubicBezTo>
                      <a:cubicBezTo>
                        <a:pt x="970715" y="866929"/>
                        <a:pt x="978221" y="751963"/>
                        <a:pt x="954275" y="639730"/>
                      </a:cubicBezTo>
                      <a:cubicBezTo>
                        <a:pt x="981678" y="671067"/>
                        <a:pt x="1011158" y="700632"/>
                        <a:pt x="1039571" y="731008"/>
                      </a:cubicBezTo>
                      <a:cubicBezTo>
                        <a:pt x="1078252" y="775394"/>
                        <a:pt x="1119905" y="818019"/>
                        <a:pt x="1171350" y="847641"/>
                      </a:cubicBezTo>
                      <a:cubicBezTo>
                        <a:pt x="1202373" y="866015"/>
                        <a:pt x="1237615" y="883255"/>
                        <a:pt x="1273734" y="887875"/>
                      </a:cubicBezTo>
                      <a:cubicBezTo>
                        <a:pt x="1299699" y="891552"/>
                        <a:pt x="1328636" y="880503"/>
                        <a:pt x="1348791" y="864815"/>
                      </a:cubicBezTo>
                      <a:cubicBezTo>
                        <a:pt x="1387205" y="834840"/>
                        <a:pt x="1396178" y="783071"/>
                        <a:pt x="1408303" y="738618"/>
                      </a:cubicBezTo>
                      <a:cubicBezTo>
                        <a:pt x="1440907" y="620518"/>
                        <a:pt x="1469254" y="501265"/>
                        <a:pt x="1494990" y="381497"/>
                      </a:cubicBezTo>
                      <a:cubicBezTo>
                        <a:pt x="1495524" y="379068"/>
                        <a:pt x="1494962" y="376992"/>
                        <a:pt x="1493799" y="375411"/>
                      </a:cubicBezTo>
                      <a:cubicBezTo>
                        <a:pt x="1501972" y="371753"/>
                        <a:pt x="1508621" y="363809"/>
                        <a:pt x="1514450" y="357466"/>
                      </a:cubicBezTo>
                      <a:cubicBezTo>
                        <a:pt x="1521574" y="349703"/>
                        <a:pt x="1528137" y="341397"/>
                        <a:pt x="1534157" y="332758"/>
                      </a:cubicBezTo>
                      <a:cubicBezTo>
                        <a:pt x="1546778" y="314641"/>
                        <a:pt x="1556922" y="294725"/>
                        <a:pt x="1565913" y="274598"/>
                      </a:cubicBezTo>
                      <a:cubicBezTo>
                        <a:pt x="1570019" y="265416"/>
                        <a:pt x="1572657" y="255062"/>
                        <a:pt x="1577581" y="246318"/>
                      </a:cubicBezTo>
                      <a:cubicBezTo>
                        <a:pt x="1589078" y="225506"/>
                        <a:pt x="1617320" y="209952"/>
                        <a:pt x="1613643" y="183215"/>
                      </a:cubicBezTo>
                      <a:close/>
                      <a:moveTo>
                        <a:pt x="1597593" y="180615"/>
                      </a:moveTo>
                      <a:cubicBezTo>
                        <a:pt x="1599708" y="188816"/>
                        <a:pt x="1597536" y="195255"/>
                        <a:pt x="1592536" y="201075"/>
                      </a:cubicBezTo>
                      <a:cubicBezTo>
                        <a:pt x="1589326" y="188902"/>
                        <a:pt x="1583887" y="180987"/>
                        <a:pt x="1573962" y="177329"/>
                      </a:cubicBezTo>
                      <a:cubicBezTo>
                        <a:pt x="1576810" y="172462"/>
                        <a:pt x="1579067" y="167337"/>
                        <a:pt x="1580534" y="162070"/>
                      </a:cubicBezTo>
                      <a:cubicBezTo>
                        <a:pt x="1590707" y="161365"/>
                        <a:pt x="1595250" y="171671"/>
                        <a:pt x="1597593" y="180615"/>
                      </a:cubicBezTo>
                      <a:close/>
                      <a:moveTo>
                        <a:pt x="1436221" y="372191"/>
                      </a:moveTo>
                      <a:cubicBezTo>
                        <a:pt x="1412018" y="368286"/>
                        <a:pt x="1389301" y="358085"/>
                        <a:pt x="1370746" y="341892"/>
                      </a:cubicBezTo>
                      <a:cubicBezTo>
                        <a:pt x="1371727" y="340321"/>
                        <a:pt x="1372746" y="338244"/>
                        <a:pt x="1372470" y="336558"/>
                      </a:cubicBezTo>
                      <a:cubicBezTo>
                        <a:pt x="1378061" y="303688"/>
                        <a:pt x="1378166" y="270207"/>
                        <a:pt x="1381509" y="237070"/>
                      </a:cubicBezTo>
                      <a:cubicBezTo>
                        <a:pt x="1405217" y="246852"/>
                        <a:pt x="1422791" y="233307"/>
                        <a:pt x="1439059" y="207085"/>
                      </a:cubicBezTo>
                      <a:cubicBezTo>
                        <a:pt x="1443812" y="202437"/>
                        <a:pt x="1445289" y="195226"/>
                        <a:pt x="1448108" y="188568"/>
                      </a:cubicBezTo>
                      <a:cubicBezTo>
                        <a:pt x="1448194" y="188359"/>
                        <a:pt x="1448480" y="188330"/>
                        <a:pt x="1448613" y="188511"/>
                      </a:cubicBezTo>
                      <a:cubicBezTo>
                        <a:pt x="1490018" y="243861"/>
                        <a:pt x="1460519" y="315860"/>
                        <a:pt x="1436221" y="372191"/>
                      </a:cubicBezTo>
                      <a:close/>
                      <a:moveTo>
                        <a:pt x="1442250" y="133409"/>
                      </a:moveTo>
                      <a:cubicBezTo>
                        <a:pt x="1457147" y="127647"/>
                        <a:pt x="1472511" y="122493"/>
                        <a:pt x="1486475" y="114712"/>
                      </a:cubicBezTo>
                      <a:cubicBezTo>
                        <a:pt x="1486951" y="114445"/>
                        <a:pt x="1487551" y="114788"/>
                        <a:pt x="1487542" y="115340"/>
                      </a:cubicBezTo>
                      <a:cubicBezTo>
                        <a:pt x="1487427" y="119503"/>
                        <a:pt x="1486665" y="123732"/>
                        <a:pt x="1485351" y="127847"/>
                      </a:cubicBezTo>
                      <a:cubicBezTo>
                        <a:pt x="1485113" y="128580"/>
                        <a:pt x="1484751" y="129609"/>
                        <a:pt x="1484751" y="129609"/>
                      </a:cubicBezTo>
                      <a:cubicBezTo>
                        <a:pt x="1471130" y="163499"/>
                        <a:pt x="1453109" y="150916"/>
                        <a:pt x="1440126" y="169280"/>
                      </a:cubicBezTo>
                      <a:cubicBezTo>
                        <a:pt x="1423572" y="173976"/>
                        <a:pt x="1412161" y="164765"/>
                        <a:pt x="1407884" y="151564"/>
                      </a:cubicBezTo>
                      <a:cubicBezTo>
                        <a:pt x="1417885" y="143334"/>
                        <a:pt x="1430258" y="138048"/>
                        <a:pt x="1442250" y="133409"/>
                      </a:cubicBezTo>
                      <a:close/>
                      <a:moveTo>
                        <a:pt x="1507144" y="139934"/>
                      </a:moveTo>
                      <a:cubicBezTo>
                        <a:pt x="1514021" y="142467"/>
                        <a:pt x="1518279" y="150849"/>
                        <a:pt x="1520717" y="157898"/>
                      </a:cubicBezTo>
                      <a:cubicBezTo>
                        <a:pt x="1513031" y="170004"/>
                        <a:pt x="1503467" y="182415"/>
                        <a:pt x="1490837" y="188159"/>
                      </a:cubicBezTo>
                      <a:cubicBezTo>
                        <a:pt x="1473607" y="195512"/>
                        <a:pt x="1464424" y="184054"/>
                        <a:pt x="1474378" y="167966"/>
                      </a:cubicBezTo>
                      <a:cubicBezTo>
                        <a:pt x="1485265" y="161451"/>
                        <a:pt x="1493266" y="151459"/>
                        <a:pt x="1498781" y="139505"/>
                      </a:cubicBezTo>
                      <a:cubicBezTo>
                        <a:pt x="1501277" y="138981"/>
                        <a:pt x="1504239" y="138857"/>
                        <a:pt x="1507144" y="139934"/>
                      </a:cubicBezTo>
                      <a:close/>
                      <a:moveTo>
                        <a:pt x="1492399" y="200503"/>
                      </a:moveTo>
                      <a:cubicBezTo>
                        <a:pt x="1509554" y="193683"/>
                        <a:pt x="1520708" y="179301"/>
                        <a:pt x="1530728" y="164727"/>
                      </a:cubicBezTo>
                      <a:cubicBezTo>
                        <a:pt x="1536824" y="165527"/>
                        <a:pt x="1552150" y="169090"/>
                        <a:pt x="1553216" y="184530"/>
                      </a:cubicBezTo>
                      <a:cubicBezTo>
                        <a:pt x="1538700" y="200722"/>
                        <a:pt x="1510516" y="219210"/>
                        <a:pt x="1492399" y="200503"/>
                      </a:cubicBezTo>
                      <a:close/>
                      <a:moveTo>
                        <a:pt x="1543034" y="209200"/>
                      </a:moveTo>
                      <a:cubicBezTo>
                        <a:pt x="1549778" y="204751"/>
                        <a:pt x="1556636" y="199036"/>
                        <a:pt x="1562694" y="192426"/>
                      </a:cubicBezTo>
                      <a:cubicBezTo>
                        <a:pt x="1573143" y="188845"/>
                        <a:pt x="1577439" y="200589"/>
                        <a:pt x="1578782" y="213867"/>
                      </a:cubicBezTo>
                      <a:cubicBezTo>
                        <a:pt x="1564856" y="223849"/>
                        <a:pt x="1546482" y="234746"/>
                        <a:pt x="1539720" y="211266"/>
                      </a:cubicBezTo>
                      <a:cubicBezTo>
                        <a:pt x="1540853" y="210590"/>
                        <a:pt x="1541958" y="209904"/>
                        <a:pt x="1543034" y="209200"/>
                      </a:cubicBezTo>
                      <a:close/>
                      <a:moveTo>
                        <a:pt x="1561456" y="126294"/>
                      </a:moveTo>
                      <a:cubicBezTo>
                        <a:pt x="1574714" y="136667"/>
                        <a:pt x="1572371" y="155479"/>
                        <a:pt x="1564580" y="168499"/>
                      </a:cubicBezTo>
                      <a:cubicBezTo>
                        <a:pt x="1558874" y="158355"/>
                        <a:pt x="1548587" y="152926"/>
                        <a:pt x="1539424" y="150468"/>
                      </a:cubicBezTo>
                      <a:cubicBezTo>
                        <a:pt x="1544720" y="140601"/>
                        <a:pt x="1549130" y="132485"/>
                        <a:pt x="1553207" y="121379"/>
                      </a:cubicBezTo>
                      <a:cubicBezTo>
                        <a:pt x="1556122" y="122874"/>
                        <a:pt x="1559132" y="124294"/>
                        <a:pt x="1561456" y="126294"/>
                      </a:cubicBezTo>
                      <a:close/>
                      <a:moveTo>
                        <a:pt x="1544254" y="106806"/>
                      </a:moveTo>
                      <a:cubicBezTo>
                        <a:pt x="1544415" y="118245"/>
                        <a:pt x="1537043" y="131018"/>
                        <a:pt x="1530604" y="141620"/>
                      </a:cubicBezTo>
                      <a:cubicBezTo>
                        <a:pt x="1524299" y="130561"/>
                        <a:pt x="1515288" y="123979"/>
                        <a:pt x="1503753" y="123455"/>
                      </a:cubicBezTo>
                      <a:cubicBezTo>
                        <a:pt x="1504496" y="119131"/>
                        <a:pt x="1504763" y="114778"/>
                        <a:pt x="1504468" y="110501"/>
                      </a:cubicBezTo>
                      <a:cubicBezTo>
                        <a:pt x="1512678" y="105768"/>
                        <a:pt x="1519993" y="99948"/>
                        <a:pt x="1530233" y="99091"/>
                      </a:cubicBezTo>
                      <a:cubicBezTo>
                        <a:pt x="1536757" y="98538"/>
                        <a:pt x="1544139" y="98814"/>
                        <a:pt x="1544254" y="106806"/>
                      </a:cubicBezTo>
                      <a:close/>
                      <a:moveTo>
                        <a:pt x="1508659" y="33854"/>
                      </a:moveTo>
                      <a:cubicBezTo>
                        <a:pt x="1517126" y="24472"/>
                        <a:pt x="1529518" y="11756"/>
                        <a:pt x="1542872" y="11556"/>
                      </a:cubicBezTo>
                      <a:cubicBezTo>
                        <a:pt x="1546311" y="25396"/>
                        <a:pt x="1528213" y="57447"/>
                        <a:pt x="1521460" y="71125"/>
                      </a:cubicBezTo>
                      <a:cubicBezTo>
                        <a:pt x="1506744" y="72954"/>
                        <a:pt x="1491228" y="69544"/>
                        <a:pt x="1489713" y="58266"/>
                      </a:cubicBezTo>
                      <a:cubicBezTo>
                        <a:pt x="1489713" y="58266"/>
                        <a:pt x="1493723" y="52580"/>
                        <a:pt x="1495781" y="49827"/>
                      </a:cubicBezTo>
                      <a:cubicBezTo>
                        <a:pt x="1499886" y="44350"/>
                        <a:pt x="1504144" y="38997"/>
                        <a:pt x="1508659" y="33854"/>
                      </a:cubicBezTo>
                      <a:close/>
                      <a:moveTo>
                        <a:pt x="1463520" y="95700"/>
                      </a:moveTo>
                      <a:cubicBezTo>
                        <a:pt x="1469130" y="88061"/>
                        <a:pt x="1474473" y="80202"/>
                        <a:pt x="1479845" y="72363"/>
                      </a:cubicBezTo>
                      <a:cubicBezTo>
                        <a:pt x="1487056" y="82517"/>
                        <a:pt x="1497886" y="86670"/>
                        <a:pt x="1512250" y="87184"/>
                      </a:cubicBezTo>
                      <a:cubicBezTo>
                        <a:pt x="1510649" y="90432"/>
                        <a:pt x="1507182" y="93537"/>
                        <a:pt x="1506973" y="97186"/>
                      </a:cubicBezTo>
                      <a:cubicBezTo>
                        <a:pt x="1505458" y="98205"/>
                        <a:pt x="1504020" y="99319"/>
                        <a:pt x="1502677" y="100500"/>
                      </a:cubicBezTo>
                      <a:cubicBezTo>
                        <a:pt x="1501620" y="94814"/>
                        <a:pt x="1495333" y="88737"/>
                        <a:pt x="1489399" y="92852"/>
                      </a:cubicBezTo>
                      <a:cubicBezTo>
                        <a:pt x="1477874" y="101253"/>
                        <a:pt x="1464653" y="106701"/>
                        <a:pt x="1451261" y="111806"/>
                      </a:cubicBezTo>
                      <a:cubicBezTo>
                        <a:pt x="1455747" y="106339"/>
                        <a:pt x="1459824" y="100729"/>
                        <a:pt x="1463520" y="95700"/>
                      </a:cubicBezTo>
                      <a:close/>
                      <a:moveTo>
                        <a:pt x="1396368" y="164299"/>
                      </a:moveTo>
                      <a:cubicBezTo>
                        <a:pt x="1401988" y="176243"/>
                        <a:pt x="1416314" y="186768"/>
                        <a:pt x="1430963" y="186206"/>
                      </a:cubicBezTo>
                      <a:cubicBezTo>
                        <a:pt x="1431173" y="186197"/>
                        <a:pt x="1431315" y="186406"/>
                        <a:pt x="1431239" y="186597"/>
                      </a:cubicBezTo>
                      <a:cubicBezTo>
                        <a:pt x="1419762" y="215667"/>
                        <a:pt x="1400131" y="233603"/>
                        <a:pt x="1383167" y="219668"/>
                      </a:cubicBezTo>
                      <a:cubicBezTo>
                        <a:pt x="1385300" y="200970"/>
                        <a:pt x="1386110" y="180586"/>
                        <a:pt x="1396368" y="164299"/>
                      </a:cubicBezTo>
                      <a:close/>
                      <a:moveTo>
                        <a:pt x="1176484" y="660970"/>
                      </a:moveTo>
                      <a:cubicBezTo>
                        <a:pt x="1162425" y="642006"/>
                        <a:pt x="1153319" y="617060"/>
                        <a:pt x="1159748" y="593533"/>
                      </a:cubicBezTo>
                      <a:cubicBezTo>
                        <a:pt x="1168054" y="567254"/>
                        <a:pt x="1195572" y="554976"/>
                        <a:pt x="1217355" y="541555"/>
                      </a:cubicBezTo>
                      <a:cubicBezTo>
                        <a:pt x="1220480" y="547270"/>
                        <a:pt x="1223585" y="552995"/>
                        <a:pt x="1226690" y="558719"/>
                      </a:cubicBezTo>
                      <a:cubicBezTo>
                        <a:pt x="1208869" y="592190"/>
                        <a:pt x="1189400" y="625052"/>
                        <a:pt x="1176484" y="660970"/>
                      </a:cubicBezTo>
                      <a:close/>
                      <a:moveTo>
                        <a:pt x="693338" y="289324"/>
                      </a:moveTo>
                      <a:cubicBezTo>
                        <a:pt x="745420" y="277560"/>
                        <a:pt x="804656" y="223211"/>
                        <a:pt x="785625" y="165651"/>
                      </a:cubicBezTo>
                      <a:cubicBezTo>
                        <a:pt x="798856" y="166347"/>
                        <a:pt x="812076" y="167385"/>
                        <a:pt x="825202" y="169128"/>
                      </a:cubicBezTo>
                      <a:cubicBezTo>
                        <a:pt x="847328" y="191845"/>
                        <a:pt x="870779" y="236127"/>
                        <a:pt x="869960" y="268235"/>
                      </a:cubicBezTo>
                      <a:cubicBezTo>
                        <a:pt x="869112" y="296220"/>
                        <a:pt x="862644" y="331139"/>
                        <a:pt x="834841" y="344645"/>
                      </a:cubicBezTo>
                      <a:cubicBezTo>
                        <a:pt x="780539" y="370734"/>
                        <a:pt x="712111" y="342254"/>
                        <a:pt x="682365" y="291705"/>
                      </a:cubicBezTo>
                      <a:cubicBezTo>
                        <a:pt x="682260" y="291524"/>
                        <a:pt x="682374" y="291305"/>
                        <a:pt x="682574" y="291277"/>
                      </a:cubicBezTo>
                      <a:cubicBezTo>
                        <a:pt x="686184" y="290800"/>
                        <a:pt x="689775" y="290162"/>
                        <a:pt x="693338" y="289324"/>
                      </a:cubicBezTo>
                      <a:close/>
                      <a:moveTo>
                        <a:pt x="427962" y="160136"/>
                      </a:moveTo>
                      <a:cubicBezTo>
                        <a:pt x="438439" y="157584"/>
                        <a:pt x="448697" y="154402"/>
                        <a:pt x="459089" y="151583"/>
                      </a:cubicBezTo>
                      <a:cubicBezTo>
                        <a:pt x="460708" y="151145"/>
                        <a:pt x="462394" y="151811"/>
                        <a:pt x="463366" y="153183"/>
                      </a:cubicBezTo>
                      <a:cubicBezTo>
                        <a:pt x="464261" y="154440"/>
                        <a:pt x="465566" y="155479"/>
                        <a:pt x="467071" y="156164"/>
                      </a:cubicBezTo>
                      <a:cubicBezTo>
                        <a:pt x="470567" y="170357"/>
                        <a:pt x="480663" y="182358"/>
                        <a:pt x="489684" y="193502"/>
                      </a:cubicBezTo>
                      <a:cubicBezTo>
                        <a:pt x="531794" y="242375"/>
                        <a:pt x="588944" y="284009"/>
                        <a:pt x="654476" y="291638"/>
                      </a:cubicBezTo>
                      <a:cubicBezTo>
                        <a:pt x="654685" y="291667"/>
                        <a:pt x="654799" y="291905"/>
                        <a:pt x="654685" y="292086"/>
                      </a:cubicBezTo>
                      <a:cubicBezTo>
                        <a:pt x="606050" y="364667"/>
                        <a:pt x="474501" y="402300"/>
                        <a:pt x="431953" y="304450"/>
                      </a:cubicBezTo>
                      <a:cubicBezTo>
                        <a:pt x="416303" y="259844"/>
                        <a:pt x="409635" y="211524"/>
                        <a:pt x="409759" y="164318"/>
                      </a:cubicBezTo>
                      <a:cubicBezTo>
                        <a:pt x="415846" y="162965"/>
                        <a:pt x="421923" y="161575"/>
                        <a:pt x="427962" y="160136"/>
                      </a:cubicBezTo>
                      <a:close/>
                      <a:moveTo>
                        <a:pt x="951703" y="621232"/>
                      </a:moveTo>
                      <a:cubicBezTo>
                        <a:pt x="957085" y="579398"/>
                        <a:pt x="985984" y="445353"/>
                        <a:pt x="1136441" y="406472"/>
                      </a:cubicBezTo>
                      <a:cubicBezTo>
                        <a:pt x="1151262" y="428360"/>
                        <a:pt x="1165397" y="450696"/>
                        <a:pt x="1178846" y="473442"/>
                      </a:cubicBezTo>
                      <a:cubicBezTo>
                        <a:pt x="1108228" y="490101"/>
                        <a:pt x="1017130" y="621365"/>
                        <a:pt x="1021721" y="693022"/>
                      </a:cubicBezTo>
                      <a:cubicBezTo>
                        <a:pt x="998566" y="668933"/>
                        <a:pt x="974439" y="645730"/>
                        <a:pt x="951703" y="621232"/>
                      </a:cubicBezTo>
                      <a:close/>
                      <a:moveTo>
                        <a:pt x="1106094" y="781509"/>
                      </a:moveTo>
                      <a:cubicBezTo>
                        <a:pt x="1079624" y="756801"/>
                        <a:pt x="1056974" y="728560"/>
                        <a:pt x="1031389" y="702976"/>
                      </a:cubicBezTo>
                      <a:cubicBezTo>
                        <a:pt x="1040229" y="635367"/>
                        <a:pt x="1081319" y="568616"/>
                        <a:pt x="1130230" y="522029"/>
                      </a:cubicBezTo>
                      <a:cubicBezTo>
                        <a:pt x="1139670" y="513657"/>
                        <a:pt x="1149804" y="506122"/>
                        <a:pt x="1160682" y="499712"/>
                      </a:cubicBezTo>
                      <a:cubicBezTo>
                        <a:pt x="1168978" y="494731"/>
                        <a:pt x="1178008" y="491111"/>
                        <a:pt x="1186075" y="485748"/>
                      </a:cubicBezTo>
                      <a:cubicBezTo>
                        <a:pt x="1194581" y="500407"/>
                        <a:pt x="1202858" y="515181"/>
                        <a:pt x="1211031" y="530030"/>
                      </a:cubicBezTo>
                      <a:cubicBezTo>
                        <a:pt x="1201639" y="532307"/>
                        <a:pt x="1192771" y="536764"/>
                        <a:pt x="1184799" y="542270"/>
                      </a:cubicBezTo>
                      <a:cubicBezTo>
                        <a:pt x="1128868" y="575950"/>
                        <a:pt x="1131392" y="635748"/>
                        <a:pt x="1175322" y="678506"/>
                      </a:cubicBezTo>
                      <a:cubicBezTo>
                        <a:pt x="1191314" y="698804"/>
                        <a:pt x="1208383" y="718301"/>
                        <a:pt x="1224109" y="738847"/>
                      </a:cubicBezTo>
                      <a:cubicBezTo>
                        <a:pt x="1243302" y="765040"/>
                        <a:pt x="1287488" y="812275"/>
                        <a:pt x="1265685" y="845870"/>
                      </a:cubicBezTo>
                      <a:cubicBezTo>
                        <a:pt x="1253007" y="861548"/>
                        <a:pt x="1218556" y="840507"/>
                        <a:pt x="1215050" y="854452"/>
                      </a:cubicBezTo>
                      <a:cubicBezTo>
                        <a:pt x="1174998" y="836716"/>
                        <a:pt x="1138431" y="810989"/>
                        <a:pt x="1106094" y="781509"/>
                      </a:cubicBezTo>
                      <a:close/>
                      <a:moveTo>
                        <a:pt x="1401721" y="707386"/>
                      </a:moveTo>
                      <a:cubicBezTo>
                        <a:pt x="1395797" y="729846"/>
                        <a:pt x="1389701" y="752258"/>
                        <a:pt x="1383243" y="774575"/>
                      </a:cubicBezTo>
                      <a:cubicBezTo>
                        <a:pt x="1376547" y="797692"/>
                        <a:pt x="1369974" y="821114"/>
                        <a:pt x="1354144" y="839907"/>
                      </a:cubicBezTo>
                      <a:cubicBezTo>
                        <a:pt x="1335075" y="862548"/>
                        <a:pt x="1305243" y="876826"/>
                        <a:pt x="1275458" y="875454"/>
                      </a:cubicBezTo>
                      <a:cubicBezTo>
                        <a:pt x="1264399" y="872406"/>
                        <a:pt x="1253541" y="869082"/>
                        <a:pt x="1242883" y="865358"/>
                      </a:cubicBezTo>
                      <a:cubicBezTo>
                        <a:pt x="1279420" y="868120"/>
                        <a:pt x="1289660" y="837059"/>
                        <a:pt x="1281544" y="806874"/>
                      </a:cubicBezTo>
                      <a:cubicBezTo>
                        <a:pt x="1275591" y="785205"/>
                        <a:pt x="1261132" y="766507"/>
                        <a:pt x="1247874" y="748762"/>
                      </a:cubicBezTo>
                      <a:cubicBezTo>
                        <a:pt x="1228919" y="723340"/>
                        <a:pt x="1208869" y="698737"/>
                        <a:pt x="1188142" y="674734"/>
                      </a:cubicBezTo>
                      <a:cubicBezTo>
                        <a:pt x="1193248" y="655465"/>
                        <a:pt x="1203097" y="637891"/>
                        <a:pt x="1212660" y="620003"/>
                      </a:cubicBezTo>
                      <a:cubicBezTo>
                        <a:pt x="1260428" y="528944"/>
                        <a:pt x="1311596" y="439790"/>
                        <a:pt x="1365031" y="351932"/>
                      </a:cubicBezTo>
                      <a:cubicBezTo>
                        <a:pt x="1392349" y="383278"/>
                        <a:pt x="1438278" y="390308"/>
                        <a:pt x="1477988" y="388241"/>
                      </a:cubicBezTo>
                      <a:cubicBezTo>
                        <a:pt x="1453375" y="494835"/>
                        <a:pt x="1428458" y="601334"/>
                        <a:pt x="1401721" y="707386"/>
                      </a:cubicBezTo>
                      <a:close/>
                      <a:moveTo>
                        <a:pt x="1559951" y="249386"/>
                      </a:moveTo>
                      <a:cubicBezTo>
                        <a:pt x="1547768" y="283637"/>
                        <a:pt x="1532109" y="317146"/>
                        <a:pt x="1507773" y="344540"/>
                      </a:cubicBezTo>
                      <a:cubicBezTo>
                        <a:pt x="1500324" y="353446"/>
                        <a:pt x="1487218" y="360942"/>
                        <a:pt x="1484151" y="372496"/>
                      </a:cubicBezTo>
                      <a:cubicBezTo>
                        <a:pt x="1484008" y="372610"/>
                        <a:pt x="1483874" y="372715"/>
                        <a:pt x="1483732" y="372839"/>
                      </a:cubicBezTo>
                      <a:cubicBezTo>
                        <a:pt x="1471854" y="373268"/>
                        <a:pt x="1460138" y="374715"/>
                        <a:pt x="1448261" y="373620"/>
                      </a:cubicBezTo>
                      <a:cubicBezTo>
                        <a:pt x="1470778" y="320090"/>
                        <a:pt x="1498248" y="249967"/>
                        <a:pt x="1463758" y="196465"/>
                      </a:cubicBezTo>
                      <a:cubicBezTo>
                        <a:pt x="1462634" y="194712"/>
                        <a:pt x="1462786" y="194779"/>
                        <a:pt x="1464224" y="196150"/>
                      </a:cubicBezTo>
                      <a:cubicBezTo>
                        <a:pt x="1466777" y="198579"/>
                        <a:pt x="1470120" y="200541"/>
                        <a:pt x="1473321" y="201503"/>
                      </a:cubicBezTo>
                      <a:cubicBezTo>
                        <a:pt x="1487846" y="214915"/>
                        <a:pt x="1500067" y="229650"/>
                        <a:pt x="1511449" y="245576"/>
                      </a:cubicBezTo>
                      <a:cubicBezTo>
                        <a:pt x="1516469" y="252624"/>
                        <a:pt x="1520765" y="260158"/>
                        <a:pt x="1526518" y="266635"/>
                      </a:cubicBezTo>
                      <a:cubicBezTo>
                        <a:pt x="1529337" y="269817"/>
                        <a:pt x="1534052" y="266397"/>
                        <a:pt x="1533233" y="262721"/>
                      </a:cubicBezTo>
                      <a:cubicBezTo>
                        <a:pt x="1528690" y="246347"/>
                        <a:pt x="1515821" y="232964"/>
                        <a:pt x="1505411" y="219896"/>
                      </a:cubicBezTo>
                      <a:cubicBezTo>
                        <a:pt x="1514345" y="221106"/>
                        <a:pt x="1523460" y="219020"/>
                        <a:pt x="1531795" y="215353"/>
                      </a:cubicBezTo>
                      <a:cubicBezTo>
                        <a:pt x="1534738" y="234136"/>
                        <a:pt x="1552054" y="239861"/>
                        <a:pt x="1567999" y="232860"/>
                      </a:cubicBezTo>
                      <a:cubicBezTo>
                        <a:pt x="1568256" y="232745"/>
                        <a:pt x="1568504" y="233031"/>
                        <a:pt x="1568342" y="233260"/>
                      </a:cubicBezTo>
                      <a:cubicBezTo>
                        <a:pt x="1565018" y="238213"/>
                        <a:pt x="1562084" y="243470"/>
                        <a:pt x="1559951" y="249386"/>
                      </a:cubicBezTo>
                      <a:close/>
                    </a:path>
                  </a:pathLst>
                </a:custGeom>
                <a:solidFill>
                  <a:schemeClr val="bg2">
                    <a:lumMod val="1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 dirty="0"/>
                </a:p>
              </p:txBody>
            </p:sp>
            <p:grpSp>
              <p:nvGrpSpPr>
                <p:cNvPr id="206" name="Graphic 162" descr="Woman with a prosthetic arm">
                  <a:extLst>
                    <a:ext uri="{FF2B5EF4-FFF2-40B4-BE49-F238E27FC236}">
                      <a16:creationId xmlns:a16="http://schemas.microsoft.com/office/drawing/2014/main" id="{394C7A41-9426-2938-654B-E19E614F4B6C}"/>
                    </a:ext>
                  </a:extLst>
                </p:cNvPr>
                <p:cNvGrpSpPr/>
                <p:nvPr/>
              </p:nvGrpSpPr>
              <p:grpSpPr>
                <a:xfrm>
                  <a:off x="3673886" y="3715755"/>
                  <a:ext cx="90485" cy="233084"/>
                  <a:chOff x="3673886" y="3715755"/>
                  <a:chExt cx="90485" cy="233084"/>
                </a:xfrm>
                <a:solidFill>
                  <a:srgbClr val="FFFFFF"/>
                </a:solidFill>
              </p:grpSpPr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A136C13E-FB62-D824-F1F8-FF1DE2742C38}"/>
                      </a:ext>
                    </a:extLst>
                  </p:cNvPr>
                  <p:cNvSpPr/>
                  <p:nvPr/>
                </p:nvSpPr>
                <p:spPr>
                  <a:xfrm>
                    <a:off x="3690536" y="3732444"/>
                    <a:ext cx="33484" cy="32505"/>
                  </a:xfrm>
                  <a:custGeom>
                    <a:avLst/>
                    <a:gdLst>
                      <a:gd name="connsiteX0" fmla="*/ 2295 w 33484"/>
                      <a:gd name="connsiteY0" fmla="*/ 24596 h 32505"/>
                      <a:gd name="connsiteX1" fmla="*/ 28813 w 33484"/>
                      <a:gd name="connsiteY1" fmla="*/ 4632 h 32505"/>
                      <a:gd name="connsiteX2" fmla="*/ 2295 w 33484"/>
                      <a:gd name="connsiteY2" fmla="*/ 24596 h 32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484" h="32505">
                        <a:moveTo>
                          <a:pt x="2295" y="24596"/>
                        </a:moveTo>
                        <a:cubicBezTo>
                          <a:pt x="14944" y="44694"/>
                          <a:pt x="44996" y="22206"/>
                          <a:pt x="28813" y="4632"/>
                        </a:cubicBezTo>
                        <a:cubicBezTo>
                          <a:pt x="15725" y="-8293"/>
                          <a:pt x="-7354" y="8252"/>
                          <a:pt x="2295" y="2459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8E6B880F-FAD9-B853-2D60-FBAC30965CA3}"/>
                      </a:ext>
                    </a:extLst>
                  </p:cNvPr>
                  <p:cNvSpPr/>
                  <p:nvPr/>
                </p:nvSpPr>
                <p:spPr>
                  <a:xfrm>
                    <a:off x="3697606" y="3844454"/>
                    <a:ext cx="31137" cy="31305"/>
                  </a:xfrm>
                  <a:custGeom>
                    <a:avLst/>
                    <a:gdLst>
                      <a:gd name="connsiteX0" fmla="*/ 19753 w 31137"/>
                      <a:gd name="connsiteY0" fmla="*/ 530 h 31305"/>
                      <a:gd name="connsiteX1" fmla="*/ 17657 w 31137"/>
                      <a:gd name="connsiteY1" fmla="*/ 31210 h 31305"/>
                      <a:gd name="connsiteX2" fmla="*/ 19753 w 31137"/>
                      <a:gd name="connsiteY2" fmla="*/ 530 h 31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1137" h="31305">
                        <a:moveTo>
                          <a:pt x="19753" y="530"/>
                        </a:moveTo>
                        <a:cubicBezTo>
                          <a:pt x="-5213" y="-4918"/>
                          <a:pt x="-7175" y="33458"/>
                          <a:pt x="17657" y="31210"/>
                        </a:cubicBezTo>
                        <a:cubicBezTo>
                          <a:pt x="34450" y="29296"/>
                          <a:pt x="36012" y="5064"/>
                          <a:pt x="19753" y="5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DBFCB00D-A4EF-E043-8339-BDDFC7B5C30D}"/>
                      </a:ext>
                    </a:extLst>
                  </p:cNvPr>
                  <p:cNvSpPr/>
                  <p:nvPr/>
                </p:nvSpPr>
                <p:spPr>
                  <a:xfrm>
                    <a:off x="3673886" y="3715755"/>
                    <a:ext cx="90485" cy="233084"/>
                  </a:xfrm>
                  <a:custGeom>
                    <a:avLst/>
                    <a:gdLst>
                      <a:gd name="connsiteX0" fmla="*/ 81582 w 90485"/>
                      <a:gd name="connsiteY0" fmla="*/ 220584 h 233084"/>
                      <a:gd name="connsiteX1" fmla="*/ 81839 w 90485"/>
                      <a:gd name="connsiteY1" fmla="*/ 218975 h 233084"/>
                      <a:gd name="connsiteX2" fmla="*/ 89793 w 90485"/>
                      <a:gd name="connsiteY2" fmla="*/ 110570 h 233084"/>
                      <a:gd name="connsiteX3" fmla="*/ 75248 w 90485"/>
                      <a:gd name="connsiteY3" fmla="*/ 2662 h 233084"/>
                      <a:gd name="connsiteX4" fmla="*/ 68142 w 90485"/>
                      <a:gd name="connsiteY4" fmla="*/ 4624 h 233084"/>
                      <a:gd name="connsiteX5" fmla="*/ 77829 w 90485"/>
                      <a:gd name="connsiteY5" fmla="*/ 164425 h 233084"/>
                      <a:gd name="connsiteX6" fmla="*/ 76363 w 90485"/>
                      <a:gd name="connsiteY6" fmla="*/ 190628 h 233084"/>
                      <a:gd name="connsiteX7" fmla="*/ 76524 w 90485"/>
                      <a:gd name="connsiteY7" fmla="*/ 215955 h 233084"/>
                      <a:gd name="connsiteX8" fmla="*/ 74962 w 90485"/>
                      <a:gd name="connsiteY8" fmla="*/ 217832 h 233084"/>
                      <a:gd name="connsiteX9" fmla="*/ 64694 w 90485"/>
                      <a:gd name="connsiteY9" fmla="*/ 217936 h 233084"/>
                      <a:gd name="connsiteX10" fmla="*/ 44997 w 90485"/>
                      <a:gd name="connsiteY10" fmla="*/ 219375 h 233084"/>
                      <a:gd name="connsiteX11" fmla="*/ 5544 w 90485"/>
                      <a:gd name="connsiteY11" fmla="*/ 219937 h 233084"/>
                      <a:gd name="connsiteX12" fmla="*/ 5544 w 90485"/>
                      <a:gd name="connsiteY12" fmla="*/ 231452 h 233084"/>
                      <a:gd name="connsiteX13" fmla="*/ 46406 w 90485"/>
                      <a:gd name="connsiteY13" fmla="*/ 232948 h 233084"/>
                      <a:gd name="connsiteX14" fmla="*/ 81544 w 90485"/>
                      <a:gd name="connsiteY14" fmla="*/ 226166 h 233084"/>
                      <a:gd name="connsiteX15" fmla="*/ 81582 w 90485"/>
                      <a:gd name="connsiteY15" fmla="*/ 220584 h 233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485" h="233084">
                        <a:moveTo>
                          <a:pt x="81582" y="220584"/>
                        </a:moveTo>
                        <a:cubicBezTo>
                          <a:pt x="81135" y="220070"/>
                          <a:pt x="81249" y="219327"/>
                          <a:pt x="81839" y="218975"/>
                        </a:cubicBezTo>
                        <a:cubicBezTo>
                          <a:pt x="93069" y="212307"/>
                          <a:pt x="90355" y="121096"/>
                          <a:pt x="89793" y="110570"/>
                        </a:cubicBezTo>
                        <a:cubicBezTo>
                          <a:pt x="88126" y="74185"/>
                          <a:pt x="83144" y="38209"/>
                          <a:pt x="75248" y="2662"/>
                        </a:cubicBezTo>
                        <a:cubicBezTo>
                          <a:pt x="74200" y="-2044"/>
                          <a:pt x="67428" y="42"/>
                          <a:pt x="68142" y="4624"/>
                        </a:cubicBezTo>
                        <a:cubicBezTo>
                          <a:pt x="76363" y="57402"/>
                          <a:pt x="79906" y="111037"/>
                          <a:pt x="77829" y="164425"/>
                        </a:cubicBezTo>
                        <a:cubicBezTo>
                          <a:pt x="77496" y="173169"/>
                          <a:pt x="76743" y="181884"/>
                          <a:pt x="76363" y="190628"/>
                        </a:cubicBezTo>
                        <a:cubicBezTo>
                          <a:pt x="76391" y="195838"/>
                          <a:pt x="74429" y="209602"/>
                          <a:pt x="76524" y="215955"/>
                        </a:cubicBezTo>
                        <a:cubicBezTo>
                          <a:pt x="76867" y="216984"/>
                          <a:pt x="76039" y="217974"/>
                          <a:pt x="74962" y="217832"/>
                        </a:cubicBezTo>
                        <a:cubicBezTo>
                          <a:pt x="71638" y="217365"/>
                          <a:pt x="68133" y="217755"/>
                          <a:pt x="64694" y="217936"/>
                        </a:cubicBezTo>
                        <a:cubicBezTo>
                          <a:pt x="58122" y="218289"/>
                          <a:pt x="51578" y="219032"/>
                          <a:pt x="44997" y="219375"/>
                        </a:cubicBezTo>
                        <a:cubicBezTo>
                          <a:pt x="31871" y="220051"/>
                          <a:pt x="18679" y="220270"/>
                          <a:pt x="5544" y="219937"/>
                        </a:cubicBezTo>
                        <a:cubicBezTo>
                          <a:pt x="-1990" y="219746"/>
                          <a:pt x="-1704" y="230757"/>
                          <a:pt x="5544" y="231452"/>
                        </a:cubicBezTo>
                        <a:cubicBezTo>
                          <a:pt x="19165" y="232776"/>
                          <a:pt x="32719" y="233376"/>
                          <a:pt x="46406" y="232948"/>
                        </a:cubicBezTo>
                        <a:cubicBezTo>
                          <a:pt x="56322" y="232633"/>
                          <a:pt x="74153" y="234005"/>
                          <a:pt x="81544" y="226166"/>
                        </a:cubicBezTo>
                        <a:cubicBezTo>
                          <a:pt x="83201" y="224442"/>
                          <a:pt x="82935" y="222137"/>
                          <a:pt x="81582" y="22058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</p:grpSp>
          </p:grpSp>
        </p:grpSp>
        <p:grpSp>
          <p:nvGrpSpPr>
            <p:cNvPr id="210" name="Graphic 162" descr="Woman with a prosthetic arm">
              <a:extLst>
                <a:ext uri="{FF2B5EF4-FFF2-40B4-BE49-F238E27FC236}">
                  <a16:creationId xmlns:a16="http://schemas.microsoft.com/office/drawing/2014/main" id="{188C0CCC-9AB5-3AD3-0CD8-1F7443AAC896}"/>
                </a:ext>
              </a:extLst>
            </p:cNvPr>
            <p:cNvGrpSpPr/>
            <p:nvPr/>
          </p:nvGrpSpPr>
          <p:grpSpPr>
            <a:xfrm>
              <a:off x="3246404" y="2849105"/>
              <a:ext cx="733170" cy="650674"/>
              <a:chOff x="3246404" y="2849105"/>
              <a:chExt cx="733170" cy="650674"/>
            </a:xfrm>
          </p:grpSpPr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2B6C5C2-4952-DDC1-1803-317BC1F98880}"/>
                  </a:ext>
                </a:extLst>
              </p:cNvPr>
              <p:cNvSpPr/>
              <p:nvPr/>
            </p:nvSpPr>
            <p:spPr>
              <a:xfrm>
                <a:off x="3277437" y="2851152"/>
                <a:ext cx="695476" cy="641885"/>
              </a:xfrm>
              <a:custGeom>
                <a:avLst/>
                <a:gdLst>
                  <a:gd name="connsiteX0" fmla="*/ 645313 w 695476"/>
                  <a:gd name="connsiteY0" fmla="*/ 521974 h 641885"/>
                  <a:gd name="connsiteX1" fmla="*/ 614385 w 695476"/>
                  <a:gd name="connsiteY1" fmla="*/ 434001 h 641885"/>
                  <a:gd name="connsiteX2" fmla="*/ 594697 w 695476"/>
                  <a:gd name="connsiteY2" fmla="*/ 215240 h 641885"/>
                  <a:gd name="connsiteX3" fmla="*/ 615652 w 695476"/>
                  <a:gd name="connsiteY3" fmla="*/ 149994 h 641885"/>
                  <a:gd name="connsiteX4" fmla="*/ 517545 w 695476"/>
                  <a:gd name="connsiteY4" fmla="*/ 30931 h 641885"/>
                  <a:gd name="connsiteX5" fmla="*/ 276381 w 695476"/>
                  <a:gd name="connsiteY5" fmla="*/ 17596 h 641885"/>
                  <a:gd name="connsiteX6" fmla="*/ 188456 w 695476"/>
                  <a:gd name="connsiteY6" fmla="*/ 56649 h 641885"/>
                  <a:gd name="connsiteX7" fmla="*/ 71508 w 695476"/>
                  <a:gd name="connsiteY7" fmla="*/ 189732 h 641885"/>
                  <a:gd name="connsiteX8" fmla="*/ 24578 w 695476"/>
                  <a:gd name="connsiteY8" fmla="*/ 475015 h 641885"/>
                  <a:gd name="connsiteX9" fmla="*/ 22121 w 695476"/>
                  <a:gd name="connsiteY9" fmla="*/ 537880 h 641885"/>
                  <a:gd name="connsiteX10" fmla="*/ 28636 w 695476"/>
                  <a:gd name="connsiteY10" fmla="*/ 590182 h 641885"/>
                  <a:gd name="connsiteX11" fmla="*/ 2785 w 695476"/>
                  <a:gd name="connsiteY11" fmla="*/ 630787 h 641885"/>
                  <a:gd name="connsiteX12" fmla="*/ 26455 w 695476"/>
                  <a:gd name="connsiteY12" fmla="*/ 638179 h 641885"/>
                  <a:gd name="connsiteX13" fmla="*/ 35894 w 695476"/>
                  <a:gd name="connsiteY13" fmla="*/ 641008 h 641885"/>
                  <a:gd name="connsiteX14" fmla="*/ 139402 w 695476"/>
                  <a:gd name="connsiteY14" fmla="*/ 635931 h 641885"/>
                  <a:gd name="connsiteX15" fmla="*/ 201000 w 695476"/>
                  <a:gd name="connsiteY15" fmla="*/ 629578 h 641885"/>
                  <a:gd name="connsiteX16" fmla="*/ 254340 w 695476"/>
                  <a:gd name="connsiteY16" fmla="*/ 594649 h 641885"/>
                  <a:gd name="connsiteX17" fmla="*/ 418808 w 695476"/>
                  <a:gd name="connsiteY17" fmla="*/ 635921 h 641885"/>
                  <a:gd name="connsiteX18" fmla="*/ 521040 w 695476"/>
                  <a:gd name="connsiteY18" fmla="*/ 620043 h 641885"/>
                  <a:gd name="connsiteX19" fmla="*/ 657724 w 695476"/>
                  <a:gd name="connsiteY19" fmla="*/ 619891 h 641885"/>
                  <a:gd name="connsiteX20" fmla="*/ 691261 w 695476"/>
                  <a:gd name="connsiteY20" fmla="*/ 613290 h 641885"/>
                  <a:gd name="connsiteX21" fmla="*/ 677888 w 695476"/>
                  <a:gd name="connsiteY21" fmla="*/ 572418 h 641885"/>
                  <a:gd name="connsiteX22" fmla="*/ 645313 w 695476"/>
                  <a:gd name="connsiteY22" fmla="*/ 521974 h 64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95476" h="641885">
                    <a:moveTo>
                      <a:pt x="645313" y="521974"/>
                    </a:moveTo>
                    <a:cubicBezTo>
                      <a:pt x="639646" y="513601"/>
                      <a:pt x="623091" y="443354"/>
                      <a:pt x="614385" y="434001"/>
                    </a:cubicBezTo>
                    <a:cubicBezTo>
                      <a:pt x="625815" y="391453"/>
                      <a:pt x="623053" y="271123"/>
                      <a:pt x="594697" y="215240"/>
                    </a:cubicBezTo>
                    <a:cubicBezTo>
                      <a:pt x="600660" y="209211"/>
                      <a:pt x="619938" y="184284"/>
                      <a:pt x="615652" y="149994"/>
                    </a:cubicBezTo>
                    <a:cubicBezTo>
                      <a:pt x="607813" y="94034"/>
                      <a:pt x="550196" y="48572"/>
                      <a:pt x="517545" y="30931"/>
                    </a:cubicBezTo>
                    <a:cubicBezTo>
                      <a:pt x="446393" y="-7226"/>
                      <a:pt x="354915" y="-8150"/>
                      <a:pt x="276381" y="17596"/>
                    </a:cubicBezTo>
                    <a:cubicBezTo>
                      <a:pt x="245825" y="27617"/>
                      <a:pt x="215383" y="39351"/>
                      <a:pt x="188456" y="56649"/>
                    </a:cubicBezTo>
                    <a:cubicBezTo>
                      <a:pt x="136964" y="89739"/>
                      <a:pt x="95577" y="137154"/>
                      <a:pt x="71508" y="189732"/>
                    </a:cubicBezTo>
                    <a:cubicBezTo>
                      <a:pt x="30036" y="280524"/>
                      <a:pt x="29264" y="377318"/>
                      <a:pt x="24578" y="475015"/>
                    </a:cubicBezTo>
                    <a:cubicBezTo>
                      <a:pt x="24026" y="495923"/>
                      <a:pt x="22102" y="517002"/>
                      <a:pt x="22121" y="537880"/>
                    </a:cubicBezTo>
                    <a:cubicBezTo>
                      <a:pt x="25121" y="556235"/>
                      <a:pt x="39675" y="574923"/>
                      <a:pt x="28636" y="590182"/>
                    </a:cubicBezTo>
                    <a:cubicBezTo>
                      <a:pt x="16453" y="598612"/>
                      <a:pt x="-8178" y="619148"/>
                      <a:pt x="2785" y="630787"/>
                    </a:cubicBezTo>
                    <a:cubicBezTo>
                      <a:pt x="9214" y="636140"/>
                      <a:pt x="19473" y="633035"/>
                      <a:pt x="26455" y="638179"/>
                    </a:cubicBezTo>
                    <a:cubicBezTo>
                      <a:pt x="30007" y="640169"/>
                      <a:pt x="31741" y="640350"/>
                      <a:pt x="35894" y="641008"/>
                    </a:cubicBezTo>
                    <a:cubicBezTo>
                      <a:pt x="73822" y="639569"/>
                      <a:pt x="101350" y="637464"/>
                      <a:pt x="139402" y="635931"/>
                    </a:cubicBezTo>
                    <a:cubicBezTo>
                      <a:pt x="156061" y="635388"/>
                      <a:pt x="181884" y="643608"/>
                      <a:pt x="201000" y="629578"/>
                    </a:cubicBezTo>
                    <a:cubicBezTo>
                      <a:pt x="261960" y="658153"/>
                      <a:pt x="240834" y="633016"/>
                      <a:pt x="254340" y="594649"/>
                    </a:cubicBezTo>
                    <a:cubicBezTo>
                      <a:pt x="295460" y="608556"/>
                      <a:pt x="374974" y="634493"/>
                      <a:pt x="418808" y="635921"/>
                    </a:cubicBezTo>
                    <a:cubicBezTo>
                      <a:pt x="454422" y="640322"/>
                      <a:pt x="486026" y="615328"/>
                      <a:pt x="521040" y="620043"/>
                    </a:cubicBezTo>
                    <a:cubicBezTo>
                      <a:pt x="562312" y="645446"/>
                      <a:pt x="617871" y="647237"/>
                      <a:pt x="657724" y="619891"/>
                    </a:cubicBezTo>
                    <a:cubicBezTo>
                      <a:pt x="667668" y="612728"/>
                      <a:pt x="678727" y="621024"/>
                      <a:pt x="691261" y="613290"/>
                    </a:cubicBezTo>
                    <a:cubicBezTo>
                      <a:pt x="702511" y="607918"/>
                      <a:pt x="689156" y="590573"/>
                      <a:pt x="677888" y="572418"/>
                    </a:cubicBezTo>
                    <a:cubicBezTo>
                      <a:pt x="664744" y="551273"/>
                      <a:pt x="651933" y="528927"/>
                      <a:pt x="645313" y="52197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6FF8431-7573-E574-7E54-B2B42D3CCB42}"/>
                  </a:ext>
                </a:extLst>
              </p:cNvPr>
              <p:cNvSpPr/>
              <p:nvPr/>
            </p:nvSpPr>
            <p:spPr>
              <a:xfrm>
                <a:off x="3277423" y="2850021"/>
                <a:ext cx="696984" cy="648177"/>
              </a:xfrm>
              <a:custGeom>
                <a:avLst/>
                <a:gdLst>
                  <a:gd name="connsiteX0" fmla="*/ 233570 w 696984"/>
                  <a:gd name="connsiteY0" fmla="*/ 648178 h 648177"/>
                  <a:gd name="connsiteX1" fmla="*/ 200252 w 696984"/>
                  <a:gd name="connsiteY1" fmla="*/ 635690 h 648177"/>
                  <a:gd name="connsiteX2" fmla="*/ 184688 w 696984"/>
                  <a:gd name="connsiteY2" fmla="*/ 642777 h 648177"/>
                  <a:gd name="connsiteX3" fmla="*/ 168172 w 696984"/>
                  <a:gd name="connsiteY3" fmla="*/ 644510 h 648177"/>
                  <a:gd name="connsiteX4" fmla="*/ 153903 w 696984"/>
                  <a:gd name="connsiteY4" fmla="*/ 643844 h 648177"/>
                  <a:gd name="connsiteX5" fmla="*/ 153189 w 696984"/>
                  <a:gd name="connsiteY5" fmla="*/ 643796 h 648177"/>
                  <a:gd name="connsiteX6" fmla="*/ 141092 w 696984"/>
                  <a:gd name="connsiteY6" fmla="*/ 643186 h 648177"/>
                  <a:gd name="connsiteX7" fmla="*/ 85590 w 696984"/>
                  <a:gd name="connsiteY7" fmla="*/ 644853 h 648177"/>
                  <a:gd name="connsiteX8" fmla="*/ 36384 w 696984"/>
                  <a:gd name="connsiteY8" fmla="*/ 646311 h 648177"/>
                  <a:gd name="connsiteX9" fmla="*/ 26468 w 696984"/>
                  <a:gd name="connsiteY9" fmla="*/ 639310 h 648177"/>
                  <a:gd name="connsiteX10" fmla="*/ 14314 w 696984"/>
                  <a:gd name="connsiteY10" fmla="*/ 630709 h 648177"/>
                  <a:gd name="connsiteX11" fmla="*/ 2799 w 696984"/>
                  <a:gd name="connsiteY11" fmla="*/ 631918 h 648177"/>
                  <a:gd name="connsiteX12" fmla="*/ 122 w 696984"/>
                  <a:gd name="connsiteY12" fmla="*/ 623898 h 648177"/>
                  <a:gd name="connsiteX13" fmla="*/ 11200 w 696984"/>
                  <a:gd name="connsiteY13" fmla="*/ 605829 h 648177"/>
                  <a:gd name="connsiteX14" fmla="*/ 28650 w 696984"/>
                  <a:gd name="connsiteY14" fmla="*/ 591323 h 648177"/>
                  <a:gd name="connsiteX15" fmla="*/ 27335 w 696984"/>
                  <a:gd name="connsiteY15" fmla="*/ 556595 h 648177"/>
                  <a:gd name="connsiteX16" fmla="*/ 25792 w 696984"/>
                  <a:gd name="connsiteY16" fmla="*/ 449600 h 648177"/>
                  <a:gd name="connsiteX17" fmla="*/ 25792 w 696984"/>
                  <a:gd name="connsiteY17" fmla="*/ 449534 h 648177"/>
                  <a:gd name="connsiteX18" fmla="*/ 35984 w 696984"/>
                  <a:gd name="connsiteY18" fmla="*/ 315222 h 648177"/>
                  <a:gd name="connsiteX19" fmla="*/ 67016 w 696984"/>
                  <a:gd name="connsiteY19" fmla="*/ 208446 h 648177"/>
                  <a:gd name="connsiteX20" fmla="*/ 124252 w 696984"/>
                  <a:gd name="connsiteY20" fmla="*/ 113130 h 648177"/>
                  <a:gd name="connsiteX21" fmla="*/ 199414 w 696984"/>
                  <a:gd name="connsiteY21" fmla="*/ 49693 h 648177"/>
                  <a:gd name="connsiteX22" fmla="*/ 288949 w 696984"/>
                  <a:gd name="connsiteY22" fmla="*/ 13974 h 648177"/>
                  <a:gd name="connsiteX23" fmla="*/ 384485 w 696984"/>
                  <a:gd name="connsiteY23" fmla="*/ 1 h 648177"/>
                  <a:gd name="connsiteX24" fmla="*/ 450493 w 696984"/>
                  <a:gd name="connsiteY24" fmla="*/ 7431 h 648177"/>
                  <a:gd name="connsiteX25" fmla="*/ 512215 w 696984"/>
                  <a:gd name="connsiteY25" fmla="*/ 26814 h 648177"/>
                  <a:gd name="connsiteX26" fmla="*/ 544295 w 696984"/>
                  <a:gd name="connsiteY26" fmla="*/ 47864 h 648177"/>
                  <a:gd name="connsiteX27" fmla="*/ 582014 w 696984"/>
                  <a:gd name="connsiteY27" fmla="*/ 80059 h 648177"/>
                  <a:gd name="connsiteX28" fmla="*/ 617304 w 696984"/>
                  <a:gd name="connsiteY28" fmla="*/ 150906 h 648177"/>
                  <a:gd name="connsiteX29" fmla="*/ 614970 w 696984"/>
                  <a:gd name="connsiteY29" fmla="*/ 182796 h 648177"/>
                  <a:gd name="connsiteX30" fmla="*/ 605236 w 696984"/>
                  <a:gd name="connsiteY30" fmla="*/ 217038 h 648177"/>
                  <a:gd name="connsiteX31" fmla="*/ 593454 w 696984"/>
                  <a:gd name="connsiteY31" fmla="*/ 223391 h 648177"/>
                  <a:gd name="connsiteX32" fmla="*/ 577766 w 696984"/>
                  <a:gd name="connsiteY32" fmla="*/ 227935 h 648177"/>
                  <a:gd name="connsiteX33" fmla="*/ 534675 w 696984"/>
                  <a:gd name="connsiteY33" fmla="*/ 231564 h 648177"/>
                  <a:gd name="connsiteX34" fmla="*/ 447007 w 696984"/>
                  <a:gd name="connsiteY34" fmla="*/ 224296 h 648177"/>
                  <a:gd name="connsiteX35" fmla="*/ 328039 w 696984"/>
                  <a:gd name="connsiteY35" fmla="*/ 202484 h 648177"/>
                  <a:gd name="connsiteX36" fmla="*/ 318476 w 696984"/>
                  <a:gd name="connsiteY36" fmla="*/ 198931 h 648177"/>
                  <a:gd name="connsiteX37" fmla="*/ 268946 w 696984"/>
                  <a:gd name="connsiteY37" fmla="*/ 236393 h 648177"/>
                  <a:gd name="connsiteX38" fmla="*/ 252439 w 696984"/>
                  <a:gd name="connsiteY38" fmla="*/ 297991 h 648177"/>
                  <a:gd name="connsiteX39" fmla="*/ 207986 w 696984"/>
                  <a:gd name="connsiteY39" fmla="*/ 372286 h 648177"/>
                  <a:gd name="connsiteX40" fmla="*/ 195289 w 696984"/>
                  <a:gd name="connsiteY40" fmla="*/ 358313 h 648177"/>
                  <a:gd name="connsiteX41" fmla="*/ 160361 w 696984"/>
                  <a:gd name="connsiteY41" fmla="*/ 346883 h 648177"/>
                  <a:gd name="connsiteX42" fmla="*/ 141311 w 696984"/>
                  <a:gd name="connsiteY42" fmla="*/ 350055 h 648177"/>
                  <a:gd name="connsiteX43" fmla="*/ 106316 w 696984"/>
                  <a:gd name="connsiteY43" fmla="*/ 398384 h 648177"/>
                  <a:gd name="connsiteX44" fmla="*/ 115918 w 696984"/>
                  <a:gd name="connsiteY44" fmla="*/ 447210 h 648177"/>
                  <a:gd name="connsiteX45" fmla="*/ 164809 w 696984"/>
                  <a:gd name="connsiteY45" fmla="*/ 459278 h 648177"/>
                  <a:gd name="connsiteX46" fmla="*/ 183859 w 696984"/>
                  <a:gd name="connsiteY46" fmla="*/ 455468 h 648177"/>
                  <a:gd name="connsiteX47" fmla="*/ 233389 w 696984"/>
                  <a:gd name="connsiteY47" fmla="*/ 534211 h 648177"/>
                  <a:gd name="connsiteX48" fmla="*/ 248382 w 696984"/>
                  <a:gd name="connsiteY48" fmla="*/ 604496 h 648177"/>
                  <a:gd name="connsiteX49" fmla="*/ 247953 w 696984"/>
                  <a:gd name="connsiteY49" fmla="*/ 616612 h 648177"/>
                  <a:gd name="connsiteX50" fmla="*/ 245724 w 696984"/>
                  <a:gd name="connsiteY50" fmla="*/ 638996 h 648177"/>
                  <a:gd name="connsiteX51" fmla="*/ 233570 w 696984"/>
                  <a:gd name="connsiteY51" fmla="*/ 648178 h 648177"/>
                  <a:gd name="connsiteX52" fmla="*/ 588701 w 696984"/>
                  <a:gd name="connsiteY52" fmla="*/ 641196 h 648177"/>
                  <a:gd name="connsiteX53" fmla="*/ 555525 w 696984"/>
                  <a:gd name="connsiteY53" fmla="*/ 637805 h 648177"/>
                  <a:gd name="connsiteX54" fmla="*/ 522311 w 696984"/>
                  <a:gd name="connsiteY54" fmla="*/ 619288 h 648177"/>
                  <a:gd name="connsiteX55" fmla="*/ 573746 w 696984"/>
                  <a:gd name="connsiteY55" fmla="*/ 554518 h 648177"/>
                  <a:gd name="connsiteX56" fmla="*/ 604503 w 696984"/>
                  <a:gd name="connsiteY56" fmla="*/ 478318 h 648177"/>
                  <a:gd name="connsiteX57" fmla="*/ 617295 w 696984"/>
                  <a:gd name="connsiteY57" fmla="*/ 444609 h 648177"/>
                  <a:gd name="connsiteX58" fmla="*/ 634830 w 696984"/>
                  <a:gd name="connsiteY58" fmla="*/ 492253 h 648177"/>
                  <a:gd name="connsiteX59" fmla="*/ 645308 w 696984"/>
                  <a:gd name="connsiteY59" fmla="*/ 523114 h 648177"/>
                  <a:gd name="connsiteX60" fmla="*/ 660100 w 696984"/>
                  <a:gd name="connsiteY60" fmla="*/ 560243 h 648177"/>
                  <a:gd name="connsiteX61" fmla="*/ 689313 w 696984"/>
                  <a:gd name="connsiteY61" fmla="*/ 590723 h 648177"/>
                  <a:gd name="connsiteX62" fmla="*/ 696914 w 696984"/>
                  <a:gd name="connsiteY62" fmla="*/ 607115 h 648177"/>
                  <a:gd name="connsiteX63" fmla="*/ 691256 w 696984"/>
                  <a:gd name="connsiteY63" fmla="*/ 614469 h 648177"/>
                  <a:gd name="connsiteX64" fmla="*/ 677150 w 696984"/>
                  <a:gd name="connsiteY64" fmla="*/ 618069 h 648177"/>
                  <a:gd name="connsiteX65" fmla="*/ 669377 w 696984"/>
                  <a:gd name="connsiteY65" fmla="*/ 617869 h 648177"/>
                  <a:gd name="connsiteX66" fmla="*/ 657719 w 696984"/>
                  <a:gd name="connsiteY66" fmla="*/ 621069 h 648177"/>
                  <a:gd name="connsiteX67" fmla="*/ 624495 w 696984"/>
                  <a:gd name="connsiteY67" fmla="*/ 636500 h 648177"/>
                  <a:gd name="connsiteX68" fmla="*/ 588701 w 696984"/>
                  <a:gd name="connsiteY68" fmla="*/ 641196 h 64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96984" h="648177">
                    <a:moveTo>
                      <a:pt x="233570" y="648178"/>
                    </a:moveTo>
                    <a:cubicBezTo>
                      <a:pt x="226255" y="648178"/>
                      <a:pt x="215359" y="644091"/>
                      <a:pt x="200252" y="635690"/>
                    </a:cubicBezTo>
                    <a:cubicBezTo>
                      <a:pt x="195594" y="639081"/>
                      <a:pt x="190298" y="641491"/>
                      <a:pt x="184688" y="642777"/>
                    </a:cubicBezTo>
                    <a:cubicBezTo>
                      <a:pt x="179268" y="644006"/>
                      <a:pt x="173725" y="644587"/>
                      <a:pt x="168172" y="644510"/>
                    </a:cubicBezTo>
                    <a:cubicBezTo>
                      <a:pt x="163428" y="644510"/>
                      <a:pt x="158904" y="644206"/>
                      <a:pt x="153903" y="643844"/>
                    </a:cubicBezTo>
                    <a:lnTo>
                      <a:pt x="153189" y="643796"/>
                    </a:lnTo>
                    <a:cubicBezTo>
                      <a:pt x="148874" y="643482"/>
                      <a:pt x="144797" y="643186"/>
                      <a:pt x="141092" y="643186"/>
                    </a:cubicBezTo>
                    <a:cubicBezTo>
                      <a:pt x="140406" y="643186"/>
                      <a:pt x="102144" y="644444"/>
                      <a:pt x="85590" y="644853"/>
                    </a:cubicBezTo>
                    <a:cubicBezTo>
                      <a:pt x="70321" y="645234"/>
                      <a:pt x="54529" y="645625"/>
                      <a:pt x="36384" y="646311"/>
                    </a:cubicBezTo>
                    <a:cubicBezTo>
                      <a:pt x="33879" y="645911"/>
                      <a:pt x="27859" y="640177"/>
                      <a:pt x="26468" y="639310"/>
                    </a:cubicBezTo>
                    <a:cubicBezTo>
                      <a:pt x="23039" y="636776"/>
                      <a:pt x="18448" y="631233"/>
                      <a:pt x="14314" y="630709"/>
                    </a:cubicBezTo>
                    <a:cubicBezTo>
                      <a:pt x="9914" y="630156"/>
                      <a:pt x="6066" y="634633"/>
                      <a:pt x="2799" y="631918"/>
                    </a:cubicBezTo>
                    <a:cubicBezTo>
                      <a:pt x="732" y="629794"/>
                      <a:pt x="-259" y="626842"/>
                      <a:pt x="122" y="623898"/>
                    </a:cubicBezTo>
                    <a:cubicBezTo>
                      <a:pt x="656" y="618850"/>
                      <a:pt x="4380" y="612764"/>
                      <a:pt x="11200" y="605829"/>
                    </a:cubicBezTo>
                    <a:cubicBezTo>
                      <a:pt x="16572" y="600486"/>
                      <a:pt x="22420" y="595628"/>
                      <a:pt x="28650" y="591323"/>
                    </a:cubicBezTo>
                    <a:cubicBezTo>
                      <a:pt x="36155" y="580941"/>
                      <a:pt x="31869" y="569111"/>
                      <a:pt x="27335" y="556595"/>
                    </a:cubicBezTo>
                    <a:cubicBezTo>
                      <a:pt x="25068" y="550908"/>
                      <a:pt x="25535" y="455420"/>
                      <a:pt x="25792" y="449600"/>
                    </a:cubicBezTo>
                    <a:lnTo>
                      <a:pt x="25792" y="449534"/>
                    </a:lnTo>
                    <a:cubicBezTo>
                      <a:pt x="27745" y="405319"/>
                      <a:pt x="29764" y="359599"/>
                      <a:pt x="35984" y="315222"/>
                    </a:cubicBezTo>
                    <a:cubicBezTo>
                      <a:pt x="38984" y="293057"/>
                      <a:pt x="57729" y="228916"/>
                      <a:pt x="67016" y="208446"/>
                    </a:cubicBezTo>
                    <a:cubicBezTo>
                      <a:pt x="80189" y="180157"/>
                      <a:pt x="102678" y="135675"/>
                      <a:pt x="124252" y="113130"/>
                    </a:cubicBezTo>
                    <a:cubicBezTo>
                      <a:pt x="146445" y="89774"/>
                      <a:pt x="171734" y="66181"/>
                      <a:pt x="199414" y="49693"/>
                    </a:cubicBezTo>
                    <a:cubicBezTo>
                      <a:pt x="227455" y="32863"/>
                      <a:pt x="257554" y="23109"/>
                      <a:pt x="288949" y="13974"/>
                    </a:cubicBezTo>
                    <a:cubicBezTo>
                      <a:pt x="319981" y="4840"/>
                      <a:pt x="352138" y="135"/>
                      <a:pt x="384485" y="1"/>
                    </a:cubicBezTo>
                    <a:cubicBezTo>
                      <a:pt x="406697" y="-65"/>
                      <a:pt x="428852" y="2430"/>
                      <a:pt x="450493" y="7431"/>
                    </a:cubicBezTo>
                    <a:cubicBezTo>
                      <a:pt x="472086" y="12441"/>
                      <a:pt x="492650" y="16375"/>
                      <a:pt x="512215" y="26814"/>
                    </a:cubicBezTo>
                    <a:cubicBezTo>
                      <a:pt x="523369" y="33110"/>
                      <a:pt x="534084" y="40140"/>
                      <a:pt x="544295" y="47864"/>
                    </a:cubicBezTo>
                    <a:cubicBezTo>
                      <a:pt x="557601" y="57713"/>
                      <a:pt x="570203" y="68467"/>
                      <a:pt x="582014" y="80059"/>
                    </a:cubicBezTo>
                    <a:cubicBezTo>
                      <a:pt x="602131" y="100014"/>
                      <a:pt x="603274" y="112082"/>
                      <a:pt x="617304" y="150906"/>
                    </a:cubicBezTo>
                    <a:cubicBezTo>
                      <a:pt x="619047" y="159364"/>
                      <a:pt x="616999" y="172909"/>
                      <a:pt x="614970" y="182796"/>
                    </a:cubicBezTo>
                    <a:cubicBezTo>
                      <a:pt x="612589" y="194435"/>
                      <a:pt x="609141" y="213304"/>
                      <a:pt x="605236" y="217038"/>
                    </a:cubicBezTo>
                    <a:cubicBezTo>
                      <a:pt x="602283" y="220076"/>
                      <a:pt x="597635" y="221791"/>
                      <a:pt x="593454" y="223391"/>
                    </a:cubicBezTo>
                    <a:cubicBezTo>
                      <a:pt x="588367" y="225353"/>
                      <a:pt x="583119" y="226868"/>
                      <a:pt x="577766" y="227935"/>
                    </a:cubicBezTo>
                    <a:cubicBezTo>
                      <a:pt x="566060" y="230344"/>
                      <a:pt x="551563" y="231564"/>
                      <a:pt x="534675" y="231564"/>
                    </a:cubicBezTo>
                    <a:cubicBezTo>
                      <a:pt x="510776" y="231564"/>
                      <a:pt x="481278" y="229116"/>
                      <a:pt x="447007" y="224296"/>
                    </a:cubicBezTo>
                    <a:cubicBezTo>
                      <a:pt x="412736" y="219476"/>
                      <a:pt x="372712" y="212133"/>
                      <a:pt x="328039" y="202484"/>
                    </a:cubicBezTo>
                    <a:lnTo>
                      <a:pt x="318476" y="198931"/>
                    </a:lnTo>
                    <a:lnTo>
                      <a:pt x="268946" y="236393"/>
                    </a:lnTo>
                    <a:lnTo>
                      <a:pt x="252439" y="297991"/>
                    </a:lnTo>
                    <a:cubicBezTo>
                      <a:pt x="247363" y="327833"/>
                      <a:pt x="216178" y="352779"/>
                      <a:pt x="207986" y="372286"/>
                    </a:cubicBezTo>
                    <a:cubicBezTo>
                      <a:pt x="204043" y="368257"/>
                      <a:pt x="200090" y="361256"/>
                      <a:pt x="195289" y="358313"/>
                    </a:cubicBezTo>
                    <a:cubicBezTo>
                      <a:pt x="184869" y="351636"/>
                      <a:pt x="172734" y="347073"/>
                      <a:pt x="160361" y="346883"/>
                    </a:cubicBezTo>
                    <a:cubicBezTo>
                      <a:pt x="158485" y="346883"/>
                      <a:pt x="150836" y="346245"/>
                      <a:pt x="141311" y="350055"/>
                    </a:cubicBezTo>
                    <a:cubicBezTo>
                      <a:pt x="120994" y="362123"/>
                      <a:pt x="106412" y="386945"/>
                      <a:pt x="106316" y="398384"/>
                    </a:cubicBezTo>
                    <a:cubicBezTo>
                      <a:pt x="106221" y="409824"/>
                      <a:pt x="107726" y="435094"/>
                      <a:pt x="115918" y="447210"/>
                    </a:cubicBezTo>
                    <a:cubicBezTo>
                      <a:pt x="130519" y="468803"/>
                      <a:pt x="164809" y="459278"/>
                      <a:pt x="164809" y="459278"/>
                    </a:cubicBezTo>
                    <a:lnTo>
                      <a:pt x="183859" y="455468"/>
                    </a:lnTo>
                    <a:cubicBezTo>
                      <a:pt x="183859" y="455468"/>
                      <a:pt x="220121" y="500854"/>
                      <a:pt x="233389" y="534211"/>
                    </a:cubicBezTo>
                    <a:cubicBezTo>
                      <a:pt x="246658" y="567568"/>
                      <a:pt x="248382" y="604496"/>
                      <a:pt x="248382" y="604496"/>
                    </a:cubicBezTo>
                    <a:cubicBezTo>
                      <a:pt x="248134" y="608639"/>
                      <a:pt x="248039" y="612687"/>
                      <a:pt x="247953" y="616612"/>
                    </a:cubicBezTo>
                    <a:cubicBezTo>
                      <a:pt x="247744" y="625565"/>
                      <a:pt x="247563" y="633290"/>
                      <a:pt x="245724" y="638996"/>
                    </a:cubicBezTo>
                    <a:cubicBezTo>
                      <a:pt x="243705" y="645253"/>
                      <a:pt x="239838" y="648178"/>
                      <a:pt x="233570" y="648178"/>
                    </a:cubicBezTo>
                    <a:close/>
                    <a:moveTo>
                      <a:pt x="588701" y="641196"/>
                    </a:moveTo>
                    <a:cubicBezTo>
                      <a:pt x="577556" y="641148"/>
                      <a:pt x="566450" y="640015"/>
                      <a:pt x="555525" y="637805"/>
                    </a:cubicBezTo>
                    <a:cubicBezTo>
                      <a:pt x="544590" y="635605"/>
                      <a:pt x="529293" y="628813"/>
                      <a:pt x="522311" y="619288"/>
                    </a:cubicBezTo>
                    <a:cubicBezTo>
                      <a:pt x="518730" y="618812"/>
                      <a:pt x="573746" y="554518"/>
                      <a:pt x="573746" y="554518"/>
                    </a:cubicBezTo>
                    <a:lnTo>
                      <a:pt x="604503" y="478318"/>
                    </a:lnTo>
                    <a:cubicBezTo>
                      <a:pt x="604503" y="478318"/>
                      <a:pt x="617342" y="442218"/>
                      <a:pt x="617295" y="444609"/>
                    </a:cubicBezTo>
                    <a:cubicBezTo>
                      <a:pt x="622324" y="450010"/>
                      <a:pt x="628972" y="472451"/>
                      <a:pt x="634830" y="492253"/>
                    </a:cubicBezTo>
                    <a:cubicBezTo>
                      <a:pt x="639174" y="506912"/>
                      <a:pt x="642917" y="519571"/>
                      <a:pt x="645308" y="523114"/>
                    </a:cubicBezTo>
                    <a:lnTo>
                      <a:pt x="660100" y="560243"/>
                    </a:lnTo>
                    <a:cubicBezTo>
                      <a:pt x="671330" y="572492"/>
                      <a:pt x="683646" y="582550"/>
                      <a:pt x="689313" y="590723"/>
                    </a:cubicBezTo>
                    <a:cubicBezTo>
                      <a:pt x="693180" y="599038"/>
                      <a:pt x="697809" y="602381"/>
                      <a:pt x="696914" y="607115"/>
                    </a:cubicBezTo>
                    <a:cubicBezTo>
                      <a:pt x="696381" y="610363"/>
                      <a:pt x="694257" y="613126"/>
                      <a:pt x="691256" y="614469"/>
                    </a:cubicBezTo>
                    <a:cubicBezTo>
                      <a:pt x="687008" y="617021"/>
                      <a:pt x="682103" y="618269"/>
                      <a:pt x="677150" y="618069"/>
                    </a:cubicBezTo>
                    <a:cubicBezTo>
                      <a:pt x="675797" y="618069"/>
                      <a:pt x="670616" y="617869"/>
                      <a:pt x="669377" y="617869"/>
                    </a:cubicBezTo>
                    <a:cubicBezTo>
                      <a:pt x="665243" y="617612"/>
                      <a:pt x="661138" y="618736"/>
                      <a:pt x="657719" y="621069"/>
                    </a:cubicBezTo>
                    <a:cubicBezTo>
                      <a:pt x="647565" y="628004"/>
                      <a:pt x="636345" y="633223"/>
                      <a:pt x="624495" y="636500"/>
                    </a:cubicBezTo>
                    <a:cubicBezTo>
                      <a:pt x="612837" y="639672"/>
                      <a:pt x="600797" y="641262"/>
                      <a:pt x="588701" y="641196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DE76B0F4-275F-5B5B-FFF3-E2DDF8EA5AC2}"/>
                  </a:ext>
                </a:extLst>
              </p:cNvPr>
              <p:cNvSpPr/>
              <p:nvPr/>
            </p:nvSpPr>
            <p:spPr>
              <a:xfrm>
                <a:off x="3246404" y="2849105"/>
                <a:ext cx="733170" cy="650674"/>
              </a:xfrm>
              <a:custGeom>
                <a:avLst/>
                <a:gdLst>
                  <a:gd name="connsiteX0" fmla="*/ 612490 w 733170"/>
                  <a:gd name="connsiteY0" fmla="*/ 650674 h 650674"/>
                  <a:gd name="connsiteX1" fmla="*/ 550396 w 733170"/>
                  <a:gd name="connsiteY1" fmla="*/ 626014 h 650674"/>
                  <a:gd name="connsiteX2" fmla="*/ 346247 w 733170"/>
                  <a:gd name="connsiteY2" fmla="*/ 576427 h 650674"/>
                  <a:gd name="connsiteX3" fmla="*/ 348628 w 733170"/>
                  <a:gd name="connsiteY3" fmla="*/ 576141 h 650674"/>
                  <a:gd name="connsiteX4" fmla="*/ 472225 w 733170"/>
                  <a:gd name="connsiteY4" fmla="*/ 623242 h 650674"/>
                  <a:gd name="connsiteX5" fmla="*/ 632978 w 733170"/>
                  <a:gd name="connsiteY5" fmla="*/ 254358 h 650674"/>
                  <a:gd name="connsiteX6" fmla="*/ 632978 w 733170"/>
                  <a:gd name="connsiteY6" fmla="*/ 254349 h 650674"/>
                  <a:gd name="connsiteX7" fmla="*/ 645437 w 733170"/>
                  <a:gd name="connsiteY7" fmla="*/ 258740 h 650674"/>
                  <a:gd name="connsiteX8" fmla="*/ 655276 w 733170"/>
                  <a:gd name="connsiteY8" fmla="*/ 433790 h 650674"/>
                  <a:gd name="connsiteX9" fmla="*/ 704539 w 733170"/>
                  <a:gd name="connsiteY9" fmla="*/ 557825 h 650674"/>
                  <a:gd name="connsiteX10" fmla="*/ 725799 w 733170"/>
                  <a:gd name="connsiteY10" fmla="*/ 606316 h 650674"/>
                  <a:gd name="connsiteX11" fmla="*/ 710912 w 733170"/>
                  <a:gd name="connsiteY11" fmla="*/ 606764 h 650674"/>
                  <a:gd name="connsiteX12" fmla="*/ 710912 w 733170"/>
                  <a:gd name="connsiteY12" fmla="*/ 602878 h 650674"/>
                  <a:gd name="connsiteX13" fmla="*/ 716512 w 733170"/>
                  <a:gd name="connsiteY13" fmla="*/ 602430 h 650674"/>
                  <a:gd name="connsiteX14" fmla="*/ 650399 w 733170"/>
                  <a:gd name="connsiteY14" fmla="*/ 457726 h 650674"/>
                  <a:gd name="connsiteX15" fmla="*/ 559378 w 733170"/>
                  <a:gd name="connsiteY15" fmla="*/ 620423 h 650674"/>
                  <a:gd name="connsiteX16" fmla="*/ 635054 w 733170"/>
                  <a:gd name="connsiteY16" fmla="*/ 634901 h 650674"/>
                  <a:gd name="connsiteX17" fmla="*/ 640446 w 733170"/>
                  <a:gd name="connsiteY17" fmla="*/ 639749 h 650674"/>
                  <a:gd name="connsiteX18" fmla="*/ 637826 w 733170"/>
                  <a:gd name="connsiteY18" fmla="*/ 645131 h 650674"/>
                  <a:gd name="connsiteX19" fmla="*/ 612490 w 733170"/>
                  <a:gd name="connsiteY19" fmla="*/ 650674 h 650674"/>
                  <a:gd name="connsiteX20" fmla="*/ 62278 w 733170"/>
                  <a:gd name="connsiteY20" fmla="*/ 650636 h 650674"/>
                  <a:gd name="connsiteX21" fmla="*/ 53839 w 733170"/>
                  <a:gd name="connsiteY21" fmla="*/ 644321 h 650674"/>
                  <a:gd name="connsiteX22" fmla="*/ 43028 w 733170"/>
                  <a:gd name="connsiteY22" fmla="*/ 638987 h 650674"/>
                  <a:gd name="connsiteX23" fmla="*/ 366 w 733170"/>
                  <a:gd name="connsiteY23" fmla="*/ 630786 h 650674"/>
                  <a:gd name="connsiteX24" fmla="*/ 55468 w 733170"/>
                  <a:gd name="connsiteY24" fmla="*/ 590781 h 650674"/>
                  <a:gd name="connsiteX25" fmla="*/ 48934 w 733170"/>
                  <a:gd name="connsiteY25" fmla="*/ 568959 h 650674"/>
                  <a:gd name="connsiteX26" fmla="*/ 48934 w 733170"/>
                  <a:gd name="connsiteY26" fmla="*/ 568940 h 650674"/>
                  <a:gd name="connsiteX27" fmla="*/ 242215 w 733170"/>
                  <a:gd name="connsiteY27" fmla="*/ 40284 h 650674"/>
                  <a:gd name="connsiteX28" fmla="*/ 243777 w 733170"/>
                  <a:gd name="connsiteY28" fmla="*/ 42941 h 650674"/>
                  <a:gd name="connsiteX29" fmla="*/ 70955 w 733170"/>
                  <a:gd name="connsiteY29" fmla="*/ 517820 h 650674"/>
                  <a:gd name="connsiteX30" fmla="*/ 70593 w 733170"/>
                  <a:gd name="connsiteY30" fmla="*/ 597010 h 650674"/>
                  <a:gd name="connsiteX31" fmla="*/ 57725 w 733170"/>
                  <a:gd name="connsiteY31" fmla="*/ 595753 h 650674"/>
                  <a:gd name="connsiteX32" fmla="*/ 34379 w 733170"/>
                  <a:gd name="connsiteY32" fmla="*/ 623223 h 650674"/>
                  <a:gd name="connsiteX33" fmla="*/ 65336 w 733170"/>
                  <a:gd name="connsiteY33" fmla="*/ 630605 h 650674"/>
                  <a:gd name="connsiteX34" fmla="*/ 62278 w 733170"/>
                  <a:gd name="connsiteY34" fmla="*/ 650636 h 650674"/>
                  <a:gd name="connsiteX35" fmla="*/ 62278 w 733170"/>
                  <a:gd name="connsiteY35" fmla="*/ 650636 h 650674"/>
                  <a:gd name="connsiteX36" fmla="*/ 278096 w 733170"/>
                  <a:gd name="connsiteY36" fmla="*/ 644131 h 650674"/>
                  <a:gd name="connsiteX37" fmla="*/ 272743 w 733170"/>
                  <a:gd name="connsiteY37" fmla="*/ 639416 h 650674"/>
                  <a:gd name="connsiteX38" fmla="*/ 257779 w 733170"/>
                  <a:gd name="connsiteY38" fmla="*/ 543413 h 650674"/>
                  <a:gd name="connsiteX39" fmla="*/ 212316 w 733170"/>
                  <a:gd name="connsiteY39" fmla="*/ 456012 h 650674"/>
                  <a:gd name="connsiteX40" fmla="*/ 214707 w 733170"/>
                  <a:gd name="connsiteY40" fmla="*/ 455221 h 650674"/>
                  <a:gd name="connsiteX41" fmla="*/ 291116 w 733170"/>
                  <a:gd name="connsiteY41" fmla="*/ 587047 h 650674"/>
                  <a:gd name="connsiteX42" fmla="*/ 278096 w 733170"/>
                  <a:gd name="connsiteY42" fmla="*/ 644131 h 650674"/>
                  <a:gd name="connsiteX43" fmla="*/ 278096 w 733170"/>
                  <a:gd name="connsiteY43" fmla="*/ 644131 h 650674"/>
                  <a:gd name="connsiteX44" fmla="*/ 174283 w 733170"/>
                  <a:gd name="connsiteY44" fmla="*/ 633082 h 650674"/>
                  <a:gd name="connsiteX45" fmla="*/ 178550 w 733170"/>
                  <a:gd name="connsiteY45" fmla="*/ 594077 h 650674"/>
                  <a:gd name="connsiteX46" fmla="*/ 190246 w 733170"/>
                  <a:gd name="connsiteY46" fmla="*/ 561949 h 650674"/>
                  <a:gd name="connsiteX47" fmla="*/ 186646 w 733170"/>
                  <a:gd name="connsiteY47" fmla="*/ 606916 h 650674"/>
                  <a:gd name="connsiteX48" fmla="*/ 186646 w 733170"/>
                  <a:gd name="connsiteY48" fmla="*/ 606926 h 650674"/>
                  <a:gd name="connsiteX49" fmla="*/ 174283 w 733170"/>
                  <a:gd name="connsiteY49" fmla="*/ 633082 h 650674"/>
                  <a:gd name="connsiteX50" fmla="*/ 174283 w 733170"/>
                  <a:gd name="connsiteY50" fmla="*/ 633082 h 650674"/>
                  <a:gd name="connsiteX51" fmla="*/ 116628 w 733170"/>
                  <a:gd name="connsiteY51" fmla="*/ 631415 h 650674"/>
                  <a:gd name="connsiteX52" fmla="*/ 119028 w 733170"/>
                  <a:gd name="connsiteY52" fmla="*/ 599668 h 650674"/>
                  <a:gd name="connsiteX53" fmla="*/ 138049 w 733170"/>
                  <a:gd name="connsiteY53" fmla="*/ 531593 h 650674"/>
                  <a:gd name="connsiteX54" fmla="*/ 129039 w 733170"/>
                  <a:gd name="connsiteY54" fmla="*/ 601916 h 650674"/>
                  <a:gd name="connsiteX55" fmla="*/ 121695 w 733170"/>
                  <a:gd name="connsiteY55" fmla="*/ 628186 h 650674"/>
                  <a:gd name="connsiteX56" fmla="*/ 116628 w 733170"/>
                  <a:gd name="connsiteY56" fmla="*/ 631415 h 650674"/>
                  <a:gd name="connsiteX57" fmla="*/ 116628 w 733170"/>
                  <a:gd name="connsiteY57" fmla="*/ 631415 h 650674"/>
                  <a:gd name="connsiteX58" fmla="*/ 231461 w 733170"/>
                  <a:gd name="connsiteY58" fmla="*/ 622452 h 650674"/>
                  <a:gd name="connsiteX59" fmla="*/ 232452 w 733170"/>
                  <a:gd name="connsiteY59" fmla="*/ 580523 h 650674"/>
                  <a:gd name="connsiteX60" fmla="*/ 226337 w 733170"/>
                  <a:gd name="connsiteY60" fmla="*/ 581466 h 650674"/>
                  <a:gd name="connsiteX61" fmla="*/ 234900 w 733170"/>
                  <a:gd name="connsiteY61" fmla="*/ 576894 h 650674"/>
                  <a:gd name="connsiteX62" fmla="*/ 236776 w 733170"/>
                  <a:gd name="connsiteY62" fmla="*/ 575827 h 650674"/>
                  <a:gd name="connsiteX63" fmla="*/ 240281 w 733170"/>
                  <a:gd name="connsiteY63" fmla="*/ 599316 h 650674"/>
                  <a:gd name="connsiteX64" fmla="*/ 231461 w 733170"/>
                  <a:gd name="connsiteY64" fmla="*/ 622452 h 650674"/>
                  <a:gd name="connsiteX65" fmla="*/ 231461 w 733170"/>
                  <a:gd name="connsiteY65" fmla="*/ 622452 h 650674"/>
                  <a:gd name="connsiteX66" fmla="*/ 668678 w 733170"/>
                  <a:gd name="connsiteY66" fmla="*/ 619909 h 650674"/>
                  <a:gd name="connsiteX67" fmla="*/ 624463 w 733170"/>
                  <a:gd name="connsiteY67" fmla="*/ 599115 h 650674"/>
                  <a:gd name="connsiteX68" fmla="*/ 625301 w 733170"/>
                  <a:gd name="connsiteY68" fmla="*/ 597201 h 650674"/>
                  <a:gd name="connsiteX69" fmla="*/ 668135 w 733170"/>
                  <a:gd name="connsiteY69" fmla="*/ 609441 h 650674"/>
                  <a:gd name="connsiteX70" fmla="*/ 668678 w 733170"/>
                  <a:gd name="connsiteY70" fmla="*/ 619909 h 650674"/>
                  <a:gd name="connsiteX71" fmla="*/ 668678 w 733170"/>
                  <a:gd name="connsiteY71" fmla="*/ 619909 h 650674"/>
                  <a:gd name="connsiteX72" fmla="*/ 179807 w 733170"/>
                  <a:gd name="connsiteY72" fmla="*/ 474405 h 650674"/>
                  <a:gd name="connsiteX73" fmla="*/ 134849 w 733170"/>
                  <a:gd name="connsiteY73" fmla="*/ 379526 h 650674"/>
                  <a:gd name="connsiteX74" fmla="*/ 199543 w 733170"/>
                  <a:gd name="connsiteY74" fmla="*/ 344884 h 650674"/>
                  <a:gd name="connsiteX75" fmla="*/ 211983 w 733170"/>
                  <a:gd name="connsiteY75" fmla="*/ 353971 h 650674"/>
                  <a:gd name="connsiteX76" fmla="*/ 211135 w 733170"/>
                  <a:gd name="connsiteY76" fmla="*/ 354380 h 650674"/>
                  <a:gd name="connsiteX77" fmla="*/ 163986 w 733170"/>
                  <a:gd name="connsiteY77" fmla="*/ 368391 h 650674"/>
                  <a:gd name="connsiteX78" fmla="*/ 159490 w 733170"/>
                  <a:gd name="connsiteY78" fmla="*/ 440448 h 650674"/>
                  <a:gd name="connsiteX79" fmla="*/ 197800 w 733170"/>
                  <a:gd name="connsiteY79" fmla="*/ 445525 h 650674"/>
                  <a:gd name="connsiteX80" fmla="*/ 207468 w 733170"/>
                  <a:gd name="connsiteY80" fmla="*/ 452888 h 650674"/>
                  <a:gd name="connsiteX81" fmla="*/ 179807 w 733170"/>
                  <a:gd name="connsiteY81" fmla="*/ 474405 h 650674"/>
                  <a:gd name="connsiteX82" fmla="*/ 191342 w 733170"/>
                  <a:gd name="connsiteY82" fmla="*/ 424922 h 650674"/>
                  <a:gd name="connsiteX83" fmla="*/ 192913 w 733170"/>
                  <a:gd name="connsiteY83" fmla="*/ 402939 h 650674"/>
                  <a:gd name="connsiteX84" fmla="*/ 160443 w 733170"/>
                  <a:gd name="connsiteY84" fmla="*/ 405225 h 650674"/>
                  <a:gd name="connsiteX85" fmla="*/ 183960 w 733170"/>
                  <a:gd name="connsiteY85" fmla="*/ 383698 h 650674"/>
                  <a:gd name="connsiteX86" fmla="*/ 217526 w 733170"/>
                  <a:gd name="connsiteY86" fmla="*/ 393823 h 650674"/>
                  <a:gd name="connsiteX87" fmla="*/ 251759 w 733170"/>
                  <a:gd name="connsiteY87" fmla="*/ 343950 h 650674"/>
                  <a:gd name="connsiteX88" fmla="*/ 294945 w 733170"/>
                  <a:gd name="connsiteY88" fmla="*/ 243290 h 650674"/>
                  <a:gd name="connsiteX89" fmla="*/ 296869 w 733170"/>
                  <a:gd name="connsiteY89" fmla="*/ 233803 h 650674"/>
                  <a:gd name="connsiteX90" fmla="*/ 302194 w 733170"/>
                  <a:gd name="connsiteY90" fmla="*/ 182521 h 650674"/>
                  <a:gd name="connsiteX91" fmla="*/ 303680 w 733170"/>
                  <a:gd name="connsiteY91" fmla="*/ 228926 h 650674"/>
                  <a:gd name="connsiteX92" fmla="*/ 409950 w 733170"/>
                  <a:gd name="connsiteY92" fmla="*/ 109426 h 650674"/>
                  <a:gd name="connsiteX93" fmla="*/ 421209 w 733170"/>
                  <a:gd name="connsiteY93" fmla="*/ 110416 h 650674"/>
                  <a:gd name="connsiteX94" fmla="*/ 399482 w 733170"/>
                  <a:gd name="connsiteY94" fmla="*/ 157584 h 650674"/>
                  <a:gd name="connsiteX95" fmla="*/ 302575 w 733170"/>
                  <a:gd name="connsiteY95" fmla="*/ 240280 h 650674"/>
                  <a:gd name="connsiteX96" fmla="*/ 222736 w 733170"/>
                  <a:gd name="connsiteY96" fmla="*/ 396804 h 650674"/>
                  <a:gd name="connsiteX97" fmla="*/ 219879 w 733170"/>
                  <a:gd name="connsiteY97" fmla="*/ 418493 h 650674"/>
                  <a:gd name="connsiteX98" fmla="*/ 200781 w 733170"/>
                  <a:gd name="connsiteY98" fmla="*/ 409158 h 650674"/>
                  <a:gd name="connsiteX99" fmla="*/ 191342 w 733170"/>
                  <a:gd name="connsiteY99" fmla="*/ 424922 h 650674"/>
                  <a:gd name="connsiteX100" fmla="*/ 191342 w 733170"/>
                  <a:gd name="connsiteY100" fmla="*/ 424922 h 650674"/>
                  <a:gd name="connsiteX101" fmla="*/ 640055 w 733170"/>
                  <a:gd name="connsiteY101" fmla="*/ 209733 h 650674"/>
                  <a:gd name="connsiteX102" fmla="*/ 632435 w 733170"/>
                  <a:gd name="connsiteY102" fmla="*/ 200113 h 650674"/>
                  <a:gd name="connsiteX103" fmla="*/ 605803 w 733170"/>
                  <a:gd name="connsiteY103" fmla="*/ 89299 h 650674"/>
                  <a:gd name="connsiteX104" fmla="*/ 384099 w 733170"/>
                  <a:gd name="connsiteY104" fmla="*/ 6070 h 650674"/>
                  <a:gd name="connsiteX105" fmla="*/ 322215 w 733170"/>
                  <a:gd name="connsiteY105" fmla="*/ 15119 h 650674"/>
                  <a:gd name="connsiteX106" fmla="*/ 359049 w 733170"/>
                  <a:gd name="connsiteY106" fmla="*/ 4794 h 650674"/>
                  <a:gd name="connsiteX107" fmla="*/ 638388 w 733170"/>
                  <a:gd name="connsiteY107" fmla="*/ 98520 h 650674"/>
                  <a:gd name="connsiteX108" fmla="*/ 640055 w 733170"/>
                  <a:gd name="connsiteY108" fmla="*/ 209733 h 650674"/>
                  <a:gd name="connsiteX109" fmla="*/ 640055 w 733170"/>
                  <a:gd name="connsiteY109" fmla="*/ 209733 h 650674"/>
                  <a:gd name="connsiteX110" fmla="*/ 402597 w 733170"/>
                  <a:gd name="connsiteY110" fmla="*/ 202809 h 650674"/>
                  <a:gd name="connsiteX111" fmla="*/ 401501 w 733170"/>
                  <a:gd name="connsiteY111" fmla="*/ 200475 h 650674"/>
                  <a:gd name="connsiteX112" fmla="*/ 447945 w 733170"/>
                  <a:gd name="connsiteY112" fmla="*/ 147850 h 650674"/>
                  <a:gd name="connsiteX113" fmla="*/ 483721 w 733170"/>
                  <a:gd name="connsiteY113" fmla="*/ 89766 h 650674"/>
                  <a:gd name="connsiteX114" fmla="*/ 482331 w 733170"/>
                  <a:gd name="connsiteY114" fmla="*/ 127904 h 650674"/>
                  <a:gd name="connsiteX115" fmla="*/ 402597 w 733170"/>
                  <a:gd name="connsiteY115" fmla="*/ 202809 h 650674"/>
                  <a:gd name="connsiteX116" fmla="*/ 402597 w 733170"/>
                  <a:gd name="connsiteY116" fmla="*/ 202809 h 650674"/>
                  <a:gd name="connsiteX117" fmla="*/ 537890 w 733170"/>
                  <a:gd name="connsiteY117" fmla="*/ 202104 h 650674"/>
                  <a:gd name="connsiteX118" fmla="*/ 537347 w 733170"/>
                  <a:gd name="connsiteY118" fmla="*/ 200856 h 650674"/>
                  <a:gd name="connsiteX119" fmla="*/ 567332 w 733170"/>
                  <a:gd name="connsiteY119" fmla="*/ 154765 h 650674"/>
                  <a:gd name="connsiteX120" fmla="*/ 585067 w 733170"/>
                  <a:gd name="connsiteY120" fmla="*/ 99310 h 650674"/>
                  <a:gd name="connsiteX121" fmla="*/ 575390 w 733170"/>
                  <a:gd name="connsiteY121" fmla="*/ 158127 h 650674"/>
                  <a:gd name="connsiteX122" fmla="*/ 537890 w 733170"/>
                  <a:gd name="connsiteY122" fmla="*/ 202104 h 650674"/>
                  <a:gd name="connsiteX123" fmla="*/ 537890 w 733170"/>
                  <a:gd name="connsiteY123" fmla="*/ 202104 h 650674"/>
                  <a:gd name="connsiteX124" fmla="*/ 474434 w 733170"/>
                  <a:gd name="connsiteY124" fmla="*/ 200923 h 650674"/>
                  <a:gd name="connsiteX125" fmla="*/ 508886 w 733170"/>
                  <a:gd name="connsiteY125" fmla="*/ 153755 h 650674"/>
                  <a:gd name="connsiteX126" fmla="*/ 530356 w 733170"/>
                  <a:gd name="connsiteY126" fmla="*/ 96596 h 650674"/>
                  <a:gd name="connsiteX127" fmla="*/ 530984 w 733170"/>
                  <a:gd name="connsiteY127" fmla="*/ 130143 h 650674"/>
                  <a:gd name="connsiteX128" fmla="*/ 474434 w 733170"/>
                  <a:gd name="connsiteY128" fmla="*/ 200923 h 650674"/>
                  <a:gd name="connsiteX129" fmla="*/ 474434 w 733170"/>
                  <a:gd name="connsiteY129" fmla="*/ 200923 h 65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</a:cxnLst>
                <a:rect l="l" t="t" r="r" b="b"/>
                <a:pathLst>
                  <a:path w="733170" h="650674">
                    <a:moveTo>
                      <a:pt x="612490" y="650674"/>
                    </a:moveTo>
                    <a:cubicBezTo>
                      <a:pt x="589830" y="650179"/>
                      <a:pt x="567122" y="641359"/>
                      <a:pt x="550396" y="626014"/>
                    </a:cubicBezTo>
                    <a:cubicBezTo>
                      <a:pt x="487179" y="659056"/>
                      <a:pt x="376413" y="649074"/>
                      <a:pt x="346247" y="576427"/>
                    </a:cubicBezTo>
                    <a:cubicBezTo>
                      <a:pt x="346723" y="575560"/>
                      <a:pt x="348019" y="575274"/>
                      <a:pt x="348628" y="576141"/>
                    </a:cubicBezTo>
                    <a:cubicBezTo>
                      <a:pt x="371707" y="605840"/>
                      <a:pt x="423942" y="624004"/>
                      <a:pt x="472225" y="623242"/>
                    </a:cubicBezTo>
                    <a:cubicBezTo>
                      <a:pt x="628625" y="630777"/>
                      <a:pt x="664058" y="367306"/>
                      <a:pt x="632978" y="254358"/>
                    </a:cubicBezTo>
                    <a:lnTo>
                      <a:pt x="632978" y="254349"/>
                    </a:lnTo>
                    <a:cubicBezTo>
                      <a:pt x="617662" y="196770"/>
                      <a:pt x="637502" y="223640"/>
                      <a:pt x="645437" y="258740"/>
                    </a:cubicBezTo>
                    <a:cubicBezTo>
                      <a:pt x="658667" y="315775"/>
                      <a:pt x="665620" y="375678"/>
                      <a:pt x="655276" y="433790"/>
                    </a:cubicBezTo>
                    <a:cubicBezTo>
                      <a:pt x="668011" y="476129"/>
                      <a:pt x="679317" y="520449"/>
                      <a:pt x="704539" y="557825"/>
                    </a:cubicBezTo>
                    <a:cubicBezTo>
                      <a:pt x="709540" y="567912"/>
                      <a:pt x="749402" y="601354"/>
                      <a:pt x="725799" y="606316"/>
                    </a:cubicBezTo>
                    <a:cubicBezTo>
                      <a:pt x="721656" y="608612"/>
                      <a:pt x="715341" y="606793"/>
                      <a:pt x="710912" y="606764"/>
                    </a:cubicBezTo>
                    <a:cubicBezTo>
                      <a:pt x="708464" y="606736"/>
                      <a:pt x="708454" y="602906"/>
                      <a:pt x="710912" y="602878"/>
                    </a:cubicBezTo>
                    <a:cubicBezTo>
                      <a:pt x="713179" y="602668"/>
                      <a:pt x="714903" y="602525"/>
                      <a:pt x="716512" y="602430"/>
                    </a:cubicBezTo>
                    <a:cubicBezTo>
                      <a:pt x="674812" y="569007"/>
                      <a:pt x="660467" y="509514"/>
                      <a:pt x="650399" y="457726"/>
                    </a:cubicBezTo>
                    <a:cubicBezTo>
                      <a:pt x="634550" y="518048"/>
                      <a:pt x="611594" y="582694"/>
                      <a:pt x="559378" y="620423"/>
                    </a:cubicBezTo>
                    <a:cubicBezTo>
                      <a:pt x="582095" y="634720"/>
                      <a:pt x="609166" y="634977"/>
                      <a:pt x="635054" y="634901"/>
                    </a:cubicBezTo>
                    <a:cubicBezTo>
                      <a:pt x="637741" y="635110"/>
                      <a:pt x="639950" y="637101"/>
                      <a:pt x="640446" y="639749"/>
                    </a:cubicBezTo>
                    <a:cubicBezTo>
                      <a:pt x="641017" y="641940"/>
                      <a:pt x="639912" y="644226"/>
                      <a:pt x="637826" y="645131"/>
                    </a:cubicBezTo>
                    <a:cubicBezTo>
                      <a:pt x="629959" y="648912"/>
                      <a:pt x="621205" y="650703"/>
                      <a:pt x="612490" y="650674"/>
                    </a:cubicBezTo>
                    <a:close/>
                    <a:moveTo>
                      <a:pt x="62278" y="650636"/>
                    </a:moveTo>
                    <a:cubicBezTo>
                      <a:pt x="58373" y="650655"/>
                      <a:pt x="54934" y="648055"/>
                      <a:pt x="53839" y="644321"/>
                    </a:cubicBezTo>
                    <a:cubicBezTo>
                      <a:pt x="52477" y="639921"/>
                      <a:pt x="47210" y="638987"/>
                      <a:pt x="43028" y="638987"/>
                    </a:cubicBezTo>
                    <a:cubicBezTo>
                      <a:pt x="31703" y="638692"/>
                      <a:pt x="-3702" y="652951"/>
                      <a:pt x="366" y="630786"/>
                    </a:cubicBezTo>
                    <a:cubicBezTo>
                      <a:pt x="18654" y="617632"/>
                      <a:pt x="38275" y="606364"/>
                      <a:pt x="55468" y="590781"/>
                    </a:cubicBezTo>
                    <a:cubicBezTo>
                      <a:pt x="52772" y="583676"/>
                      <a:pt x="50591" y="576379"/>
                      <a:pt x="48934" y="568959"/>
                    </a:cubicBezTo>
                    <a:lnTo>
                      <a:pt x="48934" y="568940"/>
                    </a:lnTo>
                    <a:cubicBezTo>
                      <a:pt x="15815" y="379793"/>
                      <a:pt x="56944" y="136581"/>
                      <a:pt x="242215" y="40284"/>
                    </a:cubicBezTo>
                    <a:cubicBezTo>
                      <a:pt x="243863" y="39312"/>
                      <a:pt x="245377" y="41912"/>
                      <a:pt x="243777" y="42941"/>
                    </a:cubicBezTo>
                    <a:cubicBezTo>
                      <a:pt x="102302" y="152917"/>
                      <a:pt x="54458" y="340007"/>
                      <a:pt x="70955" y="517820"/>
                    </a:cubicBezTo>
                    <a:cubicBezTo>
                      <a:pt x="72575" y="543794"/>
                      <a:pt x="74870" y="571264"/>
                      <a:pt x="70593" y="597010"/>
                    </a:cubicBezTo>
                    <a:cubicBezTo>
                      <a:pt x="68374" y="603678"/>
                      <a:pt x="59421" y="602221"/>
                      <a:pt x="57725" y="595753"/>
                    </a:cubicBezTo>
                    <a:cubicBezTo>
                      <a:pt x="51277" y="605964"/>
                      <a:pt x="43419" y="615213"/>
                      <a:pt x="34379" y="623223"/>
                    </a:cubicBezTo>
                    <a:cubicBezTo>
                      <a:pt x="45124" y="620537"/>
                      <a:pt x="57430" y="622376"/>
                      <a:pt x="65336" y="630605"/>
                    </a:cubicBezTo>
                    <a:cubicBezTo>
                      <a:pt x="99616" y="617546"/>
                      <a:pt x="81938" y="647055"/>
                      <a:pt x="62278" y="650636"/>
                    </a:cubicBezTo>
                    <a:lnTo>
                      <a:pt x="62278" y="650636"/>
                    </a:lnTo>
                    <a:close/>
                    <a:moveTo>
                      <a:pt x="278096" y="644131"/>
                    </a:moveTo>
                    <a:cubicBezTo>
                      <a:pt x="275381" y="644274"/>
                      <a:pt x="272923" y="642140"/>
                      <a:pt x="272743" y="639416"/>
                    </a:cubicBezTo>
                    <a:cubicBezTo>
                      <a:pt x="268275" y="607145"/>
                      <a:pt x="267647" y="575132"/>
                      <a:pt x="257779" y="543413"/>
                    </a:cubicBezTo>
                    <a:cubicBezTo>
                      <a:pt x="249949" y="515467"/>
                      <a:pt x="232099" y="487035"/>
                      <a:pt x="212316" y="456012"/>
                    </a:cubicBezTo>
                    <a:cubicBezTo>
                      <a:pt x="212725" y="455164"/>
                      <a:pt x="213888" y="454669"/>
                      <a:pt x="214707" y="455221"/>
                    </a:cubicBezTo>
                    <a:cubicBezTo>
                      <a:pt x="258426" y="484482"/>
                      <a:pt x="284077" y="535803"/>
                      <a:pt x="291116" y="587047"/>
                    </a:cubicBezTo>
                    <a:cubicBezTo>
                      <a:pt x="292459" y="602544"/>
                      <a:pt x="293488" y="641759"/>
                      <a:pt x="278096" y="644131"/>
                    </a:cubicBezTo>
                    <a:lnTo>
                      <a:pt x="278096" y="644131"/>
                    </a:lnTo>
                    <a:close/>
                    <a:moveTo>
                      <a:pt x="174283" y="633082"/>
                    </a:moveTo>
                    <a:cubicBezTo>
                      <a:pt x="155052" y="631377"/>
                      <a:pt x="176769" y="603773"/>
                      <a:pt x="178550" y="594077"/>
                    </a:cubicBezTo>
                    <a:cubicBezTo>
                      <a:pt x="183217" y="583752"/>
                      <a:pt x="186084" y="572112"/>
                      <a:pt x="190246" y="561949"/>
                    </a:cubicBezTo>
                    <a:cubicBezTo>
                      <a:pt x="191028" y="576065"/>
                      <a:pt x="188589" y="592315"/>
                      <a:pt x="186646" y="606916"/>
                    </a:cubicBezTo>
                    <a:lnTo>
                      <a:pt x="186646" y="606926"/>
                    </a:lnTo>
                    <a:cubicBezTo>
                      <a:pt x="184465" y="615880"/>
                      <a:pt x="186932" y="632243"/>
                      <a:pt x="174283" y="633082"/>
                    </a:cubicBezTo>
                    <a:lnTo>
                      <a:pt x="174283" y="633082"/>
                    </a:lnTo>
                    <a:close/>
                    <a:moveTo>
                      <a:pt x="116628" y="631415"/>
                    </a:moveTo>
                    <a:cubicBezTo>
                      <a:pt x="101273" y="627614"/>
                      <a:pt x="116713" y="608783"/>
                      <a:pt x="119028" y="599668"/>
                    </a:cubicBezTo>
                    <a:cubicBezTo>
                      <a:pt x="127315" y="578846"/>
                      <a:pt x="131792" y="554205"/>
                      <a:pt x="138049" y="531593"/>
                    </a:cubicBezTo>
                    <a:cubicBezTo>
                      <a:pt x="139554" y="554767"/>
                      <a:pt x="133687" y="577760"/>
                      <a:pt x="129039" y="601916"/>
                    </a:cubicBezTo>
                    <a:cubicBezTo>
                      <a:pt x="126886" y="610555"/>
                      <a:pt x="125981" y="620547"/>
                      <a:pt x="121695" y="628186"/>
                    </a:cubicBezTo>
                    <a:cubicBezTo>
                      <a:pt x="120743" y="630119"/>
                      <a:pt x="118790" y="631367"/>
                      <a:pt x="116628" y="631415"/>
                    </a:cubicBezTo>
                    <a:lnTo>
                      <a:pt x="116628" y="631415"/>
                    </a:lnTo>
                    <a:close/>
                    <a:moveTo>
                      <a:pt x="231461" y="622452"/>
                    </a:moveTo>
                    <a:cubicBezTo>
                      <a:pt x="213040" y="619242"/>
                      <a:pt x="229385" y="591324"/>
                      <a:pt x="232452" y="580523"/>
                    </a:cubicBezTo>
                    <a:cubicBezTo>
                      <a:pt x="230537" y="580418"/>
                      <a:pt x="227718" y="582723"/>
                      <a:pt x="226337" y="581466"/>
                    </a:cubicBezTo>
                    <a:cubicBezTo>
                      <a:pt x="228185" y="579399"/>
                      <a:pt x="232728" y="579484"/>
                      <a:pt x="234900" y="576894"/>
                    </a:cubicBezTo>
                    <a:cubicBezTo>
                      <a:pt x="235385" y="576341"/>
                      <a:pt x="235995" y="575808"/>
                      <a:pt x="236776" y="575827"/>
                    </a:cubicBezTo>
                    <a:cubicBezTo>
                      <a:pt x="243634" y="579151"/>
                      <a:pt x="239767" y="592753"/>
                      <a:pt x="240281" y="599316"/>
                    </a:cubicBezTo>
                    <a:cubicBezTo>
                      <a:pt x="239672" y="606878"/>
                      <a:pt x="241253" y="620709"/>
                      <a:pt x="231461" y="622452"/>
                    </a:cubicBezTo>
                    <a:lnTo>
                      <a:pt x="231461" y="622452"/>
                    </a:lnTo>
                    <a:close/>
                    <a:moveTo>
                      <a:pt x="668678" y="619909"/>
                    </a:moveTo>
                    <a:cubicBezTo>
                      <a:pt x="651428" y="618566"/>
                      <a:pt x="634797" y="610679"/>
                      <a:pt x="624463" y="599115"/>
                    </a:cubicBezTo>
                    <a:cubicBezTo>
                      <a:pt x="623748" y="598439"/>
                      <a:pt x="624329" y="597163"/>
                      <a:pt x="625301" y="597201"/>
                    </a:cubicBezTo>
                    <a:cubicBezTo>
                      <a:pt x="638864" y="603307"/>
                      <a:pt x="653171" y="608298"/>
                      <a:pt x="668135" y="609441"/>
                    </a:cubicBezTo>
                    <a:cubicBezTo>
                      <a:pt x="674117" y="609612"/>
                      <a:pt x="675183" y="619823"/>
                      <a:pt x="668678" y="619909"/>
                    </a:cubicBezTo>
                    <a:lnTo>
                      <a:pt x="668678" y="619909"/>
                    </a:lnTo>
                    <a:close/>
                    <a:moveTo>
                      <a:pt x="179807" y="474405"/>
                    </a:moveTo>
                    <a:cubicBezTo>
                      <a:pt x="134944" y="472747"/>
                      <a:pt x="117361" y="415397"/>
                      <a:pt x="134849" y="379526"/>
                    </a:cubicBezTo>
                    <a:cubicBezTo>
                      <a:pt x="145546" y="356361"/>
                      <a:pt x="173330" y="335035"/>
                      <a:pt x="199543" y="344884"/>
                    </a:cubicBezTo>
                    <a:cubicBezTo>
                      <a:pt x="203924" y="347027"/>
                      <a:pt x="209773" y="349694"/>
                      <a:pt x="211983" y="353971"/>
                    </a:cubicBezTo>
                    <a:cubicBezTo>
                      <a:pt x="211878" y="354313"/>
                      <a:pt x="211468" y="354533"/>
                      <a:pt x="211135" y="354380"/>
                    </a:cubicBezTo>
                    <a:cubicBezTo>
                      <a:pt x="194838" y="347970"/>
                      <a:pt x="176340" y="355456"/>
                      <a:pt x="163986" y="368391"/>
                    </a:cubicBezTo>
                    <a:cubicBezTo>
                      <a:pt x="146155" y="386860"/>
                      <a:pt x="142669" y="421427"/>
                      <a:pt x="159490" y="440448"/>
                    </a:cubicBezTo>
                    <a:cubicBezTo>
                      <a:pt x="171939" y="455993"/>
                      <a:pt x="182988" y="451497"/>
                      <a:pt x="197800" y="445525"/>
                    </a:cubicBezTo>
                    <a:cubicBezTo>
                      <a:pt x="202553" y="444258"/>
                      <a:pt x="207277" y="448059"/>
                      <a:pt x="207468" y="452888"/>
                    </a:cubicBezTo>
                    <a:cubicBezTo>
                      <a:pt x="208487" y="467213"/>
                      <a:pt x="192190" y="474767"/>
                      <a:pt x="179807" y="474405"/>
                    </a:cubicBezTo>
                    <a:close/>
                    <a:moveTo>
                      <a:pt x="191342" y="424922"/>
                    </a:moveTo>
                    <a:cubicBezTo>
                      <a:pt x="180655" y="422322"/>
                      <a:pt x="187284" y="408044"/>
                      <a:pt x="192913" y="402939"/>
                    </a:cubicBezTo>
                    <a:cubicBezTo>
                      <a:pt x="183493" y="395004"/>
                      <a:pt x="166682" y="393537"/>
                      <a:pt x="160443" y="405225"/>
                    </a:cubicBezTo>
                    <a:cubicBezTo>
                      <a:pt x="156404" y="393528"/>
                      <a:pt x="173397" y="384051"/>
                      <a:pt x="183960" y="383698"/>
                    </a:cubicBezTo>
                    <a:cubicBezTo>
                      <a:pt x="196438" y="382841"/>
                      <a:pt x="206915" y="389070"/>
                      <a:pt x="217526" y="393823"/>
                    </a:cubicBezTo>
                    <a:cubicBezTo>
                      <a:pt x="221679" y="374602"/>
                      <a:pt x="241681" y="360781"/>
                      <a:pt x="251759" y="343950"/>
                    </a:cubicBezTo>
                    <a:cubicBezTo>
                      <a:pt x="272600" y="313661"/>
                      <a:pt x="287049" y="279161"/>
                      <a:pt x="294945" y="243290"/>
                    </a:cubicBezTo>
                    <a:cubicBezTo>
                      <a:pt x="289507" y="242919"/>
                      <a:pt x="293593" y="234937"/>
                      <a:pt x="296869" y="233803"/>
                    </a:cubicBezTo>
                    <a:cubicBezTo>
                      <a:pt x="300813" y="217172"/>
                      <a:pt x="299927" y="198532"/>
                      <a:pt x="302194" y="182521"/>
                    </a:cubicBezTo>
                    <a:cubicBezTo>
                      <a:pt x="306575" y="195989"/>
                      <a:pt x="303861" y="214020"/>
                      <a:pt x="303680" y="228926"/>
                    </a:cubicBezTo>
                    <a:cubicBezTo>
                      <a:pt x="346247" y="194836"/>
                      <a:pt x="375517" y="150545"/>
                      <a:pt x="409950" y="109426"/>
                    </a:cubicBezTo>
                    <a:cubicBezTo>
                      <a:pt x="413046" y="106263"/>
                      <a:pt x="418618" y="106930"/>
                      <a:pt x="421209" y="110416"/>
                    </a:cubicBezTo>
                    <a:cubicBezTo>
                      <a:pt x="425647" y="125456"/>
                      <a:pt x="407864" y="145506"/>
                      <a:pt x="399482" y="157584"/>
                    </a:cubicBezTo>
                    <a:cubicBezTo>
                      <a:pt x="372679" y="191141"/>
                      <a:pt x="341208" y="220478"/>
                      <a:pt x="302575" y="240280"/>
                    </a:cubicBezTo>
                    <a:cubicBezTo>
                      <a:pt x="296822" y="290401"/>
                      <a:pt x="267647" y="370611"/>
                      <a:pt x="222736" y="396804"/>
                    </a:cubicBezTo>
                    <a:cubicBezTo>
                      <a:pt x="234185" y="403358"/>
                      <a:pt x="235243" y="417636"/>
                      <a:pt x="219879" y="418493"/>
                    </a:cubicBezTo>
                    <a:cubicBezTo>
                      <a:pt x="213116" y="418493"/>
                      <a:pt x="206468" y="413673"/>
                      <a:pt x="200781" y="409158"/>
                    </a:cubicBezTo>
                    <a:cubicBezTo>
                      <a:pt x="198086" y="414511"/>
                      <a:pt x="198286" y="423151"/>
                      <a:pt x="191342" y="424922"/>
                    </a:cubicBezTo>
                    <a:lnTo>
                      <a:pt x="191342" y="424922"/>
                    </a:lnTo>
                    <a:close/>
                    <a:moveTo>
                      <a:pt x="640055" y="209733"/>
                    </a:moveTo>
                    <a:cubicBezTo>
                      <a:pt x="635340" y="209553"/>
                      <a:pt x="631654" y="204704"/>
                      <a:pt x="632435" y="200113"/>
                    </a:cubicBezTo>
                    <a:cubicBezTo>
                      <a:pt x="641274" y="154422"/>
                      <a:pt x="622834" y="114636"/>
                      <a:pt x="605803" y="89299"/>
                    </a:cubicBezTo>
                    <a:cubicBezTo>
                      <a:pt x="570342" y="29397"/>
                      <a:pt x="462223" y="1622"/>
                      <a:pt x="384099" y="6070"/>
                    </a:cubicBezTo>
                    <a:cubicBezTo>
                      <a:pt x="365211" y="5918"/>
                      <a:pt x="342227" y="10013"/>
                      <a:pt x="322215" y="15119"/>
                    </a:cubicBezTo>
                    <a:cubicBezTo>
                      <a:pt x="332807" y="9261"/>
                      <a:pt x="346818" y="7232"/>
                      <a:pt x="359049" y="4794"/>
                    </a:cubicBezTo>
                    <a:cubicBezTo>
                      <a:pt x="457461" y="-8951"/>
                      <a:pt x="584972" y="2393"/>
                      <a:pt x="638388" y="98520"/>
                    </a:cubicBezTo>
                    <a:cubicBezTo>
                      <a:pt x="655809" y="130019"/>
                      <a:pt x="673869" y="184054"/>
                      <a:pt x="640055" y="209733"/>
                    </a:cubicBezTo>
                    <a:lnTo>
                      <a:pt x="640055" y="209733"/>
                    </a:lnTo>
                    <a:close/>
                    <a:moveTo>
                      <a:pt x="402597" y="202809"/>
                    </a:moveTo>
                    <a:cubicBezTo>
                      <a:pt x="401425" y="202856"/>
                      <a:pt x="400454" y="201313"/>
                      <a:pt x="401501" y="200475"/>
                    </a:cubicBezTo>
                    <a:cubicBezTo>
                      <a:pt x="418799" y="184626"/>
                      <a:pt x="434363" y="166985"/>
                      <a:pt x="447945" y="147850"/>
                    </a:cubicBezTo>
                    <a:cubicBezTo>
                      <a:pt x="462347" y="130590"/>
                      <a:pt x="467014" y="104387"/>
                      <a:pt x="483721" y="89766"/>
                    </a:cubicBezTo>
                    <a:cubicBezTo>
                      <a:pt x="501952" y="85413"/>
                      <a:pt x="486855" y="122142"/>
                      <a:pt x="482331" y="127904"/>
                    </a:cubicBezTo>
                    <a:cubicBezTo>
                      <a:pt x="464062" y="159965"/>
                      <a:pt x="436954" y="188312"/>
                      <a:pt x="402597" y="202809"/>
                    </a:cubicBezTo>
                    <a:lnTo>
                      <a:pt x="402597" y="202809"/>
                    </a:lnTo>
                    <a:close/>
                    <a:moveTo>
                      <a:pt x="537890" y="202104"/>
                    </a:moveTo>
                    <a:cubicBezTo>
                      <a:pt x="537280" y="202104"/>
                      <a:pt x="536880" y="201313"/>
                      <a:pt x="537347" y="200856"/>
                    </a:cubicBezTo>
                    <a:cubicBezTo>
                      <a:pt x="549787" y="187226"/>
                      <a:pt x="559912" y="171662"/>
                      <a:pt x="567332" y="154765"/>
                    </a:cubicBezTo>
                    <a:cubicBezTo>
                      <a:pt x="576419" y="137020"/>
                      <a:pt x="575961" y="116141"/>
                      <a:pt x="585067" y="99310"/>
                    </a:cubicBezTo>
                    <a:cubicBezTo>
                      <a:pt x="608832" y="92024"/>
                      <a:pt x="584534" y="143878"/>
                      <a:pt x="575390" y="158127"/>
                    </a:cubicBezTo>
                    <a:cubicBezTo>
                      <a:pt x="565208" y="174510"/>
                      <a:pt x="552806" y="189912"/>
                      <a:pt x="537890" y="202104"/>
                    </a:cubicBezTo>
                    <a:lnTo>
                      <a:pt x="537890" y="202104"/>
                    </a:lnTo>
                    <a:close/>
                    <a:moveTo>
                      <a:pt x="474434" y="200923"/>
                    </a:moveTo>
                    <a:cubicBezTo>
                      <a:pt x="484759" y="187254"/>
                      <a:pt x="501009" y="171453"/>
                      <a:pt x="508886" y="153755"/>
                    </a:cubicBezTo>
                    <a:cubicBezTo>
                      <a:pt x="520440" y="136248"/>
                      <a:pt x="520964" y="113360"/>
                      <a:pt x="530356" y="96596"/>
                    </a:cubicBezTo>
                    <a:cubicBezTo>
                      <a:pt x="548796" y="90299"/>
                      <a:pt x="533928" y="122827"/>
                      <a:pt x="530984" y="130143"/>
                    </a:cubicBezTo>
                    <a:cubicBezTo>
                      <a:pt x="517897" y="157584"/>
                      <a:pt x="498809" y="182654"/>
                      <a:pt x="474434" y="200923"/>
                    </a:cubicBezTo>
                    <a:lnTo>
                      <a:pt x="474434" y="20092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214" name="Graphic 162" descr="Woman with a prosthetic arm">
              <a:extLst>
                <a:ext uri="{FF2B5EF4-FFF2-40B4-BE49-F238E27FC236}">
                  <a16:creationId xmlns:a16="http://schemas.microsoft.com/office/drawing/2014/main" id="{362A9C50-760D-C459-1739-05A17D1D704B}"/>
                </a:ext>
              </a:extLst>
            </p:cNvPr>
            <p:cNvGrpSpPr/>
            <p:nvPr/>
          </p:nvGrpSpPr>
          <p:grpSpPr>
            <a:xfrm>
              <a:off x="3586163" y="3113277"/>
              <a:ext cx="259442" cy="287301"/>
              <a:chOff x="3586163" y="3113277"/>
              <a:chExt cx="259442" cy="287301"/>
            </a:xfrm>
          </p:grpSpPr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3B2A0CC-3EAA-53FB-11A2-962E7AC07B5A}"/>
                  </a:ext>
                </a:extLst>
              </p:cNvPr>
              <p:cNvSpPr/>
              <p:nvPr/>
            </p:nvSpPr>
            <p:spPr>
              <a:xfrm>
                <a:off x="3660923" y="3329544"/>
                <a:ext cx="118271" cy="67323"/>
              </a:xfrm>
              <a:custGeom>
                <a:avLst/>
                <a:gdLst>
                  <a:gd name="connsiteX0" fmla="*/ 0 w 118271"/>
                  <a:gd name="connsiteY0" fmla="*/ 15198 h 67323"/>
                  <a:gd name="connsiteX1" fmla="*/ 60169 w 118271"/>
                  <a:gd name="connsiteY1" fmla="*/ 596 h 67323"/>
                  <a:gd name="connsiteX2" fmla="*/ 73028 w 118271"/>
                  <a:gd name="connsiteY2" fmla="*/ 12026 h 67323"/>
                  <a:gd name="connsiteX3" fmla="*/ 93031 w 118271"/>
                  <a:gd name="connsiteY3" fmla="*/ 4568 h 67323"/>
                  <a:gd name="connsiteX4" fmla="*/ 118272 w 118271"/>
                  <a:gd name="connsiteY4" fmla="*/ 22503 h 67323"/>
                  <a:gd name="connsiteX5" fmla="*/ 89221 w 118271"/>
                  <a:gd name="connsiteY5" fmla="*/ 62032 h 67323"/>
                  <a:gd name="connsiteX6" fmla="*/ 19050 w 118271"/>
                  <a:gd name="connsiteY6" fmla="*/ 48221 h 67323"/>
                  <a:gd name="connsiteX7" fmla="*/ 0 w 118271"/>
                  <a:gd name="connsiteY7" fmla="*/ 15198 h 67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8271" h="67323">
                    <a:moveTo>
                      <a:pt x="0" y="15198"/>
                    </a:moveTo>
                    <a:cubicBezTo>
                      <a:pt x="0" y="15198"/>
                      <a:pt x="44606" y="-3538"/>
                      <a:pt x="60169" y="596"/>
                    </a:cubicBezTo>
                    <a:cubicBezTo>
                      <a:pt x="68628" y="2844"/>
                      <a:pt x="73028" y="12026"/>
                      <a:pt x="73028" y="12026"/>
                    </a:cubicBezTo>
                    <a:cubicBezTo>
                      <a:pt x="73028" y="12026"/>
                      <a:pt x="82715" y="2339"/>
                      <a:pt x="93031" y="4568"/>
                    </a:cubicBezTo>
                    <a:cubicBezTo>
                      <a:pt x="100155" y="6101"/>
                      <a:pt x="118272" y="22503"/>
                      <a:pt x="118272" y="22503"/>
                    </a:cubicBezTo>
                    <a:cubicBezTo>
                      <a:pt x="118272" y="22503"/>
                      <a:pt x="114300" y="48697"/>
                      <a:pt x="89221" y="62032"/>
                    </a:cubicBezTo>
                    <a:cubicBezTo>
                      <a:pt x="69904" y="72300"/>
                      <a:pt x="36357" y="67585"/>
                      <a:pt x="19050" y="48221"/>
                    </a:cubicBezTo>
                    <a:cubicBezTo>
                      <a:pt x="6258" y="33905"/>
                      <a:pt x="0" y="15198"/>
                      <a:pt x="0" y="15198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16" name="Graphic 162" descr="Woman with a prosthetic arm">
                <a:extLst>
                  <a:ext uri="{FF2B5EF4-FFF2-40B4-BE49-F238E27FC236}">
                    <a16:creationId xmlns:a16="http://schemas.microsoft.com/office/drawing/2014/main" id="{C54AA433-419E-7532-4D09-ED703326F9F7}"/>
                  </a:ext>
                </a:extLst>
              </p:cNvPr>
              <p:cNvGrpSpPr/>
              <p:nvPr/>
            </p:nvGrpSpPr>
            <p:grpSpPr>
              <a:xfrm>
                <a:off x="3586163" y="3113277"/>
                <a:ext cx="259442" cy="287301"/>
                <a:chOff x="3586163" y="3113277"/>
                <a:chExt cx="259442" cy="287301"/>
              </a:xfrm>
              <a:solidFill>
                <a:srgbClr val="000000"/>
              </a:solidFill>
            </p:grpSpPr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F69ACAE6-4475-2460-02AD-2F9FAB0DB691}"/>
                    </a:ext>
                  </a:extLst>
                </p:cNvPr>
                <p:cNvSpPr/>
                <p:nvPr/>
              </p:nvSpPr>
              <p:spPr>
                <a:xfrm>
                  <a:off x="3656768" y="3324605"/>
                  <a:ext cx="127105" cy="75973"/>
                </a:xfrm>
                <a:custGeom>
                  <a:avLst/>
                  <a:gdLst>
                    <a:gd name="connsiteX0" fmla="*/ 124798 w 127105"/>
                    <a:gd name="connsiteY0" fmla="*/ 25394 h 75973"/>
                    <a:gd name="connsiteX1" fmla="*/ 115930 w 127105"/>
                    <a:gd name="connsiteY1" fmla="*/ 16936 h 75973"/>
                    <a:gd name="connsiteX2" fmla="*/ 101595 w 127105"/>
                    <a:gd name="connsiteY2" fmla="*/ 7858 h 75973"/>
                    <a:gd name="connsiteX3" fmla="*/ 78659 w 127105"/>
                    <a:gd name="connsiteY3" fmla="*/ 12297 h 75973"/>
                    <a:gd name="connsiteX4" fmla="*/ 50084 w 127105"/>
                    <a:gd name="connsiteY4" fmla="*/ 429 h 75973"/>
                    <a:gd name="connsiteX5" fmla="*/ 28329 w 127105"/>
                    <a:gd name="connsiteY5" fmla="*/ 6763 h 75973"/>
                    <a:gd name="connsiteX6" fmla="*/ 3326 w 127105"/>
                    <a:gd name="connsiteY6" fmla="*/ 15488 h 75973"/>
                    <a:gd name="connsiteX7" fmla="*/ 2916 w 127105"/>
                    <a:gd name="connsiteY7" fmla="*/ 15821 h 75973"/>
                    <a:gd name="connsiteX8" fmla="*/ 1725 w 127105"/>
                    <a:gd name="connsiteY8" fmla="*/ 22108 h 75973"/>
                    <a:gd name="connsiteX9" fmla="*/ 44864 w 127105"/>
                    <a:gd name="connsiteY9" fmla="*/ 71600 h 75973"/>
                    <a:gd name="connsiteX10" fmla="*/ 118654 w 127105"/>
                    <a:gd name="connsiteY10" fmla="*/ 48968 h 75973"/>
                    <a:gd name="connsiteX11" fmla="*/ 125341 w 127105"/>
                    <a:gd name="connsiteY11" fmla="*/ 35881 h 75973"/>
                    <a:gd name="connsiteX12" fmla="*/ 126293 w 127105"/>
                    <a:gd name="connsiteY12" fmla="*/ 31242 h 75973"/>
                    <a:gd name="connsiteX13" fmla="*/ 126417 w 127105"/>
                    <a:gd name="connsiteY13" fmla="*/ 30471 h 75973"/>
                    <a:gd name="connsiteX14" fmla="*/ 126617 w 127105"/>
                    <a:gd name="connsiteY14" fmla="*/ 30261 h 75973"/>
                    <a:gd name="connsiteX15" fmla="*/ 124798 w 127105"/>
                    <a:gd name="connsiteY15" fmla="*/ 25394 h 75973"/>
                    <a:gd name="connsiteX16" fmla="*/ 43074 w 127105"/>
                    <a:gd name="connsiteY16" fmla="*/ 13897 h 75973"/>
                    <a:gd name="connsiteX17" fmla="*/ 60066 w 127105"/>
                    <a:gd name="connsiteY17" fmla="*/ 11773 h 75973"/>
                    <a:gd name="connsiteX18" fmla="*/ 75801 w 127105"/>
                    <a:gd name="connsiteY18" fmla="*/ 21050 h 75973"/>
                    <a:gd name="connsiteX19" fmla="*/ 80116 w 127105"/>
                    <a:gd name="connsiteY19" fmla="*/ 19736 h 75973"/>
                    <a:gd name="connsiteX20" fmla="*/ 105948 w 127105"/>
                    <a:gd name="connsiteY20" fmla="*/ 19831 h 75973"/>
                    <a:gd name="connsiteX21" fmla="*/ 116083 w 127105"/>
                    <a:gd name="connsiteY21" fmla="*/ 26851 h 75973"/>
                    <a:gd name="connsiteX22" fmla="*/ 105234 w 127105"/>
                    <a:gd name="connsiteY22" fmla="*/ 30128 h 75973"/>
                    <a:gd name="connsiteX23" fmla="*/ 86746 w 127105"/>
                    <a:gd name="connsiteY23" fmla="*/ 32699 h 75973"/>
                    <a:gd name="connsiteX24" fmla="*/ 47750 w 127105"/>
                    <a:gd name="connsiteY24" fmla="*/ 28756 h 75973"/>
                    <a:gd name="connsiteX25" fmla="*/ 16337 w 127105"/>
                    <a:gd name="connsiteY25" fmla="*/ 20260 h 75973"/>
                    <a:gd name="connsiteX26" fmla="*/ 43074 w 127105"/>
                    <a:gd name="connsiteY26" fmla="*/ 13897 h 75973"/>
                    <a:gd name="connsiteX27" fmla="*/ 110596 w 127105"/>
                    <a:gd name="connsiteY27" fmla="*/ 45663 h 75973"/>
                    <a:gd name="connsiteX28" fmla="*/ 71591 w 127105"/>
                    <a:gd name="connsiteY28" fmla="*/ 67609 h 75973"/>
                    <a:gd name="connsiteX29" fmla="*/ 10679 w 127105"/>
                    <a:gd name="connsiteY29" fmla="*/ 26746 h 75973"/>
                    <a:gd name="connsiteX30" fmla="*/ 48122 w 127105"/>
                    <a:gd name="connsiteY30" fmla="*/ 40415 h 75973"/>
                    <a:gd name="connsiteX31" fmla="*/ 89508 w 127105"/>
                    <a:gd name="connsiteY31" fmla="*/ 44444 h 75973"/>
                    <a:gd name="connsiteX32" fmla="*/ 114482 w 127105"/>
                    <a:gd name="connsiteY32" fmla="*/ 39224 h 75973"/>
                    <a:gd name="connsiteX33" fmla="*/ 110596 w 127105"/>
                    <a:gd name="connsiteY33" fmla="*/ 45663 h 75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27105" h="75973">
                      <a:moveTo>
                        <a:pt x="124798" y="25394"/>
                      </a:moveTo>
                      <a:cubicBezTo>
                        <a:pt x="122655" y="22117"/>
                        <a:pt x="118845" y="19222"/>
                        <a:pt x="115930" y="16936"/>
                      </a:cubicBezTo>
                      <a:cubicBezTo>
                        <a:pt x="111511" y="13468"/>
                        <a:pt x="106786" y="10049"/>
                        <a:pt x="101595" y="7858"/>
                      </a:cubicBezTo>
                      <a:cubicBezTo>
                        <a:pt x="92613" y="4067"/>
                        <a:pt x="84669" y="6087"/>
                        <a:pt x="78659" y="12297"/>
                      </a:cubicBezTo>
                      <a:cubicBezTo>
                        <a:pt x="73973" y="2134"/>
                        <a:pt x="61076" y="-1305"/>
                        <a:pt x="50084" y="429"/>
                      </a:cubicBezTo>
                      <a:cubicBezTo>
                        <a:pt x="42635" y="1610"/>
                        <a:pt x="35358" y="4115"/>
                        <a:pt x="28329" y="6763"/>
                      </a:cubicBezTo>
                      <a:cubicBezTo>
                        <a:pt x="20071" y="9868"/>
                        <a:pt x="11536" y="12316"/>
                        <a:pt x="3326" y="15488"/>
                      </a:cubicBezTo>
                      <a:cubicBezTo>
                        <a:pt x="3145" y="15554"/>
                        <a:pt x="3059" y="15707"/>
                        <a:pt x="2916" y="15821"/>
                      </a:cubicBezTo>
                      <a:cubicBezTo>
                        <a:pt x="144" y="16516"/>
                        <a:pt x="-1389" y="20298"/>
                        <a:pt x="1725" y="22108"/>
                      </a:cubicBezTo>
                      <a:cubicBezTo>
                        <a:pt x="7479" y="43825"/>
                        <a:pt x="23852" y="63532"/>
                        <a:pt x="44864" y="71600"/>
                      </a:cubicBezTo>
                      <a:cubicBezTo>
                        <a:pt x="72220" y="82115"/>
                        <a:pt x="102405" y="73324"/>
                        <a:pt x="118654" y="48968"/>
                      </a:cubicBezTo>
                      <a:cubicBezTo>
                        <a:pt x="121340" y="44939"/>
                        <a:pt x="123893" y="40538"/>
                        <a:pt x="125341" y="35881"/>
                      </a:cubicBezTo>
                      <a:cubicBezTo>
                        <a:pt x="125817" y="34338"/>
                        <a:pt x="126084" y="32842"/>
                        <a:pt x="126293" y="31242"/>
                      </a:cubicBezTo>
                      <a:cubicBezTo>
                        <a:pt x="126313" y="31099"/>
                        <a:pt x="126360" y="30804"/>
                        <a:pt x="126417" y="30471"/>
                      </a:cubicBezTo>
                      <a:cubicBezTo>
                        <a:pt x="126474" y="30394"/>
                        <a:pt x="126560" y="30337"/>
                        <a:pt x="126617" y="30261"/>
                      </a:cubicBezTo>
                      <a:cubicBezTo>
                        <a:pt x="127827" y="28632"/>
                        <a:pt x="126627" y="26089"/>
                        <a:pt x="124798" y="25394"/>
                      </a:cubicBezTo>
                      <a:close/>
                      <a:moveTo>
                        <a:pt x="43074" y="13897"/>
                      </a:moveTo>
                      <a:cubicBezTo>
                        <a:pt x="48531" y="12354"/>
                        <a:pt x="54361" y="10811"/>
                        <a:pt x="60066" y="11773"/>
                      </a:cubicBezTo>
                      <a:cubicBezTo>
                        <a:pt x="66362" y="12830"/>
                        <a:pt x="70486" y="17983"/>
                        <a:pt x="75801" y="21050"/>
                      </a:cubicBezTo>
                      <a:cubicBezTo>
                        <a:pt x="77259" y="21889"/>
                        <a:pt x="79373" y="21212"/>
                        <a:pt x="80116" y="19736"/>
                      </a:cubicBezTo>
                      <a:cubicBezTo>
                        <a:pt x="88965" y="11640"/>
                        <a:pt x="96461" y="13164"/>
                        <a:pt x="105948" y="19831"/>
                      </a:cubicBezTo>
                      <a:cubicBezTo>
                        <a:pt x="108625" y="21717"/>
                        <a:pt x="112263" y="24860"/>
                        <a:pt x="116083" y="26851"/>
                      </a:cubicBezTo>
                      <a:cubicBezTo>
                        <a:pt x="112444" y="27937"/>
                        <a:pt x="108825" y="29232"/>
                        <a:pt x="105234" y="30128"/>
                      </a:cubicBezTo>
                      <a:cubicBezTo>
                        <a:pt x="99195" y="31623"/>
                        <a:pt x="92956" y="32414"/>
                        <a:pt x="86746" y="32699"/>
                      </a:cubicBezTo>
                      <a:cubicBezTo>
                        <a:pt x="73649" y="33300"/>
                        <a:pt x="60533" y="31509"/>
                        <a:pt x="47750" y="28756"/>
                      </a:cubicBezTo>
                      <a:cubicBezTo>
                        <a:pt x="37578" y="26565"/>
                        <a:pt x="26471" y="23755"/>
                        <a:pt x="16337" y="20260"/>
                      </a:cubicBezTo>
                      <a:cubicBezTo>
                        <a:pt x="25443" y="19507"/>
                        <a:pt x="34596" y="16288"/>
                        <a:pt x="43074" y="13897"/>
                      </a:cubicBezTo>
                      <a:close/>
                      <a:moveTo>
                        <a:pt x="110596" y="45663"/>
                      </a:moveTo>
                      <a:cubicBezTo>
                        <a:pt x="101519" y="58684"/>
                        <a:pt x="87574" y="66942"/>
                        <a:pt x="71591" y="67609"/>
                      </a:cubicBezTo>
                      <a:cubicBezTo>
                        <a:pt x="42026" y="68847"/>
                        <a:pt x="23328" y="50216"/>
                        <a:pt x="10679" y="26746"/>
                      </a:cubicBezTo>
                      <a:cubicBezTo>
                        <a:pt x="22642" y="32604"/>
                        <a:pt x="35187" y="37252"/>
                        <a:pt x="48122" y="40415"/>
                      </a:cubicBezTo>
                      <a:cubicBezTo>
                        <a:pt x="61571" y="43691"/>
                        <a:pt x="75668" y="45387"/>
                        <a:pt x="89508" y="44444"/>
                      </a:cubicBezTo>
                      <a:cubicBezTo>
                        <a:pt x="97147" y="43929"/>
                        <a:pt x="106548" y="42644"/>
                        <a:pt x="114482" y="39224"/>
                      </a:cubicBezTo>
                      <a:cubicBezTo>
                        <a:pt x="113292" y="41415"/>
                        <a:pt x="112035" y="43586"/>
                        <a:pt x="110596" y="4566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E68BE431-4B57-E30B-1C45-FACF0FE6E9EC}"/>
                    </a:ext>
                  </a:extLst>
                </p:cNvPr>
                <p:cNvSpPr/>
                <p:nvPr/>
              </p:nvSpPr>
              <p:spPr>
                <a:xfrm>
                  <a:off x="3712148" y="3215712"/>
                  <a:ext cx="60792" cy="74978"/>
                </a:xfrm>
                <a:custGeom>
                  <a:avLst/>
                  <a:gdLst>
                    <a:gd name="connsiteX0" fmla="*/ 4353 w 60792"/>
                    <a:gd name="connsiteY0" fmla="*/ 69184 h 74978"/>
                    <a:gd name="connsiteX1" fmla="*/ 59294 w 60792"/>
                    <a:gd name="connsiteY1" fmla="*/ 58268 h 74978"/>
                    <a:gd name="connsiteX2" fmla="*/ 56960 w 60792"/>
                    <a:gd name="connsiteY2" fmla="*/ 43543 h 74978"/>
                    <a:gd name="connsiteX3" fmla="*/ 48330 w 60792"/>
                    <a:gd name="connsiteY3" fmla="*/ 27322 h 74978"/>
                    <a:gd name="connsiteX4" fmla="*/ 34367 w 60792"/>
                    <a:gd name="connsiteY4" fmla="*/ 1461 h 74978"/>
                    <a:gd name="connsiteX5" fmla="*/ 29099 w 60792"/>
                    <a:gd name="connsiteY5" fmla="*/ 1461 h 74978"/>
                    <a:gd name="connsiteX6" fmla="*/ 30900 w 60792"/>
                    <a:gd name="connsiteY6" fmla="*/ 17939 h 74978"/>
                    <a:gd name="connsiteX7" fmla="*/ 43044 w 60792"/>
                    <a:gd name="connsiteY7" fmla="*/ 42552 h 74978"/>
                    <a:gd name="connsiteX8" fmla="*/ 42806 w 60792"/>
                    <a:gd name="connsiteY8" fmla="*/ 50820 h 74978"/>
                    <a:gd name="connsiteX9" fmla="*/ 34205 w 60792"/>
                    <a:gd name="connsiteY9" fmla="*/ 55592 h 74978"/>
                    <a:gd name="connsiteX10" fmla="*/ 13393 w 60792"/>
                    <a:gd name="connsiteY10" fmla="*/ 53696 h 74978"/>
                    <a:gd name="connsiteX11" fmla="*/ 4353 w 60792"/>
                    <a:gd name="connsiteY11" fmla="*/ 69184 h 74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792" h="74978">
                      <a:moveTo>
                        <a:pt x="4353" y="69184"/>
                      </a:moveTo>
                      <a:cubicBezTo>
                        <a:pt x="20956" y="78890"/>
                        <a:pt x="49216" y="77147"/>
                        <a:pt x="59294" y="58268"/>
                      </a:cubicBezTo>
                      <a:cubicBezTo>
                        <a:pt x="62323" y="52582"/>
                        <a:pt x="60360" y="48277"/>
                        <a:pt x="56960" y="43543"/>
                      </a:cubicBezTo>
                      <a:cubicBezTo>
                        <a:pt x="53398" y="38580"/>
                        <a:pt x="50902" y="32827"/>
                        <a:pt x="48330" y="27322"/>
                      </a:cubicBezTo>
                      <a:cubicBezTo>
                        <a:pt x="44177" y="18406"/>
                        <a:pt x="39834" y="9167"/>
                        <a:pt x="34367" y="1461"/>
                      </a:cubicBezTo>
                      <a:cubicBezTo>
                        <a:pt x="32948" y="-539"/>
                        <a:pt x="30538" y="-434"/>
                        <a:pt x="29099" y="1461"/>
                      </a:cubicBezTo>
                      <a:cubicBezTo>
                        <a:pt x="25023" y="6824"/>
                        <a:pt x="28328" y="12386"/>
                        <a:pt x="30900" y="17939"/>
                      </a:cubicBezTo>
                      <a:cubicBezTo>
                        <a:pt x="34748" y="26245"/>
                        <a:pt x="39377" y="34170"/>
                        <a:pt x="43044" y="42552"/>
                      </a:cubicBezTo>
                      <a:cubicBezTo>
                        <a:pt x="44892" y="46762"/>
                        <a:pt x="46425" y="47934"/>
                        <a:pt x="42806" y="50820"/>
                      </a:cubicBezTo>
                      <a:cubicBezTo>
                        <a:pt x="40215" y="52868"/>
                        <a:pt x="37348" y="54573"/>
                        <a:pt x="34205" y="55592"/>
                      </a:cubicBezTo>
                      <a:cubicBezTo>
                        <a:pt x="27175" y="57878"/>
                        <a:pt x="19832" y="57325"/>
                        <a:pt x="13393" y="53696"/>
                      </a:cubicBezTo>
                      <a:cubicBezTo>
                        <a:pt x="3334" y="48029"/>
                        <a:pt x="-5629" y="63355"/>
                        <a:pt x="4353" y="6918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0B85AE7A-9B44-7860-00A4-2AA07B1D6464}"/>
                    </a:ext>
                  </a:extLst>
                </p:cNvPr>
                <p:cNvSpPr/>
                <p:nvPr/>
              </p:nvSpPr>
              <p:spPr>
                <a:xfrm>
                  <a:off x="3586163" y="3113277"/>
                  <a:ext cx="101705" cy="40302"/>
                </a:xfrm>
                <a:custGeom>
                  <a:avLst/>
                  <a:gdLst>
                    <a:gd name="connsiteX0" fmla="*/ 47871 w 101705"/>
                    <a:gd name="connsiteY0" fmla="*/ 13122 h 40302"/>
                    <a:gd name="connsiteX1" fmla="*/ 74884 w 101705"/>
                    <a:gd name="connsiteY1" fmla="*/ 19142 h 40302"/>
                    <a:gd name="connsiteX2" fmla="*/ 85094 w 101705"/>
                    <a:gd name="connsiteY2" fmla="*/ 25629 h 40302"/>
                    <a:gd name="connsiteX3" fmla="*/ 92800 w 101705"/>
                    <a:gd name="connsiteY3" fmla="*/ 34449 h 40302"/>
                    <a:gd name="connsiteX4" fmla="*/ 101030 w 101705"/>
                    <a:gd name="connsiteY4" fmla="*/ 32277 h 40302"/>
                    <a:gd name="connsiteX5" fmla="*/ 85637 w 101705"/>
                    <a:gd name="connsiteY5" fmla="*/ 10703 h 40302"/>
                    <a:gd name="connsiteX6" fmla="*/ 52233 w 101705"/>
                    <a:gd name="connsiteY6" fmla="*/ 178 h 40302"/>
                    <a:gd name="connsiteX7" fmla="*/ 1332 w 101705"/>
                    <a:gd name="connsiteY7" fmla="*/ 31134 h 40302"/>
                    <a:gd name="connsiteX8" fmla="*/ 8790 w 101705"/>
                    <a:gd name="connsiteY8" fmla="*/ 38592 h 40302"/>
                    <a:gd name="connsiteX9" fmla="*/ 47871 w 101705"/>
                    <a:gd name="connsiteY9" fmla="*/ 13122 h 40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1705" h="40302">
                      <a:moveTo>
                        <a:pt x="47871" y="13122"/>
                      </a:moveTo>
                      <a:cubicBezTo>
                        <a:pt x="57786" y="11217"/>
                        <a:pt x="66530" y="13780"/>
                        <a:pt x="74884" y="19142"/>
                      </a:cubicBezTo>
                      <a:cubicBezTo>
                        <a:pt x="78255" y="21314"/>
                        <a:pt x="81884" y="23209"/>
                        <a:pt x="85094" y="25629"/>
                      </a:cubicBezTo>
                      <a:cubicBezTo>
                        <a:pt x="88419" y="28143"/>
                        <a:pt x="89762" y="31772"/>
                        <a:pt x="92800" y="34449"/>
                      </a:cubicBezTo>
                      <a:cubicBezTo>
                        <a:pt x="95715" y="37021"/>
                        <a:pt x="99706" y="35840"/>
                        <a:pt x="101030" y="32277"/>
                      </a:cubicBezTo>
                      <a:cubicBezTo>
                        <a:pt x="104687" y="22381"/>
                        <a:pt x="92619" y="14980"/>
                        <a:pt x="85637" y="10703"/>
                      </a:cubicBezTo>
                      <a:cubicBezTo>
                        <a:pt x="74960" y="4169"/>
                        <a:pt x="65197" y="-1041"/>
                        <a:pt x="52233" y="178"/>
                      </a:cubicBezTo>
                      <a:cubicBezTo>
                        <a:pt x="31202" y="2150"/>
                        <a:pt x="14476" y="15561"/>
                        <a:pt x="1332" y="31134"/>
                      </a:cubicBezTo>
                      <a:cubicBezTo>
                        <a:pt x="-2993" y="36259"/>
                        <a:pt x="4208" y="43688"/>
                        <a:pt x="8790" y="38592"/>
                      </a:cubicBezTo>
                      <a:cubicBezTo>
                        <a:pt x="19439" y="26743"/>
                        <a:pt x="31783" y="16199"/>
                        <a:pt x="47871" y="1312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B305B5CE-7C95-9737-11F9-648606F87B40}"/>
                    </a:ext>
                  </a:extLst>
                </p:cNvPr>
                <p:cNvSpPr/>
                <p:nvPr/>
              </p:nvSpPr>
              <p:spPr>
                <a:xfrm>
                  <a:off x="3771970" y="3116831"/>
                  <a:ext cx="70232" cy="47115"/>
                </a:xfrm>
                <a:custGeom>
                  <a:avLst/>
                  <a:gdLst>
                    <a:gd name="connsiteX0" fmla="*/ 8482 w 70232"/>
                    <a:gd name="connsiteY0" fmla="*/ 19541 h 47115"/>
                    <a:gd name="connsiteX1" fmla="*/ 43953 w 70232"/>
                    <a:gd name="connsiteY1" fmla="*/ 17798 h 47115"/>
                    <a:gd name="connsiteX2" fmla="*/ 55393 w 70232"/>
                    <a:gd name="connsiteY2" fmla="*/ 32009 h 47115"/>
                    <a:gd name="connsiteX3" fmla="*/ 62613 w 70232"/>
                    <a:gd name="connsiteY3" fmla="*/ 46611 h 47115"/>
                    <a:gd name="connsiteX4" fmla="*/ 67299 w 70232"/>
                    <a:gd name="connsiteY4" fmla="*/ 46011 h 47115"/>
                    <a:gd name="connsiteX5" fmla="*/ 65480 w 70232"/>
                    <a:gd name="connsiteY5" fmla="*/ 22827 h 47115"/>
                    <a:gd name="connsiteX6" fmla="*/ 45801 w 70232"/>
                    <a:gd name="connsiteY6" fmla="*/ 4110 h 47115"/>
                    <a:gd name="connsiteX7" fmla="*/ 500 w 70232"/>
                    <a:gd name="connsiteY7" fmla="*/ 14874 h 47115"/>
                    <a:gd name="connsiteX8" fmla="*/ 8482 w 70232"/>
                    <a:gd name="connsiteY8" fmla="*/ 19541 h 47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232" h="47115">
                      <a:moveTo>
                        <a:pt x="8482" y="19541"/>
                      </a:moveTo>
                      <a:cubicBezTo>
                        <a:pt x="15702" y="9130"/>
                        <a:pt x="34923" y="11883"/>
                        <a:pt x="43953" y="17798"/>
                      </a:cubicBezTo>
                      <a:cubicBezTo>
                        <a:pt x="49182" y="21217"/>
                        <a:pt x="53078" y="26218"/>
                        <a:pt x="55393" y="32009"/>
                      </a:cubicBezTo>
                      <a:cubicBezTo>
                        <a:pt x="57479" y="37229"/>
                        <a:pt x="57221" y="43563"/>
                        <a:pt x="62613" y="46611"/>
                      </a:cubicBezTo>
                      <a:cubicBezTo>
                        <a:pt x="64127" y="47468"/>
                        <a:pt x="66051" y="47211"/>
                        <a:pt x="67299" y="46011"/>
                      </a:cubicBezTo>
                      <a:cubicBezTo>
                        <a:pt x="73328" y="40153"/>
                        <a:pt x="68709" y="29161"/>
                        <a:pt x="65480" y="22827"/>
                      </a:cubicBezTo>
                      <a:cubicBezTo>
                        <a:pt x="61289" y="14597"/>
                        <a:pt x="54135" y="7987"/>
                        <a:pt x="45801" y="4110"/>
                      </a:cubicBezTo>
                      <a:cubicBezTo>
                        <a:pt x="31056" y="-2757"/>
                        <a:pt x="8158" y="-2186"/>
                        <a:pt x="500" y="14874"/>
                      </a:cubicBezTo>
                      <a:cubicBezTo>
                        <a:pt x="-1919" y="20265"/>
                        <a:pt x="5043" y="24494"/>
                        <a:pt x="8482" y="1954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EE2CD894-DAFD-A2EC-2BA6-1B9C14E2EDA2}"/>
                    </a:ext>
                  </a:extLst>
                </p:cNvPr>
                <p:cNvSpPr/>
                <p:nvPr/>
              </p:nvSpPr>
              <p:spPr>
                <a:xfrm>
                  <a:off x="3771231" y="3179269"/>
                  <a:ext cx="74374" cy="63233"/>
                </a:xfrm>
                <a:custGeom>
                  <a:avLst/>
                  <a:gdLst>
                    <a:gd name="connsiteX0" fmla="*/ 67876 w 74374"/>
                    <a:gd name="connsiteY0" fmla="*/ 6195 h 63233"/>
                    <a:gd name="connsiteX1" fmla="*/ 55541 w 74374"/>
                    <a:gd name="connsiteY1" fmla="*/ 16101 h 63233"/>
                    <a:gd name="connsiteX2" fmla="*/ 59455 w 74374"/>
                    <a:gd name="connsiteY2" fmla="*/ 5919 h 63233"/>
                    <a:gd name="connsiteX3" fmla="*/ 50350 w 74374"/>
                    <a:gd name="connsiteY3" fmla="*/ 3414 h 63233"/>
                    <a:gd name="connsiteX4" fmla="*/ 45273 w 74374"/>
                    <a:gd name="connsiteY4" fmla="*/ 13863 h 63233"/>
                    <a:gd name="connsiteX5" fmla="*/ 43787 w 74374"/>
                    <a:gd name="connsiteY5" fmla="*/ 15092 h 63233"/>
                    <a:gd name="connsiteX6" fmla="*/ 27432 w 74374"/>
                    <a:gd name="connsiteY6" fmla="*/ 14663 h 63233"/>
                    <a:gd name="connsiteX7" fmla="*/ 48 w 74374"/>
                    <a:gd name="connsiteY7" fmla="*/ 37733 h 63233"/>
                    <a:gd name="connsiteX8" fmla="*/ 6096 w 74374"/>
                    <a:gd name="connsiteY8" fmla="*/ 41200 h 63233"/>
                    <a:gd name="connsiteX9" fmla="*/ 10907 w 74374"/>
                    <a:gd name="connsiteY9" fmla="*/ 36961 h 63233"/>
                    <a:gd name="connsiteX10" fmla="*/ 11554 w 74374"/>
                    <a:gd name="connsiteY10" fmla="*/ 43562 h 63233"/>
                    <a:gd name="connsiteX11" fmla="*/ 26242 w 74374"/>
                    <a:gd name="connsiteY11" fmla="*/ 62612 h 63233"/>
                    <a:gd name="connsiteX12" fmla="*/ 44396 w 74374"/>
                    <a:gd name="connsiteY12" fmla="*/ 51468 h 63233"/>
                    <a:gd name="connsiteX13" fmla="*/ 42006 w 74374"/>
                    <a:gd name="connsiteY13" fmla="*/ 27036 h 63233"/>
                    <a:gd name="connsiteX14" fmla="*/ 42044 w 74374"/>
                    <a:gd name="connsiteY14" fmla="*/ 26874 h 63233"/>
                    <a:gd name="connsiteX15" fmla="*/ 43434 w 74374"/>
                    <a:gd name="connsiteY15" fmla="*/ 26693 h 63233"/>
                    <a:gd name="connsiteX16" fmla="*/ 59655 w 74374"/>
                    <a:gd name="connsiteY16" fmla="*/ 25855 h 63233"/>
                    <a:gd name="connsiteX17" fmla="*/ 74200 w 74374"/>
                    <a:gd name="connsiteY17" fmla="*/ 8872 h 63233"/>
                    <a:gd name="connsiteX18" fmla="*/ 67876 w 74374"/>
                    <a:gd name="connsiteY18" fmla="*/ 6195 h 63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4374" h="63233">
                      <a:moveTo>
                        <a:pt x="67876" y="6195"/>
                      </a:moveTo>
                      <a:cubicBezTo>
                        <a:pt x="64809" y="12311"/>
                        <a:pt x="60598" y="15273"/>
                        <a:pt x="55541" y="16101"/>
                      </a:cubicBezTo>
                      <a:cubicBezTo>
                        <a:pt x="57436" y="12977"/>
                        <a:pt x="58808" y="9548"/>
                        <a:pt x="59455" y="5919"/>
                      </a:cubicBezTo>
                      <a:cubicBezTo>
                        <a:pt x="60513" y="4"/>
                        <a:pt x="51550" y="-2587"/>
                        <a:pt x="50350" y="3414"/>
                      </a:cubicBezTo>
                      <a:cubicBezTo>
                        <a:pt x="49569" y="7319"/>
                        <a:pt x="48035" y="10939"/>
                        <a:pt x="45273" y="13863"/>
                      </a:cubicBezTo>
                      <a:cubicBezTo>
                        <a:pt x="44835" y="14320"/>
                        <a:pt x="44301" y="14701"/>
                        <a:pt x="43787" y="15092"/>
                      </a:cubicBezTo>
                      <a:cubicBezTo>
                        <a:pt x="38415" y="13854"/>
                        <a:pt x="32881" y="13939"/>
                        <a:pt x="27432" y="14663"/>
                      </a:cubicBezTo>
                      <a:cubicBezTo>
                        <a:pt x="15907" y="16187"/>
                        <a:pt x="-1019" y="23702"/>
                        <a:pt x="48" y="37733"/>
                      </a:cubicBezTo>
                      <a:cubicBezTo>
                        <a:pt x="258" y="40476"/>
                        <a:pt x="3410" y="43124"/>
                        <a:pt x="6096" y="41200"/>
                      </a:cubicBezTo>
                      <a:cubicBezTo>
                        <a:pt x="7868" y="39924"/>
                        <a:pt x="9411" y="38457"/>
                        <a:pt x="10907" y="36961"/>
                      </a:cubicBezTo>
                      <a:cubicBezTo>
                        <a:pt x="10907" y="39352"/>
                        <a:pt x="11145" y="41657"/>
                        <a:pt x="11554" y="43562"/>
                      </a:cubicBezTo>
                      <a:cubicBezTo>
                        <a:pt x="13240" y="51277"/>
                        <a:pt x="18222" y="60145"/>
                        <a:pt x="26242" y="62612"/>
                      </a:cubicBezTo>
                      <a:cubicBezTo>
                        <a:pt x="34576" y="65184"/>
                        <a:pt x="42244" y="59440"/>
                        <a:pt x="44396" y="51468"/>
                      </a:cubicBezTo>
                      <a:cubicBezTo>
                        <a:pt x="46692" y="42991"/>
                        <a:pt x="43082" y="35294"/>
                        <a:pt x="42006" y="27036"/>
                      </a:cubicBezTo>
                      <a:cubicBezTo>
                        <a:pt x="42006" y="26979"/>
                        <a:pt x="42044" y="26931"/>
                        <a:pt x="42044" y="26874"/>
                      </a:cubicBezTo>
                      <a:cubicBezTo>
                        <a:pt x="42511" y="26865"/>
                        <a:pt x="42968" y="26798"/>
                        <a:pt x="43434" y="26693"/>
                      </a:cubicBezTo>
                      <a:cubicBezTo>
                        <a:pt x="48873" y="27551"/>
                        <a:pt x="53874" y="28513"/>
                        <a:pt x="59655" y="25855"/>
                      </a:cubicBezTo>
                      <a:cubicBezTo>
                        <a:pt x="66771" y="22578"/>
                        <a:pt x="71752" y="16159"/>
                        <a:pt x="74200" y="8872"/>
                      </a:cubicBezTo>
                      <a:cubicBezTo>
                        <a:pt x="75448" y="5167"/>
                        <a:pt x="69638" y="2671"/>
                        <a:pt x="67876" y="619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D113DC47-4E57-A80B-ADB2-BFD20D506535}"/>
                    </a:ext>
                  </a:extLst>
                </p:cNvPr>
                <p:cNvSpPr/>
                <p:nvPr/>
              </p:nvSpPr>
              <p:spPr>
                <a:xfrm>
                  <a:off x="3597234" y="3179789"/>
                  <a:ext cx="83137" cy="64702"/>
                </a:xfrm>
                <a:custGeom>
                  <a:avLst/>
                  <a:gdLst>
                    <a:gd name="connsiteX0" fmla="*/ 69841 w 83137"/>
                    <a:gd name="connsiteY0" fmla="*/ 30783 h 64702"/>
                    <a:gd name="connsiteX1" fmla="*/ 77080 w 83137"/>
                    <a:gd name="connsiteY1" fmla="*/ 35765 h 64702"/>
                    <a:gd name="connsiteX2" fmla="*/ 83129 w 83137"/>
                    <a:gd name="connsiteY2" fmla="*/ 32298 h 64702"/>
                    <a:gd name="connsiteX3" fmla="*/ 51401 w 83137"/>
                    <a:gd name="connsiteY3" fmla="*/ 11657 h 64702"/>
                    <a:gd name="connsiteX4" fmla="*/ 33408 w 83137"/>
                    <a:gd name="connsiteY4" fmla="*/ 13867 h 64702"/>
                    <a:gd name="connsiteX5" fmla="*/ 31379 w 83137"/>
                    <a:gd name="connsiteY5" fmla="*/ 12638 h 64702"/>
                    <a:gd name="connsiteX6" fmla="*/ 25084 w 83137"/>
                    <a:gd name="connsiteY6" fmla="*/ 3294 h 64702"/>
                    <a:gd name="connsiteX7" fmla="*/ 15978 w 83137"/>
                    <a:gd name="connsiteY7" fmla="*/ 5809 h 64702"/>
                    <a:gd name="connsiteX8" fmla="*/ 21712 w 83137"/>
                    <a:gd name="connsiteY8" fmla="*/ 16153 h 64702"/>
                    <a:gd name="connsiteX9" fmla="*/ 6395 w 83137"/>
                    <a:gd name="connsiteY9" fmla="*/ 7695 h 64702"/>
                    <a:gd name="connsiteX10" fmla="*/ 414 w 83137"/>
                    <a:gd name="connsiteY10" fmla="*/ 11190 h 64702"/>
                    <a:gd name="connsiteX11" fmla="*/ 17121 w 83137"/>
                    <a:gd name="connsiteY11" fmla="*/ 25935 h 64702"/>
                    <a:gd name="connsiteX12" fmla="*/ 34666 w 83137"/>
                    <a:gd name="connsiteY12" fmla="*/ 25354 h 64702"/>
                    <a:gd name="connsiteX13" fmla="*/ 38304 w 83137"/>
                    <a:gd name="connsiteY13" fmla="*/ 25145 h 64702"/>
                    <a:gd name="connsiteX14" fmla="*/ 57097 w 83137"/>
                    <a:gd name="connsiteY14" fmla="*/ 64502 h 64702"/>
                    <a:gd name="connsiteX15" fmla="*/ 69841 w 83137"/>
                    <a:gd name="connsiteY15" fmla="*/ 30783 h 64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3137" h="64702">
                      <a:moveTo>
                        <a:pt x="69841" y="30783"/>
                      </a:moveTo>
                      <a:cubicBezTo>
                        <a:pt x="72127" y="32507"/>
                        <a:pt x="74404" y="34269"/>
                        <a:pt x="77080" y="35765"/>
                      </a:cubicBezTo>
                      <a:cubicBezTo>
                        <a:pt x="79586" y="37156"/>
                        <a:pt x="83348" y="35441"/>
                        <a:pt x="83129" y="32298"/>
                      </a:cubicBezTo>
                      <a:cubicBezTo>
                        <a:pt x="82100" y="17391"/>
                        <a:pt x="63898" y="12057"/>
                        <a:pt x="51401" y="11657"/>
                      </a:cubicBezTo>
                      <a:cubicBezTo>
                        <a:pt x="45457" y="11467"/>
                        <a:pt x="39047" y="11914"/>
                        <a:pt x="33408" y="13867"/>
                      </a:cubicBezTo>
                      <a:cubicBezTo>
                        <a:pt x="32675" y="13486"/>
                        <a:pt x="31951" y="13105"/>
                        <a:pt x="31379" y="12638"/>
                      </a:cubicBezTo>
                      <a:cubicBezTo>
                        <a:pt x="28389" y="10200"/>
                        <a:pt x="26236" y="6961"/>
                        <a:pt x="25084" y="3294"/>
                      </a:cubicBezTo>
                      <a:cubicBezTo>
                        <a:pt x="23264" y="-2468"/>
                        <a:pt x="14254" y="-59"/>
                        <a:pt x="15978" y="5809"/>
                      </a:cubicBezTo>
                      <a:cubicBezTo>
                        <a:pt x="17111" y="9638"/>
                        <a:pt x="19188" y="13076"/>
                        <a:pt x="21712" y="16153"/>
                      </a:cubicBezTo>
                      <a:cubicBezTo>
                        <a:pt x="15854" y="16153"/>
                        <a:pt x="10520" y="13934"/>
                        <a:pt x="6395" y="7695"/>
                      </a:cubicBezTo>
                      <a:cubicBezTo>
                        <a:pt x="3919" y="3951"/>
                        <a:pt x="-1539" y="7180"/>
                        <a:pt x="414" y="11190"/>
                      </a:cubicBezTo>
                      <a:cubicBezTo>
                        <a:pt x="3766" y="18077"/>
                        <a:pt x="9824" y="23449"/>
                        <a:pt x="17121" y="25935"/>
                      </a:cubicBezTo>
                      <a:cubicBezTo>
                        <a:pt x="23512" y="28116"/>
                        <a:pt x="28893" y="26735"/>
                        <a:pt x="34666" y="25354"/>
                      </a:cubicBezTo>
                      <a:cubicBezTo>
                        <a:pt x="35932" y="25602"/>
                        <a:pt x="37161" y="25564"/>
                        <a:pt x="38304" y="25145"/>
                      </a:cubicBezTo>
                      <a:cubicBezTo>
                        <a:pt x="36066" y="37098"/>
                        <a:pt x="39152" y="67455"/>
                        <a:pt x="57097" y="64502"/>
                      </a:cubicBezTo>
                      <a:cubicBezTo>
                        <a:pt x="70603" y="62273"/>
                        <a:pt x="72146" y="44480"/>
                        <a:pt x="69841" y="3078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42" name="Graphic 162" descr="Woman with a prosthetic arm">
              <a:extLst>
                <a:ext uri="{FF2B5EF4-FFF2-40B4-BE49-F238E27FC236}">
                  <a16:creationId xmlns:a16="http://schemas.microsoft.com/office/drawing/2014/main" id="{8DB1895D-8B8F-08C5-505C-3E001BB8329E}"/>
                </a:ext>
              </a:extLst>
            </p:cNvPr>
            <p:cNvGrpSpPr/>
            <p:nvPr/>
          </p:nvGrpSpPr>
          <p:grpSpPr>
            <a:xfrm>
              <a:off x="3337659" y="2750057"/>
              <a:ext cx="649488" cy="347969"/>
              <a:chOff x="3337659" y="2750057"/>
              <a:chExt cx="649488" cy="347969"/>
            </a:xfrm>
          </p:grpSpPr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A7BF5693-00F8-2182-2CCF-F9FC1DF989B0}"/>
                  </a:ext>
                </a:extLst>
              </p:cNvPr>
              <p:cNvSpPr/>
              <p:nvPr/>
            </p:nvSpPr>
            <p:spPr>
              <a:xfrm>
                <a:off x="3347372" y="2757733"/>
                <a:ext cx="630095" cy="335861"/>
              </a:xfrm>
              <a:custGeom>
                <a:avLst/>
                <a:gdLst>
                  <a:gd name="connsiteX0" fmla="*/ 120765 w 630095"/>
                  <a:gd name="connsiteY0" fmla="*/ 39740 h 335861"/>
                  <a:gd name="connsiteX1" fmla="*/ 90637 w 630095"/>
                  <a:gd name="connsiteY1" fmla="*/ 56543 h 335861"/>
                  <a:gd name="connsiteX2" fmla="*/ 6970 w 630095"/>
                  <a:gd name="connsiteY2" fmla="*/ 315432 h 335861"/>
                  <a:gd name="connsiteX3" fmla="*/ 46270 w 630095"/>
                  <a:gd name="connsiteY3" fmla="*/ 281904 h 335861"/>
                  <a:gd name="connsiteX4" fmla="*/ 89437 w 630095"/>
                  <a:gd name="connsiteY4" fmla="*/ 255939 h 335861"/>
                  <a:gd name="connsiteX5" fmla="*/ 295072 w 630095"/>
                  <a:gd name="connsiteY5" fmla="*/ 233155 h 335861"/>
                  <a:gd name="connsiteX6" fmla="*/ 524606 w 630095"/>
                  <a:gd name="connsiteY6" fmla="*/ 303221 h 335861"/>
                  <a:gd name="connsiteX7" fmla="*/ 528330 w 630095"/>
                  <a:gd name="connsiteY7" fmla="*/ 329053 h 335861"/>
                  <a:gd name="connsiteX8" fmla="*/ 539617 w 630095"/>
                  <a:gd name="connsiteY8" fmla="*/ 335777 h 335861"/>
                  <a:gd name="connsiteX9" fmla="*/ 629686 w 630095"/>
                  <a:gd name="connsiteY9" fmla="*/ 279228 h 335861"/>
                  <a:gd name="connsiteX10" fmla="*/ 586318 w 630095"/>
                  <a:gd name="connsiteY10" fmla="*/ 225154 h 335861"/>
                  <a:gd name="connsiteX11" fmla="*/ 536826 w 630095"/>
                  <a:gd name="connsiteY11" fmla="*/ 211724 h 335861"/>
                  <a:gd name="connsiteX12" fmla="*/ 492745 w 630095"/>
                  <a:gd name="connsiteY12" fmla="*/ 106530 h 335861"/>
                  <a:gd name="connsiteX13" fmla="*/ 297644 w 630095"/>
                  <a:gd name="connsiteY13" fmla="*/ 69 h 335861"/>
                  <a:gd name="connsiteX14" fmla="*/ 158665 w 630095"/>
                  <a:gd name="connsiteY14" fmla="*/ 21091 h 335861"/>
                  <a:gd name="connsiteX15" fmla="*/ 120765 w 630095"/>
                  <a:gd name="connsiteY15" fmla="*/ 39740 h 33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30095" h="335861">
                    <a:moveTo>
                      <a:pt x="120765" y="39740"/>
                    </a:moveTo>
                    <a:cubicBezTo>
                      <a:pt x="120765" y="39740"/>
                      <a:pt x="96267" y="50704"/>
                      <a:pt x="90637" y="56543"/>
                    </a:cubicBezTo>
                    <a:cubicBezTo>
                      <a:pt x="58881" y="89490"/>
                      <a:pt x="-24482" y="174634"/>
                      <a:pt x="6970" y="315432"/>
                    </a:cubicBezTo>
                    <a:cubicBezTo>
                      <a:pt x="6970" y="315432"/>
                      <a:pt x="24029" y="296220"/>
                      <a:pt x="46270" y="281904"/>
                    </a:cubicBezTo>
                    <a:cubicBezTo>
                      <a:pt x="68501" y="267588"/>
                      <a:pt x="89437" y="255939"/>
                      <a:pt x="89437" y="255939"/>
                    </a:cubicBezTo>
                    <a:cubicBezTo>
                      <a:pt x="89437" y="255939"/>
                      <a:pt x="126718" y="278808"/>
                      <a:pt x="295072" y="233155"/>
                    </a:cubicBezTo>
                    <a:cubicBezTo>
                      <a:pt x="295072" y="233155"/>
                      <a:pt x="454121" y="167718"/>
                      <a:pt x="524606" y="303221"/>
                    </a:cubicBezTo>
                    <a:cubicBezTo>
                      <a:pt x="527892" y="309536"/>
                      <a:pt x="525434" y="321852"/>
                      <a:pt x="528330" y="329053"/>
                    </a:cubicBezTo>
                    <a:cubicBezTo>
                      <a:pt x="530140" y="333549"/>
                      <a:pt x="534731" y="336397"/>
                      <a:pt x="539617" y="335777"/>
                    </a:cubicBezTo>
                    <a:cubicBezTo>
                      <a:pt x="564535" y="332577"/>
                      <a:pt x="636144" y="319814"/>
                      <a:pt x="629686" y="279228"/>
                    </a:cubicBezTo>
                    <a:cubicBezTo>
                      <a:pt x="627323" y="264369"/>
                      <a:pt x="614417" y="237584"/>
                      <a:pt x="586318" y="225154"/>
                    </a:cubicBezTo>
                    <a:cubicBezTo>
                      <a:pt x="558220" y="212724"/>
                      <a:pt x="536826" y="211724"/>
                      <a:pt x="536826" y="211724"/>
                    </a:cubicBezTo>
                    <a:cubicBezTo>
                      <a:pt x="536826" y="211724"/>
                      <a:pt x="536617" y="140124"/>
                      <a:pt x="492745" y="106530"/>
                    </a:cubicBezTo>
                    <a:cubicBezTo>
                      <a:pt x="448872" y="72935"/>
                      <a:pt x="371796" y="-2598"/>
                      <a:pt x="297644" y="69"/>
                    </a:cubicBezTo>
                    <a:cubicBezTo>
                      <a:pt x="223492" y="2736"/>
                      <a:pt x="158665" y="21091"/>
                      <a:pt x="158665" y="21091"/>
                    </a:cubicBezTo>
                    <a:cubicBezTo>
                      <a:pt x="158665" y="21091"/>
                      <a:pt x="126042" y="12594"/>
                      <a:pt x="120765" y="39740"/>
                    </a:cubicBezTo>
                    <a:close/>
                  </a:path>
                </a:pathLst>
              </a:custGeom>
              <a:solidFill>
                <a:srgbClr val="0020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09493B22-BB48-6D31-FDF8-61DC1C1F5DEE}"/>
                  </a:ext>
                </a:extLst>
              </p:cNvPr>
              <p:cNvSpPr/>
              <p:nvPr/>
            </p:nvSpPr>
            <p:spPr>
              <a:xfrm>
                <a:off x="3345776" y="2807225"/>
                <a:ext cx="111711" cy="264088"/>
              </a:xfrm>
              <a:custGeom>
                <a:avLst/>
                <a:gdLst>
                  <a:gd name="connsiteX0" fmla="*/ 111426 w 111711"/>
                  <a:gd name="connsiteY0" fmla="*/ 69 h 264088"/>
                  <a:gd name="connsiteX1" fmla="*/ 94176 w 111711"/>
                  <a:gd name="connsiteY1" fmla="*/ 33063 h 264088"/>
                  <a:gd name="connsiteX2" fmla="*/ 95157 w 111711"/>
                  <a:gd name="connsiteY2" fmla="*/ 155621 h 264088"/>
                  <a:gd name="connsiteX3" fmla="*/ 103777 w 111711"/>
                  <a:gd name="connsiteY3" fmla="*/ 196693 h 264088"/>
                  <a:gd name="connsiteX4" fmla="*/ 56762 w 111711"/>
                  <a:gd name="connsiteY4" fmla="*/ 228135 h 264088"/>
                  <a:gd name="connsiteX5" fmla="*/ 10937 w 111711"/>
                  <a:gd name="connsiteY5" fmla="*/ 264073 h 264088"/>
                  <a:gd name="connsiteX6" fmla="*/ 1393 w 111711"/>
                  <a:gd name="connsiteY6" fmla="*/ 182368 h 264088"/>
                  <a:gd name="connsiteX7" fmla="*/ 57905 w 111711"/>
                  <a:gd name="connsiteY7" fmla="*/ 44779 h 264088"/>
                  <a:gd name="connsiteX8" fmla="*/ 111426 w 111711"/>
                  <a:gd name="connsiteY8" fmla="*/ 69 h 264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1711" h="264088">
                    <a:moveTo>
                      <a:pt x="111426" y="69"/>
                    </a:moveTo>
                    <a:cubicBezTo>
                      <a:pt x="113778" y="507"/>
                      <a:pt x="101025" y="11432"/>
                      <a:pt x="94176" y="33063"/>
                    </a:cubicBezTo>
                    <a:cubicBezTo>
                      <a:pt x="77945" y="84346"/>
                      <a:pt x="90795" y="139019"/>
                      <a:pt x="95157" y="155621"/>
                    </a:cubicBezTo>
                    <a:cubicBezTo>
                      <a:pt x="99520" y="172214"/>
                      <a:pt x="105673" y="193750"/>
                      <a:pt x="103777" y="196693"/>
                    </a:cubicBezTo>
                    <a:cubicBezTo>
                      <a:pt x="101882" y="199636"/>
                      <a:pt x="74374" y="216915"/>
                      <a:pt x="56762" y="228135"/>
                    </a:cubicBezTo>
                    <a:cubicBezTo>
                      <a:pt x="39150" y="239356"/>
                      <a:pt x="14861" y="264797"/>
                      <a:pt x="10937" y="264073"/>
                    </a:cubicBezTo>
                    <a:cubicBezTo>
                      <a:pt x="7022" y="263349"/>
                      <a:pt x="-3827" y="221534"/>
                      <a:pt x="1393" y="182368"/>
                    </a:cubicBezTo>
                    <a:cubicBezTo>
                      <a:pt x="6613" y="143201"/>
                      <a:pt x="32568" y="77050"/>
                      <a:pt x="57905" y="44779"/>
                    </a:cubicBezTo>
                    <a:cubicBezTo>
                      <a:pt x="90156" y="3707"/>
                      <a:pt x="107511" y="-655"/>
                      <a:pt x="111426" y="69"/>
                    </a:cubicBezTo>
                    <a:close/>
                  </a:path>
                </a:pathLst>
              </a:custGeom>
              <a:solidFill>
                <a:srgbClr val="0020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FF10143-2FA9-23FE-377F-ADA7125974F7}"/>
                  </a:ext>
                </a:extLst>
              </p:cNvPr>
              <p:cNvSpPr/>
              <p:nvPr/>
            </p:nvSpPr>
            <p:spPr>
              <a:xfrm>
                <a:off x="3768995" y="2968106"/>
                <a:ext cx="209339" cy="123716"/>
              </a:xfrm>
              <a:custGeom>
                <a:avLst/>
                <a:gdLst>
                  <a:gd name="connsiteX0" fmla="*/ 998 w 209339"/>
                  <a:gd name="connsiteY0" fmla="*/ 7656 h 123716"/>
                  <a:gd name="connsiteX1" fmla="*/ 1808 w 209339"/>
                  <a:gd name="connsiteY1" fmla="*/ 3827 h 123716"/>
                  <a:gd name="connsiteX2" fmla="*/ 142559 w 209339"/>
                  <a:gd name="connsiteY2" fmla="*/ 6751 h 123716"/>
                  <a:gd name="connsiteX3" fmla="*/ 203709 w 209339"/>
                  <a:gd name="connsiteY3" fmla="*/ 85171 h 123716"/>
                  <a:gd name="connsiteX4" fmla="*/ 109459 w 209339"/>
                  <a:gd name="connsiteY4" fmla="*/ 123671 h 123716"/>
                  <a:gd name="connsiteX5" fmla="*/ 91619 w 209339"/>
                  <a:gd name="connsiteY5" fmla="*/ 70369 h 123716"/>
                  <a:gd name="connsiteX6" fmla="*/ 998 w 209339"/>
                  <a:gd name="connsiteY6" fmla="*/ 7656 h 12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339" h="123716">
                    <a:moveTo>
                      <a:pt x="998" y="7656"/>
                    </a:moveTo>
                    <a:cubicBezTo>
                      <a:pt x="-669" y="6599"/>
                      <a:pt x="-145" y="4132"/>
                      <a:pt x="1808" y="3827"/>
                    </a:cubicBezTo>
                    <a:cubicBezTo>
                      <a:pt x="24849" y="198"/>
                      <a:pt x="105144" y="-3707"/>
                      <a:pt x="142559" y="6751"/>
                    </a:cubicBezTo>
                    <a:cubicBezTo>
                      <a:pt x="184307" y="18419"/>
                      <a:pt x="224435" y="53471"/>
                      <a:pt x="203709" y="85171"/>
                    </a:cubicBezTo>
                    <a:cubicBezTo>
                      <a:pt x="182983" y="116870"/>
                      <a:pt x="113374" y="124395"/>
                      <a:pt x="109459" y="123671"/>
                    </a:cubicBezTo>
                    <a:cubicBezTo>
                      <a:pt x="105544" y="122947"/>
                      <a:pt x="112260" y="97705"/>
                      <a:pt x="91619" y="70369"/>
                    </a:cubicBezTo>
                    <a:cubicBezTo>
                      <a:pt x="64482" y="34421"/>
                      <a:pt x="17467" y="18143"/>
                      <a:pt x="998" y="7656"/>
                    </a:cubicBezTo>
                    <a:close/>
                  </a:path>
                </a:pathLst>
              </a:custGeom>
              <a:solidFill>
                <a:srgbClr val="0020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1A96255B-74E7-1AE5-70BE-44714D478604}"/>
                  </a:ext>
                </a:extLst>
              </p:cNvPr>
              <p:cNvSpPr/>
              <p:nvPr/>
            </p:nvSpPr>
            <p:spPr>
              <a:xfrm rot="-4771500">
                <a:off x="3616504" y="2807451"/>
                <a:ext cx="93798" cy="103609"/>
              </a:xfrm>
              <a:custGeom>
                <a:avLst/>
                <a:gdLst>
                  <a:gd name="connsiteX0" fmla="*/ 93799 w 93798"/>
                  <a:gd name="connsiteY0" fmla="*/ 51805 h 103609"/>
                  <a:gd name="connsiteX1" fmla="*/ 46899 w 93798"/>
                  <a:gd name="connsiteY1" fmla="*/ 103609 h 103609"/>
                  <a:gd name="connsiteX2" fmla="*/ 0 w 93798"/>
                  <a:gd name="connsiteY2" fmla="*/ 51805 h 103609"/>
                  <a:gd name="connsiteX3" fmla="*/ 46899 w 93798"/>
                  <a:gd name="connsiteY3" fmla="*/ 0 h 103609"/>
                  <a:gd name="connsiteX4" fmla="*/ 93799 w 93798"/>
                  <a:gd name="connsiteY4" fmla="*/ 51805 h 103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798" h="103609">
                    <a:moveTo>
                      <a:pt x="93799" y="51805"/>
                    </a:moveTo>
                    <a:cubicBezTo>
                      <a:pt x="93799" y="80416"/>
                      <a:pt x="72801" y="103609"/>
                      <a:pt x="46899" y="103609"/>
                    </a:cubicBezTo>
                    <a:cubicBezTo>
                      <a:pt x="20998" y="103609"/>
                      <a:pt x="0" y="80416"/>
                      <a:pt x="0" y="51805"/>
                    </a:cubicBezTo>
                    <a:cubicBezTo>
                      <a:pt x="0" y="23194"/>
                      <a:pt x="20998" y="0"/>
                      <a:pt x="46899" y="0"/>
                    </a:cubicBezTo>
                    <a:cubicBezTo>
                      <a:pt x="72801" y="0"/>
                      <a:pt x="93799" y="23194"/>
                      <a:pt x="93799" y="51805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47" name="Graphic 162" descr="Woman with a prosthetic arm">
                <a:extLst>
                  <a:ext uri="{FF2B5EF4-FFF2-40B4-BE49-F238E27FC236}">
                    <a16:creationId xmlns:a16="http://schemas.microsoft.com/office/drawing/2014/main" id="{9A388B10-499F-2688-F781-07800A90D2C6}"/>
                  </a:ext>
                </a:extLst>
              </p:cNvPr>
              <p:cNvGrpSpPr/>
              <p:nvPr/>
            </p:nvGrpSpPr>
            <p:grpSpPr>
              <a:xfrm>
                <a:off x="3337659" y="2750057"/>
                <a:ext cx="649488" cy="347969"/>
                <a:chOff x="3337659" y="2750057"/>
                <a:chExt cx="649488" cy="347969"/>
              </a:xfrm>
              <a:solidFill>
                <a:srgbClr val="000000"/>
              </a:solidFill>
            </p:grpSpPr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EEB5D786-4621-A9EA-CEDB-3DFBB20E07EF}"/>
                    </a:ext>
                  </a:extLst>
                </p:cNvPr>
                <p:cNvSpPr/>
                <p:nvPr/>
              </p:nvSpPr>
              <p:spPr>
                <a:xfrm>
                  <a:off x="3337659" y="2750057"/>
                  <a:ext cx="649488" cy="347969"/>
                </a:xfrm>
                <a:custGeom>
                  <a:avLst/>
                  <a:gdLst>
                    <a:gd name="connsiteX0" fmla="*/ 637408 w 649488"/>
                    <a:gd name="connsiteY0" fmla="*/ 254280 h 347969"/>
                    <a:gd name="connsiteX1" fmla="*/ 591973 w 649488"/>
                    <a:gd name="connsiteY1" fmla="*/ 221362 h 347969"/>
                    <a:gd name="connsiteX2" fmla="*/ 557893 w 649488"/>
                    <a:gd name="connsiteY2" fmla="*/ 211627 h 347969"/>
                    <a:gd name="connsiteX3" fmla="*/ 557988 w 649488"/>
                    <a:gd name="connsiteY3" fmla="*/ 211084 h 347969"/>
                    <a:gd name="connsiteX4" fmla="*/ 528042 w 649488"/>
                    <a:gd name="connsiteY4" fmla="*/ 125959 h 347969"/>
                    <a:gd name="connsiteX5" fmla="*/ 494866 w 649488"/>
                    <a:gd name="connsiteY5" fmla="*/ 95432 h 347969"/>
                    <a:gd name="connsiteX6" fmla="*/ 449813 w 649488"/>
                    <a:gd name="connsiteY6" fmla="*/ 61418 h 347969"/>
                    <a:gd name="connsiteX7" fmla="*/ 348600 w 649488"/>
                    <a:gd name="connsiteY7" fmla="*/ 5211 h 347969"/>
                    <a:gd name="connsiteX8" fmla="*/ 243920 w 649488"/>
                    <a:gd name="connsiteY8" fmla="*/ 4592 h 347969"/>
                    <a:gd name="connsiteX9" fmla="*/ 183884 w 649488"/>
                    <a:gd name="connsiteY9" fmla="*/ 17774 h 347969"/>
                    <a:gd name="connsiteX10" fmla="*/ 174283 w 649488"/>
                    <a:gd name="connsiteY10" fmla="*/ 20556 h 347969"/>
                    <a:gd name="connsiteX11" fmla="*/ 138945 w 649488"/>
                    <a:gd name="connsiteY11" fmla="*/ 16412 h 347969"/>
                    <a:gd name="connsiteX12" fmla="*/ 127106 w 649488"/>
                    <a:gd name="connsiteY12" fmla="*/ 43978 h 347969"/>
                    <a:gd name="connsiteX13" fmla="*/ 89387 w 649488"/>
                    <a:gd name="connsiteY13" fmla="*/ 66542 h 347969"/>
                    <a:gd name="connsiteX14" fmla="*/ 49772 w 649488"/>
                    <a:gd name="connsiteY14" fmla="*/ 113062 h 347969"/>
                    <a:gd name="connsiteX15" fmla="*/ 1195 w 649488"/>
                    <a:gd name="connsiteY15" fmla="*/ 237192 h 347969"/>
                    <a:gd name="connsiteX16" fmla="*/ 576 w 649488"/>
                    <a:gd name="connsiteY16" fmla="*/ 280636 h 347969"/>
                    <a:gd name="connsiteX17" fmla="*/ 2662 w 649488"/>
                    <a:gd name="connsiteY17" fmla="*/ 302296 h 347969"/>
                    <a:gd name="connsiteX18" fmla="*/ 7805 w 649488"/>
                    <a:gd name="connsiteY18" fmla="*/ 326137 h 347969"/>
                    <a:gd name="connsiteX19" fmla="*/ 22797 w 649488"/>
                    <a:gd name="connsiteY19" fmla="*/ 325013 h 347969"/>
                    <a:gd name="connsiteX20" fmla="*/ 22817 w 649488"/>
                    <a:gd name="connsiteY20" fmla="*/ 324051 h 347969"/>
                    <a:gd name="connsiteX21" fmla="*/ 41066 w 649488"/>
                    <a:gd name="connsiteY21" fmla="*/ 309182 h 347969"/>
                    <a:gd name="connsiteX22" fmla="*/ 68165 w 649488"/>
                    <a:gd name="connsiteY22" fmla="*/ 289180 h 347969"/>
                    <a:gd name="connsiteX23" fmla="*/ 97026 w 649488"/>
                    <a:gd name="connsiteY23" fmla="*/ 270787 h 347969"/>
                    <a:gd name="connsiteX24" fmla="*/ 97740 w 649488"/>
                    <a:gd name="connsiteY24" fmla="*/ 271244 h 347969"/>
                    <a:gd name="connsiteX25" fmla="*/ 174959 w 649488"/>
                    <a:gd name="connsiteY25" fmla="*/ 276626 h 347969"/>
                    <a:gd name="connsiteX26" fmla="*/ 251388 w 649488"/>
                    <a:gd name="connsiteY26" fmla="*/ 262091 h 347969"/>
                    <a:gd name="connsiteX27" fmla="*/ 328064 w 649488"/>
                    <a:gd name="connsiteY27" fmla="*/ 243669 h 347969"/>
                    <a:gd name="connsiteX28" fmla="*/ 399816 w 649488"/>
                    <a:gd name="connsiteY28" fmla="*/ 232268 h 347969"/>
                    <a:gd name="connsiteX29" fmla="*/ 440345 w 649488"/>
                    <a:gd name="connsiteY29" fmla="*/ 244136 h 347969"/>
                    <a:gd name="connsiteX30" fmla="*/ 483398 w 649488"/>
                    <a:gd name="connsiteY30" fmla="*/ 267796 h 347969"/>
                    <a:gd name="connsiteX31" fmla="*/ 516459 w 649488"/>
                    <a:gd name="connsiteY31" fmla="*/ 302134 h 347969"/>
                    <a:gd name="connsiteX32" fmla="*/ 534595 w 649488"/>
                    <a:gd name="connsiteY32" fmla="*/ 342205 h 347969"/>
                    <a:gd name="connsiteX33" fmla="*/ 537386 w 649488"/>
                    <a:gd name="connsiteY33" fmla="*/ 344701 h 347969"/>
                    <a:gd name="connsiteX34" fmla="*/ 542481 w 649488"/>
                    <a:gd name="connsiteY34" fmla="*/ 347663 h 347969"/>
                    <a:gd name="connsiteX35" fmla="*/ 562989 w 649488"/>
                    <a:gd name="connsiteY35" fmla="*/ 347806 h 347969"/>
                    <a:gd name="connsiteX36" fmla="*/ 576657 w 649488"/>
                    <a:gd name="connsiteY36" fmla="*/ 345482 h 347969"/>
                    <a:gd name="connsiteX37" fmla="*/ 604270 w 649488"/>
                    <a:gd name="connsiteY37" fmla="*/ 338214 h 347969"/>
                    <a:gd name="connsiteX38" fmla="*/ 645856 w 649488"/>
                    <a:gd name="connsiteY38" fmla="*/ 307230 h 347969"/>
                    <a:gd name="connsiteX39" fmla="*/ 637408 w 649488"/>
                    <a:gd name="connsiteY39" fmla="*/ 254280 h 347969"/>
                    <a:gd name="connsiteX40" fmla="*/ 69375 w 649488"/>
                    <a:gd name="connsiteY40" fmla="*/ 275102 h 347969"/>
                    <a:gd name="connsiteX41" fmla="*/ 38123 w 649488"/>
                    <a:gd name="connsiteY41" fmla="*/ 299419 h 347969"/>
                    <a:gd name="connsiteX42" fmla="*/ 22788 w 649488"/>
                    <a:gd name="connsiteY42" fmla="*/ 313945 h 347969"/>
                    <a:gd name="connsiteX43" fmla="*/ 19130 w 649488"/>
                    <a:gd name="connsiteY43" fmla="*/ 287284 h 347969"/>
                    <a:gd name="connsiteX44" fmla="*/ 18025 w 649488"/>
                    <a:gd name="connsiteY44" fmla="*/ 251099 h 347969"/>
                    <a:gd name="connsiteX45" fmla="*/ 34437 w 649488"/>
                    <a:gd name="connsiteY45" fmla="*/ 178166 h 347969"/>
                    <a:gd name="connsiteX46" fmla="*/ 91092 w 649488"/>
                    <a:gd name="connsiteY46" fmla="*/ 83849 h 347969"/>
                    <a:gd name="connsiteX47" fmla="*/ 109789 w 649488"/>
                    <a:gd name="connsiteY47" fmla="*/ 65361 h 347969"/>
                    <a:gd name="connsiteX48" fmla="*/ 108389 w 649488"/>
                    <a:gd name="connsiteY48" fmla="*/ 67352 h 347969"/>
                    <a:gd name="connsiteX49" fmla="*/ 91720 w 649488"/>
                    <a:gd name="connsiteY49" fmla="*/ 110710 h 347969"/>
                    <a:gd name="connsiteX50" fmla="*/ 95130 w 649488"/>
                    <a:gd name="connsiteY50" fmla="*/ 209627 h 347969"/>
                    <a:gd name="connsiteX51" fmla="*/ 107322 w 649488"/>
                    <a:gd name="connsiteY51" fmla="*/ 252023 h 347969"/>
                    <a:gd name="connsiteX52" fmla="*/ 69375 w 649488"/>
                    <a:gd name="connsiteY52" fmla="*/ 275102 h 347969"/>
                    <a:gd name="connsiteX53" fmla="*/ 283230 w 649488"/>
                    <a:gd name="connsiteY53" fmla="*/ 234544 h 347969"/>
                    <a:gd name="connsiteX54" fmla="*/ 192057 w 649488"/>
                    <a:gd name="connsiteY54" fmla="*/ 257652 h 347969"/>
                    <a:gd name="connsiteX55" fmla="*/ 143603 w 649488"/>
                    <a:gd name="connsiteY55" fmla="*/ 262643 h 347969"/>
                    <a:gd name="connsiteX56" fmla="*/ 109923 w 649488"/>
                    <a:gd name="connsiteY56" fmla="*/ 263567 h 347969"/>
                    <a:gd name="connsiteX57" fmla="*/ 129735 w 649488"/>
                    <a:gd name="connsiteY57" fmla="*/ 253347 h 347969"/>
                    <a:gd name="connsiteX58" fmla="*/ 264561 w 649488"/>
                    <a:gd name="connsiteY58" fmla="*/ 210170 h 347969"/>
                    <a:gd name="connsiteX59" fmla="*/ 339513 w 649488"/>
                    <a:gd name="connsiteY59" fmla="*/ 202131 h 347969"/>
                    <a:gd name="connsiteX60" fmla="*/ 339837 w 649488"/>
                    <a:gd name="connsiteY60" fmla="*/ 194835 h 347969"/>
                    <a:gd name="connsiteX61" fmla="*/ 201048 w 649488"/>
                    <a:gd name="connsiteY61" fmla="*/ 213094 h 347969"/>
                    <a:gd name="connsiteX62" fmla="*/ 116371 w 649488"/>
                    <a:gd name="connsiteY62" fmla="*/ 247136 h 347969"/>
                    <a:gd name="connsiteX63" fmla="*/ 106608 w 649488"/>
                    <a:gd name="connsiteY63" fmla="*/ 202340 h 347969"/>
                    <a:gd name="connsiteX64" fmla="*/ 100360 w 649488"/>
                    <a:gd name="connsiteY64" fmla="*/ 142857 h 347969"/>
                    <a:gd name="connsiteX65" fmla="*/ 109513 w 649488"/>
                    <a:gd name="connsiteY65" fmla="*/ 85783 h 347969"/>
                    <a:gd name="connsiteX66" fmla="*/ 123220 w 649488"/>
                    <a:gd name="connsiteY66" fmla="*/ 61894 h 347969"/>
                    <a:gd name="connsiteX67" fmla="*/ 141450 w 649488"/>
                    <a:gd name="connsiteY67" fmla="*/ 44949 h 347969"/>
                    <a:gd name="connsiteX68" fmla="*/ 182513 w 649488"/>
                    <a:gd name="connsiteY68" fmla="*/ 32929 h 347969"/>
                    <a:gd name="connsiteX69" fmla="*/ 231490 w 649488"/>
                    <a:gd name="connsiteY69" fmla="*/ 21746 h 347969"/>
                    <a:gd name="connsiteX70" fmla="*/ 332284 w 649488"/>
                    <a:gd name="connsiteY70" fmla="*/ 17908 h 347969"/>
                    <a:gd name="connsiteX71" fmla="*/ 425181 w 649488"/>
                    <a:gd name="connsiteY71" fmla="*/ 64990 h 347969"/>
                    <a:gd name="connsiteX72" fmla="*/ 470234 w 649488"/>
                    <a:gd name="connsiteY72" fmla="*/ 101175 h 347969"/>
                    <a:gd name="connsiteX73" fmla="*/ 504886 w 649488"/>
                    <a:gd name="connsiteY73" fmla="*/ 129598 h 347969"/>
                    <a:gd name="connsiteX74" fmla="*/ 537557 w 649488"/>
                    <a:gd name="connsiteY74" fmla="*/ 208484 h 347969"/>
                    <a:gd name="connsiteX75" fmla="*/ 454718 w 649488"/>
                    <a:gd name="connsiteY75" fmla="*/ 207312 h 347969"/>
                    <a:gd name="connsiteX76" fmla="*/ 368507 w 649488"/>
                    <a:gd name="connsiteY76" fmla="*/ 217447 h 347969"/>
                    <a:gd name="connsiteX77" fmla="*/ 283230 w 649488"/>
                    <a:gd name="connsiteY77" fmla="*/ 234544 h 347969"/>
                    <a:gd name="connsiteX78" fmla="*/ 602403 w 649488"/>
                    <a:gd name="connsiteY78" fmla="*/ 320488 h 347969"/>
                    <a:gd name="connsiteX79" fmla="*/ 545882 w 649488"/>
                    <a:gd name="connsiteY79" fmla="*/ 335938 h 347969"/>
                    <a:gd name="connsiteX80" fmla="*/ 534871 w 649488"/>
                    <a:gd name="connsiteY80" fmla="*/ 294028 h 347969"/>
                    <a:gd name="connsiteX81" fmla="*/ 497266 w 649488"/>
                    <a:gd name="connsiteY81" fmla="*/ 253528 h 347969"/>
                    <a:gd name="connsiteX82" fmla="*/ 449727 w 649488"/>
                    <a:gd name="connsiteY82" fmla="*/ 226810 h 347969"/>
                    <a:gd name="connsiteX83" fmla="*/ 551673 w 649488"/>
                    <a:gd name="connsiteY83" fmla="*/ 229868 h 347969"/>
                    <a:gd name="connsiteX84" fmla="*/ 630959 w 649488"/>
                    <a:gd name="connsiteY84" fmla="*/ 285322 h 347969"/>
                    <a:gd name="connsiteX85" fmla="*/ 602403 w 649488"/>
                    <a:gd name="connsiteY85" fmla="*/ 320488 h 347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649488" h="347969">
                      <a:moveTo>
                        <a:pt x="637408" y="254280"/>
                      </a:moveTo>
                      <a:cubicBezTo>
                        <a:pt x="626530" y="238783"/>
                        <a:pt x="609614" y="228153"/>
                        <a:pt x="591973" y="221362"/>
                      </a:cubicBezTo>
                      <a:cubicBezTo>
                        <a:pt x="580943" y="217114"/>
                        <a:pt x="569533" y="213961"/>
                        <a:pt x="557893" y="211627"/>
                      </a:cubicBezTo>
                      <a:cubicBezTo>
                        <a:pt x="557893" y="211427"/>
                        <a:pt x="557988" y="211284"/>
                        <a:pt x="557988" y="211084"/>
                      </a:cubicBezTo>
                      <a:cubicBezTo>
                        <a:pt x="556912" y="182062"/>
                        <a:pt x="546444" y="149096"/>
                        <a:pt x="528042" y="125959"/>
                      </a:cubicBezTo>
                      <a:cubicBezTo>
                        <a:pt x="518631" y="114120"/>
                        <a:pt x="507087" y="104404"/>
                        <a:pt x="494866" y="95432"/>
                      </a:cubicBezTo>
                      <a:cubicBezTo>
                        <a:pt x="479664" y="84278"/>
                        <a:pt x="464634" y="73057"/>
                        <a:pt x="449813" y="61418"/>
                      </a:cubicBezTo>
                      <a:cubicBezTo>
                        <a:pt x="419390" y="37520"/>
                        <a:pt x="387243" y="14002"/>
                        <a:pt x="348600" y="5211"/>
                      </a:cubicBezTo>
                      <a:cubicBezTo>
                        <a:pt x="314424" y="-2561"/>
                        <a:pt x="278191" y="-676"/>
                        <a:pt x="243920" y="4592"/>
                      </a:cubicBezTo>
                      <a:cubicBezTo>
                        <a:pt x="223632" y="7706"/>
                        <a:pt x="203592" y="12202"/>
                        <a:pt x="183884" y="17774"/>
                      </a:cubicBezTo>
                      <a:cubicBezTo>
                        <a:pt x="180693" y="18679"/>
                        <a:pt x="177493" y="19613"/>
                        <a:pt x="174283" y="20556"/>
                      </a:cubicBezTo>
                      <a:cubicBezTo>
                        <a:pt x="167206" y="8849"/>
                        <a:pt x="149166" y="11021"/>
                        <a:pt x="138945" y="16412"/>
                      </a:cubicBezTo>
                      <a:cubicBezTo>
                        <a:pt x="131163" y="20518"/>
                        <a:pt x="116638" y="36072"/>
                        <a:pt x="127106" y="43978"/>
                      </a:cubicBezTo>
                      <a:cubicBezTo>
                        <a:pt x="112780" y="47369"/>
                        <a:pt x="100007" y="57132"/>
                        <a:pt x="89387" y="66542"/>
                      </a:cubicBezTo>
                      <a:cubicBezTo>
                        <a:pt x="73956" y="80220"/>
                        <a:pt x="61174" y="96070"/>
                        <a:pt x="49772" y="113062"/>
                      </a:cubicBezTo>
                      <a:cubicBezTo>
                        <a:pt x="24836" y="150239"/>
                        <a:pt x="5472" y="192444"/>
                        <a:pt x="1195" y="237192"/>
                      </a:cubicBezTo>
                      <a:cubicBezTo>
                        <a:pt x="-186" y="251613"/>
                        <a:pt x="-339" y="266158"/>
                        <a:pt x="576" y="280636"/>
                      </a:cubicBezTo>
                      <a:cubicBezTo>
                        <a:pt x="1033" y="287875"/>
                        <a:pt x="1747" y="295104"/>
                        <a:pt x="2662" y="302296"/>
                      </a:cubicBezTo>
                      <a:cubicBezTo>
                        <a:pt x="3662" y="310125"/>
                        <a:pt x="4176" y="318974"/>
                        <a:pt x="7805" y="326137"/>
                      </a:cubicBezTo>
                      <a:cubicBezTo>
                        <a:pt x="10891" y="332233"/>
                        <a:pt x="21845" y="333290"/>
                        <a:pt x="22797" y="325013"/>
                      </a:cubicBezTo>
                      <a:cubicBezTo>
                        <a:pt x="22836" y="324698"/>
                        <a:pt x="22788" y="324365"/>
                        <a:pt x="22817" y="324051"/>
                      </a:cubicBezTo>
                      <a:cubicBezTo>
                        <a:pt x="28989" y="319193"/>
                        <a:pt x="34970" y="314069"/>
                        <a:pt x="41066" y="309182"/>
                      </a:cubicBezTo>
                      <a:cubicBezTo>
                        <a:pt x="49820" y="302172"/>
                        <a:pt x="58954" y="295590"/>
                        <a:pt x="68165" y="289180"/>
                      </a:cubicBezTo>
                      <a:cubicBezTo>
                        <a:pt x="77509" y="282674"/>
                        <a:pt x="87167" y="276559"/>
                        <a:pt x="97026" y="270787"/>
                      </a:cubicBezTo>
                      <a:cubicBezTo>
                        <a:pt x="97293" y="270920"/>
                        <a:pt x="97416" y="271168"/>
                        <a:pt x="97740" y="271244"/>
                      </a:cubicBezTo>
                      <a:cubicBezTo>
                        <a:pt x="122953" y="276835"/>
                        <a:pt x="149223" y="278474"/>
                        <a:pt x="174959" y="276626"/>
                      </a:cubicBezTo>
                      <a:cubicBezTo>
                        <a:pt x="200896" y="274759"/>
                        <a:pt x="226356" y="268530"/>
                        <a:pt x="251388" y="262091"/>
                      </a:cubicBezTo>
                      <a:cubicBezTo>
                        <a:pt x="276820" y="255556"/>
                        <a:pt x="302156" y="248327"/>
                        <a:pt x="328064" y="243669"/>
                      </a:cubicBezTo>
                      <a:cubicBezTo>
                        <a:pt x="351896" y="239393"/>
                        <a:pt x="375794" y="235459"/>
                        <a:pt x="399816" y="232268"/>
                      </a:cubicBezTo>
                      <a:cubicBezTo>
                        <a:pt x="413294" y="236297"/>
                        <a:pt x="427200" y="239107"/>
                        <a:pt x="440345" y="244136"/>
                      </a:cubicBezTo>
                      <a:cubicBezTo>
                        <a:pt x="455709" y="250013"/>
                        <a:pt x="470311" y="257947"/>
                        <a:pt x="483398" y="267796"/>
                      </a:cubicBezTo>
                      <a:cubicBezTo>
                        <a:pt x="496247" y="277474"/>
                        <a:pt x="507706" y="288761"/>
                        <a:pt x="516459" y="302134"/>
                      </a:cubicBezTo>
                      <a:cubicBezTo>
                        <a:pt x="524660" y="314659"/>
                        <a:pt x="528299" y="328832"/>
                        <a:pt x="534595" y="342205"/>
                      </a:cubicBezTo>
                      <a:cubicBezTo>
                        <a:pt x="535147" y="343377"/>
                        <a:pt x="536214" y="344149"/>
                        <a:pt x="537386" y="344701"/>
                      </a:cubicBezTo>
                      <a:cubicBezTo>
                        <a:pt x="538148" y="346587"/>
                        <a:pt x="539872" y="348016"/>
                        <a:pt x="542481" y="347663"/>
                      </a:cubicBezTo>
                      <a:cubicBezTo>
                        <a:pt x="549397" y="346739"/>
                        <a:pt x="556064" y="348492"/>
                        <a:pt x="562989" y="347806"/>
                      </a:cubicBezTo>
                      <a:cubicBezTo>
                        <a:pt x="567599" y="347349"/>
                        <a:pt x="572142" y="346435"/>
                        <a:pt x="576657" y="345482"/>
                      </a:cubicBezTo>
                      <a:cubicBezTo>
                        <a:pt x="585973" y="343501"/>
                        <a:pt x="595269" y="341291"/>
                        <a:pt x="604270" y="338214"/>
                      </a:cubicBezTo>
                      <a:cubicBezTo>
                        <a:pt x="620682" y="332614"/>
                        <a:pt x="638465" y="323517"/>
                        <a:pt x="645856" y="307230"/>
                      </a:cubicBezTo>
                      <a:cubicBezTo>
                        <a:pt x="653676" y="290056"/>
                        <a:pt x="647952" y="269311"/>
                        <a:pt x="637408" y="254280"/>
                      </a:cubicBezTo>
                      <a:close/>
                      <a:moveTo>
                        <a:pt x="69375" y="275102"/>
                      </a:moveTo>
                      <a:cubicBezTo>
                        <a:pt x="58431" y="282598"/>
                        <a:pt x="48048" y="290685"/>
                        <a:pt x="38123" y="299419"/>
                      </a:cubicBezTo>
                      <a:cubicBezTo>
                        <a:pt x="32904" y="304010"/>
                        <a:pt x="27636" y="308811"/>
                        <a:pt x="22788" y="313945"/>
                      </a:cubicBezTo>
                      <a:cubicBezTo>
                        <a:pt x="22055" y="305029"/>
                        <a:pt x="19921" y="295933"/>
                        <a:pt x="19130" y="287284"/>
                      </a:cubicBezTo>
                      <a:cubicBezTo>
                        <a:pt x="18025" y="275264"/>
                        <a:pt x="17540" y="263148"/>
                        <a:pt x="18025" y="251099"/>
                      </a:cubicBezTo>
                      <a:cubicBezTo>
                        <a:pt x="19035" y="226058"/>
                        <a:pt x="24379" y="201169"/>
                        <a:pt x="34437" y="178166"/>
                      </a:cubicBezTo>
                      <a:cubicBezTo>
                        <a:pt x="49134" y="144552"/>
                        <a:pt x="67070" y="112005"/>
                        <a:pt x="91092" y="83849"/>
                      </a:cubicBezTo>
                      <a:cubicBezTo>
                        <a:pt x="96902" y="77039"/>
                        <a:pt x="103217" y="71048"/>
                        <a:pt x="109789" y="65361"/>
                      </a:cubicBezTo>
                      <a:cubicBezTo>
                        <a:pt x="109323" y="66028"/>
                        <a:pt x="108827" y="66695"/>
                        <a:pt x="108389" y="67352"/>
                      </a:cubicBezTo>
                      <a:cubicBezTo>
                        <a:pt x="99798" y="80382"/>
                        <a:pt x="94492" y="95470"/>
                        <a:pt x="91720" y="110710"/>
                      </a:cubicBezTo>
                      <a:cubicBezTo>
                        <a:pt x="85796" y="143247"/>
                        <a:pt x="88777" y="177271"/>
                        <a:pt x="95130" y="209627"/>
                      </a:cubicBezTo>
                      <a:cubicBezTo>
                        <a:pt x="97883" y="223638"/>
                        <a:pt x="100598" y="239012"/>
                        <a:pt x="107322" y="252023"/>
                      </a:cubicBezTo>
                      <a:cubicBezTo>
                        <a:pt x="94283" y="259109"/>
                        <a:pt x="81576" y="266748"/>
                        <a:pt x="69375" y="275102"/>
                      </a:cubicBezTo>
                      <a:close/>
                      <a:moveTo>
                        <a:pt x="283230" y="234544"/>
                      </a:moveTo>
                      <a:cubicBezTo>
                        <a:pt x="252960" y="242660"/>
                        <a:pt x="223032" y="252204"/>
                        <a:pt x="192057" y="257652"/>
                      </a:cubicBezTo>
                      <a:cubicBezTo>
                        <a:pt x="175979" y="260481"/>
                        <a:pt x="159967" y="262291"/>
                        <a:pt x="143603" y="262643"/>
                      </a:cubicBezTo>
                      <a:cubicBezTo>
                        <a:pt x="132325" y="262891"/>
                        <a:pt x="121124" y="262900"/>
                        <a:pt x="109923" y="263567"/>
                      </a:cubicBezTo>
                      <a:cubicBezTo>
                        <a:pt x="116457" y="260024"/>
                        <a:pt x="123048" y="256576"/>
                        <a:pt x="129735" y="253347"/>
                      </a:cubicBezTo>
                      <a:cubicBezTo>
                        <a:pt x="172178" y="232839"/>
                        <a:pt x="217841" y="218266"/>
                        <a:pt x="264561" y="210170"/>
                      </a:cubicBezTo>
                      <a:cubicBezTo>
                        <a:pt x="289250" y="205893"/>
                        <a:pt x="314434" y="203236"/>
                        <a:pt x="339513" y="202131"/>
                      </a:cubicBezTo>
                      <a:cubicBezTo>
                        <a:pt x="343666" y="201950"/>
                        <a:pt x="344161" y="195111"/>
                        <a:pt x="339837" y="194835"/>
                      </a:cubicBezTo>
                      <a:cubicBezTo>
                        <a:pt x="292774" y="191796"/>
                        <a:pt x="245816" y="199578"/>
                        <a:pt x="201048" y="213094"/>
                      </a:cubicBezTo>
                      <a:cubicBezTo>
                        <a:pt x="171892" y="221895"/>
                        <a:pt x="143403" y="233211"/>
                        <a:pt x="116371" y="247136"/>
                      </a:cubicBezTo>
                      <a:cubicBezTo>
                        <a:pt x="114571" y="232125"/>
                        <a:pt x="109370" y="217095"/>
                        <a:pt x="106608" y="202340"/>
                      </a:cubicBezTo>
                      <a:cubicBezTo>
                        <a:pt x="102931" y="182728"/>
                        <a:pt x="100436" y="162783"/>
                        <a:pt x="100360" y="142857"/>
                      </a:cubicBezTo>
                      <a:cubicBezTo>
                        <a:pt x="100283" y="123692"/>
                        <a:pt x="102436" y="103718"/>
                        <a:pt x="109513" y="85783"/>
                      </a:cubicBezTo>
                      <a:cubicBezTo>
                        <a:pt x="112885" y="77220"/>
                        <a:pt x="117419" y="69105"/>
                        <a:pt x="123220" y="61894"/>
                      </a:cubicBezTo>
                      <a:cubicBezTo>
                        <a:pt x="128544" y="55274"/>
                        <a:pt x="135221" y="50521"/>
                        <a:pt x="141450" y="44949"/>
                      </a:cubicBezTo>
                      <a:cubicBezTo>
                        <a:pt x="155281" y="41463"/>
                        <a:pt x="168768" y="36720"/>
                        <a:pt x="182513" y="32929"/>
                      </a:cubicBezTo>
                      <a:cubicBezTo>
                        <a:pt x="198639" y="28471"/>
                        <a:pt x="214983" y="24699"/>
                        <a:pt x="231490" y="21746"/>
                      </a:cubicBezTo>
                      <a:cubicBezTo>
                        <a:pt x="264447" y="15850"/>
                        <a:pt x="298899" y="12717"/>
                        <a:pt x="332284" y="17908"/>
                      </a:cubicBezTo>
                      <a:cubicBezTo>
                        <a:pt x="368384" y="23518"/>
                        <a:pt x="397206" y="42816"/>
                        <a:pt x="425181" y="64990"/>
                      </a:cubicBezTo>
                      <a:cubicBezTo>
                        <a:pt x="440269" y="76953"/>
                        <a:pt x="454680" y="89793"/>
                        <a:pt x="470234" y="101175"/>
                      </a:cubicBezTo>
                      <a:cubicBezTo>
                        <a:pt x="482303" y="110005"/>
                        <a:pt x="494390" y="118978"/>
                        <a:pt x="504886" y="129598"/>
                      </a:cubicBezTo>
                      <a:cubicBezTo>
                        <a:pt x="524908" y="149858"/>
                        <a:pt x="535643" y="180499"/>
                        <a:pt x="537557" y="208484"/>
                      </a:cubicBezTo>
                      <a:cubicBezTo>
                        <a:pt x="510001" y="205169"/>
                        <a:pt x="481731" y="205655"/>
                        <a:pt x="454718" y="207312"/>
                      </a:cubicBezTo>
                      <a:cubicBezTo>
                        <a:pt x="425800" y="209094"/>
                        <a:pt x="397063" y="212846"/>
                        <a:pt x="368507" y="217447"/>
                      </a:cubicBezTo>
                      <a:cubicBezTo>
                        <a:pt x="339856" y="222048"/>
                        <a:pt x="311253" y="227039"/>
                        <a:pt x="283230" y="234544"/>
                      </a:cubicBezTo>
                      <a:close/>
                      <a:moveTo>
                        <a:pt x="602403" y="320488"/>
                      </a:moveTo>
                      <a:cubicBezTo>
                        <a:pt x="584096" y="327508"/>
                        <a:pt x="564456" y="329994"/>
                        <a:pt x="545882" y="335938"/>
                      </a:cubicBezTo>
                      <a:cubicBezTo>
                        <a:pt x="548682" y="321479"/>
                        <a:pt x="542386" y="306677"/>
                        <a:pt x="534871" y="294028"/>
                      </a:cubicBezTo>
                      <a:cubicBezTo>
                        <a:pt x="525527" y="278312"/>
                        <a:pt x="511878" y="264653"/>
                        <a:pt x="497266" y="253528"/>
                      </a:cubicBezTo>
                      <a:cubicBezTo>
                        <a:pt x="482826" y="242536"/>
                        <a:pt x="466739" y="233401"/>
                        <a:pt x="449727" y="226810"/>
                      </a:cubicBezTo>
                      <a:cubicBezTo>
                        <a:pt x="483760" y="224153"/>
                        <a:pt x="518298" y="223962"/>
                        <a:pt x="551673" y="229868"/>
                      </a:cubicBezTo>
                      <a:cubicBezTo>
                        <a:pt x="583210" y="235459"/>
                        <a:pt x="625197" y="249489"/>
                        <a:pt x="630959" y="285322"/>
                      </a:cubicBezTo>
                      <a:cubicBezTo>
                        <a:pt x="633960" y="304067"/>
                        <a:pt x="618243" y="314421"/>
                        <a:pt x="602403" y="3204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28056D51-2FA2-8CB1-BB3F-F2193C4ECD2D}"/>
                    </a:ext>
                  </a:extLst>
                </p:cNvPr>
                <p:cNvSpPr/>
                <p:nvPr/>
              </p:nvSpPr>
              <p:spPr>
                <a:xfrm>
                  <a:off x="3603306" y="2801281"/>
                  <a:ext cx="121931" cy="112036"/>
                </a:xfrm>
                <a:custGeom>
                  <a:avLst/>
                  <a:gdLst>
                    <a:gd name="connsiteX0" fmla="*/ 31061 w 121931"/>
                    <a:gd name="connsiteY0" fmla="*/ 9555 h 112036"/>
                    <a:gd name="connsiteX1" fmla="*/ 29518 w 121931"/>
                    <a:gd name="connsiteY1" fmla="*/ 11098 h 112036"/>
                    <a:gd name="connsiteX2" fmla="*/ 10164 w 121931"/>
                    <a:gd name="connsiteY2" fmla="*/ 25053 h 112036"/>
                    <a:gd name="connsiteX3" fmla="*/ 8525 w 121931"/>
                    <a:gd name="connsiteY3" fmla="*/ 27529 h 112036"/>
                    <a:gd name="connsiteX4" fmla="*/ 2163 w 121931"/>
                    <a:gd name="connsiteY4" fmla="*/ 40636 h 112036"/>
                    <a:gd name="connsiteX5" fmla="*/ 30566 w 121931"/>
                    <a:gd name="connsiteY5" fmla="*/ 104424 h 112036"/>
                    <a:gd name="connsiteX6" fmla="*/ 112605 w 121931"/>
                    <a:gd name="connsiteY6" fmla="*/ 92166 h 112036"/>
                    <a:gd name="connsiteX7" fmla="*/ 109709 w 121931"/>
                    <a:gd name="connsiteY7" fmla="*/ 26062 h 112036"/>
                    <a:gd name="connsiteX8" fmla="*/ 31061 w 121931"/>
                    <a:gd name="connsiteY8" fmla="*/ 9555 h 112036"/>
                    <a:gd name="connsiteX9" fmla="*/ 101013 w 121931"/>
                    <a:gd name="connsiteY9" fmla="*/ 53275 h 112036"/>
                    <a:gd name="connsiteX10" fmla="*/ 102127 w 121931"/>
                    <a:gd name="connsiteY10" fmla="*/ 64515 h 112036"/>
                    <a:gd name="connsiteX11" fmla="*/ 96717 w 121931"/>
                    <a:gd name="connsiteY11" fmla="*/ 61162 h 112036"/>
                    <a:gd name="connsiteX12" fmla="*/ 94355 w 121931"/>
                    <a:gd name="connsiteY12" fmla="*/ 54447 h 112036"/>
                    <a:gd name="connsiteX13" fmla="*/ 87773 w 121931"/>
                    <a:gd name="connsiteY13" fmla="*/ 54437 h 112036"/>
                    <a:gd name="connsiteX14" fmla="*/ 80706 w 121931"/>
                    <a:gd name="connsiteY14" fmla="*/ 46798 h 112036"/>
                    <a:gd name="connsiteX15" fmla="*/ 81658 w 121931"/>
                    <a:gd name="connsiteY15" fmla="*/ 46265 h 112036"/>
                    <a:gd name="connsiteX16" fmla="*/ 83249 w 121931"/>
                    <a:gd name="connsiteY16" fmla="*/ 39883 h 112036"/>
                    <a:gd name="connsiteX17" fmla="*/ 79429 w 121931"/>
                    <a:gd name="connsiteY17" fmla="*/ 37187 h 112036"/>
                    <a:gd name="connsiteX18" fmla="*/ 79687 w 121931"/>
                    <a:gd name="connsiteY18" fmla="*/ 37073 h 112036"/>
                    <a:gd name="connsiteX19" fmla="*/ 81182 w 121931"/>
                    <a:gd name="connsiteY19" fmla="*/ 28986 h 112036"/>
                    <a:gd name="connsiteX20" fmla="*/ 74457 w 121931"/>
                    <a:gd name="connsiteY20" fmla="*/ 26367 h 112036"/>
                    <a:gd name="connsiteX21" fmla="*/ 75819 w 121931"/>
                    <a:gd name="connsiteY21" fmla="*/ 22205 h 112036"/>
                    <a:gd name="connsiteX22" fmla="*/ 89831 w 121931"/>
                    <a:gd name="connsiteY22" fmla="*/ 32187 h 112036"/>
                    <a:gd name="connsiteX23" fmla="*/ 101013 w 121931"/>
                    <a:gd name="connsiteY23" fmla="*/ 53275 h 112036"/>
                    <a:gd name="connsiteX24" fmla="*/ 75572 w 121931"/>
                    <a:gd name="connsiteY24" fmla="*/ 37416 h 112036"/>
                    <a:gd name="connsiteX25" fmla="*/ 76677 w 121931"/>
                    <a:gd name="connsiteY25" fmla="*/ 37368 h 112036"/>
                    <a:gd name="connsiteX26" fmla="*/ 76962 w 121931"/>
                    <a:gd name="connsiteY26" fmla="*/ 37416 h 112036"/>
                    <a:gd name="connsiteX27" fmla="*/ 75800 w 121931"/>
                    <a:gd name="connsiteY27" fmla="*/ 38035 h 112036"/>
                    <a:gd name="connsiteX28" fmla="*/ 75572 w 121931"/>
                    <a:gd name="connsiteY28" fmla="*/ 37416 h 112036"/>
                    <a:gd name="connsiteX29" fmla="*/ 48025 w 121931"/>
                    <a:gd name="connsiteY29" fmla="*/ 90461 h 112036"/>
                    <a:gd name="connsiteX30" fmla="*/ 17745 w 121931"/>
                    <a:gd name="connsiteY30" fmla="*/ 51323 h 112036"/>
                    <a:gd name="connsiteX31" fmla="*/ 20508 w 121931"/>
                    <a:gd name="connsiteY31" fmla="*/ 38873 h 112036"/>
                    <a:gd name="connsiteX32" fmla="*/ 27309 w 121931"/>
                    <a:gd name="connsiteY32" fmla="*/ 43884 h 112036"/>
                    <a:gd name="connsiteX33" fmla="*/ 26661 w 121931"/>
                    <a:gd name="connsiteY33" fmla="*/ 45684 h 112036"/>
                    <a:gd name="connsiteX34" fmla="*/ 34890 w 121931"/>
                    <a:gd name="connsiteY34" fmla="*/ 50913 h 112036"/>
                    <a:gd name="connsiteX35" fmla="*/ 35462 w 121931"/>
                    <a:gd name="connsiteY35" fmla="*/ 50389 h 112036"/>
                    <a:gd name="connsiteX36" fmla="*/ 41834 w 121931"/>
                    <a:gd name="connsiteY36" fmla="*/ 56780 h 112036"/>
                    <a:gd name="connsiteX37" fmla="*/ 39691 w 121931"/>
                    <a:gd name="connsiteY37" fmla="*/ 61019 h 112036"/>
                    <a:gd name="connsiteX38" fmla="*/ 43139 w 121931"/>
                    <a:gd name="connsiteY38" fmla="*/ 63877 h 112036"/>
                    <a:gd name="connsiteX39" fmla="*/ 46339 w 121931"/>
                    <a:gd name="connsiteY39" fmla="*/ 62524 h 112036"/>
                    <a:gd name="connsiteX40" fmla="*/ 50407 w 121931"/>
                    <a:gd name="connsiteY40" fmla="*/ 69201 h 112036"/>
                    <a:gd name="connsiteX41" fmla="*/ 48521 w 121931"/>
                    <a:gd name="connsiteY41" fmla="*/ 69773 h 112036"/>
                    <a:gd name="connsiteX42" fmla="*/ 49435 w 121931"/>
                    <a:gd name="connsiteY42" fmla="*/ 80126 h 112036"/>
                    <a:gd name="connsiteX43" fmla="*/ 54474 w 121931"/>
                    <a:gd name="connsiteY43" fmla="*/ 80564 h 112036"/>
                    <a:gd name="connsiteX44" fmla="*/ 56388 w 121931"/>
                    <a:gd name="connsiteY44" fmla="*/ 91794 h 112036"/>
                    <a:gd name="connsiteX45" fmla="*/ 48025 w 121931"/>
                    <a:gd name="connsiteY45" fmla="*/ 90461 h 112036"/>
                    <a:gd name="connsiteX46" fmla="*/ 83296 w 121931"/>
                    <a:gd name="connsiteY46" fmla="*/ 89442 h 112036"/>
                    <a:gd name="connsiteX47" fmla="*/ 68066 w 121931"/>
                    <a:gd name="connsiteY47" fmla="*/ 92090 h 112036"/>
                    <a:gd name="connsiteX48" fmla="*/ 68018 w 121931"/>
                    <a:gd name="connsiteY48" fmla="*/ 77726 h 112036"/>
                    <a:gd name="connsiteX49" fmla="*/ 70162 w 121931"/>
                    <a:gd name="connsiteY49" fmla="*/ 72944 h 112036"/>
                    <a:gd name="connsiteX50" fmla="*/ 64370 w 121931"/>
                    <a:gd name="connsiteY50" fmla="*/ 67715 h 112036"/>
                    <a:gd name="connsiteX51" fmla="*/ 58008 w 121931"/>
                    <a:gd name="connsiteY51" fmla="*/ 57133 h 112036"/>
                    <a:gd name="connsiteX52" fmla="*/ 58455 w 121931"/>
                    <a:gd name="connsiteY52" fmla="*/ 53685 h 112036"/>
                    <a:gd name="connsiteX53" fmla="*/ 54264 w 121931"/>
                    <a:gd name="connsiteY53" fmla="*/ 49684 h 112036"/>
                    <a:gd name="connsiteX54" fmla="*/ 51407 w 121931"/>
                    <a:gd name="connsiteY54" fmla="*/ 49646 h 112036"/>
                    <a:gd name="connsiteX55" fmla="*/ 43225 w 121931"/>
                    <a:gd name="connsiteY55" fmla="*/ 42026 h 112036"/>
                    <a:gd name="connsiteX56" fmla="*/ 45196 w 121931"/>
                    <a:gd name="connsiteY56" fmla="*/ 39140 h 112036"/>
                    <a:gd name="connsiteX57" fmla="*/ 42053 w 121931"/>
                    <a:gd name="connsiteY57" fmla="*/ 30396 h 112036"/>
                    <a:gd name="connsiteX58" fmla="*/ 33119 w 121931"/>
                    <a:gd name="connsiteY58" fmla="*/ 33377 h 112036"/>
                    <a:gd name="connsiteX59" fmla="*/ 32966 w 121931"/>
                    <a:gd name="connsiteY59" fmla="*/ 33616 h 112036"/>
                    <a:gd name="connsiteX60" fmla="*/ 32747 w 121931"/>
                    <a:gd name="connsiteY60" fmla="*/ 33920 h 112036"/>
                    <a:gd name="connsiteX61" fmla="*/ 32538 w 121931"/>
                    <a:gd name="connsiteY61" fmla="*/ 34254 h 112036"/>
                    <a:gd name="connsiteX62" fmla="*/ 25661 w 121931"/>
                    <a:gd name="connsiteY62" fmla="*/ 30091 h 112036"/>
                    <a:gd name="connsiteX63" fmla="*/ 33995 w 121931"/>
                    <a:gd name="connsiteY63" fmla="*/ 23243 h 112036"/>
                    <a:gd name="connsiteX64" fmla="*/ 38186 w 121931"/>
                    <a:gd name="connsiteY64" fmla="*/ 23014 h 112036"/>
                    <a:gd name="connsiteX65" fmla="*/ 58884 w 121931"/>
                    <a:gd name="connsiteY65" fmla="*/ 18890 h 112036"/>
                    <a:gd name="connsiteX66" fmla="*/ 59255 w 121931"/>
                    <a:gd name="connsiteY66" fmla="*/ 18919 h 112036"/>
                    <a:gd name="connsiteX67" fmla="*/ 60217 w 121931"/>
                    <a:gd name="connsiteY67" fmla="*/ 18909 h 112036"/>
                    <a:gd name="connsiteX68" fmla="*/ 69266 w 121931"/>
                    <a:gd name="connsiteY68" fmla="*/ 20062 h 112036"/>
                    <a:gd name="connsiteX69" fmla="*/ 66571 w 121931"/>
                    <a:gd name="connsiteY69" fmla="*/ 25996 h 112036"/>
                    <a:gd name="connsiteX70" fmla="*/ 58941 w 121931"/>
                    <a:gd name="connsiteY70" fmla="*/ 27634 h 112036"/>
                    <a:gd name="connsiteX71" fmla="*/ 59503 w 121931"/>
                    <a:gd name="connsiteY71" fmla="*/ 33997 h 112036"/>
                    <a:gd name="connsiteX72" fmla="*/ 65799 w 121931"/>
                    <a:gd name="connsiteY72" fmla="*/ 35816 h 112036"/>
                    <a:gd name="connsiteX73" fmla="*/ 67085 w 121931"/>
                    <a:gd name="connsiteY73" fmla="*/ 42274 h 112036"/>
                    <a:gd name="connsiteX74" fmla="*/ 64942 w 121931"/>
                    <a:gd name="connsiteY74" fmla="*/ 43150 h 112036"/>
                    <a:gd name="connsiteX75" fmla="*/ 65580 w 121931"/>
                    <a:gd name="connsiteY75" fmla="*/ 50399 h 112036"/>
                    <a:gd name="connsiteX76" fmla="*/ 70571 w 121931"/>
                    <a:gd name="connsiteY76" fmla="*/ 50256 h 112036"/>
                    <a:gd name="connsiteX77" fmla="*/ 80525 w 121931"/>
                    <a:gd name="connsiteY77" fmla="*/ 63400 h 112036"/>
                    <a:gd name="connsiteX78" fmla="*/ 79715 w 121931"/>
                    <a:gd name="connsiteY78" fmla="*/ 64353 h 112036"/>
                    <a:gd name="connsiteX79" fmla="*/ 79401 w 121931"/>
                    <a:gd name="connsiteY79" fmla="*/ 70535 h 112036"/>
                    <a:gd name="connsiteX80" fmla="*/ 85459 w 121931"/>
                    <a:gd name="connsiteY80" fmla="*/ 72459 h 112036"/>
                    <a:gd name="connsiteX81" fmla="*/ 89116 w 121931"/>
                    <a:gd name="connsiteY81" fmla="*/ 70439 h 112036"/>
                    <a:gd name="connsiteX82" fmla="*/ 99737 w 121931"/>
                    <a:gd name="connsiteY82" fmla="*/ 75230 h 112036"/>
                    <a:gd name="connsiteX83" fmla="*/ 83296 w 121931"/>
                    <a:gd name="connsiteY83" fmla="*/ 89442 h 11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121931" h="112036">
                      <a:moveTo>
                        <a:pt x="31061" y="9555"/>
                      </a:moveTo>
                      <a:cubicBezTo>
                        <a:pt x="30404" y="10003"/>
                        <a:pt x="29966" y="10556"/>
                        <a:pt x="29518" y="11098"/>
                      </a:cubicBezTo>
                      <a:cubicBezTo>
                        <a:pt x="21898" y="13861"/>
                        <a:pt x="15240" y="18499"/>
                        <a:pt x="10164" y="25053"/>
                      </a:cubicBezTo>
                      <a:cubicBezTo>
                        <a:pt x="9249" y="25615"/>
                        <a:pt x="8640" y="26519"/>
                        <a:pt x="8525" y="27529"/>
                      </a:cubicBezTo>
                      <a:cubicBezTo>
                        <a:pt x="5915" y="31406"/>
                        <a:pt x="3648" y="35663"/>
                        <a:pt x="2163" y="40636"/>
                      </a:cubicBezTo>
                      <a:cubicBezTo>
                        <a:pt x="-5257" y="65391"/>
                        <a:pt x="6954" y="92594"/>
                        <a:pt x="30566" y="104424"/>
                      </a:cubicBezTo>
                      <a:cubicBezTo>
                        <a:pt x="55055" y="116693"/>
                        <a:pt x="95222" y="115178"/>
                        <a:pt x="112605" y="92166"/>
                      </a:cubicBezTo>
                      <a:cubicBezTo>
                        <a:pt x="127350" y="72649"/>
                        <a:pt x="123273" y="45350"/>
                        <a:pt x="109709" y="26062"/>
                      </a:cubicBezTo>
                      <a:cubicBezTo>
                        <a:pt x="91545" y="250"/>
                        <a:pt x="57798" y="-8552"/>
                        <a:pt x="31061" y="9555"/>
                      </a:cubicBezTo>
                      <a:close/>
                      <a:moveTo>
                        <a:pt x="101013" y="53275"/>
                      </a:moveTo>
                      <a:cubicBezTo>
                        <a:pt x="101899" y="56695"/>
                        <a:pt x="102280" y="60676"/>
                        <a:pt x="102127" y="64515"/>
                      </a:cubicBezTo>
                      <a:cubicBezTo>
                        <a:pt x="100280" y="63448"/>
                        <a:pt x="98498" y="62305"/>
                        <a:pt x="96717" y="61162"/>
                      </a:cubicBezTo>
                      <a:cubicBezTo>
                        <a:pt x="97336" y="58609"/>
                        <a:pt x="96879" y="56018"/>
                        <a:pt x="94355" y="54447"/>
                      </a:cubicBezTo>
                      <a:cubicBezTo>
                        <a:pt x="92279" y="53161"/>
                        <a:pt x="89754" y="53199"/>
                        <a:pt x="87773" y="54437"/>
                      </a:cubicBezTo>
                      <a:cubicBezTo>
                        <a:pt x="85202" y="52142"/>
                        <a:pt x="82792" y="49665"/>
                        <a:pt x="80706" y="46798"/>
                      </a:cubicBezTo>
                      <a:cubicBezTo>
                        <a:pt x="81001" y="46598"/>
                        <a:pt x="81401" y="46484"/>
                        <a:pt x="81658" y="46265"/>
                      </a:cubicBezTo>
                      <a:cubicBezTo>
                        <a:pt x="83582" y="44646"/>
                        <a:pt x="84544" y="42255"/>
                        <a:pt x="83249" y="39883"/>
                      </a:cubicBezTo>
                      <a:cubicBezTo>
                        <a:pt x="82487" y="38502"/>
                        <a:pt x="81020" y="37464"/>
                        <a:pt x="79429" y="37187"/>
                      </a:cubicBezTo>
                      <a:cubicBezTo>
                        <a:pt x="79286" y="37159"/>
                        <a:pt x="79458" y="37130"/>
                        <a:pt x="79687" y="37073"/>
                      </a:cubicBezTo>
                      <a:cubicBezTo>
                        <a:pt x="83077" y="36311"/>
                        <a:pt x="84087" y="30910"/>
                        <a:pt x="81182" y="28986"/>
                      </a:cubicBezTo>
                      <a:cubicBezTo>
                        <a:pt x="79134" y="27624"/>
                        <a:pt x="76829" y="26872"/>
                        <a:pt x="74457" y="26367"/>
                      </a:cubicBezTo>
                      <a:cubicBezTo>
                        <a:pt x="74762" y="24929"/>
                        <a:pt x="75229" y="23548"/>
                        <a:pt x="75819" y="22205"/>
                      </a:cubicBezTo>
                      <a:cubicBezTo>
                        <a:pt x="80877" y="24376"/>
                        <a:pt x="85621" y="27558"/>
                        <a:pt x="89831" y="32187"/>
                      </a:cubicBezTo>
                      <a:cubicBezTo>
                        <a:pt x="94946" y="37826"/>
                        <a:pt x="98946" y="45274"/>
                        <a:pt x="101013" y="53275"/>
                      </a:cubicBezTo>
                      <a:close/>
                      <a:moveTo>
                        <a:pt x="75572" y="37416"/>
                      </a:moveTo>
                      <a:cubicBezTo>
                        <a:pt x="75943" y="37416"/>
                        <a:pt x="76315" y="37397"/>
                        <a:pt x="76677" y="37368"/>
                      </a:cubicBezTo>
                      <a:cubicBezTo>
                        <a:pt x="76905" y="37349"/>
                        <a:pt x="77343" y="37254"/>
                        <a:pt x="76962" y="37416"/>
                      </a:cubicBezTo>
                      <a:cubicBezTo>
                        <a:pt x="76553" y="37588"/>
                        <a:pt x="76191" y="37835"/>
                        <a:pt x="75800" y="38035"/>
                      </a:cubicBezTo>
                      <a:cubicBezTo>
                        <a:pt x="75724" y="37826"/>
                        <a:pt x="75648" y="37616"/>
                        <a:pt x="75572" y="37416"/>
                      </a:cubicBezTo>
                      <a:close/>
                      <a:moveTo>
                        <a:pt x="48025" y="90461"/>
                      </a:moveTo>
                      <a:cubicBezTo>
                        <a:pt x="28766" y="86251"/>
                        <a:pt x="17184" y="70077"/>
                        <a:pt x="17745" y="51323"/>
                      </a:cubicBezTo>
                      <a:cubicBezTo>
                        <a:pt x="17879" y="46789"/>
                        <a:pt x="18955" y="42674"/>
                        <a:pt x="20508" y="38873"/>
                      </a:cubicBezTo>
                      <a:cubicBezTo>
                        <a:pt x="22775" y="40540"/>
                        <a:pt x="25061" y="42198"/>
                        <a:pt x="27309" y="43884"/>
                      </a:cubicBezTo>
                      <a:cubicBezTo>
                        <a:pt x="27090" y="44484"/>
                        <a:pt x="26861" y="45055"/>
                        <a:pt x="26661" y="45684"/>
                      </a:cubicBezTo>
                      <a:cubicBezTo>
                        <a:pt x="25289" y="50170"/>
                        <a:pt x="31404" y="53180"/>
                        <a:pt x="34890" y="50913"/>
                      </a:cubicBezTo>
                      <a:cubicBezTo>
                        <a:pt x="35110" y="50770"/>
                        <a:pt x="35252" y="50542"/>
                        <a:pt x="35462" y="50389"/>
                      </a:cubicBezTo>
                      <a:cubicBezTo>
                        <a:pt x="37729" y="52361"/>
                        <a:pt x="39805" y="54532"/>
                        <a:pt x="41834" y="56780"/>
                      </a:cubicBezTo>
                      <a:cubicBezTo>
                        <a:pt x="40767" y="58114"/>
                        <a:pt x="40224" y="59390"/>
                        <a:pt x="39691" y="61019"/>
                      </a:cubicBezTo>
                      <a:cubicBezTo>
                        <a:pt x="39053" y="62943"/>
                        <a:pt x="41482" y="64410"/>
                        <a:pt x="43139" y="63877"/>
                      </a:cubicBezTo>
                      <a:cubicBezTo>
                        <a:pt x="44263" y="63515"/>
                        <a:pt x="45301" y="63029"/>
                        <a:pt x="46339" y="62524"/>
                      </a:cubicBezTo>
                      <a:cubicBezTo>
                        <a:pt x="47854" y="64667"/>
                        <a:pt x="49226" y="66877"/>
                        <a:pt x="50407" y="69201"/>
                      </a:cubicBezTo>
                      <a:cubicBezTo>
                        <a:pt x="49788" y="69411"/>
                        <a:pt x="49130" y="69534"/>
                        <a:pt x="48521" y="69773"/>
                      </a:cubicBezTo>
                      <a:cubicBezTo>
                        <a:pt x="43758" y="71592"/>
                        <a:pt x="43720" y="79478"/>
                        <a:pt x="49435" y="80126"/>
                      </a:cubicBezTo>
                      <a:cubicBezTo>
                        <a:pt x="51092" y="80317"/>
                        <a:pt x="52788" y="80469"/>
                        <a:pt x="54474" y="80564"/>
                      </a:cubicBezTo>
                      <a:cubicBezTo>
                        <a:pt x="55112" y="84327"/>
                        <a:pt x="55388" y="88156"/>
                        <a:pt x="56388" y="91794"/>
                      </a:cubicBezTo>
                      <a:cubicBezTo>
                        <a:pt x="53550" y="91499"/>
                        <a:pt x="50731" y="91051"/>
                        <a:pt x="48025" y="90461"/>
                      </a:cubicBezTo>
                      <a:close/>
                      <a:moveTo>
                        <a:pt x="83296" y="89442"/>
                      </a:moveTo>
                      <a:cubicBezTo>
                        <a:pt x="78515" y="91080"/>
                        <a:pt x="73314" y="91832"/>
                        <a:pt x="68066" y="92090"/>
                      </a:cubicBezTo>
                      <a:cubicBezTo>
                        <a:pt x="69590" y="87737"/>
                        <a:pt x="69276" y="82755"/>
                        <a:pt x="68018" y="77726"/>
                      </a:cubicBezTo>
                      <a:cubicBezTo>
                        <a:pt x="69409" y="76564"/>
                        <a:pt x="70333" y="75021"/>
                        <a:pt x="70162" y="72944"/>
                      </a:cubicBezTo>
                      <a:cubicBezTo>
                        <a:pt x="69914" y="69868"/>
                        <a:pt x="67209" y="68382"/>
                        <a:pt x="64370" y="67715"/>
                      </a:cubicBezTo>
                      <a:cubicBezTo>
                        <a:pt x="62475" y="63838"/>
                        <a:pt x="60256" y="60209"/>
                        <a:pt x="58008" y="57133"/>
                      </a:cubicBezTo>
                      <a:cubicBezTo>
                        <a:pt x="58522" y="56018"/>
                        <a:pt x="58713" y="54723"/>
                        <a:pt x="58455" y="53685"/>
                      </a:cubicBezTo>
                      <a:cubicBezTo>
                        <a:pt x="57922" y="51513"/>
                        <a:pt x="56388" y="50332"/>
                        <a:pt x="54264" y="49684"/>
                      </a:cubicBezTo>
                      <a:cubicBezTo>
                        <a:pt x="53302" y="49389"/>
                        <a:pt x="52350" y="49437"/>
                        <a:pt x="51407" y="49646"/>
                      </a:cubicBezTo>
                      <a:cubicBezTo>
                        <a:pt x="48845" y="46989"/>
                        <a:pt x="46149" y="44446"/>
                        <a:pt x="43225" y="42026"/>
                      </a:cubicBezTo>
                      <a:cubicBezTo>
                        <a:pt x="43872" y="41055"/>
                        <a:pt x="44644" y="40131"/>
                        <a:pt x="45196" y="39140"/>
                      </a:cubicBezTo>
                      <a:cubicBezTo>
                        <a:pt x="46920" y="36054"/>
                        <a:pt x="45196" y="31892"/>
                        <a:pt x="42053" y="30396"/>
                      </a:cubicBezTo>
                      <a:cubicBezTo>
                        <a:pt x="38491" y="28701"/>
                        <a:pt x="35033" y="30387"/>
                        <a:pt x="33119" y="33377"/>
                      </a:cubicBezTo>
                      <a:cubicBezTo>
                        <a:pt x="32995" y="33568"/>
                        <a:pt x="33014" y="33539"/>
                        <a:pt x="32966" y="33616"/>
                      </a:cubicBezTo>
                      <a:cubicBezTo>
                        <a:pt x="32900" y="33701"/>
                        <a:pt x="32909" y="33701"/>
                        <a:pt x="32747" y="33920"/>
                      </a:cubicBezTo>
                      <a:cubicBezTo>
                        <a:pt x="32671" y="34025"/>
                        <a:pt x="32604" y="34139"/>
                        <a:pt x="32538" y="34254"/>
                      </a:cubicBezTo>
                      <a:cubicBezTo>
                        <a:pt x="30271" y="32806"/>
                        <a:pt x="28013" y="31339"/>
                        <a:pt x="25661" y="30091"/>
                      </a:cubicBezTo>
                      <a:cubicBezTo>
                        <a:pt x="28004" y="27320"/>
                        <a:pt x="30861" y="25100"/>
                        <a:pt x="33995" y="23243"/>
                      </a:cubicBezTo>
                      <a:cubicBezTo>
                        <a:pt x="35291" y="23519"/>
                        <a:pt x="36672" y="23567"/>
                        <a:pt x="38186" y="23014"/>
                      </a:cubicBezTo>
                      <a:cubicBezTo>
                        <a:pt x="45225" y="20423"/>
                        <a:pt x="52197" y="18985"/>
                        <a:pt x="58884" y="18890"/>
                      </a:cubicBezTo>
                      <a:cubicBezTo>
                        <a:pt x="59008" y="18909"/>
                        <a:pt x="59132" y="18899"/>
                        <a:pt x="59255" y="18919"/>
                      </a:cubicBezTo>
                      <a:cubicBezTo>
                        <a:pt x="59608" y="18985"/>
                        <a:pt x="59894" y="18909"/>
                        <a:pt x="60217" y="18909"/>
                      </a:cubicBezTo>
                      <a:cubicBezTo>
                        <a:pt x="63313" y="18957"/>
                        <a:pt x="66323" y="19376"/>
                        <a:pt x="69266" y="20062"/>
                      </a:cubicBezTo>
                      <a:cubicBezTo>
                        <a:pt x="67990" y="21852"/>
                        <a:pt x="67171" y="23872"/>
                        <a:pt x="66571" y="25996"/>
                      </a:cubicBezTo>
                      <a:cubicBezTo>
                        <a:pt x="63951" y="26262"/>
                        <a:pt x="61351" y="26748"/>
                        <a:pt x="58941" y="27634"/>
                      </a:cubicBezTo>
                      <a:cubicBezTo>
                        <a:pt x="55626" y="28853"/>
                        <a:pt x="56369" y="33120"/>
                        <a:pt x="59503" y="33997"/>
                      </a:cubicBezTo>
                      <a:cubicBezTo>
                        <a:pt x="61579" y="34578"/>
                        <a:pt x="63685" y="35216"/>
                        <a:pt x="65799" y="35816"/>
                      </a:cubicBezTo>
                      <a:cubicBezTo>
                        <a:pt x="66018" y="38007"/>
                        <a:pt x="66447" y="40169"/>
                        <a:pt x="67085" y="42274"/>
                      </a:cubicBezTo>
                      <a:cubicBezTo>
                        <a:pt x="66361" y="42550"/>
                        <a:pt x="65647" y="42826"/>
                        <a:pt x="64942" y="43150"/>
                      </a:cubicBezTo>
                      <a:cubicBezTo>
                        <a:pt x="61780" y="44579"/>
                        <a:pt x="61446" y="49875"/>
                        <a:pt x="65580" y="50399"/>
                      </a:cubicBezTo>
                      <a:cubicBezTo>
                        <a:pt x="67314" y="50618"/>
                        <a:pt x="68952" y="50503"/>
                        <a:pt x="70571" y="50256"/>
                      </a:cubicBezTo>
                      <a:cubicBezTo>
                        <a:pt x="73190" y="54837"/>
                        <a:pt x="76534" y="59390"/>
                        <a:pt x="80525" y="63400"/>
                      </a:cubicBezTo>
                      <a:cubicBezTo>
                        <a:pt x="80239" y="63705"/>
                        <a:pt x="80020" y="64057"/>
                        <a:pt x="79715" y="64353"/>
                      </a:cubicBezTo>
                      <a:cubicBezTo>
                        <a:pt x="78077" y="65867"/>
                        <a:pt x="78182" y="68810"/>
                        <a:pt x="79401" y="70535"/>
                      </a:cubicBezTo>
                      <a:cubicBezTo>
                        <a:pt x="80601" y="72230"/>
                        <a:pt x="83439" y="73459"/>
                        <a:pt x="85459" y="72459"/>
                      </a:cubicBezTo>
                      <a:cubicBezTo>
                        <a:pt x="86725" y="71830"/>
                        <a:pt x="87954" y="71173"/>
                        <a:pt x="89116" y="70439"/>
                      </a:cubicBezTo>
                      <a:cubicBezTo>
                        <a:pt x="92441" y="72582"/>
                        <a:pt x="96003" y="74230"/>
                        <a:pt x="99737" y="75230"/>
                      </a:cubicBezTo>
                      <a:cubicBezTo>
                        <a:pt x="96555" y="82012"/>
                        <a:pt x="91355" y="86679"/>
                        <a:pt x="83296" y="89442"/>
                      </a:cubicBezTo>
                      <a:close/>
                    </a:path>
                  </a:pathLst>
                </a:custGeom>
                <a:solidFill>
                  <a:srgbClr val="CC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</p:grpSp>
      <p:grpSp>
        <p:nvGrpSpPr>
          <p:cNvPr id="355" name="Graphic 188" descr="Alien with one eye">
            <a:extLst>
              <a:ext uri="{FF2B5EF4-FFF2-40B4-BE49-F238E27FC236}">
                <a16:creationId xmlns:a16="http://schemas.microsoft.com/office/drawing/2014/main" id="{C35BF627-C649-30D9-3CC9-23E789138264}"/>
              </a:ext>
            </a:extLst>
          </p:cNvPr>
          <p:cNvGrpSpPr/>
          <p:nvPr/>
        </p:nvGrpSpPr>
        <p:grpSpPr>
          <a:xfrm flipH="1">
            <a:off x="5998167" y="2847226"/>
            <a:ext cx="1558754" cy="1647765"/>
            <a:chOff x="5941456" y="2775709"/>
            <a:chExt cx="1558754" cy="1647765"/>
          </a:xfrm>
        </p:grpSpPr>
        <p:grpSp>
          <p:nvGrpSpPr>
            <p:cNvPr id="356" name="Graphic 188" descr="Alien with one eye">
              <a:extLst>
                <a:ext uri="{FF2B5EF4-FFF2-40B4-BE49-F238E27FC236}">
                  <a16:creationId xmlns:a16="http://schemas.microsoft.com/office/drawing/2014/main" id="{D13729D6-F343-1D39-30E9-DDB9C15C25E7}"/>
                </a:ext>
              </a:extLst>
            </p:cNvPr>
            <p:cNvGrpSpPr/>
            <p:nvPr/>
          </p:nvGrpSpPr>
          <p:grpSpPr>
            <a:xfrm>
              <a:off x="5941456" y="3350212"/>
              <a:ext cx="1558754" cy="1073262"/>
              <a:chOff x="5941456" y="3350212"/>
              <a:chExt cx="1558754" cy="1073262"/>
            </a:xfrm>
          </p:grpSpPr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E6BB9740-9464-F144-76DA-3000CC3EBA3F}"/>
                  </a:ext>
                </a:extLst>
              </p:cNvPr>
              <p:cNvSpPr/>
              <p:nvPr/>
            </p:nvSpPr>
            <p:spPr>
              <a:xfrm>
                <a:off x="5954929" y="3350212"/>
                <a:ext cx="1537266" cy="1064281"/>
              </a:xfrm>
              <a:custGeom>
                <a:avLst/>
                <a:gdLst>
                  <a:gd name="connsiteX0" fmla="*/ 534827 w 1537266"/>
                  <a:gd name="connsiteY0" fmla="*/ 1134 h 1064281"/>
                  <a:gd name="connsiteX1" fmla="*/ 533408 w 1537266"/>
                  <a:gd name="connsiteY1" fmla="*/ 29423 h 1064281"/>
                  <a:gd name="connsiteX2" fmla="*/ 523302 w 1537266"/>
                  <a:gd name="connsiteY2" fmla="*/ 104014 h 1064281"/>
                  <a:gd name="connsiteX3" fmla="*/ 492831 w 1537266"/>
                  <a:gd name="connsiteY3" fmla="*/ 147438 h 1064281"/>
                  <a:gd name="connsiteX4" fmla="*/ 391390 w 1537266"/>
                  <a:gd name="connsiteY4" fmla="*/ 168393 h 1064281"/>
                  <a:gd name="connsiteX5" fmla="*/ 51919 w 1537266"/>
                  <a:gd name="connsiteY5" fmla="*/ 568919 h 1064281"/>
                  <a:gd name="connsiteX6" fmla="*/ 1246 w 1537266"/>
                  <a:gd name="connsiteY6" fmla="*/ 1002783 h 1064281"/>
                  <a:gd name="connsiteX7" fmla="*/ 306808 w 1537266"/>
                  <a:gd name="connsiteY7" fmla="*/ 1035549 h 1064281"/>
                  <a:gd name="connsiteX8" fmla="*/ 969177 w 1537266"/>
                  <a:gd name="connsiteY8" fmla="*/ 1028977 h 1064281"/>
                  <a:gd name="connsiteX9" fmla="*/ 969491 w 1537266"/>
                  <a:gd name="connsiteY9" fmla="*/ 885911 h 1064281"/>
                  <a:gd name="connsiteX10" fmla="*/ 979845 w 1537266"/>
                  <a:gd name="connsiteY10" fmla="*/ 881987 h 1064281"/>
                  <a:gd name="connsiteX11" fmla="*/ 1043862 w 1537266"/>
                  <a:gd name="connsiteY11" fmla="*/ 954015 h 1064281"/>
                  <a:gd name="connsiteX12" fmla="*/ 1204054 w 1537266"/>
                  <a:gd name="connsiteY12" fmla="*/ 962216 h 1064281"/>
                  <a:gd name="connsiteX13" fmla="*/ 1317230 w 1537266"/>
                  <a:gd name="connsiteY13" fmla="*/ 776459 h 1064281"/>
                  <a:gd name="connsiteX14" fmla="*/ 1361978 w 1537266"/>
                  <a:gd name="connsiteY14" fmla="*/ 621173 h 1064281"/>
                  <a:gd name="connsiteX15" fmla="*/ 1373294 w 1537266"/>
                  <a:gd name="connsiteY15" fmla="*/ 525504 h 1064281"/>
                  <a:gd name="connsiteX16" fmla="*/ 1422662 w 1537266"/>
                  <a:gd name="connsiteY16" fmla="*/ 421606 h 1064281"/>
                  <a:gd name="connsiteX17" fmla="*/ 1417823 w 1537266"/>
                  <a:gd name="connsiteY17" fmla="*/ 410795 h 1064281"/>
                  <a:gd name="connsiteX18" fmla="*/ 1413613 w 1537266"/>
                  <a:gd name="connsiteY18" fmla="*/ 409556 h 1064281"/>
                  <a:gd name="connsiteX19" fmla="*/ 1413346 w 1537266"/>
                  <a:gd name="connsiteY19" fmla="*/ 398631 h 1064281"/>
                  <a:gd name="connsiteX20" fmla="*/ 1466572 w 1537266"/>
                  <a:gd name="connsiteY20" fmla="*/ 347454 h 1064281"/>
                  <a:gd name="connsiteX21" fmla="*/ 1504958 w 1537266"/>
                  <a:gd name="connsiteY21" fmla="*/ 276016 h 1064281"/>
                  <a:gd name="connsiteX22" fmla="*/ 1536295 w 1537266"/>
                  <a:gd name="connsiteY22" fmla="*/ 224010 h 1064281"/>
                  <a:gd name="connsiteX23" fmla="*/ 1510768 w 1537266"/>
                  <a:gd name="connsiteY23" fmla="*/ 194672 h 1064281"/>
                  <a:gd name="connsiteX24" fmla="*/ 1504291 w 1537266"/>
                  <a:gd name="connsiteY24" fmla="*/ 169527 h 1064281"/>
                  <a:gd name="connsiteX25" fmla="*/ 1481279 w 1537266"/>
                  <a:gd name="connsiteY25" fmla="*/ 155429 h 1064281"/>
                  <a:gd name="connsiteX26" fmla="*/ 1464334 w 1537266"/>
                  <a:gd name="connsiteY26" fmla="*/ 133255 h 1064281"/>
                  <a:gd name="connsiteX27" fmla="*/ 1454190 w 1537266"/>
                  <a:gd name="connsiteY27" fmla="*/ 135189 h 1064281"/>
                  <a:gd name="connsiteX28" fmla="*/ 1449722 w 1537266"/>
                  <a:gd name="connsiteY28" fmla="*/ 129302 h 1064281"/>
                  <a:gd name="connsiteX29" fmla="*/ 1480669 w 1537266"/>
                  <a:gd name="connsiteY29" fmla="*/ 67799 h 1064281"/>
                  <a:gd name="connsiteX30" fmla="*/ 1443331 w 1537266"/>
                  <a:gd name="connsiteY30" fmla="*/ 62466 h 1064281"/>
                  <a:gd name="connsiteX31" fmla="*/ 1369227 w 1537266"/>
                  <a:gd name="connsiteY31" fmla="*/ 166002 h 1064281"/>
                  <a:gd name="connsiteX32" fmla="*/ 1316363 w 1537266"/>
                  <a:gd name="connsiteY32" fmla="*/ 206007 h 1064281"/>
                  <a:gd name="connsiteX33" fmla="*/ 1292074 w 1537266"/>
                  <a:gd name="connsiteY33" fmla="*/ 346025 h 1064281"/>
                  <a:gd name="connsiteX34" fmla="*/ 1269062 w 1537266"/>
                  <a:gd name="connsiteY34" fmla="*/ 379296 h 1064281"/>
                  <a:gd name="connsiteX35" fmla="*/ 1236067 w 1537266"/>
                  <a:gd name="connsiteY35" fmla="*/ 456419 h 1064281"/>
                  <a:gd name="connsiteX36" fmla="*/ 1204063 w 1537266"/>
                  <a:gd name="connsiteY36" fmla="*/ 496043 h 1064281"/>
                  <a:gd name="connsiteX37" fmla="*/ 1136026 w 1537266"/>
                  <a:gd name="connsiteY37" fmla="*/ 625526 h 1064281"/>
                  <a:gd name="connsiteX38" fmla="*/ 1124853 w 1537266"/>
                  <a:gd name="connsiteY38" fmla="*/ 624117 h 1064281"/>
                  <a:gd name="connsiteX39" fmla="*/ 1066046 w 1537266"/>
                  <a:gd name="connsiteY39" fmla="*/ 401946 h 1064281"/>
                  <a:gd name="connsiteX40" fmla="*/ 911712 w 1537266"/>
                  <a:gd name="connsiteY40" fmla="*/ 218895 h 1064281"/>
                  <a:gd name="connsiteX41" fmla="*/ 781534 w 1537266"/>
                  <a:gd name="connsiteY41" fmla="*/ 166860 h 1064281"/>
                  <a:gd name="connsiteX42" fmla="*/ 759474 w 1537266"/>
                  <a:gd name="connsiteY42" fmla="*/ 88383 h 1064281"/>
                  <a:gd name="connsiteX43" fmla="*/ 534827 w 1537266"/>
                  <a:gd name="connsiteY43" fmla="*/ 1134 h 106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537266" h="1064281">
                    <a:moveTo>
                      <a:pt x="534827" y="1134"/>
                    </a:moveTo>
                    <a:cubicBezTo>
                      <a:pt x="534827" y="1134"/>
                      <a:pt x="532265" y="9992"/>
                      <a:pt x="533408" y="29423"/>
                    </a:cubicBezTo>
                    <a:cubicBezTo>
                      <a:pt x="534541" y="48854"/>
                      <a:pt x="523302" y="104014"/>
                      <a:pt x="523302" y="104014"/>
                    </a:cubicBezTo>
                    <a:cubicBezTo>
                      <a:pt x="523302" y="104014"/>
                      <a:pt x="515977" y="134293"/>
                      <a:pt x="492831" y="147438"/>
                    </a:cubicBezTo>
                    <a:cubicBezTo>
                      <a:pt x="473857" y="158211"/>
                      <a:pt x="439825" y="164012"/>
                      <a:pt x="391390" y="168393"/>
                    </a:cubicBezTo>
                    <a:cubicBezTo>
                      <a:pt x="391390" y="168393"/>
                      <a:pt x="167600" y="195825"/>
                      <a:pt x="51919" y="568919"/>
                    </a:cubicBezTo>
                    <a:cubicBezTo>
                      <a:pt x="51919" y="568919"/>
                      <a:pt x="-9422" y="829809"/>
                      <a:pt x="1246" y="1002783"/>
                    </a:cubicBezTo>
                    <a:cubicBezTo>
                      <a:pt x="1246" y="1002783"/>
                      <a:pt x="130529" y="1018052"/>
                      <a:pt x="306808" y="1035549"/>
                    </a:cubicBezTo>
                    <a:cubicBezTo>
                      <a:pt x="546333" y="1059323"/>
                      <a:pt x="862182" y="1089060"/>
                      <a:pt x="969177" y="1028977"/>
                    </a:cubicBezTo>
                    <a:lnTo>
                      <a:pt x="969491" y="885911"/>
                    </a:lnTo>
                    <a:cubicBezTo>
                      <a:pt x="969500" y="880472"/>
                      <a:pt x="976225" y="877920"/>
                      <a:pt x="979845" y="881987"/>
                    </a:cubicBezTo>
                    <a:lnTo>
                      <a:pt x="1043862" y="954015"/>
                    </a:lnTo>
                    <a:cubicBezTo>
                      <a:pt x="1043862" y="954015"/>
                      <a:pt x="1132883" y="1037016"/>
                      <a:pt x="1204054" y="962216"/>
                    </a:cubicBezTo>
                    <a:cubicBezTo>
                      <a:pt x="1260080" y="903333"/>
                      <a:pt x="1300466" y="830942"/>
                      <a:pt x="1317230" y="776459"/>
                    </a:cubicBezTo>
                    <a:cubicBezTo>
                      <a:pt x="1333994" y="721976"/>
                      <a:pt x="1357873" y="634928"/>
                      <a:pt x="1361978" y="621173"/>
                    </a:cubicBezTo>
                    <a:cubicBezTo>
                      <a:pt x="1366083" y="607410"/>
                      <a:pt x="1373294" y="525504"/>
                      <a:pt x="1373294" y="525504"/>
                    </a:cubicBezTo>
                    <a:lnTo>
                      <a:pt x="1422662" y="421606"/>
                    </a:lnTo>
                    <a:cubicBezTo>
                      <a:pt x="1424719" y="417281"/>
                      <a:pt x="1422424" y="412147"/>
                      <a:pt x="1417823" y="410795"/>
                    </a:cubicBezTo>
                    <a:lnTo>
                      <a:pt x="1413613" y="409556"/>
                    </a:lnTo>
                    <a:cubicBezTo>
                      <a:pt x="1409784" y="406975"/>
                      <a:pt x="1409651" y="401394"/>
                      <a:pt x="1413346" y="398631"/>
                    </a:cubicBezTo>
                    <a:cubicBezTo>
                      <a:pt x="1424157" y="390583"/>
                      <a:pt x="1446941" y="372676"/>
                      <a:pt x="1466572" y="347454"/>
                    </a:cubicBezTo>
                    <a:cubicBezTo>
                      <a:pt x="1481212" y="328642"/>
                      <a:pt x="1492347" y="302686"/>
                      <a:pt x="1504958" y="276016"/>
                    </a:cubicBezTo>
                    <a:cubicBezTo>
                      <a:pt x="1504958" y="276016"/>
                      <a:pt x="1543839" y="246631"/>
                      <a:pt x="1536295" y="224010"/>
                    </a:cubicBezTo>
                    <a:cubicBezTo>
                      <a:pt x="1533438" y="215437"/>
                      <a:pt x="1533314" y="196492"/>
                      <a:pt x="1510768" y="194672"/>
                    </a:cubicBezTo>
                    <a:cubicBezTo>
                      <a:pt x="1510768" y="194672"/>
                      <a:pt x="1510940" y="181880"/>
                      <a:pt x="1504291" y="169527"/>
                    </a:cubicBezTo>
                    <a:cubicBezTo>
                      <a:pt x="1500557" y="162592"/>
                      <a:pt x="1490404" y="158068"/>
                      <a:pt x="1481279" y="155429"/>
                    </a:cubicBezTo>
                    <a:cubicBezTo>
                      <a:pt x="1479850" y="138285"/>
                      <a:pt x="1478278" y="131055"/>
                      <a:pt x="1464334" y="133255"/>
                    </a:cubicBezTo>
                    <a:lnTo>
                      <a:pt x="1454190" y="135189"/>
                    </a:lnTo>
                    <a:cubicBezTo>
                      <a:pt x="1450837" y="135827"/>
                      <a:pt x="1448189" y="132360"/>
                      <a:pt x="1449722" y="129302"/>
                    </a:cubicBezTo>
                    <a:cubicBezTo>
                      <a:pt x="1459019" y="110672"/>
                      <a:pt x="1482422" y="63856"/>
                      <a:pt x="1480669" y="67799"/>
                    </a:cubicBezTo>
                    <a:cubicBezTo>
                      <a:pt x="1478497" y="72714"/>
                      <a:pt x="1491413" y="20098"/>
                      <a:pt x="1443331" y="62466"/>
                    </a:cubicBezTo>
                    <a:cubicBezTo>
                      <a:pt x="1400516" y="100194"/>
                      <a:pt x="1369227" y="166002"/>
                      <a:pt x="1369227" y="166002"/>
                    </a:cubicBezTo>
                    <a:cubicBezTo>
                      <a:pt x="1369227" y="166002"/>
                      <a:pt x="1329222" y="178861"/>
                      <a:pt x="1316363" y="206007"/>
                    </a:cubicBezTo>
                    <a:cubicBezTo>
                      <a:pt x="1299323" y="241974"/>
                      <a:pt x="1292074" y="346025"/>
                      <a:pt x="1292074" y="346025"/>
                    </a:cubicBezTo>
                    <a:cubicBezTo>
                      <a:pt x="1292074" y="346025"/>
                      <a:pt x="1276053" y="345425"/>
                      <a:pt x="1269062" y="379296"/>
                    </a:cubicBezTo>
                    <a:cubicBezTo>
                      <a:pt x="1265376" y="397165"/>
                      <a:pt x="1252145" y="430635"/>
                      <a:pt x="1236067" y="456419"/>
                    </a:cubicBezTo>
                    <a:cubicBezTo>
                      <a:pt x="1221665" y="479508"/>
                      <a:pt x="1204063" y="496043"/>
                      <a:pt x="1204063" y="496043"/>
                    </a:cubicBezTo>
                    <a:lnTo>
                      <a:pt x="1136026" y="625526"/>
                    </a:lnTo>
                    <a:cubicBezTo>
                      <a:pt x="1133359" y="630289"/>
                      <a:pt x="1126253" y="629393"/>
                      <a:pt x="1124853" y="624117"/>
                    </a:cubicBezTo>
                    <a:lnTo>
                      <a:pt x="1066046" y="401946"/>
                    </a:lnTo>
                    <a:cubicBezTo>
                      <a:pt x="1066046" y="401946"/>
                      <a:pt x="1008334" y="262138"/>
                      <a:pt x="911712" y="218895"/>
                    </a:cubicBezTo>
                    <a:cubicBezTo>
                      <a:pt x="815081" y="175651"/>
                      <a:pt x="800203" y="169145"/>
                      <a:pt x="781534" y="166860"/>
                    </a:cubicBezTo>
                    <a:cubicBezTo>
                      <a:pt x="770199" y="165469"/>
                      <a:pt x="751226" y="125064"/>
                      <a:pt x="759474" y="88383"/>
                    </a:cubicBezTo>
                    <a:cubicBezTo>
                      <a:pt x="767713" y="51712"/>
                      <a:pt x="565202" y="-9048"/>
                      <a:pt x="534827" y="113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358" name="Graphic 188" descr="Alien with one eye">
                <a:extLst>
                  <a:ext uri="{FF2B5EF4-FFF2-40B4-BE49-F238E27FC236}">
                    <a16:creationId xmlns:a16="http://schemas.microsoft.com/office/drawing/2014/main" id="{67B85514-BA33-65A4-0AE0-AB0D28BF6D58}"/>
                  </a:ext>
                </a:extLst>
              </p:cNvPr>
              <p:cNvGrpSpPr/>
              <p:nvPr/>
            </p:nvGrpSpPr>
            <p:grpSpPr>
              <a:xfrm>
                <a:off x="6342210" y="3505119"/>
                <a:ext cx="1034204" cy="369206"/>
                <a:chOff x="6342210" y="3505119"/>
                <a:chExt cx="1034204" cy="369206"/>
              </a:xfrm>
              <a:solidFill>
                <a:srgbClr val="FFFFFF"/>
              </a:solidFill>
            </p:grpSpPr>
            <p:sp>
              <p:nvSpPr>
                <p:cNvPr id="359" name="Freeform: Shape 358">
                  <a:extLst>
                    <a:ext uri="{FF2B5EF4-FFF2-40B4-BE49-F238E27FC236}">
                      <a16:creationId xmlns:a16="http://schemas.microsoft.com/office/drawing/2014/main" id="{F6BCDA88-9D0C-5A52-4C50-2683D926FFB4}"/>
                    </a:ext>
                  </a:extLst>
                </p:cNvPr>
                <p:cNvSpPr/>
                <p:nvPr/>
              </p:nvSpPr>
              <p:spPr>
                <a:xfrm>
                  <a:off x="6342210" y="3505119"/>
                  <a:ext cx="492008" cy="219064"/>
                </a:xfrm>
                <a:custGeom>
                  <a:avLst/>
                  <a:gdLst>
                    <a:gd name="connsiteX0" fmla="*/ 491571 w 492008"/>
                    <a:gd name="connsiteY0" fmla="*/ 50196 h 219064"/>
                    <a:gd name="connsiteX1" fmla="*/ 453433 w 492008"/>
                    <a:gd name="connsiteY1" fmla="*/ 30984 h 219064"/>
                    <a:gd name="connsiteX2" fmla="*/ 415961 w 492008"/>
                    <a:gd name="connsiteY2" fmla="*/ 15401 h 219064"/>
                    <a:gd name="connsiteX3" fmla="*/ 405931 w 492008"/>
                    <a:gd name="connsiteY3" fmla="*/ 24592 h 219064"/>
                    <a:gd name="connsiteX4" fmla="*/ 393720 w 492008"/>
                    <a:gd name="connsiteY4" fmla="*/ 57092 h 219064"/>
                    <a:gd name="connsiteX5" fmla="*/ 351448 w 492008"/>
                    <a:gd name="connsiteY5" fmla="*/ 94649 h 219064"/>
                    <a:gd name="connsiteX6" fmla="*/ 294851 w 492008"/>
                    <a:gd name="connsiteY6" fmla="*/ 103650 h 219064"/>
                    <a:gd name="connsiteX7" fmla="*/ 223871 w 492008"/>
                    <a:gd name="connsiteY7" fmla="*/ 86905 h 219064"/>
                    <a:gd name="connsiteX8" fmla="*/ 170769 w 492008"/>
                    <a:gd name="connsiteY8" fmla="*/ 60178 h 219064"/>
                    <a:gd name="connsiteX9" fmla="*/ 93635 w 492008"/>
                    <a:gd name="connsiteY9" fmla="*/ 1694 h 219064"/>
                    <a:gd name="connsiteX10" fmla="*/ 50782 w 492008"/>
                    <a:gd name="connsiteY10" fmla="*/ 8390 h 219064"/>
                    <a:gd name="connsiteX11" fmla="*/ 4367 w 492008"/>
                    <a:gd name="connsiteY11" fmla="*/ 21811 h 219064"/>
                    <a:gd name="connsiteX12" fmla="*/ 519 w 492008"/>
                    <a:gd name="connsiteY12" fmla="*/ 30422 h 219064"/>
                    <a:gd name="connsiteX13" fmla="*/ 23407 w 492008"/>
                    <a:gd name="connsiteY13" fmla="*/ 67379 h 219064"/>
                    <a:gd name="connsiteX14" fmla="*/ 80681 w 492008"/>
                    <a:gd name="connsiteY14" fmla="*/ 128929 h 219064"/>
                    <a:gd name="connsiteX15" fmla="*/ 84596 w 492008"/>
                    <a:gd name="connsiteY15" fmla="*/ 130444 h 219064"/>
                    <a:gd name="connsiteX16" fmla="*/ 177446 w 492008"/>
                    <a:gd name="connsiteY16" fmla="*/ 197224 h 219064"/>
                    <a:gd name="connsiteX17" fmla="*/ 278506 w 492008"/>
                    <a:gd name="connsiteY17" fmla="*/ 217359 h 219064"/>
                    <a:gd name="connsiteX18" fmla="*/ 370556 w 492008"/>
                    <a:gd name="connsiteY18" fmla="*/ 203624 h 219064"/>
                    <a:gd name="connsiteX19" fmla="*/ 468482 w 492008"/>
                    <a:gd name="connsiteY19" fmla="*/ 115585 h 219064"/>
                    <a:gd name="connsiteX20" fmla="*/ 491380 w 492008"/>
                    <a:gd name="connsiteY20" fmla="*/ 58463 h 219064"/>
                    <a:gd name="connsiteX21" fmla="*/ 491571 w 492008"/>
                    <a:gd name="connsiteY21" fmla="*/ 50196 h 219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92008" h="219064">
                      <a:moveTo>
                        <a:pt x="491571" y="50196"/>
                      </a:moveTo>
                      <a:cubicBezTo>
                        <a:pt x="484741" y="39890"/>
                        <a:pt x="464320" y="36594"/>
                        <a:pt x="453433" y="30984"/>
                      </a:cubicBezTo>
                      <a:cubicBezTo>
                        <a:pt x="441926" y="26574"/>
                        <a:pt x="426867" y="21135"/>
                        <a:pt x="415961" y="15401"/>
                      </a:cubicBezTo>
                      <a:cubicBezTo>
                        <a:pt x="412627" y="13524"/>
                        <a:pt x="406389" y="22402"/>
                        <a:pt x="405931" y="24592"/>
                      </a:cubicBezTo>
                      <a:cubicBezTo>
                        <a:pt x="403455" y="36403"/>
                        <a:pt x="399350" y="47338"/>
                        <a:pt x="393720" y="57092"/>
                      </a:cubicBezTo>
                      <a:cubicBezTo>
                        <a:pt x="392301" y="59549"/>
                        <a:pt x="365622" y="88639"/>
                        <a:pt x="351448" y="94649"/>
                      </a:cubicBezTo>
                      <a:cubicBezTo>
                        <a:pt x="348810" y="95763"/>
                        <a:pt x="311396" y="104469"/>
                        <a:pt x="294851" y="103650"/>
                      </a:cubicBezTo>
                      <a:cubicBezTo>
                        <a:pt x="292041" y="103517"/>
                        <a:pt x="244806" y="95278"/>
                        <a:pt x="223871" y="86905"/>
                      </a:cubicBezTo>
                      <a:cubicBezTo>
                        <a:pt x="221432" y="85895"/>
                        <a:pt x="185504" y="68960"/>
                        <a:pt x="170769" y="60178"/>
                      </a:cubicBezTo>
                      <a:cubicBezTo>
                        <a:pt x="168283" y="58692"/>
                        <a:pt x="98388" y="8314"/>
                        <a:pt x="93635" y="1694"/>
                      </a:cubicBezTo>
                      <a:cubicBezTo>
                        <a:pt x="83986" y="-4230"/>
                        <a:pt x="62517" y="7190"/>
                        <a:pt x="50782" y="8390"/>
                      </a:cubicBezTo>
                      <a:cubicBezTo>
                        <a:pt x="36533" y="11619"/>
                        <a:pt x="21788" y="15887"/>
                        <a:pt x="4367" y="21811"/>
                      </a:cubicBezTo>
                      <a:cubicBezTo>
                        <a:pt x="900" y="22907"/>
                        <a:pt x="-977" y="27107"/>
                        <a:pt x="519" y="30422"/>
                      </a:cubicBezTo>
                      <a:cubicBezTo>
                        <a:pt x="6586" y="42109"/>
                        <a:pt x="12139" y="58463"/>
                        <a:pt x="23407" y="67379"/>
                      </a:cubicBezTo>
                      <a:cubicBezTo>
                        <a:pt x="34714" y="89763"/>
                        <a:pt x="55468" y="105736"/>
                        <a:pt x="80681" y="128929"/>
                      </a:cubicBezTo>
                      <a:cubicBezTo>
                        <a:pt x="81824" y="129901"/>
                        <a:pt x="83205" y="130387"/>
                        <a:pt x="84596" y="130444"/>
                      </a:cubicBezTo>
                      <a:cubicBezTo>
                        <a:pt x="109075" y="155733"/>
                        <a:pt x="142508" y="181345"/>
                        <a:pt x="177446" y="197224"/>
                      </a:cubicBezTo>
                      <a:cubicBezTo>
                        <a:pt x="205935" y="210368"/>
                        <a:pt x="243682" y="221884"/>
                        <a:pt x="278506" y="217359"/>
                      </a:cubicBezTo>
                      <a:cubicBezTo>
                        <a:pt x="305033" y="222960"/>
                        <a:pt x="351906" y="213826"/>
                        <a:pt x="370556" y="203624"/>
                      </a:cubicBezTo>
                      <a:cubicBezTo>
                        <a:pt x="413723" y="191137"/>
                        <a:pt x="450480" y="153551"/>
                        <a:pt x="468482" y="115585"/>
                      </a:cubicBezTo>
                      <a:cubicBezTo>
                        <a:pt x="482741" y="100373"/>
                        <a:pt x="492104" y="80257"/>
                        <a:pt x="491380" y="58463"/>
                      </a:cubicBezTo>
                      <a:cubicBezTo>
                        <a:pt x="492409" y="56987"/>
                        <a:pt x="491952" y="51939"/>
                        <a:pt x="491571" y="50196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360" name="Freeform: Shape 359">
                  <a:extLst>
                    <a:ext uri="{FF2B5EF4-FFF2-40B4-BE49-F238E27FC236}">
                      <a16:creationId xmlns:a16="http://schemas.microsoft.com/office/drawing/2014/main" id="{257CBB4B-BBDA-4F6A-F902-830558695670}"/>
                    </a:ext>
                  </a:extLst>
                </p:cNvPr>
                <p:cNvSpPr/>
                <p:nvPr/>
              </p:nvSpPr>
              <p:spPr>
                <a:xfrm>
                  <a:off x="7193436" y="3705358"/>
                  <a:ext cx="182977" cy="168967"/>
                </a:xfrm>
                <a:custGeom>
                  <a:avLst/>
                  <a:gdLst>
                    <a:gd name="connsiteX0" fmla="*/ 182974 w 182977"/>
                    <a:gd name="connsiteY0" fmla="*/ 62430 h 168967"/>
                    <a:gd name="connsiteX1" fmla="*/ 141102 w 182977"/>
                    <a:gd name="connsiteY1" fmla="*/ 48800 h 168967"/>
                    <a:gd name="connsiteX2" fmla="*/ 67617 w 182977"/>
                    <a:gd name="connsiteY2" fmla="*/ 10014 h 168967"/>
                    <a:gd name="connsiteX3" fmla="*/ 44699 w 182977"/>
                    <a:gd name="connsiteY3" fmla="*/ 889 h 168967"/>
                    <a:gd name="connsiteX4" fmla="*/ 1837 w 182977"/>
                    <a:gd name="connsiteY4" fmla="*/ 100759 h 168967"/>
                    <a:gd name="connsiteX5" fmla="*/ 1351 w 182977"/>
                    <a:gd name="connsiteY5" fmla="*/ 109827 h 168967"/>
                    <a:gd name="connsiteX6" fmla="*/ 126700 w 182977"/>
                    <a:gd name="connsiteY6" fmla="*/ 168967 h 168967"/>
                    <a:gd name="connsiteX7" fmla="*/ 132834 w 182977"/>
                    <a:gd name="connsiteY7" fmla="*/ 164471 h 168967"/>
                    <a:gd name="connsiteX8" fmla="*/ 160971 w 182977"/>
                    <a:gd name="connsiteY8" fmla="*/ 108760 h 168967"/>
                    <a:gd name="connsiteX9" fmla="*/ 182974 w 182977"/>
                    <a:gd name="connsiteY9" fmla="*/ 62430 h 168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2977" h="168967">
                      <a:moveTo>
                        <a:pt x="182974" y="62430"/>
                      </a:moveTo>
                      <a:cubicBezTo>
                        <a:pt x="180640" y="57963"/>
                        <a:pt x="147684" y="51772"/>
                        <a:pt x="141102" y="48800"/>
                      </a:cubicBezTo>
                      <a:cubicBezTo>
                        <a:pt x="139607" y="48305"/>
                        <a:pt x="73875" y="17063"/>
                        <a:pt x="67617" y="10014"/>
                      </a:cubicBezTo>
                      <a:cubicBezTo>
                        <a:pt x="66074" y="8661"/>
                        <a:pt x="48738" y="-3311"/>
                        <a:pt x="44699" y="889"/>
                      </a:cubicBezTo>
                      <a:cubicBezTo>
                        <a:pt x="31041" y="15110"/>
                        <a:pt x="5866" y="94310"/>
                        <a:pt x="1837" y="100759"/>
                      </a:cubicBezTo>
                      <a:cubicBezTo>
                        <a:pt x="56" y="103521"/>
                        <a:pt x="-983" y="107017"/>
                        <a:pt x="1351" y="109827"/>
                      </a:cubicBezTo>
                      <a:cubicBezTo>
                        <a:pt x="28421" y="144269"/>
                        <a:pt x="73046" y="166672"/>
                        <a:pt x="126700" y="168967"/>
                      </a:cubicBezTo>
                      <a:cubicBezTo>
                        <a:pt x="129491" y="168967"/>
                        <a:pt x="131987" y="167157"/>
                        <a:pt x="132834" y="164471"/>
                      </a:cubicBezTo>
                      <a:cubicBezTo>
                        <a:pt x="139083" y="145536"/>
                        <a:pt x="150932" y="126467"/>
                        <a:pt x="160971" y="108760"/>
                      </a:cubicBezTo>
                      <a:cubicBezTo>
                        <a:pt x="166915" y="95701"/>
                        <a:pt x="183260" y="76413"/>
                        <a:pt x="182974" y="6243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9AD98924-C6BC-85B4-0347-C12BCBE5AF23}"/>
                  </a:ext>
                </a:extLst>
              </p:cNvPr>
              <p:cNvSpPr/>
              <p:nvPr/>
            </p:nvSpPr>
            <p:spPr>
              <a:xfrm>
                <a:off x="5954842" y="3530025"/>
                <a:ext cx="1368464" cy="893449"/>
              </a:xfrm>
              <a:custGeom>
                <a:avLst/>
                <a:gdLst>
                  <a:gd name="connsiteX0" fmla="*/ 1367085 w 1368464"/>
                  <a:gd name="connsiteY0" fmla="*/ 348463 h 893449"/>
                  <a:gd name="connsiteX1" fmla="*/ 1236717 w 1368464"/>
                  <a:gd name="connsiteY1" fmla="*/ 278530 h 893449"/>
                  <a:gd name="connsiteX2" fmla="*/ 1177852 w 1368464"/>
                  <a:gd name="connsiteY2" fmla="*/ 361969 h 893449"/>
                  <a:gd name="connsiteX3" fmla="*/ 1130418 w 1368464"/>
                  <a:gd name="connsiteY3" fmla="*/ 460839 h 893449"/>
                  <a:gd name="connsiteX4" fmla="*/ 1054980 w 1368464"/>
                  <a:gd name="connsiteY4" fmla="*/ 196806 h 893449"/>
                  <a:gd name="connsiteX5" fmla="*/ 888911 w 1368464"/>
                  <a:gd name="connsiteY5" fmla="*/ 27613 h 893449"/>
                  <a:gd name="connsiteX6" fmla="*/ 879758 w 1368464"/>
                  <a:gd name="connsiteY6" fmla="*/ 34757 h 893449"/>
                  <a:gd name="connsiteX7" fmla="*/ 831647 w 1368464"/>
                  <a:gd name="connsiteY7" fmla="*/ 131950 h 893449"/>
                  <a:gd name="connsiteX8" fmla="*/ 564023 w 1368464"/>
                  <a:gd name="connsiteY8" fmla="*/ 174451 h 893449"/>
                  <a:gd name="connsiteX9" fmla="*/ 390058 w 1368464"/>
                  <a:gd name="connsiteY9" fmla="*/ 4744 h 893449"/>
                  <a:gd name="connsiteX10" fmla="*/ 381819 w 1368464"/>
                  <a:gd name="connsiteY10" fmla="*/ 343 h 893449"/>
                  <a:gd name="connsiteX11" fmla="*/ 185738 w 1368464"/>
                  <a:gd name="connsiteY11" fmla="*/ 119082 h 893449"/>
                  <a:gd name="connsiteX12" fmla="*/ 5143 w 1368464"/>
                  <a:gd name="connsiteY12" fmla="*/ 677437 h 893449"/>
                  <a:gd name="connsiteX13" fmla="*/ 0 w 1368464"/>
                  <a:gd name="connsiteY13" fmla="*/ 819741 h 893449"/>
                  <a:gd name="connsiteX14" fmla="*/ 11640 w 1368464"/>
                  <a:gd name="connsiteY14" fmla="*/ 833228 h 893449"/>
                  <a:gd name="connsiteX15" fmla="*/ 240659 w 1368464"/>
                  <a:gd name="connsiteY15" fmla="*/ 861260 h 893449"/>
                  <a:gd name="connsiteX16" fmla="*/ 707841 w 1368464"/>
                  <a:gd name="connsiteY16" fmla="*/ 892426 h 893449"/>
                  <a:gd name="connsiteX17" fmla="*/ 960644 w 1368464"/>
                  <a:gd name="connsiteY17" fmla="*/ 862432 h 893449"/>
                  <a:gd name="connsiteX18" fmla="*/ 963835 w 1368464"/>
                  <a:gd name="connsiteY18" fmla="*/ 852678 h 893449"/>
                  <a:gd name="connsiteX19" fmla="*/ 962949 w 1368464"/>
                  <a:gd name="connsiteY19" fmla="*/ 762410 h 893449"/>
                  <a:gd name="connsiteX20" fmla="*/ 967550 w 1368464"/>
                  <a:gd name="connsiteY20" fmla="*/ 709451 h 893449"/>
                  <a:gd name="connsiteX21" fmla="*/ 976122 w 1368464"/>
                  <a:gd name="connsiteY21" fmla="*/ 696878 h 893449"/>
                  <a:gd name="connsiteX22" fmla="*/ 1160269 w 1368464"/>
                  <a:gd name="connsiteY22" fmla="*/ 806444 h 893449"/>
                  <a:gd name="connsiteX23" fmla="*/ 1347902 w 1368464"/>
                  <a:gd name="connsiteY23" fmla="*/ 475250 h 893449"/>
                  <a:gd name="connsiteX24" fmla="*/ 1367952 w 1368464"/>
                  <a:gd name="connsiteY24" fmla="*/ 388525 h 893449"/>
                  <a:gd name="connsiteX25" fmla="*/ 1368409 w 1368464"/>
                  <a:gd name="connsiteY25" fmla="*/ 353273 h 893449"/>
                  <a:gd name="connsiteX26" fmla="*/ 1367085 w 1368464"/>
                  <a:gd name="connsiteY26" fmla="*/ 348463 h 893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68464" h="893449">
                    <a:moveTo>
                      <a:pt x="1367085" y="348463"/>
                    </a:moveTo>
                    <a:cubicBezTo>
                      <a:pt x="1309792" y="335871"/>
                      <a:pt x="1269540" y="330327"/>
                      <a:pt x="1236717" y="278530"/>
                    </a:cubicBezTo>
                    <a:cubicBezTo>
                      <a:pt x="1230792" y="279311"/>
                      <a:pt x="1202855" y="316754"/>
                      <a:pt x="1177852" y="361969"/>
                    </a:cubicBezTo>
                    <a:cubicBezTo>
                      <a:pt x="1151849" y="408985"/>
                      <a:pt x="1133618" y="461420"/>
                      <a:pt x="1130418" y="460839"/>
                    </a:cubicBezTo>
                    <a:cubicBezTo>
                      <a:pt x="1124131" y="459696"/>
                      <a:pt x="1091727" y="280054"/>
                      <a:pt x="1054980" y="196806"/>
                    </a:cubicBezTo>
                    <a:cubicBezTo>
                      <a:pt x="1022776" y="123844"/>
                      <a:pt x="969683" y="63656"/>
                      <a:pt x="888911" y="27613"/>
                    </a:cubicBezTo>
                    <a:cubicBezTo>
                      <a:pt x="884234" y="25165"/>
                      <a:pt x="878491" y="29613"/>
                      <a:pt x="879758" y="34757"/>
                    </a:cubicBezTo>
                    <a:cubicBezTo>
                      <a:pt x="885863" y="62141"/>
                      <a:pt x="849240" y="109290"/>
                      <a:pt x="831647" y="131950"/>
                    </a:cubicBezTo>
                    <a:cubicBezTo>
                      <a:pt x="768201" y="207436"/>
                      <a:pt x="648624" y="210331"/>
                      <a:pt x="564023" y="174451"/>
                    </a:cubicBezTo>
                    <a:cubicBezTo>
                      <a:pt x="509140" y="145104"/>
                      <a:pt x="406289" y="62513"/>
                      <a:pt x="390058" y="4744"/>
                    </a:cubicBezTo>
                    <a:cubicBezTo>
                      <a:pt x="389201" y="1286"/>
                      <a:pt x="385181" y="-876"/>
                      <a:pt x="381819" y="343"/>
                    </a:cubicBezTo>
                    <a:cubicBezTo>
                      <a:pt x="308096" y="25022"/>
                      <a:pt x="237211" y="62894"/>
                      <a:pt x="185738" y="119082"/>
                    </a:cubicBezTo>
                    <a:cubicBezTo>
                      <a:pt x="68523" y="269729"/>
                      <a:pt x="20260" y="481594"/>
                      <a:pt x="5143" y="677437"/>
                    </a:cubicBezTo>
                    <a:cubicBezTo>
                      <a:pt x="1219" y="728301"/>
                      <a:pt x="667" y="771754"/>
                      <a:pt x="0" y="819741"/>
                    </a:cubicBezTo>
                    <a:cubicBezTo>
                      <a:pt x="210" y="822522"/>
                      <a:pt x="8925" y="832561"/>
                      <a:pt x="11640" y="833228"/>
                    </a:cubicBezTo>
                    <a:cubicBezTo>
                      <a:pt x="78324" y="847363"/>
                      <a:pt x="163354" y="873119"/>
                      <a:pt x="240659" y="861260"/>
                    </a:cubicBezTo>
                    <a:cubicBezTo>
                      <a:pt x="396373" y="879653"/>
                      <a:pt x="553688" y="890673"/>
                      <a:pt x="707841" y="892426"/>
                    </a:cubicBezTo>
                    <a:cubicBezTo>
                      <a:pt x="790089" y="895645"/>
                      <a:pt x="886597" y="892702"/>
                      <a:pt x="960644" y="862432"/>
                    </a:cubicBezTo>
                    <a:cubicBezTo>
                      <a:pt x="964578" y="861194"/>
                      <a:pt x="966311" y="856021"/>
                      <a:pt x="963835" y="852678"/>
                    </a:cubicBezTo>
                    <a:cubicBezTo>
                      <a:pt x="960863" y="823217"/>
                      <a:pt x="963682" y="791842"/>
                      <a:pt x="962949" y="762410"/>
                    </a:cubicBezTo>
                    <a:cubicBezTo>
                      <a:pt x="963511" y="744798"/>
                      <a:pt x="967454" y="727148"/>
                      <a:pt x="967550" y="709451"/>
                    </a:cubicBezTo>
                    <a:cubicBezTo>
                      <a:pt x="967559" y="707546"/>
                      <a:pt x="975246" y="695716"/>
                      <a:pt x="976122" y="696878"/>
                    </a:cubicBezTo>
                    <a:cubicBezTo>
                      <a:pt x="1043911" y="786641"/>
                      <a:pt x="1110548" y="823551"/>
                      <a:pt x="1160269" y="806444"/>
                    </a:cubicBezTo>
                    <a:cubicBezTo>
                      <a:pt x="1252490" y="774726"/>
                      <a:pt x="1314259" y="606228"/>
                      <a:pt x="1347902" y="475250"/>
                    </a:cubicBezTo>
                    <a:cubicBezTo>
                      <a:pt x="1355284" y="446142"/>
                      <a:pt x="1368419" y="420062"/>
                      <a:pt x="1367952" y="388525"/>
                    </a:cubicBezTo>
                    <a:cubicBezTo>
                      <a:pt x="1367752" y="376742"/>
                      <a:pt x="1366914" y="364608"/>
                      <a:pt x="1368409" y="353273"/>
                    </a:cubicBezTo>
                    <a:cubicBezTo>
                      <a:pt x="1368638" y="351549"/>
                      <a:pt x="1368152" y="349815"/>
                      <a:pt x="1367085" y="348463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362" name="Graphic 188" descr="Alien with one eye">
                <a:extLst>
                  <a:ext uri="{FF2B5EF4-FFF2-40B4-BE49-F238E27FC236}">
                    <a16:creationId xmlns:a16="http://schemas.microsoft.com/office/drawing/2014/main" id="{2E316891-34BC-B772-53A4-3BB19E49B8BF}"/>
                  </a:ext>
                </a:extLst>
              </p:cNvPr>
              <p:cNvGrpSpPr/>
              <p:nvPr/>
            </p:nvGrpSpPr>
            <p:grpSpPr>
              <a:xfrm>
                <a:off x="5941456" y="3368310"/>
                <a:ext cx="1558754" cy="1029022"/>
                <a:chOff x="5941456" y="3368310"/>
                <a:chExt cx="1558754" cy="1029022"/>
              </a:xfrm>
              <a:solidFill>
                <a:srgbClr val="000000"/>
              </a:solidFill>
            </p:grpSpPr>
            <p:sp>
              <p:nvSpPr>
                <p:cNvPr id="363" name="Freeform: Shape 362">
                  <a:extLst>
                    <a:ext uri="{FF2B5EF4-FFF2-40B4-BE49-F238E27FC236}">
                      <a16:creationId xmlns:a16="http://schemas.microsoft.com/office/drawing/2014/main" id="{EFE928C2-010A-1013-26E4-8CA0D4F06F5B}"/>
                    </a:ext>
                  </a:extLst>
                </p:cNvPr>
                <p:cNvSpPr/>
                <p:nvPr/>
              </p:nvSpPr>
              <p:spPr>
                <a:xfrm>
                  <a:off x="6176851" y="3794688"/>
                  <a:ext cx="93233" cy="602644"/>
                </a:xfrm>
                <a:custGeom>
                  <a:avLst/>
                  <a:gdLst>
                    <a:gd name="connsiteX0" fmla="*/ 84334 w 93233"/>
                    <a:gd name="connsiteY0" fmla="*/ 4161 h 602644"/>
                    <a:gd name="connsiteX1" fmla="*/ 51673 w 93233"/>
                    <a:gd name="connsiteY1" fmla="*/ 135092 h 602644"/>
                    <a:gd name="connsiteX2" fmla="*/ 37995 w 93233"/>
                    <a:gd name="connsiteY2" fmla="*/ 100126 h 602644"/>
                    <a:gd name="connsiteX3" fmla="*/ 26575 w 93233"/>
                    <a:gd name="connsiteY3" fmla="*/ 103221 h 602644"/>
                    <a:gd name="connsiteX4" fmla="*/ 46234 w 93233"/>
                    <a:gd name="connsiteY4" fmla="*/ 176088 h 602644"/>
                    <a:gd name="connsiteX5" fmla="*/ 0 w 93233"/>
                    <a:gd name="connsiteY5" fmla="*/ 590225 h 602644"/>
                    <a:gd name="connsiteX6" fmla="*/ 25718 w 93233"/>
                    <a:gd name="connsiteY6" fmla="*/ 590225 h 602644"/>
                    <a:gd name="connsiteX7" fmla="*/ 71257 w 93233"/>
                    <a:gd name="connsiteY7" fmla="*/ 175611 h 602644"/>
                    <a:gd name="connsiteX8" fmla="*/ 82201 w 93233"/>
                    <a:gd name="connsiteY8" fmla="*/ 103088 h 602644"/>
                    <a:gd name="connsiteX9" fmla="*/ 91192 w 93233"/>
                    <a:gd name="connsiteY9" fmla="*/ 54253 h 602644"/>
                    <a:gd name="connsiteX10" fmla="*/ 92964 w 93233"/>
                    <a:gd name="connsiteY10" fmla="*/ 4161 h 602644"/>
                    <a:gd name="connsiteX11" fmla="*/ 84334 w 93233"/>
                    <a:gd name="connsiteY11" fmla="*/ 4161 h 602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3233" h="602644">
                      <a:moveTo>
                        <a:pt x="84334" y="4161"/>
                      </a:moveTo>
                      <a:cubicBezTo>
                        <a:pt x="79677" y="48938"/>
                        <a:pt x="59246" y="90877"/>
                        <a:pt x="51673" y="135092"/>
                      </a:cubicBezTo>
                      <a:cubicBezTo>
                        <a:pt x="47368" y="123310"/>
                        <a:pt x="43139" y="111623"/>
                        <a:pt x="37995" y="100126"/>
                      </a:cubicBezTo>
                      <a:cubicBezTo>
                        <a:pt x="35452" y="94439"/>
                        <a:pt x="26432" y="97459"/>
                        <a:pt x="26575" y="103221"/>
                      </a:cubicBezTo>
                      <a:cubicBezTo>
                        <a:pt x="27689" y="130253"/>
                        <a:pt x="36157" y="150189"/>
                        <a:pt x="46234" y="176088"/>
                      </a:cubicBezTo>
                      <a:cubicBezTo>
                        <a:pt x="31166" y="314600"/>
                        <a:pt x="2962" y="450836"/>
                        <a:pt x="0" y="590225"/>
                      </a:cubicBezTo>
                      <a:cubicBezTo>
                        <a:pt x="267" y="606761"/>
                        <a:pt x="25984" y="606808"/>
                        <a:pt x="25718" y="590225"/>
                      </a:cubicBezTo>
                      <a:cubicBezTo>
                        <a:pt x="28432" y="451017"/>
                        <a:pt x="57826" y="313895"/>
                        <a:pt x="71257" y="175611"/>
                      </a:cubicBezTo>
                      <a:cubicBezTo>
                        <a:pt x="72771" y="151132"/>
                        <a:pt x="76943" y="127015"/>
                        <a:pt x="82201" y="103088"/>
                      </a:cubicBezTo>
                      <a:cubicBezTo>
                        <a:pt x="85401" y="86905"/>
                        <a:pt x="89354" y="70675"/>
                        <a:pt x="91192" y="54253"/>
                      </a:cubicBezTo>
                      <a:cubicBezTo>
                        <a:pt x="93040" y="37689"/>
                        <a:pt x="93640" y="20811"/>
                        <a:pt x="92964" y="4161"/>
                      </a:cubicBezTo>
                      <a:cubicBezTo>
                        <a:pt x="92745" y="-1468"/>
                        <a:pt x="84858" y="-1306"/>
                        <a:pt x="84334" y="416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364" name="Freeform: Shape 363">
                  <a:extLst>
                    <a:ext uri="{FF2B5EF4-FFF2-40B4-BE49-F238E27FC236}">
                      <a16:creationId xmlns:a16="http://schemas.microsoft.com/office/drawing/2014/main" id="{E389D83B-528D-50A7-A475-41AD067112A8}"/>
                    </a:ext>
                  </a:extLst>
                </p:cNvPr>
                <p:cNvSpPr/>
                <p:nvPr/>
              </p:nvSpPr>
              <p:spPr>
                <a:xfrm>
                  <a:off x="5941456" y="3368310"/>
                  <a:ext cx="1558754" cy="1023320"/>
                </a:xfrm>
                <a:custGeom>
                  <a:avLst/>
                  <a:gdLst>
                    <a:gd name="connsiteX0" fmla="*/ 1558427 w 1558754"/>
                    <a:gd name="connsiteY0" fmla="*/ 204806 h 1023320"/>
                    <a:gd name="connsiteX1" fmla="*/ 1527032 w 1558754"/>
                    <a:gd name="connsiteY1" fmla="*/ 173726 h 1023320"/>
                    <a:gd name="connsiteX2" fmla="*/ 1500543 w 1558754"/>
                    <a:gd name="connsiteY2" fmla="*/ 132083 h 1023320"/>
                    <a:gd name="connsiteX3" fmla="*/ 1470511 w 1558754"/>
                    <a:gd name="connsiteY3" fmla="*/ 110861 h 1023320"/>
                    <a:gd name="connsiteX4" fmla="*/ 1486827 w 1558754"/>
                    <a:gd name="connsiteY4" fmla="*/ 79191 h 1023320"/>
                    <a:gd name="connsiteX5" fmla="*/ 1499353 w 1558754"/>
                    <a:gd name="connsiteY5" fmla="*/ 31270 h 1023320"/>
                    <a:gd name="connsiteX6" fmla="*/ 1462053 w 1558754"/>
                    <a:gd name="connsiteY6" fmla="*/ 31585 h 1023320"/>
                    <a:gd name="connsiteX7" fmla="*/ 1373766 w 1558754"/>
                    <a:gd name="connsiteY7" fmla="*/ 142218 h 1023320"/>
                    <a:gd name="connsiteX8" fmla="*/ 1317987 w 1558754"/>
                    <a:gd name="connsiteY8" fmla="*/ 200711 h 1023320"/>
                    <a:gd name="connsiteX9" fmla="*/ 1300699 w 1558754"/>
                    <a:gd name="connsiteY9" fmla="*/ 323250 h 1023320"/>
                    <a:gd name="connsiteX10" fmla="*/ 1277887 w 1558754"/>
                    <a:gd name="connsiteY10" fmla="*/ 345814 h 1023320"/>
                    <a:gd name="connsiteX11" fmla="*/ 1263771 w 1558754"/>
                    <a:gd name="connsiteY11" fmla="*/ 379161 h 1023320"/>
                    <a:gd name="connsiteX12" fmla="*/ 1251722 w 1558754"/>
                    <a:gd name="connsiteY12" fmla="*/ 412432 h 1023320"/>
                    <a:gd name="connsiteX13" fmla="*/ 1245464 w 1558754"/>
                    <a:gd name="connsiteY13" fmla="*/ 436207 h 1023320"/>
                    <a:gd name="connsiteX14" fmla="*/ 1142003 w 1558754"/>
                    <a:gd name="connsiteY14" fmla="*/ 599999 h 1023320"/>
                    <a:gd name="connsiteX15" fmla="*/ 1075271 w 1558754"/>
                    <a:gd name="connsiteY15" fmla="*/ 348777 h 1023320"/>
                    <a:gd name="connsiteX16" fmla="*/ 872531 w 1558754"/>
                    <a:gd name="connsiteY16" fmla="*/ 167116 h 1023320"/>
                    <a:gd name="connsiteX17" fmla="*/ 814762 w 1558754"/>
                    <a:gd name="connsiteY17" fmla="*/ 148933 h 1023320"/>
                    <a:gd name="connsiteX18" fmla="*/ 811905 w 1558754"/>
                    <a:gd name="connsiteY18" fmla="*/ 147294 h 1023320"/>
                    <a:gd name="connsiteX19" fmla="*/ 787226 w 1558754"/>
                    <a:gd name="connsiteY19" fmla="*/ 131178 h 1023320"/>
                    <a:gd name="connsiteX20" fmla="*/ 777939 w 1558754"/>
                    <a:gd name="connsiteY20" fmla="*/ 102175 h 1023320"/>
                    <a:gd name="connsiteX21" fmla="*/ 770700 w 1558754"/>
                    <a:gd name="connsiteY21" fmla="*/ 100212 h 1023320"/>
                    <a:gd name="connsiteX22" fmla="*/ 799256 w 1558754"/>
                    <a:gd name="connsiteY22" fmla="*/ 160734 h 1023320"/>
                    <a:gd name="connsiteX23" fmla="*/ 596221 w 1558754"/>
                    <a:gd name="connsiteY23" fmla="*/ 202311 h 1023320"/>
                    <a:gd name="connsiteX24" fmla="*/ 501190 w 1558754"/>
                    <a:gd name="connsiteY24" fmla="*/ 140189 h 1023320"/>
                    <a:gd name="connsiteX25" fmla="*/ 553749 w 1558754"/>
                    <a:gd name="connsiteY25" fmla="*/ 33623 h 1023320"/>
                    <a:gd name="connsiteX26" fmla="*/ 547272 w 1558754"/>
                    <a:gd name="connsiteY26" fmla="*/ 895 h 1023320"/>
                    <a:gd name="connsiteX27" fmla="*/ 538471 w 1558754"/>
                    <a:gd name="connsiteY27" fmla="*/ 3200 h 1023320"/>
                    <a:gd name="connsiteX28" fmla="*/ 538128 w 1558754"/>
                    <a:gd name="connsiteY28" fmla="*/ 18869 h 1023320"/>
                    <a:gd name="connsiteX29" fmla="*/ 531175 w 1558754"/>
                    <a:gd name="connsiteY29" fmla="*/ 77924 h 1023320"/>
                    <a:gd name="connsiteX30" fmla="*/ 493074 w 1558754"/>
                    <a:gd name="connsiteY30" fmla="*/ 127682 h 1023320"/>
                    <a:gd name="connsiteX31" fmla="*/ 326025 w 1558754"/>
                    <a:gd name="connsiteY31" fmla="*/ 169392 h 1023320"/>
                    <a:gd name="connsiteX32" fmla="*/ 208782 w 1558754"/>
                    <a:gd name="connsiteY32" fmla="*/ 252374 h 1023320"/>
                    <a:gd name="connsiteX33" fmla="*/ 5585 w 1558754"/>
                    <a:gd name="connsiteY33" fmla="*/ 852887 h 1023320"/>
                    <a:gd name="connsiteX34" fmla="*/ 1089 w 1558754"/>
                    <a:gd name="connsiteY34" fmla="*/ 992305 h 1023320"/>
                    <a:gd name="connsiteX35" fmla="*/ 13948 w 1558754"/>
                    <a:gd name="connsiteY35" fmla="*/ 1005164 h 1023320"/>
                    <a:gd name="connsiteX36" fmla="*/ 26807 w 1558754"/>
                    <a:gd name="connsiteY36" fmla="*/ 992305 h 1023320"/>
                    <a:gd name="connsiteX37" fmla="*/ 29426 w 1558754"/>
                    <a:gd name="connsiteY37" fmla="*/ 877052 h 1023320"/>
                    <a:gd name="connsiteX38" fmla="*/ 208563 w 1558754"/>
                    <a:gd name="connsiteY38" fmla="*/ 289998 h 1023320"/>
                    <a:gd name="connsiteX39" fmla="*/ 397234 w 1558754"/>
                    <a:gd name="connsiteY39" fmla="*/ 168135 h 1023320"/>
                    <a:gd name="connsiteX40" fmla="*/ 465481 w 1558754"/>
                    <a:gd name="connsiteY40" fmla="*/ 260099 h 1023320"/>
                    <a:gd name="connsiteX41" fmla="*/ 516582 w 1558754"/>
                    <a:gd name="connsiteY41" fmla="*/ 303533 h 1023320"/>
                    <a:gd name="connsiteX42" fmla="*/ 574818 w 1558754"/>
                    <a:gd name="connsiteY42" fmla="*/ 342033 h 1023320"/>
                    <a:gd name="connsiteX43" fmla="*/ 849224 w 1558754"/>
                    <a:gd name="connsiteY43" fmla="*/ 298732 h 1023320"/>
                    <a:gd name="connsiteX44" fmla="*/ 899430 w 1558754"/>
                    <a:gd name="connsiteY44" fmla="*/ 195072 h 1023320"/>
                    <a:gd name="connsiteX45" fmla="*/ 1134507 w 1558754"/>
                    <a:gd name="connsiteY45" fmla="*/ 617572 h 1023320"/>
                    <a:gd name="connsiteX46" fmla="*/ 1117181 w 1558754"/>
                    <a:gd name="connsiteY46" fmla="*/ 662711 h 1023320"/>
                    <a:gd name="connsiteX47" fmla="*/ 1106618 w 1558754"/>
                    <a:gd name="connsiteY47" fmla="*/ 714337 h 1023320"/>
                    <a:gd name="connsiteX48" fmla="*/ 1121582 w 1558754"/>
                    <a:gd name="connsiteY48" fmla="*/ 714337 h 1023320"/>
                    <a:gd name="connsiteX49" fmla="*/ 1226290 w 1558754"/>
                    <a:gd name="connsiteY49" fmla="*/ 482670 h 1023320"/>
                    <a:gd name="connsiteX50" fmla="*/ 1251550 w 1558754"/>
                    <a:gd name="connsiteY50" fmla="*/ 448742 h 1023320"/>
                    <a:gd name="connsiteX51" fmla="*/ 1375432 w 1558754"/>
                    <a:gd name="connsiteY51" fmla="*/ 514150 h 1023320"/>
                    <a:gd name="connsiteX52" fmla="*/ 1374918 w 1558754"/>
                    <a:gd name="connsiteY52" fmla="*/ 550335 h 1023320"/>
                    <a:gd name="connsiteX53" fmla="*/ 1355058 w 1558754"/>
                    <a:gd name="connsiteY53" fmla="*/ 635394 h 1023320"/>
                    <a:gd name="connsiteX54" fmla="*/ 1257494 w 1558754"/>
                    <a:gd name="connsiteY54" fmla="*/ 882310 h 1023320"/>
                    <a:gd name="connsiteX55" fmla="*/ 1020159 w 1558754"/>
                    <a:gd name="connsiteY55" fmla="*/ 888635 h 1023320"/>
                    <a:gd name="connsiteX56" fmla="*/ 998814 w 1558754"/>
                    <a:gd name="connsiteY56" fmla="*/ 863917 h 1023320"/>
                    <a:gd name="connsiteX57" fmla="*/ 995890 w 1558754"/>
                    <a:gd name="connsiteY57" fmla="*/ 862936 h 1023320"/>
                    <a:gd name="connsiteX58" fmla="*/ 923042 w 1558754"/>
                    <a:gd name="connsiteY58" fmla="*/ 410365 h 1023320"/>
                    <a:gd name="connsiteX59" fmla="*/ 916251 w 1558754"/>
                    <a:gd name="connsiteY59" fmla="*/ 413232 h 1023320"/>
                    <a:gd name="connsiteX60" fmla="*/ 961409 w 1558754"/>
                    <a:gd name="connsiteY60" fmla="*/ 661340 h 1023320"/>
                    <a:gd name="connsiteX61" fmla="*/ 969791 w 1558754"/>
                    <a:gd name="connsiteY61" fmla="*/ 1010898 h 1023320"/>
                    <a:gd name="connsiteX62" fmla="*/ 995509 w 1558754"/>
                    <a:gd name="connsiteY62" fmla="*/ 1010898 h 1023320"/>
                    <a:gd name="connsiteX63" fmla="*/ 995880 w 1558754"/>
                    <a:gd name="connsiteY63" fmla="*/ 872014 h 1023320"/>
                    <a:gd name="connsiteX64" fmla="*/ 1256275 w 1558754"/>
                    <a:gd name="connsiteY64" fmla="*/ 914743 h 1023320"/>
                    <a:gd name="connsiteX65" fmla="*/ 1385110 w 1558754"/>
                    <a:gd name="connsiteY65" fmla="*/ 604494 h 1023320"/>
                    <a:gd name="connsiteX66" fmla="*/ 1393882 w 1558754"/>
                    <a:gd name="connsiteY66" fmla="*/ 557793 h 1023320"/>
                    <a:gd name="connsiteX67" fmla="*/ 1394454 w 1558754"/>
                    <a:gd name="connsiteY67" fmla="*/ 513112 h 1023320"/>
                    <a:gd name="connsiteX68" fmla="*/ 1442603 w 1558754"/>
                    <a:gd name="connsiteY68" fmla="*/ 401898 h 1023320"/>
                    <a:gd name="connsiteX69" fmla="*/ 1439345 w 1558754"/>
                    <a:gd name="connsiteY69" fmla="*/ 385629 h 1023320"/>
                    <a:gd name="connsiteX70" fmla="*/ 1431573 w 1558754"/>
                    <a:gd name="connsiteY70" fmla="*/ 383629 h 1023320"/>
                    <a:gd name="connsiteX71" fmla="*/ 1509811 w 1558754"/>
                    <a:gd name="connsiteY71" fmla="*/ 295427 h 1023320"/>
                    <a:gd name="connsiteX72" fmla="*/ 1522346 w 1558754"/>
                    <a:gd name="connsiteY72" fmla="*/ 267938 h 1023320"/>
                    <a:gd name="connsiteX73" fmla="*/ 1558427 w 1558754"/>
                    <a:gd name="connsiteY73" fmla="*/ 204806 h 1023320"/>
                    <a:gd name="connsiteX74" fmla="*/ 407197 w 1558754"/>
                    <a:gd name="connsiteY74" fmla="*/ 164687 h 1023320"/>
                    <a:gd name="connsiteX75" fmla="*/ 452965 w 1558754"/>
                    <a:gd name="connsiteY75" fmla="*/ 151457 h 1023320"/>
                    <a:gd name="connsiteX76" fmla="*/ 493122 w 1558754"/>
                    <a:gd name="connsiteY76" fmla="*/ 142732 h 1023320"/>
                    <a:gd name="connsiteX77" fmla="*/ 508267 w 1558754"/>
                    <a:gd name="connsiteY77" fmla="*/ 158201 h 1023320"/>
                    <a:gd name="connsiteX78" fmla="*/ 488302 w 1558754"/>
                    <a:gd name="connsiteY78" fmla="*/ 168230 h 1023320"/>
                    <a:gd name="connsiteX79" fmla="*/ 466690 w 1558754"/>
                    <a:gd name="connsiteY79" fmla="*/ 178660 h 1023320"/>
                    <a:gd name="connsiteX80" fmla="*/ 425837 w 1558754"/>
                    <a:gd name="connsiteY80" fmla="*/ 197958 h 1023320"/>
                    <a:gd name="connsiteX81" fmla="*/ 407197 w 1558754"/>
                    <a:gd name="connsiteY81" fmla="*/ 164687 h 1023320"/>
                    <a:gd name="connsiteX82" fmla="*/ 485616 w 1558754"/>
                    <a:gd name="connsiteY82" fmla="*/ 260832 h 1023320"/>
                    <a:gd name="connsiteX83" fmla="*/ 430590 w 1558754"/>
                    <a:gd name="connsiteY83" fmla="*/ 204530 h 1023320"/>
                    <a:gd name="connsiteX84" fmla="*/ 492227 w 1558754"/>
                    <a:gd name="connsiteY84" fmla="*/ 177431 h 1023320"/>
                    <a:gd name="connsiteX85" fmla="*/ 513125 w 1558754"/>
                    <a:gd name="connsiteY85" fmla="*/ 165325 h 1023320"/>
                    <a:gd name="connsiteX86" fmla="*/ 514182 w 1558754"/>
                    <a:gd name="connsiteY86" fmla="*/ 163611 h 1023320"/>
                    <a:gd name="connsiteX87" fmla="*/ 557721 w 1558754"/>
                    <a:gd name="connsiteY87" fmla="*/ 196043 h 1023320"/>
                    <a:gd name="connsiteX88" fmla="*/ 485616 w 1558754"/>
                    <a:gd name="connsiteY88" fmla="*/ 260832 h 1023320"/>
                    <a:gd name="connsiteX89" fmla="*/ 491665 w 1558754"/>
                    <a:gd name="connsiteY89" fmla="*/ 265976 h 1023320"/>
                    <a:gd name="connsiteX90" fmla="*/ 553768 w 1558754"/>
                    <a:gd name="connsiteY90" fmla="*/ 216208 h 1023320"/>
                    <a:gd name="connsiteX91" fmla="*/ 568236 w 1558754"/>
                    <a:gd name="connsiteY91" fmla="*/ 202501 h 1023320"/>
                    <a:gd name="connsiteX92" fmla="*/ 611089 w 1558754"/>
                    <a:gd name="connsiteY92" fmla="*/ 224942 h 1023320"/>
                    <a:gd name="connsiteX93" fmla="*/ 591715 w 1558754"/>
                    <a:gd name="connsiteY93" fmla="*/ 273605 h 1023320"/>
                    <a:gd name="connsiteX94" fmla="*/ 578561 w 1558754"/>
                    <a:gd name="connsiteY94" fmla="*/ 327622 h 1023320"/>
                    <a:gd name="connsiteX95" fmla="*/ 491665 w 1558754"/>
                    <a:gd name="connsiteY95" fmla="*/ 265976 h 1023320"/>
                    <a:gd name="connsiteX96" fmla="*/ 676002 w 1558754"/>
                    <a:gd name="connsiteY96" fmla="*/ 301819 h 1023320"/>
                    <a:gd name="connsiteX97" fmla="*/ 674135 w 1558754"/>
                    <a:gd name="connsiteY97" fmla="*/ 332537 h 1023320"/>
                    <a:gd name="connsiteX98" fmla="*/ 674802 w 1558754"/>
                    <a:gd name="connsiteY98" fmla="*/ 349548 h 1023320"/>
                    <a:gd name="connsiteX99" fmla="*/ 582895 w 1558754"/>
                    <a:gd name="connsiteY99" fmla="*/ 329632 h 1023320"/>
                    <a:gd name="connsiteX100" fmla="*/ 592173 w 1558754"/>
                    <a:gd name="connsiteY100" fmla="*/ 303714 h 1023320"/>
                    <a:gd name="connsiteX101" fmla="*/ 622234 w 1558754"/>
                    <a:gd name="connsiteY101" fmla="*/ 229676 h 1023320"/>
                    <a:gd name="connsiteX102" fmla="*/ 682993 w 1558754"/>
                    <a:gd name="connsiteY102" fmla="*/ 245840 h 1023320"/>
                    <a:gd name="connsiteX103" fmla="*/ 676002 w 1558754"/>
                    <a:gd name="connsiteY103" fmla="*/ 301819 h 1023320"/>
                    <a:gd name="connsiteX104" fmla="*/ 683889 w 1558754"/>
                    <a:gd name="connsiteY104" fmla="*/ 349691 h 1023320"/>
                    <a:gd name="connsiteX105" fmla="*/ 685651 w 1558754"/>
                    <a:gd name="connsiteY105" fmla="*/ 333480 h 1023320"/>
                    <a:gd name="connsiteX106" fmla="*/ 695300 w 1558754"/>
                    <a:gd name="connsiteY106" fmla="*/ 246869 h 1023320"/>
                    <a:gd name="connsiteX107" fmla="*/ 743020 w 1558754"/>
                    <a:gd name="connsiteY107" fmla="*/ 241621 h 1023320"/>
                    <a:gd name="connsiteX108" fmla="*/ 760013 w 1558754"/>
                    <a:gd name="connsiteY108" fmla="*/ 311505 h 1023320"/>
                    <a:gd name="connsiteX109" fmla="*/ 766061 w 1558754"/>
                    <a:gd name="connsiteY109" fmla="*/ 336756 h 1023320"/>
                    <a:gd name="connsiteX110" fmla="*/ 683889 w 1558754"/>
                    <a:gd name="connsiteY110" fmla="*/ 349691 h 1023320"/>
                    <a:gd name="connsiteX111" fmla="*/ 842042 w 1558754"/>
                    <a:gd name="connsiteY111" fmla="*/ 282769 h 1023320"/>
                    <a:gd name="connsiteX112" fmla="*/ 772824 w 1558754"/>
                    <a:gd name="connsiteY112" fmla="*/ 334175 h 1023320"/>
                    <a:gd name="connsiteX113" fmla="*/ 765166 w 1558754"/>
                    <a:gd name="connsiteY113" fmla="*/ 284350 h 1023320"/>
                    <a:gd name="connsiteX114" fmla="*/ 754707 w 1558754"/>
                    <a:gd name="connsiteY114" fmla="*/ 237353 h 1023320"/>
                    <a:gd name="connsiteX115" fmla="*/ 793141 w 1558754"/>
                    <a:gd name="connsiteY115" fmla="*/ 207492 h 1023320"/>
                    <a:gd name="connsiteX116" fmla="*/ 826726 w 1558754"/>
                    <a:gd name="connsiteY116" fmla="*/ 233858 h 1023320"/>
                    <a:gd name="connsiteX117" fmla="*/ 846547 w 1558754"/>
                    <a:gd name="connsiteY117" fmla="*/ 246059 h 1023320"/>
                    <a:gd name="connsiteX118" fmla="*/ 862902 w 1558754"/>
                    <a:gd name="connsiteY118" fmla="*/ 253384 h 1023320"/>
                    <a:gd name="connsiteX119" fmla="*/ 842042 w 1558754"/>
                    <a:gd name="connsiteY119" fmla="*/ 282769 h 1023320"/>
                    <a:gd name="connsiteX120" fmla="*/ 867302 w 1558754"/>
                    <a:gd name="connsiteY120" fmla="*/ 246269 h 1023320"/>
                    <a:gd name="connsiteX121" fmla="*/ 854596 w 1558754"/>
                    <a:gd name="connsiteY121" fmla="*/ 237048 h 1023320"/>
                    <a:gd name="connsiteX122" fmla="*/ 835003 w 1558754"/>
                    <a:gd name="connsiteY122" fmla="*/ 224599 h 1023320"/>
                    <a:gd name="connsiteX123" fmla="*/ 800046 w 1558754"/>
                    <a:gd name="connsiteY123" fmla="*/ 197101 h 1023320"/>
                    <a:gd name="connsiteX124" fmla="*/ 812981 w 1558754"/>
                    <a:gd name="connsiteY124" fmla="*/ 162725 h 1023320"/>
                    <a:gd name="connsiteX125" fmla="*/ 816886 w 1558754"/>
                    <a:gd name="connsiteY125" fmla="*/ 158772 h 1023320"/>
                    <a:gd name="connsiteX126" fmla="*/ 886038 w 1558754"/>
                    <a:gd name="connsiteY126" fmla="*/ 188376 h 1023320"/>
                    <a:gd name="connsiteX127" fmla="*/ 884885 w 1558754"/>
                    <a:gd name="connsiteY127" fmla="*/ 192233 h 1023320"/>
                    <a:gd name="connsiteX128" fmla="*/ 867302 w 1558754"/>
                    <a:gd name="connsiteY128" fmla="*/ 246269 h 1023320"/>
                    <a:gd name="connsiteX129" fmla="*/ 1497972 w 1558754"/>
                    <a:gd name="connsiteY129" fmla="*/ 142980 h 1023320"/>
                    <a:gd name="connsiteX130" fmla="*/ 1506230 w 1558754"/>
                    <a:gd name="connsiteY130" fmla="*/ 147885 h 1023320"/>
                    <a:gd name="connsiteX131" fmla="*/ 1437173 w 1558754"/>
                    <a:gd name="connsiteY131" fmla="*/ 222104 h 1023320"/>
                    <a:gd name="connsiteX132" fmla="*/ 1497972 w 1558754"/>
                    <a:gd name="connsiteY132" fmla="*/ 142980 h 1023320"/>
                    <a:gd name="connsiteX133" fmla="*/ 1475016 w 1558754"/>
                    <a:gd name="connsiteY133" fmla="*/ 120672 h 1023320"/>
                    <a:gd name="connsiteX134" fmla="*/ 1489028 w 1558754"/>
                    <a:gd name="connsiteY134" fmla="*/ 128397 h 1023320"/>
                    <a:gd name="connsiteX135" fmla="*/ 1471273 w 1558754"/>
                    <a:gd name="connsiteY135" fmla="*/ 169992 h 1023320"/>
                    <a:gd name="connsiteX136" fmla="*/ 1435611 w 1558754"/>
                    <a:gd name="connsiteY136" fmla="*/ 209750 h 1023320"/>
                    <a:gd name="connsiteX137" fmla="*/ 1419152 w 1558754"/>
                    <a:gd name="connsiteY137" fmla="*/ 189557 h 1023320"/>
                    <a:gd name="connsiteX138" fmla="*/ 1449242 w 1558754"/>
                    <a:gd name="connsiteY138" fmla="*/ 132093 h 1023320"/>
                    <a:gd name="connsiteX139" fmla="*/ 1475016 w 1558754"/>
                    <a:gd name="connsiteY139" fmla="*/ 120672 h 1023320"/>
                    <a:gd name="connsiteX140" fmla="*/ 1408294 w 1558754"/>
                    <a:gd name="connsiteY140" fmla="*/ 117291 h 1023320"/>
                    <a:gd name="connsiteX141" fmla="*/ 1487646 w 1558754"/>
                    <a:gd name="connsiteY141" fmla="*/ 33147 h 1023320"/>
                    <a:gd name="connsiteX142" fmla="*/ 1486275 w 1558754"/>
                    <a:gd name="connsiteY142" fmla="*/ 47558 h 1023320"/>
                    <a:gd name="connsiteX143" fmla="*/ 1477017 w 1558754"/>
                    <a:gd name="connsiteY143" fmla="*/ 71133 h 1023320"/>
                    <a:gd name="connsiteX144" fmla="*/ 1452785 w 1558754"/>
                    <a:gd name="connsiteY144" fmla="*/ 115433 h 1023320"/>
                    <a:gd name="connsiteX145" fmla="*/ 1451728 w 1558754"/>
                    <a:gd name="connsiteY145" fmla="*/ 118786 h 1023320"/>
                    <a:gd name="connsiteX146" fmla="*/ 1447432 w 1558754"/>
                    <a:gd name="connsiteY146" fmla="*/ 122091 h 1023320"/>
                    <a:gd name="connsiteX147" fmla="*/ 1434144 w 1558754"/>
                    <a:gd name="connsiteY147" fmla="*/ 114443 h 1023320"/>
                    <a:gd name="connsiteX148" fmla="*/ 1395892 w 1558754"/>
                    <a:gd name="connsiteY148" fmla="*/ 133540 h 1023320"/>
                    <a:gd name="connsiteX149" fmla="*/ 1408294 w 1558754"/>
                    <a:gd name="connsiteY149" fmla="*/ 117291 h 1023320"/>
                    <a:gd name="connsiteX150" fmla="*/ 1394025 w 1558754"/>
                    <a:gd name="connsiteY150" fmla="*/ 466153 h 1023320"/>
                    <a:gd name="connsiteX151" fmla="*/ 1378671 w 1558754"/>
                    <a:gd name="connsiteY151" fmla="*/ 499596 h 1023320"/>
                    <a:gd name="connsiteX152" fmla="*/ 1256513 w 1558754"/>
                    <a:gd name="connsiteY152" fmla="*/ 444160 h 1023320"/>
                    <a:gd name="connsiteX153" fmla="*/ 1257399 w 1558754"/>
                    <a:gd name="connsiteY153" fmla="*/ 442474 h 1023320"/>
                    <a:gd name="connsiteX154" fmla="*/ 1267390 w 1558754"/>
                    <a:gd name="connsiteY154" fmla="*/ 419186 h 1023320"/>
                    <a:gd name="connsiteX155" fmla="*/ 1300290 w 1558754"/>
                    <a:gd name="connsiteY155" fmla="*/ 343824 h 1023320"/>
                    <a:gd name="connsiteX156" fmla="*/ 1307872 w 1558754"/>
                    <a:gd name="connsiteY156" fmla="*/ 347624 h 1023320"/>
                    <a:gd name="connsiteX157" fmla="*/ 1296765 w 1558754"/>
                    <a:gd name="connsiteY157" fmla="*/ 386810 h 1023320"/>
                    <a:gd name="connsiteX158" fmla="*/ 1291231 w 1558754"/>
                    <a:gd name="connsiteY158" fmla="*/ 409156 h 1023320"/>
                    <a:gd name="connsiteX159" fmla="*/ 1287498 w 1558754"/>
                    <a:gd name="connsiteY159" fmla="*/ 430939 h 1023320"/>
                    <a:gd name="connsiteX160" fmla="*/ 1306100 w 1558754"/>
                    <a:gd name="connsiteY160" fmla="*/ 389382 h 1023320"/>
                    <a:gd name="connsiteX161" fmla="*/ 1315349 w 1558754"/>
                    <a:gd name="connsiteY161" fmla="*/ 351910 h 1023320"/>
                    <a:gd name="connsiteX162" fmla="*/ 1342914 w 1558754"/>
                    <a:gd name="connsiteY162" fmla="*/ 370218 h 1023320"/>
                    <a:gd name="connsiteX163" fmla="*/ 1321511 w 1558754"/>
                    <a:gd name="connsiteY163" fmla="*/ 431016 h 1023320"/>
                    <a:gd name="connsiteX164" fmla="*/ 1317863 w 1558754"/>
                    <a:gd name="connsiteY164" fmla="*/ 450799 h 1023320"/>
                    <a:gd name="connsiteX165" fmla="*/ 1322521 w 1558754"/>
                    <a:gd name="connsiteY165" fmla="*/ 452028 h 1023320"/>
                    <a:gd name="connsiteX166" fmla="*/ 1330665 w 1558754"/>
                    <a:gd name="connsiteY166" fmla="*/ 434854 h 1023320"/>
                    <a:gd name="connsiteX167" fmla="*/ 1339237 w 1558754"/>
                    <a:gd name="connsiteY167" fmla="*/ 411966 h 1023320"/>
                    <a:gd name="connsiteX168" fmla="*/ 1350001 w 1558754"/>
                    <a:gd name="connsiteY168" fmla="*/ 373932 h 1023320"/>
                    <a:gd name="connsiteX169" fmla="*/ 1382814 w 1558754"/>
                    <a:gd name="connsiteY169" fmla="*/ 389029 h 1023320"/>
                    <a:gd name="connsiteX170" fmla="*/ 1355668 w 1558754"/>
                    <a:gd name="connsiteY170" fmla="*/ 444617 h 1023320"/>
                    <a:gd name="connsiteX171" fmla="*/ 1351077 w 1558754"/>
                    <a:gd name="connsiteY171" fmla="*/ 463801 h 1023320"/>
                    <a:gd name="connsiteX172" fmla="*/ 1354239 w 1558754"/>
                    <a:gd name="connsiteY172" fmla="*/ 464639 h 1023320"/>
                    <a:gd name="connsiteX173" fmla="*/ 1364174 w 1558754"/>
                    <a:gd name="connsiteY173" fmla="*/ 446827 h 1023320"/>
                    <a:gd name="connsiteX174" fmla="*/ 1391034 w 1558754"/>
                    <a:gd name="connsiteY174" fmla="*/ 391973 h 1023320"/>
                    <a:gd name="connsiteX175" fmla="*/ 1411018 w 1558754"/>
                    <a:gd name="connsiteY175" fmla="*/ 397621 h 1023320"/>
                    <a:gd name="connsiteX176" fmla="*/ 1401017 w 1558754"/>
                    <a:gd name="connsiteY176" fmla="*/ 425691 h 1023320"/>
                    <a:gd name="connsiteX177" fmla="*/ 1393920 w 1558754"/>
                    <a:gd name="connsiteY177" fmla="*/ 439359 h 1023320"/>
                    <a:gd name="connsiteX178" fmla="*/ 1390149 w 1558754"/>
                    <a:gd name="connsiteY178" fmla="*/ 450751 h 1023320"/>
                    <a:gd name="connsiteX179" fmla="*/ 1393301 w 1558754"/>
                    <a:gd name="connsiteY179" fmla="*/ 452542 h 1023320"/>
                    <a:gd name="connsiteX180" fmla="*/ 1401988 w 1558754"/>
                    <a:gd name="connsiteY180" fmla="*/ 442846 h 1023320"/>
                    <a:gd name="connsiteX181" fmla="*/ 1410961 w 1558754"/>
                    <a:gd name="connsiteY181" fmla="*/ 426291 h 1023320"/>
                    <a:gd name="connsiteX182" fmla="*/ 1418095 w 1558754"/>
                    <a:gd name="connsiteY182" fmla="*/ 399412 h 1023320"/>
                    <a:gd name="connsiteX183" fmla="*/ 1429134 w 1558754"/>
                    <a:gd name="connsiteY183" fmla="*/ 402241 h 1023320"/>
                    <a:gd name="connsiteX184" fmla="*/ 1394025 w 1558754"/>
                    <a:gd name="connsiteY184" fmla="*/ 466153 h 1023320"/>
                    <a:gd name="connsiteX185" fmla="*/ 1504706 w 1558754"/>
                    <a:gd name="connsiteY185" fmla="*/ 270948 h 1023320"/>
                    <a:gd name="connsiteX186" fmla="*/ 1442174 w 1558754"/>
                    <a:gd name="connsiteY186" fmla="*/ 356663 h 1023320"/>
                    <a:gd name="connsiteX187" fmla="*/ 1417924 w 1558754"/>
                    <a:gd name="connsiteY187" fmla="*/ 380295 h 1023320"/>
                    <a:gd name="connsiteX188" fmla="*/ 1363821 w 1558754"/>
                    <a:gd name="connsiteY188" fmla="*/ 360874 h 1023320"/>
                    <a:gd name="connsiteX189" fmla="*/ 1329998 w 1558754"/>
                    <a:gd name="connsiteY189" fmla="*/ 342424 h 1023320"/>
                    <a:gd name="connsiteX190" fmla="*/ 1314244 w 1558754"/>
                    <a:gd name="connsiteY190" fmla="*/ 330879 h 1023320"/>
                    <a:gd name="connsiteX191" fmla="*/ 1331065 w 1558754"/>
                    <a:gd name="connsiteY191" fmla="*/ 216179 h 1023320"/>
                    <a:gd name="connsiteX192" fmla="*/ 1353182 w 1558754"/>
                    <a:gd name="connsiteY192" fmla="*/ 172507 h 1023320"/>
                    <a:gd name="connsiteX193" fmla="*/ 1432316 w 1558754"/>
                    <a:gd name="connsiteY193" fmla="*/ 135693 h 1023320"/>
                    <a:gd name="connsiteX194" fmla="*/ 1407084 w 1558754"/>
                    <a:gd name="connsiteY194" fmla="*/ 177022 h 1023320"/>
                    <a:gd name="connsiteX195" fmla="*/ 1387605 w 1558754"/>
                    <a:gd name="connsiteY195" fmla="*/ 187471 h 1023320"/>
                    <a:gd name="connsiteX196" fmla="*/ 1371632 w 1558754"/>
                    <a:gd name="connsiteY196" fmla="*/ 221218 h 1023320"/>
                    <a:gd name="connsiteX197" fmla="*/ 1385405 w 1558754"/>
                    <a:gd name="connsiteY197" fmla="*/ 227028 h 1023320"/>
                    <a:gd name="connsiteX198" fmla="*/ 1392901 w 1558754"/>
                    <a:gd name="connsiteY198" fmla="*/ 210188 h 1023320"/>
                    <a:gd name="connsiteX199" fmla="*/ 1407703 w 1558754"/>
                    <a:gd name="connsiteY199" fmla="*/ 235677 h 1023320"/>
                    <a:gd name="connsiteX200" fmla="*/ 1407608 w 1558754"/>
                    <a:gd name="connsiteY200" fmla="*/ 291255 h 1023320"/>
                    <a:gd name="connsiteX201" fmla="*/ 1400578 w 1558754"/>
                    <a:gd name="connsiteY201" fmla="*/ 314982 h 1023320"/>
                    <a:gd name="connsiteX202" fmla="*/ 1408551 w 1558754"/>
                    <a:gd name="connsiteY202" fmla="*/ 318287 h 1023320"/>
                    <a:gd name="connsiteX203" fmla="*/ 1419028 w 1558754"/>
                    <a:gd name="connsiteY203" fmla="*/ 292598 h 1023320"/>
                    <a:gd name="connsiteX204" fmla="*/ 1411399 w 1558754"/>
                    <a:gd name="connsiteY204" fmla="*/ 219751 h 1023320"/>
                    <a:gd name="connsiteX205" fmla="*/ 1418095 w 1558754"/>
                    <a:gd name="connsiteY205" fmla="*/ 223104 h 1023320"/>
                    <a:gd name="connsiteX206" fmla="*/ 1456223 w 1558754"/>
                    <a:gd name="connsiteY206" fmla="*/ 267176 h 1023320"/>
                    <a:gd name="connsiteX207" fmla="*/ 1471292 w 1558754"/>
                    <a:gd name="connsiteY207" fmla="*/ 288236 h 1023320"/>
                    <a:gd name="connsiteX208" fmla="*/ 1478007 w 1558754"/>
                    <a:gd name="connsiteY208" fmla="*/ 284331 h 1023320"/>
                    <a:gd name="connsiteX209" fmla="*/ 1464405 w 1558754"/>
                    <a:gd name="connsiteY209" fmla="*/ 259394 h 1023320"/>
                    <a:gd name="connsiteX210" fmla="*/ 1450185 w 1558754"/>
                    <a:gd name="connsiteY210" fmla="*/ 241506 h 1023320"/>
                    <a:gd name="connsiteX211" fmla="*/ 1476569 w 1558754"/>
                    <a:gd name="connsiteY211" fmla="*/ 236963 h 1023320"/>
                    <a:gd name="connsiteX212" fmla="*/ 1513869 w 1558754"/>
                    <a:gd name="connsiteY212" fmla="*/ 253974 h 1023320"/>
                    <a:gd name="connsiteX213" fmla="*/ 1504706 w 1558754"/>
                    <a:gd name="connsiteY213" fmla="*/ 270948 h 1023320"/>
                    <a:gd name="connsiteX214" fmla="*/ 1539405 w 1558754"/>
                    <a:gd name="connsiteY214" fmla="*/ 220113 h 1023320"/>
                    <a:gd name="connsiteX215" fmla="*/ 1516431 w 1558754"/>
                    <a:gd name="connsiteY215" fmla="*/ 240249 h 1023320"/>
                    <a:gd name="connsiteX216" fmla="*/ 1484494 w 1558754"/>
                    <a:gd name="connsiteY216" fmla="*/ 232848 h 1023320"/>
                    <a:gd name="connsiteX217" fmla="*/ 1525299 w 1558754"/>
                    <a:gd name="connsiteY217" fmla="*/ 183661 h 1023320"/>
                    <a:gd name="connsiteX218" fmla="*/ 1542358 w 1558754"/>
                    <a:gd name="connsiteY218" fmla="*/ 202197 h 1023320"/>
                    <a:gd name="connsiteX219" fmla="*/ 1539405 w 1558754"/>
                    <a:gd name="connsiteY219" fmla="*/ 220113 h 1023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</a:cxnLst>
                  <a:rect l="l" t="t" r="r" b="b"/>
                  <a:pathLst>
                    <a:path w="1558754" h="1023320">
                      <a:moveTo>
                        <a:pt x="1558427" y="204806"/>
                      </a:moveTo>
                      <a:cubicBezTo>
                        <a:pt x="1556074" y="190281"/>
                        <a:pt x="1544473" y="168354"/>
                        <a:pt x="1527032" y="173726"/>
                      </a:cubicBezTo>
                      <a:cubicBezTo>
                        <a:pt x="1528699" y="155515"/>
                        <a:pt x="1517231" y="139627"/>
                        <a:pt x="1500543" y="132083"/>
                      </a:cubicBezTo>
                      <a:cubicBezTo>
                        <a:pt x="1502677" y="112966"/>
                        <a:pt x="1486742" y="106937"/>
                        <a:pt x="1470511" y="110861"/>
                      </a:cubicBezTo>
                      <a:cubicBezTo>
                        <a:pt x="1476521" y="100612"/>
                        <a:pt x="1481903" y="89925"/>
                        <a:pt x="1486827" y="79191"/>
                      </a:cubicBezTo>
                      <a:cubicBezTo>
                        <a:pt x="1492914" y="65903"/>
                        <a:pt x="1503315" y="46482"/>
                        <a:pt x="1499353" y="31270"/>
                      </a:cubicBezTo>
                      <a:cubicBezTo>
                        <a:pt x="1494638" y="13163"/>
                        <a:pt x="1471311" y="24755"/>
                        <a:pt x="1462053" y="31585"/>
                      </a:cubicBezTo>
                      <a:cubicBezTo>
                        <a:pt x="1424762" y="61188"/>
                        <a:pt x="1407351" y="109052"/>
                        <a:pt x="1373766" y="142218"/>
                      </a:cubicBezTo>
                      <a:cubicBezTo>
                        <a:pt x="1347257" y="152486"/>
                        <a:pt x="1324674" y="172136"/>
                        <a:pt x="1317987" y="200711"/>
                      </a:cubicBezTo>
                      <a:cubicBezTo>
                        <a:pt x="1308805" y="240906"/>
                        <a:pt x="1304490" y="282245"/>
                        <a:pt x="1300699" y="323250"/>
                      </a:cubicBezTo>
                      <a:cubicBezTo>
                        <a:pt x="1289184" y="319259"/>
                        <a:pt x="1281945" y="337842"/>
                        <a:pt x="1277887" y="345814"/>
                      </a:cubicBezTo>
                      <a:cubicBezTo>
                        <a:pt x="1272677" y="356702"/>
                        <a:pt x="1268114" y="367903"/>
                        <a:pt x="1263771" y="379161"/>
                      </a:cubicBezTo>
                      <a:cubicBezTo>
                        <a:pt x="1259523" y="390163"/>
                        <a:pt x="1255532" y="401269"/>
                        <a:pt x="1251722" y="412432"/>
                      </a:cubicBezTo>
                      <a:cubicBezTo>
                        <a:pt x="1249093" y="420129"/>
                        <a:pt x="1246340" y="428082"/>
                        <a:pt x="1245464" y="436207"/>
                      </a:cubicBezTo>
                      <a:cubicBezTo>
                        <a:pt x="1208288" y="453199"/>
                        <a:pt x="1160158" y="560422"/>
                        <a:pt x="1142003" y="599999"/>
                      </a:cubicBezTo>
                      <a:cubicBezTo>
                        <a:pt x="1118610" y="516550"/>
                        <a:pt x="1112095" y="428311"/>
                        <a:pt x="1075271" y="348777"/>
                      </a:cubicBezTo>
                      <a:cubicBezTo>
                        <a:pt x="1037362" y="261833"/>
                        <a:pt x="958590" y="202101"/>
                        <a:pt x="872531" y="167116"/>
                      </a:cubicBezTo>
                      <a:cubicBezTo>
                        <a:pt x="854291" y="159382"/>
                        <a:pt x="834774" y="150438"/>
                        <a:pt x="814762" y="148933"/>
                      </a:cubicBezTo>
                      <a:cubicBezTo>
                        <a:pt x="813981" y="148218"/>
                        <a:pt x="813029" y="147647"/>
                        <a:pt x="811905" y="147294"/>
                      </a:cubicBezTo>
                      <a:cubicBezTo>
                        <a:pt x="802008" y="144151"/>
                        <a:pt x="793264" y="140036"/>
                        <a:pt x="787226" y="131178"/>
                      </a:cubicBezTo>
                      <a:cubicBezTo>
                        <a:pt x="781311" y="122510"/>
                        <a:pt x="778748" y="112528"/>
                        <a:pt x="777939" y="102175"/>
                      </a:cubicBezTo>
                      <a:cubicBezTo>
                        <a:pt x="777662" y="98584"/>
                        <a:pt x="772652" y="96574"/>
                        <a:pt x="770700" y="100212"/>
                      </a:cubicBezTo>
                      <a:cubicBezTo>
                        <a:pt x="757898" y="124053"/>
                        <a:pt x="775615" y="152314"/>
                        <a:pt x="799256" y="160734"/>
                      </a:cubicBezTo>
                      <a:cubicBezTo>
                        <a:pt x="776215" y="258242"/>
                        <a:pt x="663801" y="241278"/>
                        <a:pt x="596221" y="202311"/>
                      </a:cubicBezTo>
                      <a:cubicBezTo>
                        <a:pt x="562531" y="184604"/>
                        <a:pt x="532679" y="161201"/>
                        <a:pt x="501190" y="140189"/>
                      </a:cubicBezTo>
                      <a:cubicBezTo>
                        <a:pt x="540433" y="129835"/>
                        <a:pt x="552082" y="68608"/>
                        <a:pt x="553749" y="33623"/>
                      </a:cubicBezTo>
                      <a:cubicBezTo>
                        <a:pt x="554149" y="24250"/>
                        <a:pt x="555978" y="7020"/>
                        <a:pt x="547272" y="895"/>
                      </a:cubicBezTo>
                      <a:cubicBezTo>
                        <a:pt x="544586" y="-991"/>
                        <a:pt x="539890" y="257"/>
                        <a:pt x="538471" y="3200"/>
                      </a:cubicBezTo>
                      <a:cubicBezTo>
                        <a:pt x="535975" y="8401"/>
                        <a:pt x="537737" y="13221"/>
                        <a:pt x="538128" y="18869"/>
                      </a:cubicBezTo>
                      <a:cubicBezTo>
                        <a:pt x="539261" y="38748"/>
                        <a:pt x="536470" y="58769"/>
                        <a:pt x="531175" y="77924"/>
                      </a:cubicBezTo>
                      <a:cubicBezTo>
                        <a:pt x="525364" y="97145"/>
                        <a:pt x="516268" y="125120"/>
                        <a:pt x="493074" y="127682"/>
                      </a:cubicBezTo>
                      <a:cubicBezTo>
                        <a:pt x="448155" y="120482"/>
                        <a:pt x="367259" y="148971"/>
                        <a:pt x="326025" y="169392"/>
                      </a:cubicBezTo>
                      <a:cubicBezTo>
                        <a:pt x="283677" y="191776"/>
                        <a:pt x="244196" y="220161"/>
                        <a:pt x="208782" y="252374"/>
                      </a:cubicBezTo>
                      <a:cubicBezTo>
                        <a:pt x="65326" y="401279"/>
                        <a:pt x="25959" y="653910"/>
                        <a:pt x="5585" y="852887"/>
                      </a:cubicBezTo>
                      <a:cubicBezTo>
                        <a:pt x="1737" y="899074"/>
                        <a:pt x="-1873" y="945956"/>
                        <a:pt x="1089" y="992305"/>
                      </a:cubicBezTo>
                      <a:cubicBezTo>
                        <a:pt x="1651" y="999230"/>
                        <a:pt x="6595" y="1005164"/>
                        <a:pt x="13948" y="1005164"/>
                      </a:cubicBezTo>
                      <a:cubicBezTo>
                        <a:pt x="20473" y="1005164"/>
                        <a:pt x="27378" y="999268"/>
                        <a:pt x="26807" y="992305"/>
                      </a:cubicBezTo>
                      <a:cubicBezTo>
                        <a:pt x="23702" y="954186"/>
                        <a:pt x="26721" y="915086"/>
                        <a:pt x="29426" y="877052"/>
                      </a:cubicBezTo>
                      <a:cubicBezTo>
                        <a:pt x="46581" y="683428"/>
                        <a:pt x="82471" y="443722"/>
                        <a:pt x="208563" y="289998"/>
                      </a:cubicBezTo>
                      <a:cubicBezTo>
                        <a:pt x="259807" y="234058"/>
                        <a:pt x="325377" y="192205"/>
                        <a:pt x="397234" y="168135"/>
                      </a:cubicBezTo>
                      <a:cubicBezTo>
                        <a:pt x="407283" y="204692"/>
                        <a:pt x="438877" y="235496"/>
                        <a:pt x="465481" y="260099"/>
                      </a:cubicBezTo>
                      <a:cubicBezTo>
                        <a:pt x="481902" y="275282"/>
                        <a:pt x="499209" y="289455"/>
                        <a:pt x="516582" y="303533"/>
                      </a:cubicBezTo>
                      <a:cubicBezTo>
                        <a:pt x="534880" y="318363"/>
                        <a:pt x="553244" y="332203"/>
                        <a:pt x="574818" y="342033"/>
                      </a:cubicBezTo>
                      <a:cubicBezTo>
                        <a:pt x="662477" y="379247"/>
                        <a:pt x="783635" y="375361"/>
                        <a:pt x="849224" y="298732"/>
                      </a:cubicBezTo>
                      <a:cubicBezTo>
                        <a:pt x="867731" y="274901"/>
                        <a:pt x="906298" y="225876"/>
                        <a:pt x="899430" y="195072"/>
                      </a:cubicBezTo>
                      <a:cubicBezTo>
                        <a:pt x="1085834" y="288779"/>
                        <a:pt x="1078805" y="444684"/>
                        <a:pt x="1134507" y="617572"/>
                      </a:cubicBezTo>
                      <a:cubicBezTo>
                        <a:pt x="1128325" y="632469"/>
                        <a:pt x="1122534" y="647519"/>
                        <a:pt x="1117181" y="662711"/>
                      </a:cubicBezTo>
                      <a:cubicBezTo>
                        <a:pt x="1111552" y="678694"/>
                        <a:pt x="1104122" y="697116"/>
                        <a:pt x="1106618" y="714337"/>
                      </a:cubicBezTo>
                      <a:cubicBezTo>
                        <a:pt x="1107780" y="722376"/>
                        <a:pt x="1119553" y="721023"/>
                        <a:pt x="1121582" y="714337"/>
                      </a:cubicBezTo>
                      <a:cubicBezTo>
                        <a:pt x="1147775" y="633765"/>
                        <a:pt x="1182227" y="555126"/>
                        <a:pt x="1226290" y="482670"/>
                      </a:cubicBezTo>
                      <a:cubicBezTo>
                        <a:pt x="1234396" y="470268"/>
                        <a:pt x="1241644" y="459210"/>
                        <a:pt x="1251550" y="448742"/>
                      </a:cubicBezTo>
                      <a:cubicBezTo>
                        <a:pt x="1271372" y="494338"/>
                        <a:pt x="1330160" y="509254"/>
                        <a:pt x="1375432" y="514150"/>
                      </a:cubicBezTo>
                      <a:cubicBezTo>
                        <a:pt x="1373861" y="526151"/>
                        <a:pt x="1374718" y="538181"/>
                        <a:pt x="1374918" y="550335"/>
                      </a:cubicBezTo>
                      <a:cubicBezTo>
                        <a:pt x="1375413" y="580491"/>
                        <a:pt x="1362250" y="606819"/>
                        <a:pt x="1355058" y="635394"/>
                      </a:cubicBezTo>
                      <a:cubicBezTo>
                        <a:pt x="1333275" y="721776"/>
                        <a:pt x="1303985" y="805739"/>
                        <a:pt x="1257494" y="882310"/>
                      </a:cubicBezTo>
                      <a:cubicBezTo>
                        <a:pt x="1188199" y="1000944"/>
                        <a:pt x="1100655" y="988523"/>
                        <a:pt x="1020159" y="888635"/>
                      </a:cubicBezTo>
                      <a:cubicBezTo>
                        <a:pt x="1013082" y="880367"/>
                        <a:pt x="1005777" y="872290"/>
                        <a:pt x="998814" y="863917"/>
                      </a:cubicBezTo>
                      <a:cubicBezTo>
                        <a:pt x="997985" y="862917"/>
                        <a:pt x="996899" y="862689"/>
                        <a:pt x="995890" y="862936"/>
                      </a:cubicBezTo>
                      <a:cubicBezTo>
                        <a:pt x="995271" y="710393"/>
                        <a:pt x="988946" y="550621"/>
                        <a:pt x="923042" y="410365"/>
                      </a:cubicBezTo>
                      <a:cubicBezTo>
                        <a:pt x="920966" y="406346"/>
                        <a:pt x="915613" y="409356"/>
                        <a:pt x="916251" y="413232"/>
                      </a:cubicBezTo>
                      <a:cubicBezTo>
                        <a:pt x="931806" y="495814"/>
                        <a:pt x="953770" y="577358"/>
                        <a:pt x="961409" y="661340"/>
                      </a:cubicBezTo>
                      <a:cubicBezTo>
                        <a:pt x="974011" y="777449"/>
                        <a:pt x="968991" y="894350"/>
                        <a:pt x="969791" y="1010898"/>
                      </a:cubicBezTo>
                      <a:cubicBezTo>
                        <a:pt x="969906" y="1027442"/>
                        <a:pt x="995623" y="1027481"/>
                        <a:pt x="995509" y="1010898"/>
                      </a:cubicBezTo>
                      <a:cubicBezTo>
                        <a:pt x="995194" y="964606"/>
                        <a:pt x="995814" y="918305"/>
                        <a:pt x="995880" y="872014"/>
                      </a:cubicBezTo>
                      <a:cubicBezTo>
                        <a:pt x="1063336" y="979941"/>
                        <a:pt x="1164968" y="1030643"/>
                        <a:pt x="1256275" y="914743"/>
                      </a:cubicBezTo>
                      <a:cubicBezTo>
                        <a:pt x="1327055" y="825493"/>
                        <a:pt x="1352868" y="711355"/>
                        <a:pt x="1385110" y="604494"/>
                      </a:cubicBezTo>
                      <a:cubicBezTo>
                        <a:pt x="1389910" y="589321"/>
                        <a:pt x="1393549" y="573776"/>
                        <a:pt x="1393882" y="557793"/>
                      </a:cubicBezTo>
                      <a:cubicBezTo>
                        <a:pt x="1394187" y="542963"/>
                        <a:pt x="1391520" y="527809"/>
                        <a:pt x="1394454" y="513112"/>
                      </a:cubicBezTo>
                      <a:cubicBezTo>
                        <a:pt x="1402979" y="473449"/>
                        <a:pt x="1435935" y="442312"/>
                        <a:pt x="1442603" y="401898"/>
                      </a:cubicBezTo>
                      <a:cubicBezTo>
                        <a:pt x="1447470" y="397545"/>
                        <a:pt x="1447565" y="387829"/>
                        <a:pt x="1439345" y="385629"/>
                      </a:cubicBezTo>
                      <a:cubicBezTo>
                        <a:pt x="1436764" y="384934"/>
                        <a:pt x="1434164" y="384276"/>
                        <a:pt x="1431573" y="383629"/>
                      </a:cubicBezTo>
                      <a:cubicBezTo>
                        <a:pt x="1462567" y="359102"/>
                        <a:pt x="1490523" y="330089"/>
                        <a:pt x="1509811" y="295427"/>
                      </a:cubicBezTo>
                      <a:cubicBezTo>
                        <a:pt x="1514678" y="286588"/>
                        <a:pt x="1517431" y="276663"/>
                        <a:pt x="1522346" y="267938"/>
                      </a:cubicBezTo>
                      <a:cubicBezTo>
                        <a:pt x="1533843" y="247097"/>
                        <a:pt x="1562103" y="231543"/>
                        <a:pt x="1558427" y="204806"/>
                      </a:cubicBezTo>
                      <a:close/>
                      <a:moveTo>
                        <a:pt x="407197" y="164687"/>
                      </a:moveTo>
                      <a:cubicBezTo>
                        <a:pt x="422247" y="159582"/>
                        <a:pt x="437458" y="154981"/>
                        <a:pt x="452965" y="151457"/>
                      </a:cubicBezTo>
                      <a:cubicBezTo>
                        <a:pt x="466328" y="148323"/>
                        <a:pt x="479511" y="144751"/>
                        <a:pt x="493122" y="142732"/>
                      </a:cubicBezTo>
                      <a:cubicBezTo>
                        <a:pt x="497923" y="148095"/>
                        <a:pt x="502980" y="153248"/>
                        <a:pt x="508267" y="158201"/>
                      </a:cubicBezTo>
                      <a:cubicBezTo>
                        <a:pt x="501314" y="160325"/>
                        <a:pt x="494789" y="164992"/>
                        <a:pt x="488302" y="168230"/>
                      </a:cubicBezTo>
                      <a:cubicBezTo>
                        <a:pt x="481149" y="171812"/>
                        <a:pt x="473948" y="175288"/>
                        <a:pt x="466690" y="178660"/>
                      </a:cubicBezTo>
                      <a:cubicBezTo>
                        <a:pt x="453098" y="184975"/>
                        <a:pt x="438906" y="190547"/>
                        <a:pt x="425837" y="197958"/>
                      </a:cubicBezTo>
                      <a:cubicBezTo>
                        <a:pt x="418570" y="187538"/>
                        <a:pt x="412226" y="176489"/>
                        <a:pt x="407197" y="164687"/>
                      </a:cubicBezTo>
                      <a:close/>
                      <a:moveTo>
                        <a:pt x="485616" y="260832"/>
                      </a:moveTo>
                      <a:cubicBezTo>
                        <a:pt x="465700" y="243830"/>
                        <a:pt x="446326" y="225438"/>
                        <a:pt x="430590" y="204530"/>
                      </a:cubicBezTo>
                      <a:cubicBezTo>
                        <a:pt x="451584" y="196596"/>
                        <a:pt x="471967" y="187023"/>
                        <a:pt x="492227" y="177431"/>
                      </a:cubicBezTo>
                      <a:cubicBezTo>
                        <a:pt x="499123" y="174002"/>
                        <a:pt x="507562" y="170745"/>
                        <a:pt x="513125" y="165325"/>
                      </a:cubicBezTo>
                      <a:cubicBezTo>
                        <a:pt x="513658" y="164811"/>
                        <a:pt x="513991" y="164220"/>
                        <a:pt x="514182" y="163611"/>
                      </a:cubicBezTo>
                      <a:cubicBezTo>
                        <a:pt x="527707" y="175584"/>
                        <a:pt x="542443" y="186356"/>
                        <a:pt x="557721" y="196043"/>
                      </a:cubicBezTo>
                      <a:cubicBezTo>
                        <a:pt x="535661" y="220018"/>
                        <a:pt x="507962" y="237201"/>
                        <a:pt x="485616" y="260832"/>
                      </a:cubicBezTo>
                      <a:close/>
                      <a:moveTo>
                        <a:pt x="491665" y="265976"/>
                      </a:moveTo>
                      <a:cubicBezTo>
                        <a:pt x="512906" y="250088"/>
                        <a:pt x="533737" y="233600"/>
                        <a:pt x="553768" y="216208"/>
                      </a:cubicBezTo>
                      <a:cubicBezTo>
                        <a:pt x="557911" y="212531"/>
                        <a:pt x="564703" y="207826"/>
                        <a:pt x="568236" y="202501"/>
                      </a:cubicBezTo>
                      <a:cubicBezTo>
                        <a:pt x="582133" y="210779"/>
                        <a:pt x="596278" y="218351"/>
                        <a:pt x="611089" y="224942"/>
                      </a:cubicBezTo>
                      <a:cubicBezTo>
                        <a:pt x="604927" y="241278"/>
                        <a:pt x="598059" y="257337"/>
                        <a:pt x="591715" y="273605"/>
                      </a:cubicBezTo>
                      <a:cubicBezTo>
                        <a:pt x="585381" y="289855"/>
                        <a:pt x="577352" y="309686"/>
                        <a:pt x="578561" y="327622"/>
                      </a:cubicBezTo>
                      <a:cubicBezTo>
                        <a:pt x="546548" y="312353"/>
                        <a:pt x="518611" y="288845"/>
                        <a:pt x="491665" y="265976"/>
                      </a:cubicBezTo>
                      <a:close/>
                      <a:moveTo>
                        <a:pt x="676002" y="301819"/>
                      </a:moveTo>
                      <a:cubicBezTo>
                        <a:pt x="675126" y="312048"/>
                        <a:pt x="674411" y="322278"/>
                        <a:pt x="674135" y="332537"/>
                      </a:cubicBezTo>
                      <a:cubicBezTo>
                        <a:pt x="673992" y="337814"/>
                        <a:pt x="673249" y="344233"/>
                        <a:pt x="674802" y="349548"/>
                      </a:cubicBezTo>
                      <a:cubicBezTo>
                        <a:pt x="643036" y="348481"/>
                        <a:pt x="611613" y="342366"/>
                        <a:pt x="582895" y="329632"/>
                      </a:cubicBezTo>
                      <a:cubicBezTo>
                        <a:pt x="586715" y="321411"/>
                        <a:pt x="589058" y="312229"/>
                        <a:pt x="592173" y="303714"/>
                      </a:cubicBezTo>
                      <a:cubicBezTo>
                        <a:pt x="600974" y="278549"/>
                        <a:pt x="612566" y="254498"/>
                        <a:pt x="622234" y="229676"/>
                      </a:cubicBezTo>
                      <a:cubicBezTo>
                        <a:pt x="641798" y="237496"/>
                        <a:pt x="662048" y="243373"/>
                        <a:pt x="682993" y="245840"/>
                      </a:cubicBezTo>
                      <a:cubicBezTo>
                        <a:pt x="679660" y="264347"/>
                        <a:pt x="677602" y="283102"/>
                        <a:pt x="676002" y="301819"/>
                      </a:cubicBezTo>
                      <a:close/>
                      <a:moveTo>
                        <a:pt x="683889" y="349691"/>
                      </a:moveTo>
                      <a:cubicBezTo>
                        <a:pt x="685537" y="344643"/>
                        <a:pt x="685289" y="338509"/>
                        <a:pt x="685651" y="333480"/>
                      </a:cubicBezTo>
                      <a:cubicBezTo>
                        <a:pt x="687765" y="304514"/>
                        <a:pt x="690023" y="275463"/>
                        <a:pt x="695300" y="246869"/>
                      </a:cubicBezTo>
                      <a:cubicBezTo>
                        <a:pt x="711483" y="247669"/>
                        <a:pt x="727780" y="246212"/>
                        <a:pt x="743020" y="241621"/>
                      </a:cubicBezTo>
                      <a:cubicBezTo>
                        <a:pt x="748135" y="265043"/>
                        <a:pt x="754755" y="288122"/>
                        <a:pt x="760013" y="311505"/>
                      </a:cubicBezTo>
                      <a:cubicBezTo>
                        <a:pt x="762032" y="319811"/>
                        <a:pt x="763051" y="328755"/>
                        <a:pt x="766061" y="336756"/>
                      </a:cubicBezTo>
                      <a:cubicBezTo>
                        <a:pt x="739772" y="346243"/>
                        <a:pt x="711921" y="349520"/>
                        <a:pt x="683889" y="349691"/>
                      </a:cubicBezTo>
                      <a:close/>
                      <a:moveTo>
                        <a:pt x="842042" y="282769"/>
                      </a:moveTo>
                      <a:cubicBezTo>
                        <a:pt x="823954" y="306171"/>
                        <a:pt x="799780" y="323278"/>
                        <a:pt x="772824" y="334175"/>
                      </a:cubicBezTo>
                      <a:cubicBezTo>
                        <a:pt x="772567" y="317373"/>
                        <a:pt x="768318" y="300790"/>
                        <a:pt x="765166" y="284350"/>
                      </a:cubicBezTo>
                      <a:cubicBezTo>
                        <a:pt x="761832" y="268672"/>
                        <a:pt x="758393" y="252965"/>
                        <a:pt x="754707" y="237353"/>
                      </a:cubicBezTo>
                      <a:cubicBezTo>
                        <a:pt x="769376" y="231143"/>
                        <a:pt x="783330" y="220627"/>
                        <a:pt x="793141" y="207492"/>
                      </a:cubicBezTo>
                      <a:cubicBezTo>
                        <a:pt x="803294" y="217437"/>
                        <a:pt x="814962" y="225990"/>
                        <a:pt x="826726" y="233858"/>
                      </a:cubicBezTo>
                      <a:cubicBezTo>
                        <a:pt x="833174" y="238172"/>
                        <a:pt x="839718" y="242382"/>
                        <a:pt x="846547" y="246059"/>
                      </a:cubicBezTo>
                      <a:cubicBezTo>
                        <a:pt x="851186" y="248555"/>
                        <a:pt x="857253" y="252708"/>
                        <a:pt x="862902" y="253384"/>
                      </a:cubicBezTo>
                      <a:cubicBezTo>
                        <a:pt x="856444" y="263528"/>
                        <a:pt x="849376" y="273291"/>
                        <a:pt x="842042" y="282769"/>
                      </a:cubicBezTo>
                      <a:close/>
                      <a:moveTo>
                        <a:pt x="867302" y="246269"/>
                      </a:moveTo>
                      <a:cubicBezTo>
                        <a:pt x="864216" y="242249"/>
                        <a:pt x="858692" y="239658"/>
                        <a:pt x="854596" y="237048"/>
                      </a:cubicBezTo>
                      <a:cubicBezTo>
                        <a:pt x="848071" y="232886"/>
                        <a:pt x="841461" y="228857"/>
                        <a:pt x="835003" y="224599"/>
                      </a:cubicBezTo>
                      <a:cubicBezTo>
                        <a:pt x="822535" y="216379"/>
                        <a:pt x="810924" y="207311"/>
                        <a:pt x="800046" y="197101"/>
                      </a:cubicBezTo>
                      <a:cubicBezTo>
                        <a:pt x="806180" y="186480"/>
                        <a:pt x="810447" y="174774"/>
                        <a:pt x="812981" y="162725"/>
                      </a:cubicBezTo>
                      <a:cubicBezTo>
                        <a:pt x="814877" y="162049"/>
                        <a:pt x="816191" y="160563"/>
                        <a:pt x="816886" y="158772"/>
                      </a:cubicBezTo>
                      <a:cubicBezTo>
                        <a:pt x="839089" y="170469"/>
                        <a:pt x="863768" y="176822"/>
                        <a:pt x="886038" y="188376"/>
                      </a:cubicBezTo>
                      <a:cubicBezTo>
                        <a:pt x="885228" y="189414"/>
                        <a:pt x="884762" y="190709"/>
                        <a:pt x="884885" y="192233"/>
                      </a:cubicBezTo>
                      <a:cubicBezTo>
                        <a:pt x="886476" y="211883"/>
                        <a:pt x="876980" y="229838"/>
                        <a:pt x="867302" y="246269"/>
                      </a:cubicBezTo>
                      <a:close/>
                      <a:moveTo>
                        <a:pt x="1497972" y="142980"/>
                      </a:moveTo>
                      <a:cubicBezTo>
                        <a:pt x="1500896" y="144475"/>
                        <a:pt x="1503906" y="145894"/>
                        <a:pt x="1506230" y="147885"/>
                      </a:cubicBezTo>
                      <a:cubicBezTo>
                        <a:pt x="1541863" y="176641"/>
                        <a:pt x="1467701" y="254413"/>
                        <a:pt x="1437173" y="222104"/>
                      </a:cubicBezTo>
                      <a:cubicBezTo>
                        <a:pt x="1466139" y="210312"/>
                        <a:pt x="1486637" y="170897"/>
                        <a:pt x="1497972" y="142980"/>
                      </a:cubicBezTo>
                      <a:close/>
                      <a:moveTo>
                        <a:pt x="1475016" y="120672"/>
                      </a:moveTo>
                      <a:cubicBezTo>
                        <a:pt x="1481531" y="120129"/>
                        <a:pt x="1488913" y="120405"/>
                        <a:pt x="1489028" y="128397"/>
                      </a:cubicBezTo>
                      <a:cubicBezTo>
                        <a:pt x="1489228" y="142408"/>
                        <a:pt x="1478121" y="158410"/>
                        <a:pt x="1471273" y="169992"/>
                      </a:cubicBezTo>
                      <a:cubicBezTo>
                        <a:pt x="1462700" y="184490"/>
                        <a:pt x="1451613" y="202473"/>
                        <a:pt x="1435611" y="209750"/>
                      </a:cubicBezTo>
                      <a:cubicBezTo>
                        <a:pt x="1418400" y="217103"/>
                        <a:pt x="1409180" y="205664"/>
                        <a:pt x="1419152" y="189557"/>
                      </a:cubicBezTo>
                      <a:cubicBezTo>
                        <a:pt x="1437945" y="178232"/>
                        <a:pt x="1450518" y="154514"/>
                        <a:pt x="1449242" y="132093"/>
                      </a:cubicBezTo>
                      <a:cubicBezTo>
                        <a:pt x="1457462" y="127359"/>
                        <a:pt x="1464777" y="121529"/>
                        <a:pt x="1475016" y="120672"/>
                      </a:cubicBezTo>
                      <a:close/>
                      <a:moveTo>
                        <a:pt x="1408294" y="117291"/>
                      </a:moveTo>
                      <a:cubicBezTo>
                        <a:pt x="1426277" y="94735"/>
                        <a:pt x="1457557" y="34776"/>
                        <a:pt x="1487646" y="33147"/>
                      </a:cubicBezTo>
                      <a:cubicBezTo>
                        <a:pt x="1489237" y="35633"/>
                        <a:pt x="1487570" y="43100"/>
                        <a:pt x="1486275" y="47558"/>
                      </a:cubicBezTo>
                      <a:cubicBezTo>
                        <a:pt x="1483941" y="55673"/>
                        <a:pt x="1480598" y="63493"/>
                        <a:pt x="1477017" y="71133"/>
                      </a:cubicBezTo>
                      <a:cubicBezTo>
                        <a:pt x="1469911" y="86296"/>
                        <a:pt x="1462024" y="101441"/>
                        <a:pt x="1452785" y="115433"/>
                      </a:cubicBezTo>
                      <a:cubicBezTo>
                        <a:pt x="1452023" y="116586"/>
                        <a:pt x="1451718" y="117719"/>
                        <a:pt x="1451728" y="118786"/>
                      </a:cubicBezTo>
                      <a:cubicBezTo>
                        <a:pt x="1450213" y="119805"/>
                        <a:pt x="1448784" y="120920"/>
                        <a:pt x="1447432" y="122091"/>
                      </a:cubicBezTo>
                      <a:cubicBezTo>
                        <a:pt x="1446375" y="116405"/>
                        <a:pt x="1440088" y="110328"/>
                        <a:pt x="1434144" y="114443"/>
                      </a:cubicBezTo>
                      <a:cubicBezTo>
                        <a:pt x="1422476" y="122949"/>
                        <a:pt x="1409265" y="128416"/>
                        <a:pt x="1395892" y="133540"/>
                      </a:cubicBezTo>
                      <a:cubicBezTo>
                        <a:pt x="1400445" y="128025"/>
                        <a:pt x="1404569" y="122367"/>
                        <a:pt x="1408294" y="117291"/>
                      </a:cubicBezTo>
                      <a:close/>
                      <a:moveTo>
                        <a:pt x="1394025" y="466153"/>
                      </a:moveTo>
                      <a:cubicBezTo>
                        <a:pt x="1388272" y="476745"/>
                        <a:pt x="1382348" y="487947"/>
                        <a:pt x="1378671" y="499596"/>
                      </a:cubicBezTo>
                      <a:cubicBezTo>
                        <a:pt x="1333008" y="497548"/>
                        <a:pt x="1285469" y="480955"/>
                        <a:pt x="1256513" y="444160"/>
                      </a:cubicBezTo>
                      <a:cubicBezTo>
                        <a:pt x="1256941" y="443617"/>
                        <a:pt x="1257237" y="443055"/>
                        <a:pt x="1257399" y="442474"/>
                      </a:cubicBezTo>
                      <a:cubicBezTo>
                        <a:pt x="1261837" y="435388"/>
                        <a:pt x="1264571" y="427034"/>
                        <a:pt x="1267390" y="419186"/>
                      </a:cubicBezTo>
                      <a:cubicBezTo>
                        <a:pt x="1277020" y="393516"/>
                        <a:pt x="1286069" y="367398"/>
                        <a:pt x="1300290" y="343824"/>
                      </a:cubicBezTo>
                      <a:cubicBezTo>
                        <a:pt x="1301395" y="346824"/>
                        <a:pt x="1304938" y="348281"/>
                        <a:pt x="1307872" y="347624"/>
                      </a:cubicBezTo>
                      <a:cubicBezTo>
                        <a:pt x="1302138" y="359569"/>
                        <a:pt x="1300023" y="374380"/>
                        <a:pt x="1296765" y="386810"/>
                      </a:cubicBezTo>
                      <a:cubicBezTo>
                        <a:pt x="1294822" y="394240"/>
                        <a:pt x="1293051" y="401698"/>
                        <a:pt x="1291231" y="409156"/>
                      </a:cubicBezTo>
                      <a:cubicBezTo>
                        <a:pt x="1289507" y="416204"/>
                        <a:pt x="1287136" y="423634"/>
                        <a:pt x="1287498" y="430939"/>
                      </a:cubicBezTo>
                      <a:cubicBezTo>
                        <a:pt x="1293289" y="443979"/>
                        <a:pt x="1305119" y="393097"/>
                        <a:pt x="1306100" y="389382"/>
                      </a:cubicBezTo>
                      <a:cubicBezTo>
                        <a:pt x="1308977" y="376809"/>
                        <a:pt x="1312567" y="364522"/>
                        <a:pt x="1315349" y="351910"/>
                      </a:cubicBezTo>
                      <a:cubicBezTo>
                        <a:pt x="1323569" y="359121"/>
                        <a:pt x="1333275" y="365036"/>
                        <a:pt x="1342914" y="370218"/>
                      </a:cubicBezTo>
                      <a:cubicBezTo>
                        <a:pt x="1337037" y="390906"/>
                        <a:pt x="1328960" y="410842"/>
                        <a:pt x="1321511" y="431016"/>
                      </a:cubicBezTo>
                      <a:cubicBezTo>
                        <a:pt x="1319283" y="437245"/>
                        <a:pt x="1316644" y="444132"/>
                        <a:pt x="1317863" y="450799"/>
                      </a:cubicBezTo>
                      <a:cubicBezTo>
                        <a:pt x="1318235" y="452847"/>
                        <a:pt x="1321178" y="453495"/>
                        <a:pt x="1322521" y="452028"/>
                      </a:cubicBezTo>
                      <a:cubicBezTo>
                        <a:pt x="1326769" y="447361"/>
                        <a:pt x="1328531" y="440693"/>
                        <a:pt x="1330665" y="434854"/>
                      </a:cubicBezTo>
                      <a:cubicBezTo>
                        <a:pt x="1333465" y="427206"/>
                        <a:pt x="1336475" y="419633"/>
                        <a:pt x="1339237" y="411966"/>
                      </a:cubicBezTo>
                      <a:cubicBezTo>
                        <a:pt x="1343428" y="400355"/>
                        <a:pt x="1349286" y="386801"/>
                        <a:pt x="1350001" y="373932"/>
                      </a:cubicBezTo>
                      <a:cubicBezTo>
                        <a:pt x="1360774" y="379438"/>
                        <a:pt x="1371537" y="384734"/>
                        <a:pt x="1382814" y="389029"/>
                      </a:cubicBezTo>
                      <a:cubicBezTo>
                        <a:pt x="1373613" y="407536"/>
                        <a:pt x="1363507" y="425491"/>
                        <a:pt x="1355668" y="444617"/>
                      </a:cubicBezTo>
                      <a:cubicBezTo>
                        <a:pt x="1353315" y="450380"/>
                        <a:pt x="1349582" y="457505"/>
                        <a:pt x="1351077" y="463801"/>
                      </a:cubicBezTo>
                      <a:cubicBezTo>
                        <a:pt x="1351439" y="465306"/>
                        <a:pt x="1353201" y="465477"/>
                        <a:pt x="1354239" y="464639"/>
                      </a:cubicBezTo>
                      <a:cubicBezTo>
                        <a:pt x="1359211" y="460619"/>
                        <a:pt x="1361373" y="452485"/>
                        <a:pt x="1364174" y="446827"/>
                      </a:cubicBezTo>
                      <a:cubicBezTo>
                        <a:pt x="1372889" y="428491"/>
                        <a:pt x="1384557" y="411508"/>
                        <a:pt x="1391034" y="391973"/>
                      </a:cubicBezTo>
                      <a:cubicBezTo>
                        <a:pt x="1397607" y="394144"/>
                        <a:pt x="1404312" y="395897"/>
                        <a:pt x="1411018" y="397621"/>
                      </a:cubicBezTo>
                      <a:cubicBezTo>
                        <a:pt x="1408856" y="407365"/>
                        <a:pt x="1405465" y="416728"/>
                        <a:pt x="1401017" y="425691"/>
                      </a:cubicBezTo>
                      <a:cubicBezTo>
                        <a:pt x="1398740" y="430282"/>
                        <a:pt x="1396302" y="434816"/>
                        <a:pt x="1393920" y="439359"/>
                      </a:cubicBezTo>
                      <a:cubicBezTo>
                        <a:pt x="1391930" y="443150"/>
                        <a:pt x="1389548" y="446399"/>
                        <a:pt x="1390149" y="450751"/>
                      </a:cubicBezTo>
                      <a:cubicBezTo>
                        <a:pt x="1390330" y="452056"/>
                        <a:pt x="1392130" y="452971"/>
                        <a:pt x="1393301" y="452542"/>
                      </a:cubicBezTo>
                      <a:cubicBezTo>
                        <a:pt x="1397616" y="450970"/>
                        <a:pt x="1399616" y="446579"/>
                        <a:pt x="1401988" y="442846"/>
                      </a:cubicBezTo>
                      <a:cubicBezTo>
                        <a:pt x="1405360" y="437531"/>
                        <a:pt x="1408322" y="432006"/>
                        <a:pt x="1410961" y="426291"/>
                      </a:cubicBezTo>
                      <a:cubicBezTo>
                        <a:pt x="1414904" y="417728"/>
                        <a:pt x="1418238" y="408794"/>
                        <a:pt x="1418095" y="399412"/>
                      </a:cubicBezTo>
                      <a:cubicBezTo>
                        <a:pt x="1421781" y="400336"/>
                        <a:pt x="1425458" y="401269"/>
                        <a:pt x="1429134" y="402241"/>
                      </a:cubicBezTo>
                      <a:cubicBezTo>
                        <a:pt x="1419019" y="424329"/>
                        <a:pt x="1405541" y="444741"/>
                        <a:pt x="1394025" y="466153"/>
                      </a:cubicBezTo>
                      <a:close/>
                      <a:moveTo>
                        <a:pt x="1504706" y="270948"/>
                      </a:moveTo>
                      <a:cubicBezTo>
                        <a:pt x="1492180" y="304790"/>
                        <a:pt x="1468920" y="332946"/>
                        <a:pt x="1442174" y="356663"/>
                      </a:cubicBezTo>
                      <a:cubicBezTo>
                        <a:pt x="1434297" y="363779"/>
                        <a:pt x="1422838" y="370618"/>
                        <a:pt x="1417924" y="380295"/>
                      </a:cubicBezTo>
                      <a:cubicBezTo>
                        <a:pt x="1399102" y="376123"/>
                        <a:pt x="1380966" y="369732"/>
                        <a:pt x="1363821" y="360874"/>
                      </a:cubicBezTo>
                      <a:cubicBezTo>
                        <a:pt x="1352506" y="355263"/>
                        <a:pt x="1340371" y="349682"/>
                        <a:pt x="1329998" y="342424"/>
                      </a:cubicBezTo>
                      <a:cubicBezTo>
                        <a:pt x="1324683" y="338699"/>
                        <a:pt x="1319702" y="334261"/>
                        <a:pt x="1314244" y="330879"/>
                      </a:cubicBezTo>
                      <a:cubicBezTo>
                        <a:pt x="1320854" y="292836"/>
                        <a:pt x="1323959" y="254184"/>
                        <a:pt x="1331065" y="216179"/>
                      </a:cubicBezTo>
                      <a:cubicBezTo>
                        <a:pt x="1334284" y="198958"/>
                        <a:pt x="1339123" y="183880"/>
                        <a:pt x="1353182" y="172507"/>
                      </a:cubicBezTo>
                      <a:cubicBezTo>
                        <a:pt x="1376509" y="154572"/>
                        <a:pt x="1407236" y="150504"/>
                        <a:pt x="1432316" y="135693"/>
                      </a:cubicBezTo>
                      <a:cubicBezTo>
                        <a:pt x="1432382" y="152343"/>
                        <a:pt x="1421781" y="170659"/>
                        <a:pt x="1407084" y="177022"/>
                      </a:cubicBezTo>
                      <a:cubicBezTo>
                        <a:pt x="1399702" y="180213"/>
                        <a:pt x="1393292" y="181032"/>
                        <a:pt x="1387605" y="187471"/>
                      </a:cubicBezTo>
                      <a:cubicBezTo>
                        <a:pt x="1379442" y="196710"/>
                        <a:pt x="1375194" y="209597"/>
                        <a:pt x="1371632" y="221218"/>
                      </a:cubicBezTo>
                      <a:cubicBezTo>
                        <a:pt x="1368974" y="229876"/>
                        <a:pt x="1380681" y="233600"/>
                        <a:pt x="1385405" y="227028"/>
                      </a:cubicBezTo>
                      <a:cubicBezTo>
                        <a:pt x="1388682" y="222466"/>
                        <a:pt x="1390539" y="216122"/>
                        <a:pt x="1392901" y="210188"/>
                      </a:cubicBezTo>
                      <a:cubicBezTo>
                        <a:pt x="1397835" y="218656"/>
                        <a:pt x="1404141" y="226361"/>
                        <a:pt x="1407703" y="235677"/>
                      </a:cubicBezTo>
                      <a:cubicBezTo>
                        <a:pt x="1414780" y="253479"/>
                        <a:pt x="1413409" y="273301"/>
                        <a:pt x="1407608" y="291255"/>
                      </a:cubicBezTo>
                      <a:cubicBezTo>
                        <a:pt x="1405255" y="298980"/>
                        <a:pt x="1400807" y="306848"/>
                        <a:pt x="1400578" y="314982"/>
                      </a:cubicBezTo>
                      <a:cubicBezTo>
                        <a:pt x="1400464" y="318821"/>
                        <a:pt x="1405912" y="321430"/>
                        <a:pt x="1408551" y="318287"/>
                      </a:cubicBezTo>
                      <a:cubicBezTo>
                        <a:pt x="1414323" y="311420"/>
                        <a:pt x="1416647" y="301104"/>
                        <a:pt x="1419028" y="292598"/>
                      </a:cubicBezTo>
                      <a:cubicBezTo>
                        <a:pt x="1426191" y="268329"/>
                        <a:pt x="1425334" y="242516"/>
                        <a:pt x="1411399" y="219751"/>
                      </a:cubicBezTo>
                      <a:cubicBezTo>
                        <a:pt x="1413409" y="221189"/>
                        <a:pt x="1415828" y="222370"/>
                        <a:pt x="1418095" y="223104"/>
                      </a:cubicBezTo>
                      <a:cubicBezTo>
                        <a:pt x="1432621" y="236515"/>
                        <a:pt x="1444841" y="251250"/>
                        <a:pt x="1456223" y="267176"/>
                      </a:cubicBezTo>
                      <a:cubicBezTo>
                        <a:pt x="1461243" y="274225"/>
                        <a:pt x="1465539" y="281759"/>
                        <a:pt x="1471292" y="288236"/>
                      </a:cubicBezTo>
                      <a:cubicBezTo>
                        <a:pt x="1474111" y="291417"/>
                        <a:pt x="1478826" y="287998"/>
                        <a:pt x="1478007" y="284331"/>
                      </a:cubicBezTo>
                      <a:cubicBezTo>
                        <a:pt x="1475940" y="275025"/>
                        <a:pt x="1469892" y="266995"/>
                        <a:pt x="1464405" y="259394"/>
                      </a:cubicBezTo>
                      <a:cubicBezTo>
                        <a:pt x="1459957" y="253231"/>
                        <a:pt x="1455176" y="247278"/>
                        <a:pt x="1450185" y="241506"/>
                      </a:cubicBezTo>
                      <a:cubicBezTo>
                        <a:pt x="1459119" y="242716"/>
                        <a:pt x="1468235" y="240630"/>
                        <a:pt x="1476569" y="236963"/>
                      </a:cubicBezTo>
                      <a:cubicBezTo>
                        <a:pt x="1479855" y="256422"/>
                        <a:pt x="1497352" y="261623"/>
                        <a:pt x="1513869" y="253974"/>
                      </a:cubicBezTo>
                      <a:cubicBezTo>
                        <a:pt x="1510278" y="259166"/>
                        <a:pt x="1507078" y="264700"/>
                        <a:pt x="1504706" y="270948"/>
                      </a:cubicBezTo>
                      <a:close/>
                      <a:moveTo>
                        <a:pt x="1539405" y="220113"/>
                      </a:moveTo>
                      <a:cubicBezTo>
                        <a:pt x="1533033" y="228219"/>
                        <a:pt x="1524851" y="235182"/>
                        <a:pt x="1516431" y="240249"/>
                      </a:cubicBezTo>
                      <a:cubicBezTo>
                        <a:pt x="1502401" y="248859"/>
                        <a:pt x="1490332" y="251812"/>
                        <a:pt x="1484494" y="232848"/>
                      </a:cubicBezTo>
                      <a:cubicBezTo>
                        <a:pt x="1501924" y="222294"/>
                        <a:pt x="1519384" y="204444"/>
                        <a:pt x="1525299" y="183661"/>
                      </a:cubicBezTo>
                      <a:cubicBezTo>
                        <a:pt x="1535471" y="182975"/>
                        <a:pt x="1540015" y="193253"/>
                        <a:pt x="1542358" y="202197"/>
                      </a:cubicBezTo>
                      <a:cubicBezTo>
                        <a:pt x="1544254" y="209416"/>
                        <a:pt x="1542749" y="214493"/>
                        <a:pt x="1539405" y="2201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365" name="Graphic 188" descr="Alien with one eye">
              <a:extLst>
                <a:ext uri="{FF2B5EF4-FFF2-40B4-BE49-F238E27FC236}">
                  <a16:creationId xmlns:a16="http://schemas.microsoft.com/office/drawing/2014/main" id="{2CAD3C74-269B-99E5-89F1-4E67919F3F97}"/>
                </a:ext>
              </a:extLst>
            </p:cNvPr>
            <p:cNvGrpSpPr/>
            <p:nvPr/>
          </p:nvGrpSpPr>
          <p:grpSpPr>
            <a:xfrm>
              <a:off x="6303777" y="2775709"/>
              <a:ext cx="574587" cy="726703"/>
              <a:chOff x="6303777" y="2775709"/>
              <a:chExt cx="574587" cy="726703"/>
            </a:xfrm>
          </p:grpSpPr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BB496DE2-71D2-5149-9471-29ED63AEA591}"/>
                  </a:ext>
                </a:extLst>
              </p:cNvPr>
              <p:cNvSpPr/>
              <p:nvPr/>
            </p:nvSpPr>
            <p:spPr>
              <a:xfrm>
                <a:off x="6314281" y="2785461"/>
                <a:ext cx="554376" cy="702022"/>
              </a:xfrm>
              <a:custGeom>
                <a:avLst/>
                <a:gdLst>
                  <a:gd name="connsiteX0" fmla="*/ 554678 w 554376"/>
                  <a:gd name="connsiteY0" fmla="*/ 514666 h 702022"/>
                  <a:gd name="connsiteX1" fmla="*/ 524197 w 554376"/>
                  <a:gd name="connsiteY1" fmla="*/ 364809 h 702022"/>
                  <a:gd name="connsiteX2" fmla="*/ 472763 w 554376"/>
                  <a:gd name="connsiteY2" fmla="*/ 188282 h 702022"/>
                  <a:gd name="connsiteX3" fmla="*/ 387704 w 554376"/>
                  <a:gd name="connsiteY3" fmla="*/ 119941 h 702022"/>
                  <a:gd name="connsiteX4" fmla="*/ 350842 w 554376"/>
                  <a:gd name="connsiteY4" fmla="*/ 115893 h 702022"/>
                  <a:gd name="connsiteX5" fmla="*/ 344841 w 554376"/>
                  <a:gd name="connsiteY5" fmla="*/ 5688 h 702022"/>
                  <a:gd name="connsiteX6" fmla="*/ 281595 w 554376"/>
                  <a:gd name="connsiteY6" fmla="*/ 26329 h 702022"/>
                  <a:gd name="connsiteX7" fmla="*/ 234352 w 554376"/>
                  <a:gd name="connsiteY7" fmla="*/ 96128 h 702022"/>
                  <a:gd name="connsiteX8" fmla="*/ 203205 w 554376"/>
                  <a:gd name="connsiteY8" fmla="*/ 111368 h 702022"/>
                  <a:gd name="connsiteX9" fmla="*/ 149008 w 554376"/>
                  <a:gd name="connsiteY9" fmla="*/ 69287 h 702022"/>
                  <a:gd name="connsiteX10" fmla="*/ 92906 w 554376"/>
                  <a:gd name="connsiteY10" fmla="*/ 59695 h 702022"/>
                  <a:gd name="connsiteX11" fmla="*/ 94620 w 554376"/>
                  <a:gd name="connsiteY11" fmla="*/ 124465 h 702022"/>
                  <a:gd name="connsiteX12" fmla="*/ 106716 w 554376"/>
                  <a:gd name="connsiteY12" fmla="*/ 158993 h 702022"/>
                  <a:gd name="connsiteX13" fmla="*/ 108145 w 554376"/>
                  <a:gd name="connsiteY13" fmla="*/ 186501 h 702022"/>
                  <a:gd name="connsiteX14" fmla="*/ 12991 w 554376"/>
                  <a:gd name="connsiteY14" fmla="*/ 202503 h 702022"/>
                  <a:gd name="connsiteX15" fmla="*/ 9847 w 554376"/>
                  <a:gd name="connsiteY15" fmla="*/ 241917 h 702022"/>
                  <a:gd name="connsiteX16" fmla="*/ 72236 w 554376"/>
                  <a:gd name="connsiteY16" fmla="*/ 272350 h 702022"/>
                  <a:gd name="connsiteX17" fmla="*/ 53377 w 554376"/>
                  <a:gd name="connsiteY17" fmla="*/ 320451 h 702022"/>
                  <a:gd name="connsiteX18" fmla="*/ 15658 w 554376"/>
                  <a:gd name="connsiteY18" fmla="*/ 331824 h 702022"/>
                  <a:gd name="connsiteX19" fmla="*/ 3752 w 554376"/>
                  <a:gd name="connsiteY19" fmla="*/ 352789 h 702022"/>
                  <a:gd name="connsiteX20" fmla="*/ 48424 w 554376"/>
                  <a:gd name="connsiteY20" fmla="*/ 366885 h 702022"/>
                  <a:gd name="connsiteX21" fmla="*/ 52424 w 554376"/>
                  <a:gd name="connsiteY21" fmla="*/ 412444 h 702022"/>
                  <a:gd name="connsiteX22" fmla="*/ 4132 w 554376"/>
                  <a:gd name="connsiteY22" fmla="*/ 484196 h 702022"/>
                  <a:gd name="connsiteX23" fmla="*/ 69569 w 554376"/>
                  <a:gd name="connsiteY23" fmla="*/ 533088 h 702022"/>
                  <a:gd name="connsiteX24" fmla="*/ 84142 w 554376"/>
                  <a:gd name="connsiteY24" fmla="*/ 532449 h 702022"/>
                  <a:gd name="connsiteX25" fmla="*/ 73856 w 554376"/>
                  <a:gd name="connsiteY25" fmla="*/ 616669 h 702022"/>
                  <a:gd name="connsiteX26" fmla="*/ 81284 w 554376"/>
                  <a:gd name="connsiteY26" fmla="*/ 632386 h 702022"/>
                  <a:gd name="connsiteX27" fmla="*/ 139388 w 554376"/>
                  <a:gd name="connsiteY27" fmla="*/ 640405 h 702022"/>
                  <a:gd name="connsiteX28" fmla="*/ 155770 w 554376"/>
                  <a:gd name="connsiteY28" fmla="*/ 658970 h 702022"/>
                  <a:gd name="connsiteX29" fmla="*/ 344651 w 554376"/>
                  <a:gd name="connsiteY29" fmla="*/ 701737 h 702022"/>
                  <a:gd name="connsiteX30" fmla="*/ 442282 w 554376"/>
                  <a:gd name="connsiteY30" fmla="*/ 677010 h 702022"/>
                  <a:gd name="connsiteX31" fmla="*/ 542962 w 554376"/>
                  <a:gd name="connsiteY31" fmla="*/ 595591 h 702022"/>
                  <a:gd name="connsiteX32" fmla="*/ 554678 w 554376"/>
                  <a:gd name="connsiteY32" fmla="*/ 514666 h 702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4376" h="702022">
                    <a:moveTo>
                      <a:pt x="554678" y="514666"/>
                    </a:moveTo>
                    <a:cubicBezTo>
                      <a:pt x="543724" y="464927"/>
                      <a:pt x="533628" y="415968"/>
                      <a:pt x="524197" y="364809"/>
                    </a:cubicBezTo>
                    <a:cubicBezTo>
                      <a:pt x="512863" y="303402"/>
                      <a:pt x="507528" y="240403"/>
                      <a:pt x="472763" y="188282"/>
                    </a:cubicBezTo>
                    <a:cubicBezTo>
                      <a:pt x="453045" y="160707"/>
                      <a:pt x="422184" y="131095"/>
                      <a:pt x="387704" y="119941"/>
                    </a:cubicBezTo>
                    <a:cubicBezTo>
                      <a:pt x="373512" y="115330"/>
                      <a:pt x="359606" y="115654"/>
                      <a:pt x="350842" y="115893"/>
                    </a:cubicBezTo>
                    <a:cubicBezTo>
                      <a:pt x="352937" y="92823"/>
                      <a:pt x="356081" y="15842"/>
                      <a:pt x="344841" y="5688"/>
                    </a:cubicBezTo>
                    <a:cubicBezTo>
                      <a:pt x="326459" y="-9218"/>
                      <a:pt x="295883" y="13594"/>
                      <a:pt x="281595" y="26329"/>
                    </a:cubicBezTo>
                    <a:cubicBezTo>
                      <a:pt x="261879" y="45246"/>
                      <a:pt x="243020" y="74116"/>
                      <a:pt x="234352" y="96128"/>
                    </a:cubicBezTo>
                    <a:cubicBezTo>
                      <a:pt x="231780" y="102796"/>
                      <a:pt x="217874" y="104234"/>
                      <a:pt x="203205" y="111368"/>
                    </a:cubicBezTo>
                    <a:cubicBezTo>
                      <a:pt x="186917" y="99738"/>
                      <a:pt x="165581" y="80602"/>
                      <a:pt x="149008" y="69287"/>
                    </a:cubicBezTo>
                    <a:cubicBezTo>
                      <a:pt x="132149" y="57752"/>
                      <a:pt x="108622" y="40407"/>
                      <a:pt x="92906" y="59695"/>
                    </a:cubicBezTo>
                    <a:cubicBezTo>
                      <a:pt x="78141" y="77735"/>
                      <a:pt x="88714" y="104615"/>
                      <a:pt x="94620" y="124465"/>
                    </a:cubicBezTo>
                    <a:cubicBezTo>
                      <a:pt x="97668" y="134619"/>
                      <a:pt x="102621" y="148553"/>
                      <a:pt x="106716" y="158993"/>
                    </a:cubicBezTo>
                    <a:cubicBezTo>
                      <a:pt x="107098" y="166927"/>
                      <a:pt x="111670" y="178043"/>
                      <a:pt x="108145" y="186501"/>
                    </a:cubicBezTo>
                    <a:cubicBezTo>
                      <a:pt x="81284" y="191264"/>
                      <a:pt x="41852" y="191969"/>
                      <a:pt x="12991" y="202503"/>
                    </a:cubicBezTo>
                    <a:cubicBezTo>
                      <a:pt x="-2726" y="211019"/>
                      <a:pt x="-1297" y="230345"/>
                      <a:pt x="9847" y="241917"/>
                    </a:cubicBezTo>
                    <a:cubicBezTo>
                      <a:pt x="26516" y="258072"/>
                      <a:pt x="49185" y="263873"/>
                      <a:pt x="72236" y="272350"/>
                    </a:cubicBezTo>
                    <a:cubicBezTo>
                      <a:pt x="68046" y="286828"/>
                      <a:pt x="60044" y="302830"/>
                      <a:pt x="53377" y="320451"/>
                    </a:cubicBezTo>
                    <a:cubicBezTo>
                      <a:pt x="52234" y="324737"/>
                      <a:pt x="29850" y="321642"/>
                      <a:pt x="15658" y="331824"/>
                    </a:cubicBezTo>
                    <a:cubicBezTo>
                      <a:pt x="8419" y="338787"/>
                      <a:pt x="1466" y="344330"/>
                      <a:pt x="3752" y="352789"/>
                    </a:cubicBezTo>
                    <a:cubicBezTo>
                      <a:pt x="10324" y="373353"/>
                      <a:pt x="33374" y="368343"/>
                      <a:pt x="48424" y="366885"/>
                    </a:cubicBezTo>
                    <a:cubicBezTo>
                      <a:pt x="48900" y="381240"/>
                      <a:pt x="45852" y="399147"/>
                      <a:pt x="52424" y="412444"/>
                    </a:cubicBezTo>
                    <a:cubicBezTo>
                      <a:pt x="17563" y="421588"/>
                      <a:pt x="-3964" y="446629"/>
                      <a:pt x="4132" y="484196"/>
                    </a:cubicBezTo>
                    <a:cubicBezTo>
                      <a:pt x="11466" y="520105"/>
                      <a:pt x="26992" y="536897"/>
                      <a:pt x="69569" y="533088"/>
                    </a:cubicBezTo>
                    <a:cubicBezTo>
                      <a:pt x="71855" y="534459"/>
                      <a:pt x="83381" y="529068"/>
                      <a:pt x="84142" y="532449"/>
                    </a:cubicBezTo>
                    <a:cubicBezTo>
                      <a:pt x="89191" y="555738"/>
                      <a:pt x="81856" y="594562"/>
                      <a:pt x="73856" y="616669"/>
                    </a:cubicBezTo>
                    <a:cubicBezTo>
                      <a:pt x="71759" y="622699"/>
                      <a:pt x="76428" y="628776"/>
                      <a:pt x="81284" y="632386"/>
                    </a:cubicBezTo>
                    <a:cubicBezTo>
                      <a:pt x="106241" y="648302"/>
                      <a:pt x="110908" y="609564"/>
                      <a:pt x="139388" y="640405"/>
                    </a:cubicBezTo>
                    <a:cubicBezTo>
                      <a:pt x="137291" y="640091"/>
                      <a:pt x="146055" y="651264"/>
                      <a:pt x="155770" y="658970"/>
                    </a:cubicBezTo>
                    <a:cubicBezTo>
                      <a:pt x="203966" y="697422"/>
                      <a:pt x="289025" y="700413"/>
                      <a:pt x="344651" y="701737"/>
                    </a:cubicBezTo>
                    <a:cubicBezTo>
                      <a:pt x="352747" y="705642"/>
                      <a:pt x="400372" y="699461"/>
                      <a:pt x="442282" y="677010"/>
                    </a:cubicBezTo>
                    <a:cubicBezTo>
                      <a:pt x="483526" y="661018"/>
                      <a:pt x="518673" y="632557"/>
                      <a:pt x="542962" y="595591"/>
                    </a:cubicBezTo>
                    <a:cubicBezTo>
                      <a:pt x="560869" y="570940"/>
                      <a:pt x="554678" y="514666"/>
                      <a:pt x="554678" y="51466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E4FD2669-AB3D-7E3B-3791-2C93336B7AE0}"/>
                  </a:ext>
                </a:extLst>
              </p:cNvPr>
              <p:cNvSpPr/>
              <p:nvPr/>
            </p:nvSpPr>
            <p:spPr>
              <a:xfrm>
                <a:off x="6311381" y="2783387"/>
                <a:ext cx="355354" cy="638491"/>
              </a:xfrm>
              <a:custGeom>
                <a:avLst/>
                <a:gdLst>
                  <a:gd name="connsiteX0" fmla="*/ 91139 w 355354"/>
                  <a:gd name="connsiteY0" fmla="*/ 639299 h 638491"/>
                  <a:gd name="connsiteX1" fmla="*/ 79232 w 355354"/>
                  <a:gd name="connsiteY1" fmla="*/ 595646 h 638491"/>
                  <a:gd name="connsiteX2" fmla="*/ 85138 w 355354"/>
                  <a:gd name="connsiteY2" fmla="*/ 573424 h 638491"/>
                  <a:gd name="connsiteX3" fmla="*/ 113427 w 355354"/>
                  <a:gd name="connsiteY3" fmla="*/ 632165 h 638491"/>
                  <a:gd name="connsiteX4" fmla="*/ 91139 w 355354"/>
                  <a:gd name="connsiteY4" fmla="*/ 639299 h 638491"/>
                  <a:gd name="connsiteX5" fmla="*/ 27988 w 355354"/>
                  <a:gd name="connsiteY5" fmla="*/ 366083 h 638491"/>
                  <a:gd name="connsiteX6" fmla="*/ 2937 w 355354"/>
                  <a:gd name="connsiteY6" fmla="*/ 353225 h 638491"/>
                  <a:gd name="connsiteX7" fmla="*/ 39131 w 355354"/>
                  <a:gd name="connsiteY7" fmla="*/ 324412 h 638491"/>
                  <a:gd name="connsiteX8" fmla="*/ 49610 w 355354"/>
                  <a:gd name="connsiteY8" fmla="*/ 320840 h 638491"/>
                  <a:gd name="connsiteX9" fmla="*/ 44657 w 355354"/>
                  <a:gd name="connsiteY9" fmla="*/ 368227 h 638491"/>
                  <a:gd name="connsiteX10" fmla="*/ 27988 w 355354"/>
                  <a:gd name="connsiteY10" fmla="*/ 366083 h 638491"/>
                  <a:gd name="connsiteX11" fmla="*/ 71041 w 355354"/>
                  <a:gd name="connsiteY11" fmla="*/ 274644 h 638491"/>
                  <a:gd name="connsiteX12" fmla="*/ 8175 w 355354"/>
                  <a:gd name="connsiteY12" fmla="*/ 235829 h 638491"/>
                  <a:gd name="connsiteX13" fmla="*/ 69421 w 355354"/>
                  <a:gd name="connsiteY13" fmla="*/ 192252 h 638491"/>
                  <a:gd name="connsiteX14" fmla="*/ 107521 w 355354"/>
                  <a:gd name="connsiteY14" fmla="*/ 185823 h 638491"/>
                  <a:gd name="connsiteX15" fmla="*/ 109617 w 355354"/>
                  <a:gd name="connsiteY15" fmla="*/ 171183 h 638491"/>
                  <a:gd name="connsiteX16" fmla="*/ 107997 w 355354"/>
                  <a:gd name="connsiteY16" fmla="*/ 141770 h 638491"/>
                  <a:gd name="connsiteX17" fmla="*/ 93234 w 355354"/>
                  <a:gd name="connsiteY17" fmla="*/ 77000 h 638491"/>
                  <a:gd name="connsiteX18" fmla="*/ 131809 w 355354"/>
                  <a:gd name="connsiteY18" fmla="*/ 63665 h 638491"/>
                  <a:gd name="connsiteX19" fmla="*/ 187532 w 355354"/>
                  <a:gd name="connsiteY19" fmla="*/ 97002 h 638491"/>
                  <a:gd name="connsiteX20" fmla="*/ 198484 w 355354"/>
                  <a:gd name="connsiteY20" fmla="*/ 118910 h 638491"/>
                  <a:gd name="connsiteX21" fmla="*/ 71041 w 355354"/>
                  <a:gd name="connsiteY21" fmla="*/ 274644 h 638491"/>
                  <a:gd name="connsiteX22" fmla="*/ 315642 w 355354"/>
                  <a:gd name="connsiteY22" fmla="*/ 140341 h 638491"/>
                  <a:gd name="connsiteX23" fmla="*/ 271828 w 355354"/>
                  <a:gd name="connsiteY23" fmla="*/ 119862 h 638491"/>
                  <a:gd name="connsiteX24" fmla="*/ 243253 w 355354"/>
                  <a:gd name="connsiteY24" fmla="*/ 104146 h 638491"/>
                  <a:gd name="connsiteX25" fmla="*/ 239538 w 355354"/>
                  <a:gd name="connsiteY25" fmla="*/ 92269 h 638491"/>
                  <a:gd name="connsiteX26" fmla="*/ 346122 w 355354"/>
                  <a:gd name="connsiteY26" fmla="*/ 2229 h 638491"/>
                  <a:gd name="connsiteX27" fmla="*/ 315642 w 355354"/>
                  <a:gd name="connsiteY27" fmla="*/ 140341 h 63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55354" h="638491">
                    <a:moveTo>
                      <a:pt x="91139" y="639299"/>
                    </a:moveTo>
                    <a:cubicBezTo>
                      <a:pt x="69421" y="636003"/>
                      <a:pt x="75136" y="612790"/>
                      <a:pt x="79232" y="595646"/>
                    </a:cubicBezTo>
                    <a:cubicBezTo>
                      <a:pt x="79613" y="594093"/>
                      <a:pt x="84947" y="574967"/>
                      <a:pt x="85138" y="573424"/>
                    </a:cubicBezTo>
                    <a:cubicBezTo>
                      <a:pt x="87899" y="590741"/>
                      <a:pt x="102187" y="618687"/>
                      <a:pt x="113427" y="632165"/>
                    </a:cubicBezTo>
                    <a:cubicBezTo>
                      <a:pt x="110093" y="634051"/>
                      <a:pt x="94948" y="639166"/>
                      <a:pt x="91139" y="639299"/>
                    </a:cubicBezTo>
                    <a:close/>
                    <a:moveTo>
                      <a:pt x="27988" y="366083"/>
                    </a:moveTo>
                    <a:cubicBezTo>
                      <a:pt x="21320" y="366265"/>
                      <a:pt x="2746" y="362750"/>
                      <a:pt x="2937" y="353225"/>
                    </a:cubicBezTo>
                    <a:cubicBezTo>
                      <a:pt x="3222" y="343700"/>
                      <a:pt x="39131" y="324412"/>
                      <a:pt x="39131" y="324412"/>
                    </a:cubicBezTo>
                    <a:cubicBezTo>
                      <a:pt x="39131" y="324412"/>
                      <a:pt x="47418" y="322231"/>
                      <a:pt x="49610" y="320840"/>
                    </a:cubicBezTo>
                    <a:cubicBezTo>
                      <a:pt x="45800" y="335022"/>
                      <a:pt x="46084" y="353596"/>
                      <a:pt x="44657" y="368227"/>
                    </a:cubicBezTo>
                    <a:cubicBezTo>
                      <a:pt x="42466" y="368275"/>
                      <a:pt x="30083" y="366083"/>
                      <a:pt x="27988" y="366083"/>
                    </a:cubicBezTo>
                    <a:close/>
                    <a:moveTo>
                      <a:pt x="71041" y="274644"/>
                    </a:moveTo>
                    <a:cubicBezTo>
                      <a:pt x="68660" y="273568"/>
                      <a:pt x="39608" y="267738"/>
                      <a:pt x="8175" y="235829"/>
                    </a:cubicBezTo>
                    <a:cubicBezTo>
                      <a:pt x="-23257" y="203921"/>
                      <a:pt x="63516" y="193576"/>
                      <a:pt x="69421" y="192252"/>
                    </a:cubicBezTo>
                    <a:cubicBezTo>
                      <a:pt x="75327" y="190928"/>
                      <a:pt x="103045" y="191452"/>
                      <a:pt x="107521" y="185823"/>
                    </a:cubicBezTo>
                    <a:cubicBezTo>
                      <a:pt x="110569" y="181899"/>
                      <a:pt x="109998" y="175183"/>
                      <a:pt x="109617" y="171183"/>
                    </a:cubicBezTo>
                    <a:cubicBezTo>
                      <a:pt x="110474" y="150790"/>
                      <a:pt x="108760" y="145551"/>
                      <a:pt x="107997" y="141770"/>
                    </a:cubicBezTo>
                    <a:cubicBezTo>
                      <a:pt x="105235" y="125168"/>
                      <a:pt x="94091" y="93526"/>
                      <a:pt x="93234" y="77000"/>
                    </a:cubicBezTo>
                    <a:cubicBezTo>
                      <a:pt x="93043" y="57902"/>
                      <a:pt x="119523" y="57521"/>
                      <a:pt x="131809" y="63665"/>
                    </a:cubicBezTo>
                    <a:cubicBezTo>
                      <a:pt x="144192" y="69856"/>
                      <a:pt x="175625" y="87001"/>
                      <a:pt x="187532" y="97002"/>
                    </a:cubicBezTo>
                    <a:cubicBezTo>
                      <a:pt x="199438" y="107004"/>
                      <a:pt x="203438" y="115404"/>
                      <a:pt x="198484" y="118910"/>
                    </a:cubicBezTo>
                    <a:cubicBezTo>
                      <a:pt x="143811" y="158715"/>
                      <a:pt x="105806" y="207969"/>
                      <a:pt x="71041" y="274644"/>
                    </a:cubicBezTo>
                    <a:close/>
                    <a:moveTo>
                      <a:pt x="315642" y="140341"/>
                    </a:moveTo>
                    <a:cubicBezTo>
                      <a:pt x="299450" y="140236"/>
                      <a:pt x="288496" y="127958"/>
                      <a:pt x="271828" y="119862"/>
                    </a:cubicBezTo>
                    <a:cubicBezTo>
                      <a:pt x="265159" y="116624"/>
                      <a:pt x="247729" y="110157"/>
                      <a:pt x="243253" y="104146"/>
                    </a:cubicBezTo>
                    <a:cubicBezTo>
                      <a:pt x="241253" y="99298"/>
                      <a:pt x="239156" y="93364"/>
                      <a:pt x="239538" y="92269"/>
                    </a:cubicBezTo>
                    <a:cubicBezTo>
                      <a:pt x="255825" y="43215"/>
                      <a:pt x="323738" y="-8477"/>
                      <a:pt x="346122" y="2229"/>
                    </a:cubicBezTo>
                    <a:cubicBezTo>
                      <a:pt x="358791" y="8315"/>
                      <a:pt x="370411" y="140817"/>
                      <a:pt x="315642" y="14034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E1D849A9-A091-5ABE-F594-B6ABDA780615}"/>
                  </a:ext>
                </a:extLst>
              </p:cNvPr>
              <p:cNvSpPr/>
              <p:nvPr/>
            </p:nvSpPr>
            <p:spPr>
              <a:xfrm>
                <a:off x="6303777" y="2775709"/>
                <a:ext cx="574587" cy="726703"/>
              </a:xfrm>
              <a:custGeom>
                <a:avLst/>
                <a:gdLst>
                  <a:gd name="connsiteX0" fmla="*/ 350678 w 574587"/>
                  <a:gd name="connsiteY0" fmla="*/ 727511 h 726703"/>
                  <a:gd name="connsiteX1" fmla="*/ 294671 w 574587"/>
                  <a:gd name="connsiteY1" fmla="*/ 703498 h 726703"/>
                  <a:gd name="connsiteX2" fmla="*/ 308768 w 574587"/>
                  <a:gd name="connsiteY2" fmla="*/ 694592 h 726703"/>
                  <a:gd name="connsiteX3" fmla="*/ 351155 w 574587"/>
                  <a:gd name="connsiteY3" fmla="*/ 704089 h 726703"/>
                  <a:gd name="connsiteX4" fmla="*/ 556800 w 574587"/>
                  <a:gd name="connsiteY4" fmla="*/ 543335 h 726703"/>
                  <a:gd name="connsiteX5" fmla="*/ 539083 w 574587"/>
                  <a:gd name="connsiteY5" fmla="*/ 458667 h 726703"/>
                  <a:gd name="connsiteX6" fmla="*/ 527557 w 574587"/>
                  <a:gd name="connsiteY6" fmla="*/ 383944 h 726703"/>
                  <a:gd name="connsiteX7" fmla="*/ 368585 w 574587"/>
                  <a:gd name="connsiteY7" fmla="*/ 126226 h 726703"/>
                  <a:gd name="connsiteX8" fmla="*/ 325057 w 574587"/>
                  <a:gd name="connsiteY8" fmla="*/ 156915 h 726703"/>
                  <a:gd name="connsiteX9" fmla="*/ 273621 w 574587"/>
                  <a:gd name="connsiteY9" fmla="*/ 126054 h 726703"/>
                  <a:gd name="connsiteX10" fmla="*/ 275621 w 574587"/>
                  <a:gd name="connsiteY10" fmla="*/ 124692 h 726703"/>
                  <a:gd name="connsiteX11" fmla="*/ 296386 w 574587"/>
                  <a:gd name="connsiteY11" fmla="*/ 132131 h 726703"/>
                  <a:gd name="connsiteX12" fmla="*/ 348011 w 574587"/>
                  <a:gd name="connsiteY12" fmla="*/ 121816 h 726703"/>
                  <a:gd name="connsiteX13" fmla="*/ 349059 w 574587"/>
                  <a:gd name="connsiteY13" fmla="*/ 27738 h 726703"/>
                  <a:gd name="connsiteX14" fmla="*/ 344582 w 574587"/>
                  <a:gd name="connsiteY14" fmla="*/ 22241 h 726703"/>
                  <a:gd name="connsiteX15" fmla="*/ 250666 w 574587"/>
                  <a:gd name="connsiteY15" fmla="*/ 100547 h 726703"/>
                  <a:gd name="connsiteX16" fmla="*/ 240093 w 574587"/>
                  <a:gd name="connsiteY16" fmla="*/ 120425 h 726703"/>
                  <a:gd name="connsiteX17" fmla="*/ 107125 w 574587"/>
                  <a:gd name="connsiteY17" fmla="*/ 240259 h 726703"/>
                  <a:gd name="connsiteX18" fmla="*/ 73692 w 574587"/>
                  <a:gd name="connsiteY18" fmla="*/ 412928 h 726703"/>
                  <a:gd name="connsiteX19" fmla="*/ 74835 w 574587"/>
                  <a:gd name="connsiteY19" fmla="*/ 420720 h 726703"/>
                  <a:gd name="connsiteX20" fmla="*/ 85883 w 574587"/>
                  <a:gd name="connsiteY20" fmla="*/ 427711 h 726703"/>
                  <a:gd name="connsiteX21" fmla="*/ 71881 w 574587"/>
                  <a:gd name="connsiteY21" fmla="*/ 426730 h 726703"/>
                  <a:gd name="connsiteX22" fmla="*/ 56737 w 574587"/>
                  <a:gd name="connsiteY22" fmla="*/ 430921 h 726703"/>
                  <a:gd name="connsiteX23" fmla="*/ 68643 w 574587"/>
                  <a:gd name="connsiteY23" fmla="*/ 533648 h 726703"/>
                  <a:gd name="connsiteX24" fmla="*/ 92646 w 574587"/>
                  <a:gd name="connsiteY24" fmla="*/ 538297 h 726703"/>
                  <a:gd name="connsiteX25" fmla="*/ 95408 w 574587"/>
                  <a:gd name="connsiteY25" fmla="*/ 532029 h 726703"/>
                  <a:gd name="connsiteX26" fmla="*/ 97123 w 574587"/>
                  <a:gd name="connsiteY26" fmla="*/ 535010 h 726703"/>
                  <a:gd name="connsiteX27" fmla="*/ 123603 w 574587"/>
                  <a:gd name="connsiteY27" fmla="*/ 614173 h 726703"/>
                  <a:gd name="connsiteX28" fmla="*/ 178467 w 574587"/>
                  <a:gd name="connsiteY28" fmla="*/ 652158 h 726703"/>
                  <a:gd name="connsiteX29" fmla="*/ 187324 w 574587"/>
                  <a:gd name="connsiteY29" fmla="*/ 674028 h 726703"/>
                  <a:gd name="connsiteX30" fmla="*/ 127793 w 574587"/>
                  <a:gd name="connsiteY30" fmla="*/ 651587 h 726703"/>
                  <a:gd name="connsiteX31" fmla="*/ 77787 w 574587"/>
                  <a:gd name="connsiteY31" fmla="*/ 613230 h 726703"/>
                  <a:gd name="connsiteX32" fmla="*/ 85026 w 574587"/>
                  <a:gd name="connsiteY32" fmla="*/ 593618 h 726703"/>
                  <a:gd name="connsiteX33" fmla="*/ 88075 w 574587"/>
                  <a:gd name="connsiteY33" fmla="*/ 591979 h 726703"/>
                  <a:gd name="connsiteX34" fmla="*/ 91313 w 574587"/>
                  <a:gd name="connsiteY34" fmla="*/ 594437 h 726703"/>
                  <a:gd name="connsiteX35" fmla="*/ 91027 w 574587"/>
                  <a:gd name="connsiteY35" fmla="*/ 629136 h 726703"/>
                  <a:gd name="connsiteX36" fmla="*/ 111887 w 574587"/>
                  <a:gd name="connsiteY36" fmla="*/ 634823 h 726703"/>
                  <a:gd name="connsiteX37" fmla="*/ 90931 w 574587"/>
                  <a:gd name="connsiteY37" fmla="*/ 546288 h 726703"/>
                  <a:gd name="connsiteX38" fmla="*/ 34544 w 574587"/>
                  <a:gd name="connsiteY38" fmla="*/ 543831 h 726703"/>
                  <a:gd name="connsiteX39" fmla="*/ 47212 w 574587"/>
                  <a:gd name="connsiteY39" fmla="*/ 421415 h 726703"/>
                  <a:gd name="connsiteX40" fmla="*/ 44831 w 574587"/>
                  <a:gd name="connsiteY40" fmla="*/ 386753 h 726703"/>
                  <a:gd name="connsiteX41" fmla="*/ 1778 w 574587"/>
                  <a:gd name="connsiteY41" fmla="*/ 363970 h 726703"/>
                  <a:gd name="connsiteX42" fmla="*/ 37401 w 574587"/>
                  <a:gd name="connsiteY42" fmla="*/ 332575 h 726703"/>
                  <a:gd name="connsiteX43" fmla="*/ 41593 w 574587"/>
                  <a:gd name="connsiteY43" fmla="*/ 341424 h 726703"/>
                  <a:gd name="connsiteX44" fmla="*/ 21780 w 574587"/>
                  <a:gd name="connsiteY44" fmla="*/ 360674 h 726703"/>
                  <a:gd name="connsiteX45" fmla="*/ 46450 w 574587"/>
                  <a:gd name="connsiteY45" fmla="*/ 366999 h 726703"/>
                  <a:gd name="connsiteX46" fmla="*/ 99695 w 574587"/>
                  <a:gd name="connsiteY46" fmla="*/ 236668 h 726703"/>
                  <a:gd name="connsiteX47" fmla="*/ 228092 w 574587"/>
                  <a:gd name="connsiteY47" fmla="*/ 104518 h 726703"/>
                  <a:gd name="connsiteX48" fmla="*/ 228092 w 574587"/>
                  <a:gd name="connsiteY48" fmla="*/ 104518 h 726703"/>
                  <a:gd name="connsiteX49" fmla="*/ 242188 w 574587"/>
                  <a:gd name="connsiteY49" fmla="*/ 99480 h 726703"/>
                  <a:gd name="connsiteX50" fmla="*/ 324771 w 574587"/>
                  <a:gd name="connsiteY50" fmla="*/ 6183 h 726703"/>
                  <a:gd name="connsiteX51" fmla="*/ 370205 w 574587"/>
                  <a:gd name="connsiteY51" fmla="*/ 22146 h 726703"/>
                  <a:gd name="connsiteX52" fmla="*/ 368871 w 574587"/>
                  <a:gd name="connsiteY52" fmla="*/ 124883 h 726703"/>
                  <a:gd name="connsiteX53" fmla="*/ 449262 w 574587"/>
                  <a:gd name="connsiteY53" fmla="*/ 147238 h 726703"/>
                  <a:gd name="connsiteX54" fmla="*/ 546893 w 574587"/>
                  <a:gd name="connsiteY54" fmla="*/ 391878 h 726703"/>
                  <a:gd name="connsiteX55" fmla="*/ 565086 w 574587"/>
                  <a:gd name="connsiteY55" fmla="*/ 484985 h 726703"/>
                  <a:gd name="connsiteX56" fmla="*/ 572992 w 574587"/>
                  <a:gd name="connsiteY56" fmla="*/ 574320 h 726703"/>
                  <a:gd name="connsiteX57" fmla="*/ 350678 w 574587"/>
                  <a:gd name="connsiteY57" fmla="*/ 727511 h 726703"/>
                  <a:gd name="connsiteX58" fmla="*/ 77407 w 574587"/>
                  <a:gd name="connsiteY58" fmla="*/ 509902 h 726703"/>
                  <a:gd name="connsiteX59" fmla="*/ 79216 w 574587"/>
                  <a:gd name="connsiteY59" fmla="*/ 477156 h 726703"/>
                  <a:gd name="connsiteX60" fmla="*/ 51974 w 574587"/>
                  <a:gd name="connsiteY60" fmla="*/ 477422 h 726703"/>
                  <a:gd name="connsiteX61" fmla="*/ 119602 w 574587"/>
                  <a:gd name="connsiteY61" fmla="*/ 470716 h 726703"/>
                  <a:gd name="connsiteX62" fmla="*/ 137223 w 574587"/>
                  <a:gd name="connsiteY62" fmla="*/ 486490 h 726703"/>
                  <a:gd name="connsiteX63" fmla="*/ 117125 w 574587"/>
                  <a:gd name="connsiteY63" fmla="*/ 489347 h 726703"/>
                  <a:gd name="connsiteX64" fmla="*/ 91979 w 574587"/>
                  <a:gd name="connsiteY64" fmla="*/ 479232 h 726703"/>
                  <a:gd name="connsiteX65" fmla="*/ 90265 w 574587"/>
                  <a:gd name="connsiteY65" fmla="*/ 491129 h 726703"/>
                  <a:gd name="connsiteX66" fmla="*/ 77407 w 574587"/>
                  <a:gd name="connsiteY66" fmla="*/ 509902 h 726703"/>
                  <a:gd name="connsiteX67" fmla="*/ 59975 w 574587"/>
                  <a:gd name="connsiteY67" fmla="*/ 280655 h 726703"/>
                  <a:gd name="connsiteX68" fmla="*/ 8826 w 574587"/>
                  <a:gd name="connsiteY68" fmla="*/ 249803 h 726703"/>
                  <a:gd name="connsiteX69" fmla="*/ 107791 w 574587"/>
                  <a:gd name="connsiteY69" fmla="*/ 196444 h 726703"/>
                  <a:gd name="connsiteX70" fmla="*/ 88741 w 574587"/>
                  <a:gd name="connsiteY70" fmla="*/ 202073 h 726703"/>
                  <a:gd name="connsiteX71" fmla="*/ 17208 w 574587"/>
                  <a:gd name="connsiteY71" fmla="*/ 229201 h 726703"/>
                  <a:gd name="connsiteX72" fmla="*/ 35401 w 574587"/>
                  <a:gd name="connsiteY72" fmla="*/ 251737 h 726703"/>
                  <a:gd name="connsiteX73" fmla="*/ 70263 w 574587"/>
                  <a:gd name="connsiteY73" fmla="*/ 267719 h 726703"/>
                  <a:gd name="connsiteX74" fmla="*/ 59975 w 574587"/>
                  <a:gd name="connsiteY74" fmla="*/ 280655 h 726703"/>
                  <a:gd name="connsiteX75" fmla="*/ 118554 w 574587"/>
                  <a:gd name="connsiteY75" fmla="*/ 182137 h 726703"/>
                  <a:gd name="connsiteX76" fmla="*/ 97980 w 574587"/>
                  <a:gd name="connsiteY76" fmla="*/ 137513 h 726703"/>
                  <a:gd name="connsiteX77" fmla="*/ 89598 w 574587"/>
                  <a:gd name="connsiteY77" fmla="*/ 73305 h 726703"/>
                  <a:gd name="connsiteX78" fmla="*/ 181800 w 574587"/>
                  <a:gd name="connsiteY78" fmla="*/ 86497 h 726703"/>
                  <a:gd name="connsiteX79" fmla="*/ 203613 w 574587"/>
                  <a:gd name="connsiteY79" fmla="*/ 113339 h 726703"/>
                  <a:gd name="connsiteX80" fmla="*/ 201612 w 574587"/>
                  <a:gd name="connsiteY80" fmla="*/ 113996 h 726703"/>
                  <a:gd name="connsiteX81" fmla="*/ 139413 w 574587"/>
                  <a:gd name="connsiteY81" fmla="*/ 79325 h 726703"/>
                  <a:gd name="connsiteX82" fmla="*/ 114744 w 574587"/>
                  <a:gd name="connsiteY82" fmla="*/ 108071 h 726703"/>
                  <a:gd name="connsiteX83" fmla="*/ 114744 w 574587"/>
                  <a:gd name="connsiteY83" fmla="*/ 108081 h 726703"/>
                  <a:gd name="connsiteX84" fmla="*/ 126936 w 574587"/>
                  <a:gd name="connsiteY84" fmla="*/ 162964 h 726703"/>
                  <a:gd name="connsiteX85" fmla="*/ 118554 w 574587"/>
                  <a:gd name="connsiteY85" fmla="*/ 182137 h 726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574587" h="726703">
                    <a:moveTo>
                      <a:pt x="350678" y="727511"/>
                    </a:moveTo>
                    <a:cubicBezTo>
                      <a:pt x="336582" y="727454"/>
                      <a:pt x="291528" y="722996"/>
                      <a:pt x="294671" y="703498"/>
                    </a:cubicBezTo>
                    <a:cubicBezTo>
                      <a:pt x="296100" y="697135"/>
                      <a:pt x="302387" y="693154"/>
                      <a:pt x="308768" y="694592"/>
                    </a:cubicBezTo>
                    <a:cubicBezTo>
                      <a:pt x="321817" y="700412"/>
                      <a:pt x="334962" y="704336"/>
                      <a:pt x="351155" y="704089"/>
                    </a:cubicBezTo>
                    <a:cubicBezTo>
                      <a:pt x="441261" y="699116"/>
                      <a:pt x="552608" y="642481"/>
                      <a:pt x="556800" y="543335"/>
                    </a:cubicBezTo>
                    <a:cubicBezTo>
                      <a:pt x="557466" y="514113"/>
                      <a:pt x="545179" y="486785"/>
                      <a:pt x="539083" y="458667"/>
                    </a:cubicBezTo>
                    <a:cubicBezTo>
                      <a:pt x="533844" y="434007"/>
                      <a:pt x="530606" y="409252"/>
                      <a:pt x="527557" y="383944"/>
                    </a:cubicBezTo>
                    <a:cubicBezTo>
                      <a:pt x="517938" y="275616"/>
                      <a:pt x="488505" y="150648"/>
                      <a:pt x="368585" y="126226"/>
                    </a:cubicBezTo>
                    <a:cubicBezTo>
                      <a:pt x="362871" y="142428"/>
                      <a:pt x="342773" y="156801"/>
                      <a:pt x="325057" y="156915"/>
                    </a:cubicBezTo>
                    <a:cubicBezTo>
                      <a:pt x="307054" y="156630"/>
                      <a:pt x="284003" y="140618"/>
                      <a:pt x="273621" y="126054"/>
                    </a:cubicBezTo>
                    <a:cubicBezTo>
                      <a:pt x="273907" y="125235"/>
                      <a:pt x="274764" y="124702"/>
                      <a:pt x="275621" y="124692"/>
                    </a:cubicBezTo>
                    <a:cubicBezTo>
                      <a:pt x="282860" y="125654"/>
                      <a:pt x="289718" y="128988"/>
                      <a:pt x="296386" y="132131"/>
                    </a:cubicBezTo>
                    <a:cubicBezTo>
                      <a:pt x="316198" y="143304"/>
                      <a:pt x="334771" y="143476"/>
                      <a:pt x="348011" y="121816"/>
                    </a:cubicBezTo>
                    <a:cubicBezTo>
                      <a:pt x="353726" y="90383"/>
                      <a:pt x="356298" y="58855"/>
                      <a:pt x="349059" y="27738"/>
                    </a:cubicBezTo>
                    <a:cubicBezTo>
                      <a:pt x="348392" y="24784"/>
                      <a:pt x="347820" y="22241"/>
                      <a:pt x="344582" y="22241"/>
                    </a:cubicBezTo>
                    <a:cubicBezTo>
                      <a:pt x="303625" y="32090"/>
                      <a:pt x="273431" y="61532"/>
                      <a:pt x="250666" y="100547"/>
                    </a:cubicBezTo>
                    <a:cubicBezTo>
                      <a:pt x="263334" y="107909"/>
                      <a:pt x="249618" y="119044"/>
                      <a:pt x="240093" y="120425"/>
                    </a:cubicBezTo>
                    <a:cubicBezTo>
                      <a:pt x="180562" y="147238"/>
                      <a:pt x="151320" y="191119"/>
                      <a:pt x="107125" y="240259"/>
                    </a:cubicBezTo>
                    <a:cubicBezTo>
                      <a:pt x="81311" y="293618"/>
                      <a:pt x="68357" y="353607"/>
                      <a:pt x="73692" y="412928"/>
                    </a:cubicBezTo>
                    <a:cubicBezTo>
                      <a:pt x="75025" y="415300"/>
                      <a:pt x="75406" y="418072"/>
                      <a:pt x="74835" y="420720"/>
                    </a:cubicBezTo>
                    <a:cubicBezTo>
                      <a:pt x="76930" y="421386"/>
                      <a:pt x="89693" y="425549"/>
                      <a:pt x="85883" y="427711"/>
                    </a:cubicBezTo>
                    <a:cubicBezTo>
                      <a:pt x="81311" y="426635"/>
                      <a:pt x="76549" y="426235"/>
                      <a:pt x="71881" y="426730"/>
                    </a:cubicBezTo>
                    <a:cubicBezTo>
                      <a:pt x="68357" y="431245"/>
                      <a:pt x="62070" y="432388"/>
                      <a:pt x="56737" y="430921"/>
                    </a:cubicBezTo>
                    <a:cubicBezTo>
                      <a:pt x="8921" y="450857"/>
                      <a:pt x="11398" y="531791"/>
                      <a:pt x="68643" y="533648"/>
                    </a:cubicBezTo>
                    <a:cubicBezTo>
                      <a:pt x="76264" y="534153"/>
                      <a:pt x="87407" y="530381"/>
                      <a:pt x="92646" y="538297"/>
                    </a:cubicBezTo>
                    <a:cubicBezTo>
                      <a:pt x="93599" y="536048"/>
                      <a:pt x="92932" y="532543"/>
                      <a:pt x="95408" y="532029"/>
                    </a:cubicBezTo>
                    <a:cubicBezTo>
                      <a:pt x="96932" y="531886"/>
                      <a:pt x="96932" y="534029"/>
                      <a:pt x="97123" y="535010"/>
                    </a:cubicBezTo>
                    <a:cubicBezTo>
                      <a:pt x="102076" y="562585"/>
                      <a:pt x="103790" y="591608"/>
                      <a:pt x="123603" y="614173"/>
                    </a:cubicBezTo>
                    <a:cubicBezTo>
                      <a:pt x="139033" y="629556"/>
                      <a:pt x="156082" y="648519"/>
                      <a:pt x="178467" y="652158"/>
                    </a:cubicBezTo>
                    <a:cubicBezTo>
                      <a:pt x="193325" y="652768"/>
                      <a:pt x="201136" y="663436"/>
                      <a:pt x="187324" y="674028"/>
                    </a:cubicBezTo>
                    <a:cubicBezTo>
                      <a:pt x="165513" y="683571"/>
                      <a:pt x="143319" y="664674"/>
                      <a:pt x="127793" y="651587"/>
                    </a:cubicBezTo>
                    <a:cubicBezTo>
                      <a:pt x="97123" y="670351"/>
                      <a:pt x="62833" y="649644"/>
                      <a:pt x="77787" y="613230"/>
                    </a:cubicBezTo>
                    <a:cubicBezTo>
                      <a:pt x="79977" y="606619"/>
                      <a:pt x="81120" y="599504"/>
                      <a:pt x="85026" y="593618"/>
                    </a:cubicBezTo>
                    <a:cubicBezTo>
                      <a:pt x="85693" y="592598"/>
                      <a:pt x="86836" y="591979"/>
                      <a:pt x="88075" y="591979"/>
                    </a:cubicBezTo>
                    <a:cubicBezTo>
                      <a:pt x="89598" y="591941"/>
                      <a:pt x="90931" y="592960"/>
                      <a:pt x="91313" y="594437"/>
                    </a:cubicBezTo>
                    <a:cubicBezTo>
                      <a:pt x="94265" y="605572"/>
                      <a:pt x="90931" y="617678"/>
                      <a:pt x="91027" y="629136"/>
                    </a:cubicBezTo>
                    <a:cubicBezTo>
                      <a:pt x="91599" y="639985"/>
                      <a:pt x="105219" y="639766"/>
                      <a:pt x="111887" y="634823"/>
                    </a:cubicBezTo>
                    <a:cubicBezTo>
                      <a:pt x="91313" y="610649"/>
                      <a:pt x="85121" y="577006"/>
                      <a:pt x="90931" y="546288"/>
                    </a:cubicBezTo>
                    <a:cubicBezTo>
                      <a:pt x="76358" y="560071"/>
                      <a:pt x="50259" y="553251"/>
                      <a:pt x="34544" y="543831"/>
                    </a:cubicBezTo>
                    <a:cubicBezTo>
                      <a:pt x="-11462" y="516665"/>
                      <a:pt x="-4794" y="437407"/>
                      <a:pt x="47212" y="421415"/>
                    </a:cubicBezTo>
                    <a:cubicBezTo>
                      <a:pt x="44831" y="411966"/>
                      <a:pt x="44069" y="400946"/>
                      <a:pt x="44831" y="386753"/>
                    </a:cubicBezTo>
                    <a:cubicBezTo>
                      <a:pt x="29019" y="388354"/>
                      <a:pt x="5874" y="380515"/>
                      <a:pt x="1778" y="363970"/>
                    </a:cubicBezTo>
                    <a:cubicBezTo>
                      <a:pt x="444" y="346482"/>
                      <a:pt x="24828" y="339462"/>
                      <a:pt x="37401" y="332575"/>
                    </a:cubicBezTo>
                    <a:cubicBezTo>
                      <a:pt x="53117" y="324851"/>
                      <a:pt x="56546" y="331585"/>
                      <a:pt x="41593" y="341424"/>
                    </a:cubicBezTo>
                    <a:cubicBezTo>
                      <a:pt x="33495" y="346615"/>
                      <a:pt x="28353" y="354102"/>
                      <a:pt x="21780" y="360674"/>
                    </a:cubicBezTo>
                    <a:cubicBezTo>
                      <a:pt x="28543" y="366761"/>
                      <a:pt x="37687" y="367790"/>
                      <a:pt x="46450" y="366999"/>
                    </a:cubicBezTo>
                    <a:cubicBezTo>
                      <a:pt x="51307" y="319878"/>
                      <a:pt x="67882" y="272416"/>
                      <a:pt x="99695" y="236668"/>
                    </a:cubicBezTo>
                    <a:cubicBezTo>
                      <a:pt x="130651" y="183157"/>
                      <a:pt x="170751" y="133998"/>
                      <a:pt x="228092" y="104518"/>
                    </a:cubicBezTo>
                    <a:lnTo>
                      <a:pt x="228092" y="104518"/>
                    </a:lnTo>
                    <a:cubicBezTo>
                      <a:pt x="232377" y="102489"/>
                      <a:pt x="237331" y="100184"/>
                      <a:pt x="242188" y="99480"/>
                    </a:cubicBezTo>
                    <a:cubicBezTo>
                      <a:pt x="253047" y="57636"/>
                      <a:pt x="284956" y="22670"/>
                      <a:pt x="324771" y="6183"/>
                    </a:cubicBezTo>
                    <a:cubicBezTo>
                      <a:pt x="342773" y="-3733"/>
                      <a:pt x="365347" y="-771"/>
                      <a:pt x="370205" y="22146"/>
                    </a:cubicBezTo>
                    <a:cubicBezTo>
                      <a:pt x="377538" y="53902"/>
                      <a:pt x="378682" y="94898"/>
                      <a:pt x="368871" y="124883"/>
                    </a:cubicBezTo>
                    <a:cubicBezTo>
                      <a:pt x="397256" y="120292"/>
                      <a:pt x="425926" y="131522"/>
                      <a:pt x="449262" y="147238"/>
                    </a:cubicBezTo>
                    <a:cubicBezTo>
                      <a:pt x="529558" y="208331"/>
                      <a:pt x="534511" y="302067"/>
                      <a:pt x="546893" y="391878"/>
                    </a:cubicBezTo>
                    <a:cubicBezTo>
                      <a:pt x="551656" y="428378"/>
                      <a:pt x="557370" y="457953"/>
                      <a:pt x="565086" y="484985"/>
                    </a:cubicBezTo>
                    <a:cubicBezTo>
                      <a:pt x="573850" y="513741"/>
                      <a:pt x="579755" y="544516"/>
                      <a:pt x="572992" y="574320"/>
                    </a:cubicBezTo>
                    <a:cubicBezTo>
                      <a:pt x="550322" y="671504"/>
                      <a:pt x="443356" y="722805"/>
                      <a:pt x="350678" y="727511"/>
                    </a:cubicBezTo>
                    <a:close/>
                    <a:moveTo>
                      <a:pt x="77407" y="509902"/>
                    </a:moveTo>
                    <a:cubicBezTo>
                      <a:pt x="58261" y="508416"/>
                      <a:pt x="65024" y="481747"/>
                      <a:pt x="79216" y="477156"/>
                    </a:cubicBezTo>
                    <a:cubicBezTo>
                      <a:pt x="70452" y="475774"/>
                      <a:pt x="60357" y="477851"/>
                      <a:pt x="51974" y="477422"/>
                    </a:cubicBezTo>
                    <a:cubicBezTo>
                      <a:pt x="69595" y="462420"/>
                      <a:pt x="98361" y="462601"/>
                      <a:pt x="119602" y="470716"/>
                    </a:cubicBezTo>
                    <a:cubicBezTo>
                      <a:pt x="127032" y="473536"/>
                      <a:pt x="137127" y="477127"/>
                      <a:pt x="137223" y="486490"/>
                    </a:cubicBezTo>
                    <a:cubicBezTo>
                      <a:pt x="136175" y="497177"/>
                      <a:pt x="123126" y="494615"/>
                      <a:pt x="117125" y="489347"/>
                    </a:cubicBezTo>
                    <a:cubicBezTo>
                      <a:pt x="109506" y="484309"/>
                      <a:pt x="100838" y="481318"/>
                      <a:pt x="91979" y="479232"/>
                    </a:cubicBezTo>
                    <a:cubicBezTo>
                      <a:pt x="93313" y="483099"/>
                      <a:pt x="90836" y="487214"/>
                      <a:pt x="90265" y="491129"/>
                    </a:cubicBezTo>
                    <a:cubicBezTo>
                      <a:pt x="91884" y="499701"/>
                      <a:pt x="87312" y="510274"/>
                      <a:pt x="77407" y="509902"/>
                    </a:cubicBezTo>
                    <a:close/>
                    <a:moveTo>
                      <a:pt x="59975" y="280655"/>
                    </a:moveTo>
                    <a:cubicBezTo>
                      <a:pt x="39592" y="278426"/>
                      <a:pt x="21400" y="265396"/>
                      <a:pt x="8826" y="249803"/>
                    </a:cubicBezTo>
                    <a:cubicBezTo>
                      <a:pt x="-27274" y="199130"/>
                      <a:pt x="77216" y="192577"/>
                      <a:pt x="107791" y="196444"/>
                    </a:cubicBezTo>
                    <a:cubicBezTo>
                      <a:pt x="112553" y="199311"/>
                      <a:pt x="91408" y="200968"/>
                      <a:pt x="88741" y="202073"/>
                    </a:cubicBezTo>
                    <a:cubicBezTo>
                      <a:pt x="64547" y="206693"/>
                      <a:pt x="35972" y="211655"/>
                      <a:pt x="17208" y="229201"/>
                    </a:cubicBezTo>
                    <a:cubicBezTo>
                      <a:pt x="16446" y="237488"/>
                      <a:pt x="29114" y="247013"/>
                      <a:pt x="35401" y="251737"/>
                    </a:cubicBezTo>
                    <a:cubicBezTo>
                      <a:pt x="45497" y="260605"/>
                      <a:pt x="61023" y="258385"/>
                      <a:pt x="70263" y="267719"/>
                    </a:cubicBezTo>
                    <a:cubicBezTo>
                      <a:pt x="76358" y="274292"/>
                      <a:pt x="66262" y="280893"/>
                      <a:pt x="59975" y="280655"/>
                    </a:cubicBezTo>
                    <a:close/>
                    <a:moveTo>
                      <a:pt x="118554" y="182137"/>
                    </a:moveTo>
                    <a:cubicBezTo>
                      <a:pt x="101695" y="178746"/>
                      <a:pt x="103505" y="150419"/>
                      <a:pt x="97980" y="137513"/>
                    </a:cubicBezTo>
                    <a:cubicBezTo>
                      <a:pt x="93599" y="116682"/>
                      <a:pt x="83692" y="94574"/>
                      <a:pt x="89598" y="73305"/>
                    </a:cubicBezTo>
                    <a:cubicBezTo>
                      <a:pt x="106457" y="23537"/>
                      <a:pt x="158559" y="63533"/>
                      <a:pt x="181800" y="86497"/>
                    </a:cubicBezTo>
                    <a:cubicBezTo>
                      <a:pt x="189420" y="94755"/>
                      <a:pt x="198945" y="103337"/>
                      <a:pt x="203613" y="113339"/>
                    </a:cubicBezTo>
                    <a:cubicBezTo>
                      <a:pt x="203232" y="114034"/>
                      <a:pt x="202279" y="114424"/>
                      <a:pt x="201612" y="113996"/>
                    </a:cubicBezTo>
                    <a:cubicBezTo>
                      <a:pt x="181324" y="101928"/>
                      <a:pt x="161512" y="90392"/>
                      <a:pt x="139413" y="79325"/>
                    </a:cubicBezTo>
                    <a:cubicBezTo>
                      <a:pt x="110363" y="61227"/>
                      <a:pt x="107409" y="84211"/>
                      <a:pt x="114744" y="108071"/>
                    </a:cubicBezTo>
                    <a:lnTo>
                      <a:pt x="114744" y="108081"/>
                    </a:lnTo>
                    <a:cubicBezTo>
                      <a:pt x="117982" y="121311"/>
                      <a:pt x="123889" y="149914"/>
                      <a:pt x="126936" y="162964"/>
                    </a:cubicBezTo>
                    <a:cubicBezTo>
                      <a:pt x="135128" y="169774"/>
                      <a:pt x="128745" y="182700"/>
                      <a:pt x="118554" y="1821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369" name="Graphic 188" descr="Alien with one eye">
              <a:extLst>
                <a:ext uri="{FF2B5EF4-FFF2-40B4-BE49-F238E27FC236}">
                  <a16:creationId xmlns:a16="http://schemas.microsoft.com/office/drawing/2014/main" id="{9F91641A-7528-74BD-E070-6504A215937B}"/>
                </a:ext>
              </a:extLst>
            </p:cNvPr>
            <p:cNvGrpSpPr/>
            <p:nvPr/>
          </p:nvGrpSpPr>
          <p:grpSpPr>
            <a:xfrm>
              <a:off x="6587616" y="3113290"/>
              <a:ext cx="162296" cy="261973"/>
              <a:chOff x="6587616" y="3113290"/>
              <a:chExt cx="162296" cy="261973"/>
            </a:xfrm>
          </p:grpSpPr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B2BC84B2-5A5E-27B1-4F5F-D819C193E9C1}"/>
                  </a:ext>
                </a:extLst>
              </p:cNvPr>
              <p:cNvSpPr/>
              <p:nvPr/>
            </p:nvSpPr>
            <p:spPr>
              <a:xfrm>
                <a:off x="6599847" y="3122089"/>
                <a:ext cx="141446" cy="148589"/>
              </a:xfrm>
              <a:custGeom>
                <a:avLst/>
                <a:gdLst>
                  <a:gd name="connsiteX0" fmla="*/ 72480 w 141446"/>
                  <a:gd name="connsiteY0" fmla="*/ 1652 h 148589"/>
                  <a:gd name="connsiteX1" fmla="*/ 141860 w 141446"/>
                  <a:gd name="connsiteY1" fmla="*/ 76042 h 148589"/>
                  <a:gd name="connsiteX2" fmla="*/ 72480 w 141446"/>
                  <a:gd name="connsiteY2" fmla="*/ 150242 h 148589"/>
                  <a:gd name="connsiteX3" fmla="*/ 414 w 141446"/>
                  <a:gd name="connsiteY3" fmla="*/ 74137 h 148589"/>
                  <a:gd name="connsiteX4" fmla="*/ 20417 w 141446"/>
                  <a:gd name="connsiteY4" fmla="*/ 18892 h 148589"/>
                  <a:gd name="connsiteX5" fmla="*/ 72480 w 141446"/>
                  <a:gd name="connsiteY5" fmla="*/ 1652 h 148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446" h="148589">
                    <a:moveTo>
                      <a:pt x="72480" y="1652"/>
                    </a:moveTo>
                    <a:cubicBezTo>
                      <a:pt x="112723" y="1652"/>
                      <a:pt x="141860" y="34990"/>
                      <a:pt x="141860" y="76042"/>
                    </a:cubicBezTo>
                    <a:cubicBezTo>
                      <a:pt x="141860" y="117095"/>
                      <a:pt x="112723" y="150242"/>
                      <a:pt x="72480" y="150242"/>
                    </a:cubicBezTo>
                    <a:cubicBezTo>
                      <a:pt x="32237" y="150242"/>
                      <a:pt x="414" y="115189"/>
                      <a:pt x="414" y="74137"/>
                    </a:cubicBezTo>
                    <a:cubicBezTo>
                      <a:pt x="414" y="53086"/>
                      <a:pt x="6777" y="31941"/>
                      <a:pt x="20417" y="18892"/>
                    </a:cubicBezTo>
                    <a:cubicBezTo>
                      <a:pt x="33304" y="6509"/>
                      <a:pt x="52925" y="1652"/>
                      <a:pt x="72480" y="165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371" name="Graphic 188" descr="Alien with one eye">
                <a:extLst>
                  <a:ext uri="{FF2B5EF4-FFF2-40B4-BE49-F238E27FC236}">
                    <a16:creationId xmlns:a16="http://schemas.microsoft.com/office/drawing/2014/main" id="{9FCEB5A4-02FC-E614-AE5E-DFFCDD474FBA}"/>
                  </a:ext>
                </a:extLst>
              </p:cNvPr>
              <p:cNvGrpSpPr/>
              <p:nvPr/>
            </p:nvGrpSpPr>
            <p:grpSpPr>
              <a:xfrm>
                <a:off x="6587616" y="3113290"/>
                <a:ext cx="162296" cy="261973"/>
                <a:chOff x="6587616" y="3113290"/>
                <a:chExt cx="162296" cy="261973"/>
              </a:xfrm>
              <a:solidFill>
                <a:srgbClr val="000000"/>
              </a:solidFill>
            </p:grpSpPr>
            <p:sp>
              <p:nvSpPr>
                <p:cNvPr id="372" name="Freeform: Shape 371">
                  <a:extLst>
                    <a:ext uri="{FF2B5EF4-FFF2-40B4-BE49-F238E27FC236}">
                      <a16:creationId xmlns:a16="http://schemas.microsoft.com/office/drawing/2014/main" id="{97A342D4-D414-6D24-CBA7-AA2AA9262F07}"/>
                    </a:ext>
                  </a:extLst>
                </p:cNvPr>
                <p:cNvSpPr/>
                <p:nvPr/>
              </p:nvSpPr>
              <p:spPr>
                <a:xfrm>
                  <a:off x="6587616" y="3293896"/>
                  <a:ext cx="156490" cy="81367"/>
                </a:xfrm>
                <a:custGeom>
                  <a:avLst/>
                  <a:gdLst>
                    <a:gd name="connsiteX0" fmla="*/ 11930 w 156490"/>
                    <a:gd name="connsiteY0" fmla="*/ 83020 h 81367"/>
                    <a:gd name="connsiteX1" fmla="*/ 4853 w 156490"/>
                    <a:gd name="connsiteY1" fmla="*/ 80734 h 81367"/>
                    <a:gd name="connsiteX2" fmla="*/ 748 w 156490"/>
                    <a:gd name="connsiteY2" fmla="*/ 74638 h 81367"/>
                    <a:gd name="connsiteX3" fmla="*/ 2539 w 156490"/>
                    <a:gd name="connsiteY3" fmla="*/ 60732 h 81367"/>
                    <a:gd name="connsiteX4" fmla="*/ 11254 w 156490"/>
                    <a:gd name="connsiteY4" fmla="*/ 24441 h 81367"/>
                    <a:gd name="connsiteX5" fmla="*/ 11740 w 156490"/>
                    <a:gd name="connsiteY5" fmla="*/ 19488 h 81367"/>
                    <a:gd name="connsiteX6" fmla="*/ 13492 w 156490"/>
                    <a:gd name="connsiteY6" fmla="*/ 11487 h 81367"/>
                    <a:gd name="connsiteX7" fmla="*/ 20608 w 156490"/>
                    <a:gd name="connsiteY7" fmla="*/ 20440 h 81367"/>
                    <a:gd name="connsiteX8" fmla="*/ 21760 w 156490"/>
                    <a:gd name="connsiteY8" fmla="*/ 32823 h 81367"/>
                    <a:gd name="connsiteX9" fmla="*/ 21779 w 156490"/>
                    <a:gd name="connsiteY9" fmla="*/ 37204 h 81367"/>
                    <a:gd name="connsiteX10" fmla="*/ 73595 w 156490"/>
                    <a:gd name="connsiteY10" fmla="*/ 43015 h 81367"/>
                    <a:gd name="connsiteX11" fmla="*/ 130002 w 156490"/>
                    <a:gd name="connsiteY11" fmla="*/ 29585 h 81367"/>
                    <a:gd name="connsiteX12" fmla="*/ 130612 w 156490"/>
                    <a:gd name="connsiteY12" fmla="*/ 2439 h 81367"/>
                    <a:gd name="connsiteX13" fmla="*/ 132812 w 156490"/>
                    <a:gd name="connsiteY13" fmla="*/ 2439 h 81367"/>
                    <a:gd name="connsiteX14" fmla="*/ 135365 w 156490"/>
                    <a:gd name="connsiteY14" fmla="*/ 11105 h 81367"/>
                    <a:gd name="connsiteX15" fmla="*/ 142489 w 156490"/>
                    <a:gd name="connsiteY15" fmla="*/ 31014 h 81367"/>
                    <a:gd name="connsiteX16" fmla="*/ 144918 w 156490"/>
                    <a:gd name="connsiteY16" fmla="*/ 35395 h 81367"/>
                    <a:gd name="connsiteX17" fmla="*/ 156396 w 156490"/>
                    <a:gd name="connsiteY17" fmla="*/ 59303 h 81367"/>
                    <a:gd name="connsiteX18" fmla="*/ 150262 w 156490"/>
                    <a:gd name="connsiteY18" fmla="*/ 63970 h 81367"/>
                    <a:gd name="connsiteX19" fmla="*/ 149719 w 156490"/>
                    <a:gd name="connsiteY19" fmla="*/ 63970 h 81367"/>
                    <a:gd name="connsiteX20" fmla="*/ 134841 w 156490"/>
                    <a:gd name="connsiteY20" fmla="*/ 48730 h 81367"/>
                    <a:gd name="connsiteX21" fmla="*/ 21893 w 156490"/>
                    <a:gd name="connsiteY21" fmla="*/ 43205 h 81367"/>
                    <a:gd name="connsiteX22" fmla="*/ 22875 w 156490"/>
                    <a:gd name="connsiteY22" fmla="*/ 60064 h 81367"/>
                    <a:gd name="connsiteX23" fmla="*/ 23427 w 156490"/>
                    <a:gd name="connsiteY23" fmla="*/ 71590 h 81367"/>
                    <a:gd name="connsiteX24" fmla="*/ 20455 w 156490"/>
                    <a:gd name="connsiteY24" fmla="*/ 79114 h 81367"/>
                    <a:gd name="connsiteX25" fmla="*/ 13407 w 156490"/>
                    <a:gd name="connsiteY25" fmla="*/ 82924 h 81367"/>
                    <a:gd name="connsiteX26" fmla="*/ 11930 w 156490"/>
                    <a:gd name="connsiteY26" fmla="*/ 83020 h 8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6490" h="81367">
                      <a:moveTo>
                        <a:pt x="11930" y="83020"/>
                      </a:moveTo>
                      <a:cubicBezTo>
                        <a:pt x="9397" y="83020"/>
                        <a:pt x="6930" y="82163"/>
                        <a:pt x="4853" y="80734"/>
                      </a:cubicBezTo>
                      <a:cubicBezTo>
                        <a:pt x="2739" y="79305"/>
                        <a:pt x="1262" y="77114"/>
                        <a:pt x="748" y="74638"/>
                      </a:cubicBezTo>
                      <a:cubicBezTo>
                        <a:pt x="-214" y="69398"/>
                        <a:pt x="1062" y="65399"/>
                        <a:pt x="2539" y="60732"/>
                      </a:cubicBezTo>
                      <a:cubicBezTo>
                        <a:pt x="6282" y="48253"/>
                        <a:pt x="8682" y="37967"/>
                        <a:pt x="11254" y="24441"/>
                      </a:cubicBezTo>
                      <a:cubicBezTo>
                        <a:pt x="11521" y="22821"/>
                        <a:pt x="11683" y="21203"/>
                        <a:pt x="11740" y="19488"/>
                      </a:cubicBezTo>
                      <a:cubicBezTo>
                        <a:pt x="12016" y="17011"/>
                        <a:pt x="11702" y="13296"/>
                        <a:pt x="13492" y="11487"/>
                      </a:cubicBezTo>
                      <a:cubicBezTo>
                        <a:pt x="16969" y="12344"/>
                        <a:pt x="19312" y="15488"/>
                        <a:pt x="20608" y="20440"/>
                      </a:cubicBezTo>
                      <a:cubicBezTo>
                        <a:pt x="21484" y="24536"/>
                        <a:pt x="21874" y="28632"/>
                        <a:pt x="21760" y="32823"/>
                      </a:cubicBezTo>
                      <a:cubicBezTo>
                        <a:pt x="21751" y="34252"/>
                        <a:pt x="21760" y="35585"/>
                        <a:pt x="21779" y="37204"/>
                      </a:cubicBezTo>
                      <a:cubicBezTo>
                        <a:pt x="37867" y="40823"/>
                        <a:pt x="55793" y="44158"/>
                        <a:pt x="73595" y="43015"/>
                      </a:cubicBezTo>
                      <a:cubicBezTo>
                        <a:pt x="93388" y="41966"/>
                        <a:pt x="111038" y="34633"/>
                        <a:pt x="130002" y="29585"/>
                      </a:cubicBezTo>
                      <a:cubicBezTo>
                        <a:pt x="128107" y="18821"/>
                        <a:pt x="128316" y="9678"/>
                        <a:pt x="130612" y="2439"/>
                      </a:cubicBezTo>
                      <a:cubicBezTo>
                        <a:pt x="130888" y="1390"/>
                        <a:pt x="132526" y="1390"/>
                        <a:pt x="132812" y="2439"/>
                      </a:cubicBezTo>
                      <a:cubicBezTo>
                        <a:pt x="133746" y="5391"/>
                        <a:pt x="134565" y="8249"/>
                        <a:pt x="135365" y="11105"/>
                      </a:cubicBezTo>
                      <a:cubicBezTo>
                        <a:pt x="137070" y="17964"/>
                        <a:pt x="139451" y="24631"/>
                        <a:pt x="142489" y="31014"/>
                      </a:cubicBezTo>
                      <a:cubicBezTo>
                        <a:pt x="143652" y="32252"/>
                        <a:pt x="144480" y="33775"/>
                        <a:pt x="144918" y="35395"/>
                      </a:cubicBezTo>
                      <a:cubicBezTo>
                        <a:pt x="148652" y="43681"/>
                        <a:pt x="159349" y="48921"/>
                        <a:pt x="156396" y="59303"/>
                      </a:cubicBezTo>
                      <a:cubicBezTo>
                        <a:pt x="155577" y="62065"/>
                        <a:pt x="153100" y="63970"/>
                        <a:pt x="150262" y="63970"/>
                      </a:cubicBezTo>
                      <a:cubicBezTo>
                        <a:pt x="150081" y="63970"/>
                        <a:pt x="149900" y="63970"/>
                        <a:pt x="149719" y="63970"/>
                      </a:cubicBezTo>
                      <a:cubicBezTo>
                        <a:pt x="141518" y="63970"/>
                        <a:pt x="137203" y="55492"/>
                        <a:pt x="134841" y="48730"/>
                      </a:cubicBezTo>
                      <a:cubicBezTo>
                        <a:pt x="98427" y="61112"/>
                        <a:pt x="56269" y="62065"/>
                        <a:pt x="21893" y="43205"/>
                      </a:cubicBezTo>
                      <a:cubicBezTo>
                        <a:pt x="22094" y="48921"/>
                        <a:pt x="22094" y="54445"/>
                        <a:pt x="22875" y="60064"/>
                      </a:cubicBezTo>
                      <a:cubicBezTo>
                        <a:pt x="23475" y="63874"/>
                        <a:pt x="23665" y="67780"/>
                        <a:pt x="23427" y="71590"/>
                      </a:cubicBezTo>
                      <a:cubicBezTo>
                        <a:pt x="23208" y="74352"/>
                        <a:pt x="22170" y="76924"/>
                        <a:pt x="20455" y="79114"/>
                      </a:cubicBezTo>
                      <a:cubicBezTo>
                        <a:pt x="18664" y="81209"/>
                        <a:pt x="16150" y="82543"/>
                        <a:pt x="13407" y="82924"/>
                      </a:cubicBezTo>
                      <a:cubicBezTo>
                        <a:pt x="12921" y="83020"/>
                        <a:pt x="12426" y="83020"/>
                        <a:pt x="11930" y="830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373" name="Freeform: Shape 372">
                  <a:extLst>
                    <a:ext uri="{FF2B5EF4-FFF2-40B4-BE49-F238E27FC236}">
                      <a16:creationId xmlns:a16="http://schemas.microsoft.com/office/drawing/2014/main" id="{00A80420-C0EA-1B6A-2A82-0A7A6CAFEB83}"/>
                    </a:ext>
                  </a:extLst>
                </p:cNvPr>
                <p:cNvSpPr/>
                <p:nvPr/>
              </p:nvSpPr>
              <p:spPr>
                <a:xfrm>
                  <a:off x="6588770" y="3113290"/>
                  <a:ext cx="161141" cy="165763"/>
                </a:xfrm>
                <a:custGeom>
                  <a:avLst/>
                  <a:gdLst>
                    <a:gd name="connsiteX0" fmla="*/ 62782 w 161141"/>
                    <a:gd name="connsiteY0" fmla="*/ 5974 h 165763"/>
                    <a:gd name="connsiteX1" fmla="*/ 3098 w 161141"/>
                    <a:gd name="connsiteY1" fmla="*/ 67791 h 165763"/>
                    <a:gd name="connsiteX2" fmla="*/ 88062 w 161141"/>
                    <a:gd name="connsiteY2" fmla="*/ 167328 h 165763"/>
                    <a:gd name="connsiteX3" fmla="*/ 161509 w 161141"/>
                    <a:gd name="connsiteY3" fmla="*/ 78365 h 165763"/>
                    <a:gd name="connsiteX4" fmla="*/ 62782 w 161141"/>
                    <a:gd name="connsiteY4" fmla="*/ 5974 h 165763"/>
                    <a:gd name="connsiteX5" fmla="*/ 30178 w 161141"/>
                    <a:gd name="connsiteY5" fmla="*/ 121322 h 165763"/>
                    <a:gd name="connsiteX6" fmla="*/ 34941 w 161141"/>
                    <a:gd name="connsiteY6" fmla="*/ 31025 h 165763"/>
                    <a:gd name="connsiteX7" fmla="*/ 44923 w 161141"/>
                    <a:gd name="connsiteY7" fmla="*/ 36455 h 165763"/>
                    <a:gd name="connsiteX8" fmla="*/ 49447 w 161141"/>
                    <a:gd name="connsiteY8" fmla="*/ 34740 h 165763"/>
                    <a:gd name="connsiteX9" fmla="*/ 54924 w 161141"/>
                    <a:gd name="connsiteY9" fmla="*/ 32549 h 165763"/>
                    <a:gd name="connsiteX10" fmla="*/ 64306 w 161141"/>
                    <a:gd name="connsiteY10" fmla="*/ 27310 h 165763"/>
                    <a:gd name="connsiteX11" fmla="*/ 121789 w 161141"/>
                    <a:gd name="connsiteY11" fmla="*/ 33597 h 165763"/>
                    <a:gd name="connsiteX12" fmla="*/ 135477 w 161141"/>
                    <a:gd name="connsiteY12" fmla="*/ 116465 h 165763"/>
                    <a:gd name="connsiteX13" fmla="*/ 30178 w 161141"/>
                    <a:gd name="connsiteY13" fmla="*/ 121322 h 16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61141" h="165763">
                      <a:moveTo>
                        <a:pt x="62782" y="5974"/>
                      </a:moveTo>
                      <a:cubicBezTo>
                        <a:pt x="27549" y="9118"/>
                        <a:pt x="11519" y="38931"/>
                        <a:pt x="3098" y="67791"/>
                      </a:cubicBezTo>
                      <a:cubicBezTo>
                        <a:pt x="-10932" y="124561"/>
                        <a:pt x="31902" y="168471"/>
                        <a:pt x="88062" y="167328"/>
                      </a:cubicBezTo>
                      <a:cubicBezTo>
                        <a:pt x="138715" y="169709"/>
                        <a:pt x="161499" y="122941"/>
                        <a:pt x="161509" y="78365"/>
                      </a:cubicBezTo>
                      <a:cubicBezTo>
                        <a:pt x="163357" y="28453"/>
                        <a:pt x="110131" y="-11933"/>
                        <a:pt x="62782" y="5974"/>
                      </a:cubicBezTo>
                      <a:close/>
                      <a:moveTo>
                        <a:pt x="30178" y="121322"/>
                      </a:moveTo>
                      <a:cubicBezTo>
                        <a:pt x="11804" y="91604"/>
                        <a:pt x="18691" y="56266"/>
                        <a:pt x="34941" y="31025"/>
                      </a:cubicBezTo>
                      <a:cubicBezTo>
                        <a:pt x="35083" y="35787"/>
                        <a:pt x="40798" y="38550"/>
                        <a:pt x="44923" y="36455"/>
                      </a:cubicBezTo>
                      <a:cubicBezTo>
                        <a:pt x="46380" y="35787"/>
                        <a:pt x="47961" y="35216"/>
                        <a:pt x="49447" y="34740"/>
                      </a:cubicBezTo>
                      <a:cubicBezTo>
                        <a:pt x="51314" y="34073"/>
                        <a:pt x="53143" y="33406"/>
                        <a:pt x="54924" y="32549"/>
                      </a:cubicBezTo>
                      <a:cubicBezTo>
                        <a:pt x="58153" y="30929"/>
                        <a:pt x="61049" y="28834"/>
                        <a:pt x="64306" y="27310"/>
                      </a:cubicBezTo>
                      <a:cubicBezTo>
                        <a:pt x="82728" y="18548"/>
                        <a:pt x="105864" y="20643"/>
                        <a:pt x="121789" y="33597"/>
                      </a:cubicBezTo>
                      <a:cubicBezTo>
                        <a:pt x="153355" y="58934"/>
                        <a:pt x="141878" y="99986"/>
                        <a:pt x="135477" y="116465"/>
                      </a:cubicBezTo>
                      <a:cubicBezTo>
                        <a:pt x="120494" y="161041"/>
                        <a:pt x="52038" y="150373"/>
                        <a:pt x="30178" y="12132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374" name="Freeform: Shape 373">
                  <a:extLst>
                    <a:ext uri="{FF2B5EF4-FFF2-40B4-BE49-F238E27FC236}">
                      <a16:creationId xmlns:a16="http://schemas.microsoft.com/office/drawing/2014/main" id="{53156A1F-E744-DB24-78E2-F8255BC1E153}"/>
                    </a:ext>
                  </a:extLst>
                </p:cNvPr>
                <p:cNvSpPr/>
                <p:nvPr/>
              </p:nvSpPr>
              <p:spPr>
                <a:xfrm>
                  <a:off x="6659222" y="3174191"/>
                  <a:ext cx="29447" cy="48675"/>
                </a:xfrm>
                <a:custGeom>
                  <a:avLst/>
                  <a:gdLst>
                    <a:gd name="connsiteX0" fmla="*/ 15457 w 29447"/>
                    <a:gd name="connsiteY0" fmla="*/ 50325 h 48675"/>
                    <a:gd name="connsiteX1" fmla="*/ 4732 w 29447"/>
                    <a:gd name="connsiteY1" fmla="*/ 44228 h 48675"/>
                    <a:gd name="connsiteX2" fmla="*/ 4665 w 29447"/>
                    <a:gd name="connsiteY2" fmla="*/ 44228 h 48675"/>
                    <a:gd name="connsiteX3" fmla="*/ 579 w 29447"/>
                    <a:gd name="connsiteY3" fmla="*/ 23559 h 48675"/>
                    <a:gd name="connsiteX4" fmla="*/ 3722 w 29447"/>
                    <a:gd name="connsiteY4" fmla="*/ 7939 h 48675"/>
                    <a:gd name="connsiteX5" fmla="*/ 15352 w 29447"/>
                    <a:gd name="connsiteY5" fmla="*/ 1652 h 48675"/>
                    <a:gd name="connsiteX6" fmla="*/ 29507 w 29447"/>
                    <a:gd name="connsiteY6" fmla="*/ 24988 h 48675"/>
                    <a:gd name="connsiteX7" fmla="*/ 15457 w 29447"/>
                    <a:gd name="connsiteY7" fmla="*/ 50325 h 4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447" h="48675">
                      <a:moveTo>
                        <a:pt x="15457" y="50325"/>
                      </a:moveTo>
                      <a:cubicBezTo>
                        <a:pt x="11085" y="50420"/>
                        <a:pt x="6904" y="48039"/>
                        <a:pt x="4732" y="44228"/>
                      </a:cubicBezTo>
                      <a:lnTo>
                        <a:pt x="4665" y="44228"/>
                      </a:lnTo>
                      <a:cubicBezTo>
                        <a:pt x="1246" y="37371"/>
                        <a:pt x="1122" y="30607"/>
                        <a:pt x="579" y="23559"/>
                      </a:cubicBezTo>
                      <a:cubicBezTo>
                        <a:pt x="208" y="18130"/>
                        <a:pt x="169" y="12796"/>
                        <a:pt x="3722" y="7939"/>
                      </a:cubicBezTo>
                      <a:cubicBezTo>
                        <a:pt x="6351" y="4129"/>
                        <a:pt x="10676" y="1747"/>
                        <a:pt x="15352" y="1652"/>
                      </a:cubicBezTo>
                      <a:cubicBezTo>
                        <a:pt x="27278" y="1843"/>
                        <a:pt x="31135" y="15177"/>
                        <a:pt x="29507" y="24988"/>
                      </a:cubicBezTo>
                      <a:cubicBezTo>
                        <a:pt x="29859" y="34894"/>
                        <a:pt x="27716" y="50420"/>
                        <a:pt x="15457" y="503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</p:grpSp>
      <p:grpSp>
        <p:nvGrpSpPr>
          <p:cNvPr id="375" name="Graphic 190" descr="Man with a prosthetic arm">
            <a:extLst>
              <a:ext uri="{FF2B5EF4-FFF2-40B4-BE49-F238E27FC236}">
                <a16:creationId xmlns:a16="http://schemas.microsoft.com/office/drawing/2014/main" id="{A6AC98A7-A077-155D-4A9C-B93A66A2417F}"/>
              </a:ext>
            </a:extLst>
          </p:cNvPr>
          <p:cNvGrpSpPr/>
          <p:nvPr/>
        </p:nvGrpSpPr>
        <p:grpSpPr>
          <a:xfrm flipH="1">
            <a:off x="7627875" y="2771145"/>
            <a:ext cx="1206953" cy="1714865"/>
            <a:chOff x="7524246" y="2695379"/>
            <a:chExt cx="1206953" cy="1714865"/>
          </a:xfrm>
        </p:grpSpPr>
        <p:grpSp>
          <p:nvGrpSpPr>
            <p:cNvPr id="376" name="Graphic 190" descr="Man with a prosthetic arm">
              <a:extLst>
                <a:ext uri="{FF2B5EF4-FFF2-40B4-BE49-F238E27FC236}">
                  <a16:creationId xmlns:a16="http://schemas.microsoft.com/office/drawing/2014/main" id="{1EAA824B-771E-2932-FA94-66D06326CCEB}"/>
                </a:ext>
              </a:extLst>
            </p:cNvPr>
            <p:cNvGrpSpPr/>
            <p:nvPr/>
          </p:nvGrpSpPr>
          <p:grpSpPr>
            <a:xfrm>
              <a:off x="7524246" y="3296124"/>
              <a:ext cx="1206953" cy="1114120"/>
              <a:chOff x="7524246" y="3296124"/>
              <a:chExt cx="1206953" cy="1114120"/>
            </a:xfrm>
          </p:grpSpPr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C46002AE-2B30-43B0-952A-F6B8AB68DE00}"/>
                  </a:ext>
                </a:extLst>
              </p:cNvPr>
              <p:cNvSpPr/>
              <p:nvPr/>
            </p:nvSpPr>
            <p:spPr>
              <a:xfrm>
                <a:off x="7531428" y="3296124"/>
                <a:ext cx="1190840" cy="1103657"/>
              </a:xfrm>
              <a:custGeom>
                <a:avLst/>
                <a:gdLst>
                  <a:gd name="connsiteX0" fmla="*/ 31010 w 1190840"/>
                  <a:gd name="connsiteY0" fmla="*/ 498912 h 1103657"/>
                  <a:gd name="connsiteX1" fmla="*/ 14770 w 1190840"/>
                  <a:gd name="connsiteY1" fmla="*/ 851146 h 1103657"/>
                  <a:gd name="connsiteX2" fmla="*/ 83035 w 1190840"/>
                  <a:gd name="connsiteY2" fmla="*/ 923098 h 1103657"/>
                  <a:gd name="connsiteX3" fmla="*/ 142147 w 1190840"/>
                  <a:gd name="connsiteY3" fmla="*/ 954226 h 1103657"/>
                  <a:gd name="connsiteX4" fmla="*/ 212585 w 1190840"/>
                  <a:gd name="connsiteY4" fmla="*/ 979801 h 1103657"/>
                  <a:gd name="connsiteX5" fmla="*/ 210566 w 1190840"/>
                  <a:gd name="connsiteY5" fmla="*/ 1056524 h 1103657"/>
                  <a:gd name="connsiteX6" fmla="*/ 219881 w 1190840"/>
                  <a:gd name="connsiteY6" fmla="*/ 1068869 h 1103657"/>
                  <a:gd name="connsiteX7" fmla="*/ 1000836 w 1190840"/>
                  <a:gd name="connsiteY7" fmla="*/ 1072812 h 1103657"/>
                  <a:gd name="connsiteX8" fmla="*/ 1190841 w 1190840"/>
                  <a:gd name="connsiteY8" fmla="*/ 1049638 h 1103657"/>
                  <a:gd name="connsiteX9" fmla="*/ 1162894 w 1190840"/>
                  <a:gd name="connsiteY9" fmla="*/ 817371 h 1103657"/>
                  <a:gd name="connsiteX10" fmla="*/ 1008865 w 1190840"/>
                  <a:gd name="connsiteY10" fmla="*/ 266416 h 1103657"/>
                  <a:gd name="connsiteX11" fmla="*/ 794315 w 1190840"/>
                  <a:gd name="connsiteY11" fmla="*/ 169680 h 1103657"/>
                  <a:gd name="connsiteX12" fmla="*/ 780265 w 1190840"/>
                  <a:gd name="connsiteY12" fmla="*/ 157155 h 1103657"/>
                  <a:gd name="connsiteX13" fmla="*/ 769531 w 1190840"/>
                  <a:gd name="connsiteY13" fmla="*/ 116540 h 1103657"/>
                  <a:gd name="connsiteX14" fmla="*/ 772198 w 1190840"/>
                  <a:gd name="connsiteY14" fmla="*/ 71020 h 1103657"/>
                  <a:gd name="connsiteX15" fmla="*/ 767797 w 1190840"/>
                  <a:gd name="connsiteY15" fmla="*/ 65610 h 1103657"/>
                  <a:gd name="connsiteX16" fmla="*/ 537159 w 1190840"/>
                  <a:gd name="connsiteY16" fmla="*/ 126 h 1103657"/>
                  <a:gd name="connsiteX17" fmla="*/ 533073 w 1190840"/>
                  <a:gd name="connsiteY17" fmla="*/ 3517 h 1103657"/>
                  <a:gd name="connsiteX18" fmla="*/ 498182 w 1190840"/>
                  <a:gd name="connsiteY18" fmla="*/ 146744 h 1103657"/>
                  <a:gd name="connsiteX19" fmla="*/ 197231 w 1190840"/>
                  <a:gd name="connsiteY19" fmla="*/ 220801 h 1103657"/>
                  <a:gd name="connsiteX20" fmla="*/ 31010 w 1190840"/>
                  <a:gd name="connsiteY20" fmla="*/ 498912 h 1103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90840" h="1103657">
                    <a:moveTo>
                      <a:pt x="31010" y="498912"/>
                    </a:moveTo>
                    <a:cubicBezTo>
                      <a:pt x="31010" y="498912"/>
                      <a:pt x="-26178" y="726912"/>
                      <a:pt x="14770" y="851146"/>
                    </a:cubicBezTo>
                    <a:cubicBezTo>
                      <a:pt x="26371" y="886341"/>
                      <a:pt x="53965" y="911783"/>
                      <a:pt x="83035" y="923098"/>
                    </a:cubicBezTo>
                    <a:cubicBezTo>
                      <a:pt x="83035" y="923098"/>
                      <a:pt x="110153" y="941196"/>
                      <a:pt x="142147" y="954226"/>
                    </a:cubicBezTo>
                    <a:cubicBezTo>
                      <a:pt x="174142" y="967256"/>
                      <a:pt x="212585" y="979801"/>
                      <a:pt x="212585" y="979801"/>
                    </a:cubicBezTo>
                    <a:lnTo>
                      <a:pt x="210566" y="1056524"/>
                    </a:lnTo>
                    <a:cubicBezTo>
                      <a:pt x="210413" y="1062306"/>
                      <a:pt x="214271" y="1067440"/>
                      <a:pt x="219881" y="1068869"/>
                    </a:cubicBezTo>
                    <a:cubicBezTo>
                      <a:pt x="278907" y="1083957"/>
                      <a:pt x="594166" y="1136687"/>
                      <a:pt x="1000836" y="1072812"/>
                    </a:cubicBezTo>
                    <a:cubicBezTo>
                      <a:pt x="1000836" y="1072812"/>
                      <a:pt x="1136462" y="1094615"/>
                      <a:pt x="1190841" y="1049638"/>
                    </a:cubicBezTo>
                    <a:cubicBezTo>
                      <a:pt x="1190841" y="1049638"/>
                      <a:pt x="1174705" y="944682"/>
                      <a:pt x="1162894" y="817371"/>
                    </a:cubicBezTo>
                    <a:cubicBezTo>
                      <a:pt x="1146464" y="640291"/>
                      <a:pt x="1116450" y="399147"/>
                      <a:pt x="1008865" y="266416"/>
                    </a:cubicBezTo>
                    <a:cubicBezTo>
                      <a:pt x="958269" y="203999"/>
                      <a:pt x="897128" y="184787"/>
                      <a:pt x="794315" y="169680"/>
                    </a:cubicBezTo>
                    <a:cubicBezTo>
                      <a:pt x="787552" y="168690"/>
                      <a:pt x="782018" y="163765"/>
                      <a:pt x="780265" y="157155"/>
                    </a:cubicBezTo>
                    <a:cubicBezTo>
                      <a:pt x="780265" y="157155"/>
                      <a:pt x="770121" y="133723"/>
                      <a:pt x="769531" y="116540"/>
                    </a:cubicBezTo>
                    <a:cubicBezTo>
                      <a:pt x="768940" y="99357"/>
                      <a:pt x="772198" y="71020"/>
                      <a:pt x="772198" y="71020"/>
                    </a:cubicBezTo>
                    <a:cubicBezTo>
                      <a:pt x="772017" y="68468"/>
                      <a:pt x="770255" y="66305"/>
                      <a:pt x="767797" y="65610"/>
                    </a:cubicBezTo>
                    <a:lnTo>
                      <a:pt x="537159" y="126"/>
                    </a:lnTo>
                    <a:cubicBezTo>
                      <a:pt x="534978" y="-493"/>
                      <a:pt x="532863" y="1259"/>
                      <a:pt x="533073" y="3517"/>
                    </a:cubicBezTo>
                    <a:cubicBezTo>
                      <a:pt x="534863" y="22700"/>
                      <a:pt x="538654" y="96423"/>
                      <a:pt x="498182" y="146744"/>
                    </a:cubicBezTo>
                    <a:cubicBezTo>
                      <a:pt x="498182" y="146744"/>
                      <a:pt x="327694" y="133314"/>
                      <a:pt x="197231" y="220801"/>
                    </a:cubicBezTo>
                    <a:cubicBezTo>
                      <a:pt x="124669" y="269464"/>
                      <a:pt x="63938" y="338101"/>
                      <a:pt x="31010" y="49891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FF5EF449-A891-5B97-297B-9839CDED4DA2}"/>
                  </a:ext>
                </a:extLst>
              </p:cNvPr>
              <p:cNvSpPr/>
              <p:nvPr/>
            </p:nvSpPr>
            <p:spPr>
              <a:xfrm>
                <a:off x="7612211" y="4000297"/>
                <a:ext cx="485971" cy="295863"/>
              </a:xfrm>
              <a:custGeom>
                <a:avLst/>
                <a:gdLst>
                  <a:gd name="connsiteX0" fmla="*/ 485922 w 485971"/>
                  <a:gd name="connsiteY0" fmla="*/ 159012 h 295863"/>
                  <a:gd name="connsiteX1" fmla="*/ 169073 w 485971"/>
                  <a:gd name="connsiteY1" fmla="*/ 602 h 295863"/>
                  <a:gd name="connsiteX2" fmla="*/ 160901 w 485971"/>
                  <a:gd name="connsiteY2" fmla="*/ 15185 h 295863"/>
                  <a:gd name="connsiteX3" fmla="*/ 164044 w 485971"/>
                  <a:gd name="connsiteY3" fmla="*/ 71487 h 295863"/>
                  <a:gd name="connsiteX4" fmla="*/ 47163 w 485971"/>
                  <a:gd name="connsiteY4" fmla="*/ 68106 h 295863"/>
                  <a:gd name="connsiteX5" fmla="*/ 37314 w 485971"/>
                  <a:gd name="connsiteY5" fmla="*/ 75030 h 295863"/>
                  <a:gd name="connsiteX6" fmla="*/ 528 w 485971"/>
                  <a:gd name="connsiteY6" fmla="*/ 215191 h 295863"/>
                  <a:gd name="connsiteX7" fmla="*/ 662 w 485971"/>
                  <a:gd name="connsiteY7" fmla="*/ 217562 h 295863"/>
                  <a:gd name="connsiteX8" fmla="*/ 431820 w 485971"/>
                  <a:gd name="connsiteY8" fmla="*/ 282637 h 295863"/>
                  <a:gd name="connsiteX9" fmla="*/ 458281 w 485971"/>
                  <a:gd name="connsiteY9" fmla="*/ 261311 h 295863"/>
                  <a:gd name="connsiteX10" fmla="*/ 484265 w 485971"/>
                  <a:gd name="connsiteY10" fmla="*/ 164422 h 295863"/>
                  <a:gd name="connsiteX11" fmla="*/ 485922 w 485971"/>
                  <a:gd name="connsiteY11" fmla="*/ 159012 h 295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85971" h="295863">
                    <a:moveTo>
                      <a:pt x="485922" y="159012"/>
                    </a:moveTo>
                    <a:cubicBezTo>
                      <a:pt x="463320" y="132999"/>
                      <a:pt x="204001" y="-10409"/>
                      <a:pt x="169073" y="602"/>
                    </a:cubicBezTo>
                    <a:cubicBezTo>
                      <a:pt x="166892" y="1288"/>
                      <a:pt x="157319" y="11384"/>
                      <a:pt x="160901" y="15185"/>
                    </a:cubicBezTo>
                    <a:cubicBezTo>
                      <a:pt x="175646" y="32492"/>
                      <a:pt x="183542" y="57809"/>
                      <a:pt x="164044" y="71487"/>
                    </a:cubicBezTo>
                    <a:cubicBezTo>
                      <a:pt x="136860" y="88889"/>
                      <a:pt x="80624" y="83669"/>
                      <a:pt x="47163" y="68106"/>
                    </a:cubicBezTo>
                    <a:cubicBezTo>
                      <a:pt x="42572" y="65781"/>
                      <a:pt x="36657" y="69887"/>
                      <a:pt x="37314" y="75030"/>
                    </a:cubicBezTo>
                    <a:cubicBezTo>
                      <a:pt x="43153" y="127875"/>
                      <a:pt x="42172" y="179786"/>
                      <a:pt x="528" y="215191"/>
                    </a:cubicBezTo>
                    <a:cubicBezTo>
                      <a:pt x="-224" y="215829"/>
                      <a:pt x="-167" y="217019"/>
                      <a:pt x="662" y="217562"/>
                    </a:cubicBezTo>
                    <a:cubicBezTo>
                      <a:pt x="131516" y="303735"/>
                      <a:pt x="293479" y="307269"/>
                      <a:pt x="431820" y="282637"/>
                    </a:cubicBezTo>
                    <a:cubicBezTo>
                      <a:pt x="440098" y="280284"/>
                      <a:pt x="459100" y="279465"/>
                      <a:pt x="458281" y="261311"/>
                    </a:cubicBezTo>
                    <a:cubicBezTo>
                      <a:pt x="456309" y="217467"/>
                      <a:pt x="470521" y="187854"/>
                      <a:pt x="484265" y="164422"/>
                    </a:cubicBezTo>
                    <a:cubicBezTo>
                      <a:pt x="485265" y="162717"/>
                      <a:pt x="486199" y="160974"/>
                      <a:pt x="485922" y="15901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9B37DBB5-8480-778A-5014-093BD3D0085F}"/>
                  </a:ext>
                </a:extLst>
              </p:cNvPr>
              <p:cNvSpPr/>
              <p:nvPr/>
            </p:nvSpPr>
            <p:spPr>
              <a:xfrm>
                <a:off x="7648049" y="3943818"/>
                <a:ext cx="107972" cy="113465"/>
              </a:xfrm>
              <a:custGeom>
                <a:avLst/>
                <a:gdLst>
                  <a:gd name="connsiteX0" fmla="*/ 0 w 107972"/>
                  <a:gd name="connsiteY0" fmla="*/ 106925 h 113465"/>
                  <a:gd name="connsiteX1" fmla="*/ 11449 w 107972"/>
                  <a:gd name="connsiteY1" fmla="*/ 111812 h 113465"/>
                  <a:gd name="connsiteX2" fmla="*/ 103156 w 107972"/>
                  <a:gd name="connsiteY2" fmla="*/ 61615 h 113465"/>
                  <a:gd name="connsiteX3" fmla="*/ 107842 w 107972"/>
                  <a:gd name="connsiteY3" fmla="*/ 53728 h 113465"/>
                  <a:gd name="connsiteX4" fmla="*/ 99917 w 107972"/>
                  <a:gd name="connsiteY4" fmla="*/ 4665 h 113465"/>
                  <a:gd name="connsiteX5" fmla="*/ 22327 w 107972"/>
                  <a:gd name="connsiteY5" fmla="*/ 19829 h 113465"/>
                  <a:gd name="connsiteX6" fmla="*/ 0 w 107972"/>
                  <a:gd name="connsiteY6" fmla="*/ 106925 h 113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972" h="113465">
                    <a:moveTo>
                      <a:pt x="0" y="106925"/>
                    </a:moveTo>
                    <a:cubicBezTo>
                      <a:pt x="162" y="112478"/>
                      <a:pt x="7306" y="115574"/>
                      <a:pt x="11449" y="111812"/>
                    </a:cubicBezTo>
                    <a:cubicBezTo>
                      <a:pt x="38767" y="88656"/>
                      <a:pt x="69580" y="71778"/>
                      <a:pt x="103156" y="61615"/>
                    </a:cubicBezTo>
                    <a:cubicBezTo>
                      <a:pt x="106518" y="60529"/>
                      <a:pt x="108518" y="57100"/>
                      <a:pt x="107842" y="53728"/>
                    </a:cubicBezTo>
                    <a:cubicBezTo>
                      <a:pt x="106118" y="39317"/>
                      <a:pt x="111462" y="14857"/>
                      <a:pt x="99917" y="4665"/>
                    </a:cubicBezTo>
                    <a:cubicBezTo>
                      <a:pt x="78515" y="-8032"/>
                      <a:pt x="43482" y="7942"/>
                      <a:pt x="22327" y="19829"/>
                    </a:cubicBezTo>
                    <a:cubicBezTo>
                      <a:pt x="-914" y="42231"/>
                      <a:pt x="343" y="72921"/>
                      <a:pt x="0" y="106925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380" name="Graphic 190" descr="Man with a prosthetic arm">
                <a:extLst>
                  <a:ext uri="{FF2B5EF4-FFF2-40B4-BE49-F238E27FC236}">
                    <a16:creationId xmlns:a16="http://schemas.microsoft.com/office/drawing/2014/main" id="{3C597D2F-0528-6C4C-2BE0-786CB13D2707}"/>
                  </a:ext>
                </a:extLst>
              </p:cNvPr>
              <p:cNvGrpSpPr/>
              <p:nvPr/>
            </p:nvGrpSpPr>
            <p:grpSpPr>
              <a:xfrm>
                <a:off x="7538153" y="3842562"/>
                <a:ext cx="880091" cy="532607"/>
                <a:chOff x="7538153" y="3842562"/>
                <a:chExt cx="880091" cy="532607"/>
              </a:xfrm>
              <a:solidFill>
                <a:srgbClr val="FFFFFF"/>
              </a:solidFill>
            </p:grpSpPr>
            <p:sp>
              <p:nvSpPr>
                <p:cNvPr id="381" name="Freeform: Shape 380">
                  <a:extLst>
                    <a:ext uri="{FF2B5EF4-FFF2-40B4-BE49-F238E27FC236}">
                      <a16:creationId xmlns:a16="http://schemas.microsoft.com/office/drawing/2014/main" id="{554D0675-944B-6189-9EFE-48AB270147E0}"/>
                    </a:ext>
                  </a:extLst>
                </p:cNvPr>
                <p:cNvSpPr/>
                <p:nvPr/>
              </p:nvSpPr>
              <p:spPr>
                <a:xfrm>
                  <a:off x="7538153" y="3842562"/>
                  <a:ext cx="262519" cy="361705"/>
                </a:xfrm>
                <a:custGeom>
                  <a:avLst/>
                  <a:gdLst>
                    <a:gd name="connsiteX0" fmla="*/ 254381 w 262519"/>
                    <a:gd name="connsiteY0" fmla="*/ 55619 h 361705"/>
                    <a:gd name="connsiteX1" fmla="*/ 29476 w 262519"/>
                    <a:gd name="connsiteY1" fmla="*/ 2051 h 361705"/>
                    <a:gd name="connsiteX2" fmla="*/ 18018 w 262519"/>
                    <a:gd name="connsiteY2" fmla="*/ 5765 h 361705"/>
                    <a:gd name="connsiteX3" fmla="*/ 63128 w 262519"/>
                    <a:gd name="connsiteY3" fmla="*/ 361705 h 361705"/>
                    <a:gd name="connsiteX4" fmla="*/ 121726 w 262519"/>
                    <a:gd name="connsiteY4" fmla="*/ 116417 h 361705"/>
                    <a:gd name="connsiteX5" fmla="*/ 215985 w 262519"/>
                    <a:gd name="connsiteY5" fmla="*/ 97386 h 361705"/>
                    <a:gd name="connsiteX6" fmla="*/ 231225 w 262519"/>
                    <a:gd name="connsiteY6" fmla="*/ 159489 h 361705"/>
                    <a:gd name="connsiteX7" fmla="*/ 243932 w 262519"/>
                    <a:gd name="connsiteY7" fmla="*/ 153803 h 361705"/>
                    <a:gd name="connsiteX8" fmla="*/ 250504 w 262519"/>
                    <a:gd name="connsiteY8" fmla="*/ 122866 h 361705"/>
                    <a:gd name="connsiteX9" fmla="*/ 262410 w 262519"/>
                    <a:gd name="connsiteY9" fmla="*/ 63220 h 361705"/>
                    <a:gd name="connsiteX10" fmla="*/ 254381 w 262519"/>
                    <a:gd name="connsiteY10" fmla="*/ 55619 h 3617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2519" h="361705">
                      <a:moveTo>
                        <a:pt x="254381" y="55619"/>
                      </a:moveTo>
                      <a:cubicBezTo>
                        <a:pt x="183705" y="71526"/>
                        <a:pt x="80264" y="55829"/>
                        <a:pt x="29476" y="2051"/>
                      </a:cubicBezTo>
                      <a:cubicBezTo>
                        <a:pt x="25895" y="-1997"/>
                        <a:pt x="18532" y="317"/>
                        <a:pt x="18018" y="5765"/>
                      </a:cubicBezTo>
                      <a:cubicBezTo>
                        <a:pt x="9207" y="93272"/>
                        <a:pt x="-36256" y="324958"/>
                        <a:pt x="63128" y="361705"/>
                      </a:cubicBezTo>
                      <a:cubicBezTo>
                        <a:pt x="147139" y="329120"/>
                        <a:pt x="65681" y="173891"/>
                        <a:pt x="121726" y="116417"/>
                      </a:cubicBezTo>
                      <a:cubicBezTo>
                        <a:pt x="145062" y="96482"/>
                        <a:pt x="200793" y="81623"/>
                        <a:pt x="215985" y="97386"/>
                      </a:cubicBezTo>
                      <a:cubicBezTo>
                        <a:pt x="239931" y="116084"/>
                        <a:pt x="213452" y="160747"/>
                        <a:pt x="231225" y="159489"/>
                      </a:cubicBezTo>
                      <a:cubicBezTo>
                        <a:pt x="236226" y="159061"/>
                        <a:pt x="242674" y="160004"/>
                        <a:pt x="243932" y="153803"/>
                      </a:cubicBezTo>
                      <a:cubicBezTo>
                        <a:pt x="246018" y="143497"/>
                        <a:pt x="248304" y="133010"/>
                        <a:pt x="250504" y="122866"/>
                      </a:cubicBezTo>
                      <a:cubicBezTo>
                        <a:pt x="254733" y="103406"/>
                        <a:pt x="259105" y="83289"/>
                        <a:pt x="262410" y="63220"/>
                      </a:cubicBezTo>
                      <a:cubicBezTo>
                        <a:pt x="263277" y="58725"/>
                        <a:pt x="258829" y="54476"/>
                        <a:pt x="254381" y="55619"/>
                      </a:cubicBezTo>
                      <a:close/>
                    </a:path>
                  </a:pathLst>
                </a:custGeom>
                <a:solidFill>
                  <a:schemeClr val="accent3">
                    <a:lumMod val="40000"/>
                    <a:lumOff val="6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382" name="Freeform: Shape 381">
                  <a:extLst>
                    <a:ext uri="{FF2B5EF4-FFF2-40B4-BE49-F238E27FC236}">
                      <a16:creationId xmlns:a16="http://schemas.microsoft.com/office/drawing/2014/main" id="{76C325B5-E4CF-1DD1-AD6D-7B4CEF98CA62}"/>
                    </a:ext>
                  </a:extLst>
                </p:cNvPr>
                <p:cNvSpPr/>
                <p:nvPr/>
              </p:nvSpPr>
              <p:spPr>
                <a:xfrm>
                  <a:off x="8070837" y="4099533"/>
                  <a:ext cx="347407" cy="275636"/>
                </a:xfrm>
                <a:custGeom>
                  <a:avLst/>
                  <a:gdLst>
                    <a:gd name="connsiteX0" fmla="*/ 3598 w 347407"/>
                    <a:gd name="connsiteY0" fmla="*/ 115069 h 275636"/>
                    <a:gd name="connsiteX1" fmla="*/ 76265 w 347407"/>
                    <a:gd name="connsiteY1" fmla="*/ 19095 h 275636"/>
                    <a:gd name="connsiteX2" fmla="*/ 147359 w 347407"/>
                    <a:gd name="connsiteY2" fmla="*/ 931 h 275636"/>
                    <a:gd name="connsiteX3" fmla="*/ 162371 w 347407"/>
                    <a:gd name="connsiteY3" fmla="*/ 2512 h 275636"/>
                    <a:gd name="connsiteX4" fmla="*/ 221216 w 347407"/>
                    <a:gd name="connsiteY4" fmla="*/ 8436 h 275636"/>
                    <a:gd name="connsiteX5" fmla="*/ 241752 w 347407"/>
                    <a:gd name="connsiteY5" fmla="*/ 19104 h 275636"/>
                    <a:gd name="connsiteX6" fmla="*/ 308008 w 347407"/>
                    <a:gd name="connsiteY6" fmla="*/ 54547 h 275636"/>
                    <a:gd name="connsiteX7" fmla="*/ 329630 w 347407"/>
                    <a:gd name="connsiteY7" fmla="*/ 89646 h 275636"/>
                    <a:gd name="connsiteX8" fmla="*/ 271765 w 347407"/>
                    <a:gd name="connsiteY8" fmla="*/ 72416 h 275636"/>
                    <a:gd name="connsiteX9" fmla="*/ 218844 w 347407"/>
                    <a:gd name="connsiteY9" fmla="*/ 50394 h 275636"/>
                    <a:gd name="connsiteX10" fmla="*/ 157237 w 347407"/>
                    <a:gd name="connsiteY10" fmla="*/ 64510 h 275636"/>
                    <a:gd name="connsiteX11" fmla="*/ 148197 w 347407"/>
                    <a:gd name="connsiteY11" fmla="*/ 141329 h 275636"/>
                    <a:gd name="connsiteX12" fmla="*/ 200280 w 347407"/>
                    <a:gd name="connsiteY12" fmla="*/ 140339 h 275636"/>
                    <a:gd name="connsiteX13" fmla="*/ 236913 w 347407"/>
                    <a:gd name="connsiteY13" fmla="*/ 146654 h 275636"/>
                    <a:gd name="connsiteX14" fmla="*/ 278385 w 347407"/>
                    <a:gd name="connsiteY14" fmla="*/ 129328 h 275636"/>
                    <a:gd name="connsiteX15" fmla="*/ 327410 w 347407"/>
                    <a:gd name="connsiteY15" fmla="*/ 97190 h 275636"/>
                    <a:gd name="connsiteX16" fmla="*/ 330420 w 347407"/>
                    <a:gd name="connsiteY16" fmla="*/ 118221 h 275636"/>
                    <a:gd name="connsiteX17" fmla="*/ 347403 w 347407"/>
                    <a:gd name="connsiteY17" fmla="*/ 140139 h 275636"/>
                    <a:gd name="connsiteX18" fmla="*/ 332887 w 347407"/>
                    <a:gd name="connsiteY18" fmla="*/ 180277 h 275636"/>
                    <a:gd name="connsiteX19" fmla="*/ 328449 w 347407"/>
                    <a:gd name="connsiteY19" fmla="*/ 212567 h 275636"/>
                    <a:gd name="connsiteX20" fmla="*/ 260764 w 347407"/>
                    <a:gd name="connsiteY20" fmla="*/ 256848 h 275636"/>
                    <a:gd name="connsiteX21" fmla="*/ 236323 w 347407"/>
                    <a:gd name="connsiteY21" fmla="*/ 269736 h 275636"/>
                    <a:gd name="connsiteX22" fmla="*/ 185278 w 347407"/>
                    <a:gd name="connsiteY22" fmla="*/ 273831 h 275636"/>
                    <a:gd name="connsiteX23" fmla="*/ 119765 w 347407"/>
                    <a:gd name="connsiteY23" fmla="*/ 260992 h 275636"/>
                    <a:gd name="connsiteX24" fmla="*/ 30459 w 347407"/>
                    <a:gd name="connsiteY24" fmla="*/ 196022 h 275636"/>
                    <a:gd name="connsiteX25" fmla="*/ 989 w 347407"/>
                    <a:gd name="connsiteY25" fmla="*/ 176276 h 275636"/>
                    <a:gd name="connsiteX26" fmla="*/ 3598 w 347407"/>
                    <a:gd name="connsiteY26" fmla="*/ 115069 h 275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47407" h="275636">
                      <a:moveTo>
                        <a:pt x="3598" y="115069"/>
                      </a:moveTo>
                      <a:cubicBezTo>
                        <a:pt x="10314" y="88208"/>
                        <a:pt x="43089" y="35687"/>
                        <a:pt x="76265" y="19095"/>
                      </a:cubicBezTo>
                      <a:cubicBezTo>
                        <a:pt x="112764" y="845"/>
                        <a:pt x="144587" y="-1841"/>
                        <a:pt x="147359" y="931"/>
                      </a:cubicBezTo>
                      <a:cubicBezTo>
                        <a:pt x="150121" y="3693"/>
                        <a:pt x="158808" y="2512"/>
                        <a:pt x="162371" y="2512"/>
                      </a:cubicBezTo>
                      <a:cubicBezTo>
                        <a:pt x="165923" y="2512"/>
                        <a:pt x="213320" y="10017"/>
                        <a:pt x="221216" y="8436"/>
                      </a:cubicBezTo>
                      <a:cubicBezTo>
                        <a:pt x="229112" y="6855"/>
                        <a:pt x="240171" y="15151"/>
                        <a:pt x="241752" y="19104"/>
                      </a:cubicBezTo>
                      <a:cubicBezTo>
                        <a:pt x="243333" y="23057"/>
                        <a:pt x="298854" y="43774"/>
                        <a:pt x="308008" y="54547"/>
                      </a:cubicBezTo>
                      <a:cubicBezTo>
                        <a:pt x="317190" y="65358"/>
                        <a:pt x="335554" y="86094"/>
                        <a:pt x="329630" y="89646"/>
                      </a:cubicBezTo>
                      <a:cubicBezTo>
                        <a:pt x="323705" y="93199"/>
                        <a:pt x="288748" y="86237"/>
                        <a:pt x="271765" y="72416"/>
                      </a:cubicBezTo>
                      <a:cubicBezTo>
                        <a:pt x="254782" y="58595"/>
                        <a:pt x="234246" y="49213"/>
                        <a:pt x="218844" y="50394"/>
                      </a:cubicBezTo>
                      <a:cubicBezTo>
                        <a:pt x="203442" y="51575"/>
                        <a:pt x="164161" y="55566"/>
                        <a:pt x="157237" y="64510"/>
                      </a:cubicBezTo>
                      <a:cubicBezTo>
                        <a:pt x="128500" y="101638"/>
                        <a:pt x="141882" y="134614"/>
                        <a:pt x="148197" y="141329"/>
                      </a:cubicBezTo>
                      <a:cubicBezTo>
                        <a:pt x="154512" y="148044"/>
                        <a:pt x="185669" y="138367"/>
                        <a:pt x="200280" y="140339"/>
                      </a:cubicBezTo>
                      <a:cubicBezTo>
                        <a:pt x="214891" y="142310"/>
                        <a:pt x="232170" y="149025"/>
                        <a:pt x="236913" y="146654"/>
                      </a:cubicBezTo>
                      <a:cubicBezTo>
                        <a:pt x="241657" y="144282"/>
                        <a:pt x="271270" y="137224"/>
                        <a:pt x="278385" y="129328"/>
                      </a:cubicBezTo>
                      <a:cubicBezTo>
                        <a:pt x="285491" y="121431"/>
                        <a:pt x="318076" y="93933"/>
                        <a:pt x="327410" y="97190"/>
                      </a:cubicBezTo>
                      <a:cubicBezTo>
                        <a:pt x="336650" y="100419"/>
                        <a:pt x="330420" y="118221"/>
                        <a:pt x="330420" y="118221"/>
                      </a:cubicBezTo>
                      <a:cubicBezTo>
                        <a:pt x="330420" y="118221"/>
                        <a:pt x="346956" y="122813"/>
                        <a:pt x="347403" y="140139"/>
                      </a:cubicBezTo>
                      <a:cubicBezTo>
                        <a:pt x="347689" y="151368"/>
                        <a:pt x="332887" y="180277"/>
                        <a:pt x="332887" y="180277"/>
                      </a:cubicBezTo>
                      <a:cubicBezTo>
                        <a:pt x="332887" y="180277"/>
                        <a:pt x="340288" y="187678"/>
                        <a:pt x="328449" y="212567"/>
                      </a:cubicBezTo>
                      <a:cubicBezTo>
                        <a:pt x="321448" y="227273"/>
                        <a:pt x="264317" y="257248"/>
                        <a:pt x="260764" y="256848"/>
                      </a:cubicBezTo>
                      <a:cubicBezTo>
                        <a:pt x="257211" y="256458"/>
                        <a:pt x="247781" y="269736"/>
                        <a:pt x="236323" y="269736"/>
                      </a:cubicBezTo>
                      <a:cubicBezTo>
                        <a:pt x="224864" y="269736"/>
                        <a:pt x="194756" y="269888"/>
                        <a:pt x="185278" y="273831"/>
                      </a:cubicBezTo>
                      <a:cubicBezTo>
                        <a:pt x="175801" y="277775"/>
                        <a:pt x="138720" y="276003"/>
                        <a:pt x="119765" y="260992"/>
                      </a:cubicBezTo>
                      <a:cubicBezTo>
                        <a:pt x="100811" y="245980"/>
                        <a:pt x="42699" y="201946"/>
                        <a:pt x="30459" y="196022"/>
                      </a:cubicBezTo>
                      <a:cubicBezTo>
                        <a:pt x="18219" y="190097"/>
                        <a:pt x="989" y="182201"/>
                        <a:pt x="989" y="176276"/>
                      </a:cubicBezTo>
                      <a:cubicBezTo>
                        <a:pt x="989" y="170352"/>
                        <a:pt x="-2488" y="139424"/>
                        <a:pt x="3598" y="115069"/>
                      </a:cubicBezTo>
                      <a:close/>
                    </a:path>
                  </a:pathLst>
                </a:custGeom>
                <a:solidFill>
                  <a:schemeClr val="accent3">
                    <a:lumMod val="40000"/>
                    <a:lumOff val="6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0D1D23C2-1D10-00D1-3F55-E5AC164D4BAB}"/>
                  </a:ext>
                </a:extLst>
              </p:cNvPr>
              <p:cNvSpPr/>
              <p:nvPr/>
            </p:nvSpPr>
            <p:spPr>
              <a:xfrm>
                <a:off x="7570410" y="4112360"/>
                <a:ext cx="31702" cy="41620"/>
              </a:xfrm>
              <a:custGeom>
                <a:avLst/>
                <a:gdLst>
                  <a:gd name="connsiteX0" fmla="*/ 31500 w 31702"/>
                  <a:gd name="connsiteY0" fmla="*/ 20717 h 41620"/>
                  <a:gd name="connsiteX1" fmla="*/ 39 w 31702"/>
                  <a:gd name="connsiteY1" fmla="*/ 20165 h 41620"/>
                  <a:gd name="connsiteX2" fmla="*/ 31500 w 31702"/>
                  <a:gd name="connsiteY2" fmla="*/ 20717 h 41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702" h="41620">
                    <a:moveTo>
                      <a:pt x="31500" y="20717"/>
                    </a:moveTo>
                    <a:cubicBezTo>
                      <a:pt x="26394" y="-3305"/>
                      <a:pt x="1248" y="-10077"/>
                      <a:pt x="39" y="20165"/>
                    </a:cubicBezTo>
                    <a:cubicBezTo>
                      <a:pt x="-1342" y="47197"/>
                      <a:pt x="34710" y="50111"/>
                      <a:pt x="31500" y="20717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5AE1131A-82CF-17C4-D468-69FB894E19AA}"/>
                  </a:ext>
                </a:extLst>
              </p:cNvPr>
              <p:cNvSpPr/>
              <p:nvPr/>
            </p:nvSpPr>
            <p:spPr>
              <a:xfrm>
                <a:off x="7651660" y="4009177"/>
                <a:ext cx="132875" cy="70881"/>
              </a:xfrm>
              <a:custGeom>
                <a:avLst/>
                <a:gdLst>
                  <a:gd name="connsiteX0" fmla="*/ 114223 w 132875"/>
                  <a:gd name="connsiteY0" fmla="*/ 2828 h 70881"/>
                  <a:gd name="connsiteX1" fmla="*/ 37 w 132875"/>
                  <a:gd name="connsiteY1" fmla="*/ 55320 h 70881"/>
                  <a:gd name="connsiteX2" fmla="*/ 24250 w 132875"/>
                  <a:gd name="connsiteY2" fmla="*/ 63931 h 70881"/>
                  <a:gd name="connsiteX3" fmla="*/ 115185 w 132875"/>
                  <a:gd name="connsiteY3" fmla="*/ 63883 h 70881"/>
                  <a:gd name="connsiteX4" fmla="*/ 114223 w 132875"/>
                  <a:gd name="connsiteY4" fmla="*/ 2828 h 70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875" h="70881">
                    <a:moveTo>
                      <a:pt x="114223" y="2828"/>
                    </a:moveTo>
                    <a:cubicBezTo>
                      <a:pt x="99164" y="-12479"/>
                      <a:pt x="-2220" y="38556"/>
                      <a:pt x="37" y="55320"/>
                    </a:cubicBezTo>
                    <a:cubicBezTo>
                      <a:pt x="3809" y="63855"/>
                      <a:pt x="16363" y="60873"/>
                      <a:pt x="24250" y="63931"/>
                    </a:cubicBezTo>
                    <a:cubicBezTo>
                      <a:pt x="54425" y="69913"/>
                      <a:pt x="85591" y="76018"/>
                      <a:pt x="115185" y="63883"/>
                    </a:cubicBezTo>
                    <a:cubicBezTo>
                      <a:pt x="145722" y="51625"/>
                      <a:pt x="130882" y="17820"/>
                      <a:pt x="114223" y="2828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385" name="Graphic 190" descr="Man with a prosthetic arm">
                <a:extLst>
                  <a:ext uri="{FF2B5EF4-FFF2-40B4-BE49-F238E27FC236}">
                    <a16:creationId xmlns:a16="http://schemas.microsoft.com/office/drawing/2014/main" id="{E7BCABCA-BE40-A4FC-65E4-6BD42D297FD3}"/>
                  </a:ext>
                </a:extLst>
              </p:cNvPr>
              <p:cNvGrpSpPr/>
              <p:nvPr/>
            </p:nvGrpSpPr>
            <p:grpSpPr>
              <a:xfrm>
                <a:off x="7559819" y="3441077"/>
                <a:ext cx="1083544" cy="969166"/>
                <a:chOff x="7559819" y="3441077"/>
                <a:chExt cx="1083544" cy="969166"/>
              </a:xfrm>
              <a:solidFill>
                <a:srgbClr val="FFFFFF"/>
              </a:solidFill>
            </p:grpSpPr>
            <p:sp>
              <p:nvSpPr>
                <p:cNvPr id="386" name="Freeform: Shape 385">
                  <a:extLst>
                    <a:ext uri="{FF2B5EF4-FFF2-40B4-BE49-F238E27FC236}">
                      <a16:creationId xmlns:a16="http://schemas.microsoft.com/office/drawing/2014/main" id="{CB79E152-AC8A-AB11-F72E-69844DCC9BC1}"/>
                    </a:ext>
                  </a:extLst>
                </p:cNvPr>
                <p:cNvSpPr/>
                <p:nvPr/>
              </p:nvSpPr>
              <p:spPr>
                <a:xfrm>
                  <a:off x="8210212" y="4148756"/>
                  <a:ext cx="178984" cy="97284"/>
                </a:xfrm>
                <a:custGeom>
                  <a:avLst/>
                  <a:gdLst>
                    <a:gd name="connsiteX0" fmla="*/ 130066 w 178984"/>
                    <a:gd name="connsiteY0" fmla="*/ 83563 h 97284"/>
                    <a:gd name="connsiteX1" fmla="*/ 175443 w 178984"/>
                    <a:gd name="connsiteY1" fmla="*/ 52721 h 97284"/>
                    <a:gd name="connsiteX2" fmla="*/ 173824 w 178984"/>
                    <a:gd name="connsiteY2" fmla="*/ 41081 h 97284"/>
                    <a:gd name="connsiteX3" fmla="*/ 87470 w 178984"/>
                    <a:gd name="connsiteY3" fmla="*/ 0 h 97284"/>
                    <a:gd name="connsiteX4" fmla="*/ 22005 w 178984"/>
                    <a:gd name="connsiteY4" fmla="*/ 13926 h 97284"/>
                    <a:gd name="connsiteX5" fmla="*/ 10156 w 178984"/>
                    <a:gd name="connsiteY5" fmla="*/ 92164 h 97284"/>
                    <a:gd name="connsiteX6" fmla="*/ 15566 w 178984"/>
                    <a:gd name="connsiteY6" fmla="*/ 94469 h 97284"/>
                    <a:gd name="connsiteX7" fmla="*/ 88946 w 178984"/>
                    <a:gd name="connsiteY7" fmla="*/ 96860 h 97284"/>
                    <a:gd name="connsiteX8" fmla="*/ 130066 w 178984"/>
                    <a:gd name="connsiteY8" fmla="*/ 83563 h 97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8984" h="97284">
                      <a:moveTo>
                        <a:pt x="130066" y="83563"/>
                      </a:moveTo>
                      <a:cubicBezTo>
                        <a:pt x="150259" y="69009"/>
                        <a:pt x="175443" y="52721"/>
                        <a:pt x="175443" y="52721"/>
                      </a:cubicBezTo>
                      <a:cubicBezTo>
                        <a:pt x="180986" y="49244"/>
                        <a:pt x="179701" y="43958"/>
                        <a:pt x="173824" y="41081"/>
                      </a:cubicBezTo>
                      <a:lnTo>
                        <a:pt x="87470" y="0"/>
                      </a:lnTo>
                      <a:cubicBezTo>
                        <a:pt x="87470" y="0"/>
                        <a:pt x="27253" y="7496"/>
                        <a:pt x="22005" y="13926"/>
                      </a:cubicBezTo>
                      <a:cubicBezTo>
                        <a:pt x="20290" y="16031"/>
                        <a:pt x="-17657" y="50987"/>
                        <a:pt x="10156" y="92164"/>
                      </a:cubicBezTo>
                      <a:cubicBezTo>
                        <a:pt x="11346" y="93926"/>
                        <a:pt x="13470" y="94840"/>
                        <a:pt x="15566" y="94469"/>
                      </a:cubicBezTo>
                      <a:cubicBezTo>
                        <a:pt x="27634" y="92364"/>
                        <a:pt x="69382" y="86135"/>
                        <a:pt x="88946" y="96860"/>
                      </a:cubicBezTo>
                      <a:cubicBezTo>
                        <a:pt x="90889" y="97917"/>
                        <a:pt x="109873" y="98108"/>
                        <a:pt x="130066" y="83563"/>
                      </a:cubicBez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387" name="Freeform: Shape 386">
                  <a:extLst>
                    <a:ext uri="{FF2B5EF4-FFF2-40B4-BE49-F238E27FC236}">
                      <a16:creationId xmlns:a16="http://schemas.microsoft.com/office/drawing/2014/main" id="{A19801FD-815D-F4B8-AD8D-A242BB304FD1}"/>
                    </a:ext>
                  </a:extLst>
                </p:cNvPr>
                <p:cNvSpPr/>
                <p:nvPr/>
              </p:nvSpPr>
              <p:spPr>
                <a:xfrm>
                  <a:off x="7559819" y="3441077"/>
                  <a:ext cx="1083544" cy="969166"/>
                </a:xfrm>
                <a:custGeom>
                  <a:avLst/>
                  <a:gdLst>
                    <a:gd name="connsiteX0" fmla="*/ 1083545 w 1083544"/>
                    <a:gd name="connsiteY0" fmla="*/ 358435 h 969166"/>
                    <a:gd name="connsiteX1" fmla="*/ 938994 w 1083544"/>
                    <a:gd name="connsiteY1" fmla="*/ 81182 h 969166"/>
                    <a:gd name="connsiteX2" fmla="*/ 783736 w 1083544"/>
                    <a:gd name="connsiteY2" fmla="*/ 26060 h 969166"/>
                    <a:gd name="connsiteX3" fmla="*/ 778278 w 1083544"/>
                    <a:gd name="connsiteY3" fmla="*/ 33061 h 969166"/>
                    <a:gd name="connsiteX4" fmla="*/ 781879 w 1083544"/>
                    <a:gd name="connsiteY4" fmla="*/ 44882 h 969166"/>
                    <a:gd name="connsiteX5" fmla="*/ 748827 w 1083544"/>
                    <a:gd name="connsiteY5" fmla="*/ 119691 h 969166"/>
                    <a:gd name="connsiteX6" fmla="*/ 593017 w 1083544"/>
                    <a:gd name="connsiteY6" fmla="*/ 137465 h 969166"/>
                    <a:gd name="connsiteX7" fmla="*/ 463868 w 1083544"/>
                    <a:gd name="connsiteY7" fmla="*/ 27270 h 969166"/>
                    <a:gd name="connsiteX8" fmla="*/ 460315 w 1083544"/>
                    <a:gd name="connsiteY8" fmla="*/ 11868 h 969166"/>
                    <a:gd name="connsiteX9" fmla="*/ 461582 w 1083544"/>
                    <a:gd name="connsiteY9" fmla="*/ 0 h 969166"/>
                    <a:gd name="connsiteX10" fmla="*/ 163506 w 1083544"/>
                    <a:gd name="connsiteY10" fmla="*/ 76048 h 969166"/>
                    <a:gd name="connsiteX11" fmla="*/ 0 w 1083544"/>
                    <a:gd name="connsiteY11" fmla="*/ 359626 h 969166"/>
                    <a:gd name="connsiteX12" fmla="*/ 245012 w 1083544"/>
                    <a:gd name="connsiteY12" fmla="*/ 401888 h 969166"/>
                    <a:gd name="connsiteX13" fmla="*/ 252412 w 1083544"/>
                    <a:gd name="connsiteY13" fmla="*/ 407270 h 969166"/>
                    <a:gd name="connsiteX14" fmla="*/ 223542 w 1083544"/>
                    <a:gd name="connsiteY14" fmla="*/ 557098 h 969166"/>
                    <a:gd name="connsiteX15" fmla="*/ 537134 w 1083544"/>
                    <a:gd name="connsiteY15" fmla="*/ 718633 h 969166"/>
                    <a:gd name="connsiteX16" fmla="*/ 635479 w 1083544"/>
                    <a:gd name="connsiteY16" fmla="*/ 659387 h 969166"/>
                    <a:gd name="connsiteX17" fmla="*/ 663521 w 1083544"/>
                    <a:gd name="connsiteY17" fmla="*/ 662149 h 969166"/>
                    <a:gd name="connsiteX18" fmla="*/ 741026 w 1083544"/>
                    <a:gd name="connsiteY18" fmla="*/ 666636 h 969166"/>
                    <a:gd name="connsiteX19" fmla="*/ 751399 w 1083544"/>
                    <a:gd name="connsiteY19" fmla="*/ 677561 h 969166"/>
                    <a:gd name="connsiteX20" fmla="*/ 842239 w 1083544"/>
                    <a:gd name="connsiteY20" fmla="*/ 752799 h 969166"/>
                    <a:gd name="connsiteX21" fmla="*/ 841448 w 1083544"/>
                    <a:gd name="connsiteY21" fmla="*/ 776697 h 969166"/>
                    <a:gd name="connsiteX22" fmla="*/ 848754 w 1083544"/>
                    <a:gd name="connsiteY22" fmla="*/ 779659 h 969166"/>
                    <a:gd name="connsiteX23" fmla="*/ 844210 w 1083544"/>
                    <a:gd name="connsiteY23" fmla="*/ 839695 h 969166"/>
                    <a:gd name="connsiteX24" fmla="*/ 839438 w 1083544"/>
                    <a:gd name="connsiteY24" fmla="*/ 875462 h 969166"/>
                    <a:gd name="connsiteX25" fmla="*/ 787337 w 1083544"/>
                    <a:gd name="connsiteY25" fmla="*/ 906047 h 969166"/>
                    <a:gd name="connsiteX26" fmla="*/ 745274 w 1083544"/>
                    <a:gd name="connsiteY26" fmla="*/ 928164 h 969166"/>
                    <a:gd name="connsiteX27" fmla="*/ 675961 w 1083544"/>
                    <a:gd name="connsiteY27" fmla="*/ 935469 h 969166"/>
                    <a:gd name="connsiteX28" fmla="*/ 579406 w 1083544"/>
                    <a:gd name="connsiteY28" fmla="*/ 881110 h 969166"/>
                    <a:gd name="connsiteX29" fmla="*/ 514788 w 1083544"/>
                    <a:gd name="connsiteY29" fmla="*/ 838724 h 969166"/>
                    <a:gd name="connsiteX30" fmla="*/ 498643 w 1083544"/>
                    <a:gd name="connsiteY30" fmla="*/ 836057 h 969166"/>
                    <a:gd name="connsiteX31" fmla="*/ 198530 w 1083544"/>
                    <a:gd name="connsiteY31" fmla="*/ 835247 h 969166"/>
                    <a:gd name="connsiteX32" fmla="*/ 184899 w 1083544"/>
                    <a:gd name="connsiteY32" fmla="*/ 845363 h 969166"/>
                    <a:gd name="connsiteX33" fmla="*/ 185395 w 1083544"/>
                    <a:gd name="connsiteY33" fmla="*/ 927868 h 969166"/>
                    <a:gd name="connsiteX34" fmla="*/ 189900 w 1083544"/>
                    <a:gd name="connsiteY34" fmla="*/ 933660 h 969166"/>
                    <a:gd name="connsiteX35" fmla="*/ 966978 w 1083544"/>
                    <a:gd name="connsiteY35" fmla="*/ 937012 h 969166"/>
                    <a:gd name="connsiteX36" fmla="*/ 957358 w 1083544"/>
                    <a:gd name="connsiteY36" fmla="*/ 678342 h 969166"/>
                    <a:gd name="connsiteX37" fmla="*/ 928926 w 1083544"/>
                    <a:gd name="connsiteY37" fmla="*/ 398126 h 969166"/>
                    <a:gd name="connsiteX38" fmla="*/ 1083545 w 1083544"/>
                    <a:gd name="connsiteY38" fmla="*/ 358435 h 969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083544" h="969166">
                      <a:moveTo>
                        <a:pt x="1083545" y="358435"/>
                      </a:moveTo>
                      <a:cubicBezTo>
                        <a:pt x="1022966" y="121025"/>
                        <a:pt x="938994" y="81182"/>
                        <a:pt x="938994" y="81182"/>
                      </a:cubicBezTo>
                      <a:cubicBezTo>
                        <a:pt x="906799" y="52588"/>
                        <a:pt x="812216" y="29356"/>
                        <a:pt x="783736" y="26060"/>
                      </a:cubicBezTo>
                      <a:cubicBezTo>
                        <a:pt x="779869" y="25613"/>
                        <a:pt x="776916" y="29413"/>
                        <a:pt x="778278" y="33061"/>
                      </a:cubicBezTo>
                      <a:cubicBezTo>
                        <a:pt x="779783" y="37081"/>
                        <a:pt x="781364" y="41758"/>
                        <a:pt x="781879" y="44882"/>
                      </a:cubicBezTo>
                      <a:cubicBezTo>
                        <a:pt x="786784" y="74638"/>
                        <a:pt x="768648" y="102441"/>
                        <a:pt x="748827" y="119691"/>
                      </a:cubicBezTo>
                      <a:cubicBezTo>
                        <a:pt x="706898" y="156181"/>
                        <a:pt x="643766" y="160134"/>
                        <a:pt x="593017" y="137465"/>
                      </a:cubicBezTo>
                      <a:cubicBezTo>
                        <a:pt x="531533" y="109995"/>
                        <a:pt x="482813" y="58884"/>
                        <a:pt x="463868" y="27270"/>
                      </a:cubicBezTo>
                      <a:cubicBezTo>
                        <a:pt x="460553" y="21727"/>
                        <a:pt x="459191" y="16002"/>
                        <a:pt x="460315" y="11868"/>
                      </a:cubicBezTo>
                      <a:cubicBezTo>
                        <a:pt x="461058" y="9134"/>
                        <a:pt x="464125" y="0"/>
                        <a:pt x="461582" y="0"/>
                      </a:cubicBezTo>
                      <a:cubicBezTo>
                        <a:pt x="328746" y="362"/>
                        <a:pt x="231077" y="29061"/>
                        <a:pt x="163506" y="76048"/>
                      </a:cubicBezTo>
                      <a:cubicBezTo>
                        <a:pt x="10935" y="182128"/>
                        <a:pt x="0" y="359626"/>
                        <a:pt x="0" y="359626"/>
                      </a:cubicBezTo>
                      <a:cubicBezTo>
                        <a:pt x="145961" y="445684"/>
                        <a:pt x="220132" y="415852"/>
                        <a:pt x="245012" y="401888"/>
                      </a:cubicBezTo>
                      <a:cubicBezTo>
                        <a:pt x="248745" y="399793"/>
                        <a:pt x="253222" y="403060"/>
                        <a:pt x="252412" y="407270"/>
                      </a:cubicBezTo>
                      <a:lnTo>
                        <a:pt x="223542" y="557098"/>
                      </a:lnTo>
                      <a:cubicBezTo>
                        <a:pt x="317716" y="576986"/>
                        <a:pt x="537134" y="718633"/>
                        <a:pt x="537134" y="718633"/>
                      </a:cubicBezTo>
                      <a:cubicBezTo>
                        <a:pt x="585254" y="673265"/>
                        <a:pt x="620706" y="660864"/>
                        <a:pt x="635479" y="659387"/>
                      </a:cubicBezTo>
                      <a:cubicBezTo>
                        <a:pt x="657206" y="657216"/>
                        <a:pt x="663521" y="662149"/>
                        <a:pt x="663521" y="662149"/>
                      </a:cubicBezTo>
                      <a:cubicBezTo>
                        <a:pt x="663521" y="662149"/>
                        <a:pt x="733711" y="660502"/>
                        <a:pt x="741026" y="666636"/>
                      </a:cubicBezTo>
                      <a:cubicBezTo>
                        <a:pt x="748341" y="672760"/>
                        <a:pt x="751399" y="677561"/>
                        <a:pt x="751399" y="677561"/>
                      </a:cubicBezTo>
                      <a:cubicBezTo>
                        <a:pt x="751399" y="677561"/>
                        <a:pt x="840838" y="702259"/>
                        <a:pt x="842239" y="752799"/>
                      </a:cubicBezTo>
                      <a:lnTo>
                        <a:pt x="841448" y="776697"/>
                      </a:lnTo>
                      <a:lnTo>
                        <a:pt x="848754" y="779659"/>
                      </a:lnTo>
                      <a:cubicBezTo>
                        <a:pt x="869756" y="795680"/>
                        <a:pt x="844210" y="839695"/>
                        <a:pt x="844210" y="839695"/>
                      </a:cubicBezTo>
                      <a:cubicBezTo>
                        <a:pt x="848554" y="843839"/>
                        <a:pt x="846115" y="864232"/>
                        <a:pt x="839438" y="875462"/>
                      </a:cubicBezTo>
                      <a:cubicBezTo>
                        <a:pt x="832761" y="886692"/>
                        <a:pt x="793385" y="901827"/>
                        <a:pt x="787337" y="906047"/>
                      </a:cubicBezTo>
                      <a:cubicBezTo>
                        <a:pt x="781145" y="910361"/>
                        <a:pt x="762457" y="923420"/>
                        <a:pt x="745274" y="928164"/>
                      </a:cubicBezTo>
                      <a:cubicBezTo>
                        <a:pt x="728091" y="932907"/>
                        <a:pt x="713280" y="926583"/>
                        <a:pt x="675961" y="935469"/>
                      </a:cubicBezTo>
                      <a:cubicBezTo>
                        <a:pt x="656749" y="940041"/>
                        <a:pt x="603618" y="899951"/>
                        <a:pt x="579406" y="881110"/>
                      </a:cubicBezTo>
                      <a:cubicBezTo>
                        <a:pt x="561156" y="866908"/>
                        <a:pt x="529352" y="847449"/>
                        <a:pt x="514788" y="838724"/>
                      </a:cubicBezTo>
                      <a:cubicBezTo>
                        <a:pt x="509940" y="835819"/>
                        <a:pt x="504177" y="834866"/>
                        <a:pt x="498643" y="836057"/>
                      </a:cubicBezTo>
                      <a:cubicBezTo>
                        <a:pt x="405403" y="856259"/>
                        <a:pt x="283245" y="861717"/>
                        <a:pt x="198530" y="835247"/>
                      </a:cubicBezTo>
                      <a:cubicBezTo>
                        <a:pt x="191738" y="833123"/>
                        <a:pt x="184861" y="838257"/>
                        <a:pt x="184899" y="845363"/>
                      </a:cubicBezTo>
                      <a:lnTo>
                        <a:pt x="185395" y="927868"/>
                      </a:lnTo>
                      <a:cubicBezTo>
                        <a:pt x="185414" y="930593"/>
                        <a:pt x="187252" y="932983"/>
                        <a:pt x="189900" y="933660"/>
                      </a:cubicBezTo>
                      <a:cubicBezTo>
                        <a:pt x="493214" y="1011546"/>
                        <a:pt x="966978" y="937012"/>
                        <a:pt x="966978" y="937012"/>
                      </a:cubicBezTo>
                      <a:cubicBezTo>
                        <a:pt x="967359" y="834552"/>
                        <a:pt x="961015" y="748617"/>
                        <a:pt x="957358" y="678342"/>
                      </a:cubicBezTo>
                      <a:cubicBezTo>
                        <a:pt x="946756" y="474536"/>
                        <a:pt x="928926" y="398126"/>
                        <a:pt x="928926" y="398126"/>
                      </a:cubicBezTo>
                      <a:cubicBezTo>
                        <a:pt x="1058828" y="378981"/>
                        <a:pt x="1083545" y="358435"/>
                        <a:pt x="1083545" y="358435"/>
                      </a:cubicBez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 dirty="0"/>
                </a:p>
              </p:txBody>
            </p:sp>
          </p:grpSp>
          <p:grpSp>
            <p:nvGrpSpPr>
              <p:cNvPr id="388" name="Graphic 190" descr="Man with a prosthetic arm">
                <a:extLst>
                  <a:ext uri="{FF2B5EF4-FFF2-40B4-BE49-F238E27FC236}">
                    <a16:creationId xmlns:a16="http://schemas.microsoft.com/office/drawing/2014/main" id="{1C87F739-32FB-E353-33D8-14BDF2620548}"/>
                  </a:ext>
                </a:extLst>
              </p:cNvPr>
              <p:cNvGrpSpPr/>
              <p:nvPr/>
            </p:nvGrpSpPr>
            <p:grpSpPr>
              <a:xfrm>
                <a:off x="7524246" y="3309116"/>
                <a:ext cx="1206953" cy="1076961"/>
                <a:chOff x="7524246" y="3309116"/>
                <a:chExt cx="1206953" cy="1076961"/>
              </a:xfrm>
              <a:solidFill>
                <a:srgbClr val="000000"/>
              </a:solidFill>
            </p:grpSpPr>
            <p:sp>
              <p:nvSpPr>
                <p:cNvPr id="389" name="Freeform: Shape 388">
                  <a:extLst>
                    <a:ext uri="{FF2B5EF4-FFF2-40B4-BE49-F238E27FC236}">
                      <a16:creationId xmlns:a16="http://schemas.microsoft.com/office/drawing/2014/main" id="{A4CC0176-E104-71F4-619F-0F5814A7D343}"/>
                    </a:ext>
                  </a:extLst>
                </p:cNvPr>
                <p:cNvSpPr/>
                <p:nvPr/>
              </p:nvSpPr>
              <p:spPr>
                <a:xfrm>
                  <a:off x="7524246" y="3309116"/>
                  <a:ext cx="1206953" cy="1076961"/>
                </a:xfrm>
                <a:custGeom>
                  <a:avLst/>
                  <a:gdLst>
                    <a:gd name="connsiteX0" fmla="*/ 1206901 w 1206953"/>
                    <a:gd name="connsiteY0" fmla="*/ 1036645 h 1076961"/>
                    <a:gd name="connsiteX1" fmla="*/ 1128919 w 1206953"/>
                    <a:gd name="connsiteY1" fmla="*/ 495987 h 1076961"/>
                    <a:gd name="connsiteX2" fmla="*/ 1126795 w 1206953"/>
                    <a:gd name="connsiteY2" fmla="*/ 486672 h 1076961"/>
                    <a:gd name="connsiteX3" fmla="*/ 891413 w 1206953"/>
                    <a:gd name="connsiteY3" fmla="*/ 165822 h 1076961"/>
                    <a:gd name="connsiteX4" fmla="*/ 795611 w 1206953"/>
                    <a:gd name="connsiteY4" fmla="*/ 144038 h 1076961"/>
                    <a:gd name="connsiteX5" fmla="*/ 782009 w 1206953"/>
                    <a:gd name="connsiteY5" fmla="*/ 71524 h 1076961"/>
                    <a:gd name="connsiteX6" fmla="*/ 779285 w 1206953"/>
                    <a:gd name="connsiteY6" fmla="*/ 70391 h 1076961"/>
                    <a:gd name="connsiteX7" fmla="*/ 806812 w 1206953"/>
                    <a:gd name="connsiteY7" fmla="*/ 189758 h 1076961"/>
                    <a:gd name="connsiteX8" fmla="*/ 726212 w 1206953"/>
                    <a:gd name="connsiteY8" fmla="*/ 272616 h 1076961"/>
                    <a:gd name="connsiteX9" fmla="*/ 567068 w 1206953"/>
                    <a:gd name="connsiteY9" fmla="*/ 218524 h 1076961"/>
                    <a:gd name="connsiteX10" fmla="*/ 528940 w 1206953"/>
                    <a:gd name="connsiteY10" fmla="*/ 182910 h 1076961"/>
                    <a:gd name="connsiteX11" fmla="*/ 500307 w 1206953"/>
                    <a:gd name="connsiteY11" fmla="*/ 153982 h 1076961"/>
                    <a:gd name="connsiteX12" fmla="*/ 548637 w 1206953"/>
                    <a:gd name="connsiteY12" fmla="*/ 8583 h 1076961"/>
                    <a:gd name="connsiteX13" fmla="*/ 530864 w 1206953"/>
                    <a:gd name="connsiteY13" fmla="*/ 8583 h 1076961"/>
                    <a:gd name="connsiteX14" fmla="*/ 499907 w 1206953"/>
                    <a:gd name="connsiteY14" fmla="*/ 126465 h 1076961"/>
                    <a:gd name="connsiteX15" fmla="*/ 331 w 1206953"/>
                    <a:gd name="connsiteY15" fmla="*/ 704051 h 1076961"/>
                    <a:gd name="connsiteX16" fmla="*/ 32039 w 1206953"/>
                    <a:gd name="connsiteY16" fmla="*/ 882188 h 1076961"/>
                    <a:gd name="connsiteX17" fmla="*/ 80341 w 1206953"/>
                    <a:gd name="connsiteY17" fmla="*/ 910810 h 1076961"/>
                    <a:gd name="connsiteX18" fmla="*/ 210786 w 1206953"/>
                    <a:gd name="connsiteY18" fmla="*/ 972370 h 1076961"/>
                    <a:gd name="connsiteX19" fmla="*/ 209757 w 1206953"/>
                    <a:gd name="connsiteY19" fmla="*/ 1067116 h 1076961"/>
                    <a:gd name="connsiteX20" fmla="*/ 226159 w 1206953"/>
                    <a:gd name="connsiteY20" fmla="*/ 1076422 h 1076961"/>
                    <a:gd name="connsiteX21" fmla="*/ 235465 w 1206953"/>
                    <a:gd name="connsiteY21" fmla="*/ 1060029 h 1076961"/>
                    <a:gd name="connsiteX22" fmla="*/ 231845 w 1206953"/>
                    <a:gd name="connsiteY22" fmla="*/ 978352 h 1076961"/>
                    <a:gd name="connsiteX23" fmla="*/ 530349 w 1206953"/>
                    <a:gd name="connsiteY23" fmla="*/ 983791 h 1076961"/>
                    <a:gd name="connsiteX24" fmla="*/ 547952 w 1206953"/>
                    <a:gd name="connsiteY24" fmla="*/ 976495 h 1076961"/>
                    <a:gd name="connsiteX25" fmla="*/ 551304 w 1206953"/>
                    <a:gd name="connsiteY25" fmla="*/ 976638 h 1076961"/>
                    <a:gd name="connsiteX26" fmla="*/ 591652 w 1206953"/>
                    <a:gd name="connsiteY26" fmla="*/ 1004917 h 1076961"/>
                    <a:gd name="connsiteX27" fmla="*/ 685454 w 1206953"/>
                    <a:gd name="connsiteY27" fmla="*/ 1070992 h 1076961"/>
                    <a:gd name="connsiteX28" fmla="*/ 730031 w 1206953"/>
                    <a:gd name="connsiteY28" fmla="*/ 1074126 h 1076961"/>
                    <a:gd name="connsiteX29" fmla="*/ 735375 w 1206953"/>
                    <a:gd name="connsiteY29" fmla="*/ 1069002 h 1076961"/>
                    <a:gd name="connsiteX30" fmla="*/ 804279 w 1206953"/>
                    <a:gd name="connsiteY30" fmla="*/ 1055809 h 1076961"/>
                    <a:gd name="connsiteX31" fmla="*/ 807651 w 1206953"/>
                    <a:gd name="connsiteY31" fmla="*/ 1055381 h 1076961"/>
                    <a:gd name="connsiteX32" fmla="*/ 882079 w 1206953"/>
                    <a:gd name="connsiteY32" fmla="*/ 1000012 h 1076961"/>
                    <a:gd name="connsiteX33" fmla="*/ 885879 w 1206953"/>
                    <a:gd name="connsiteY33" fmla="*/ 969799 h 1076961"/>
                    <a:gd name="connsiteX34" fmla="*/ 898900 w 1206953"/>
                    <a:gd name="connsiteY34" fmla="*/ 928070 h 1076961"/>
                    <a:gd name="connsiteX35" fmla="*/ 883717 w 1206953"/>
                    <a:gd name="connsiteY35" fmla="*/ 905591 h 1076961"/>
                    <a:gd name="connsiteX36" fmla="*/ 879860 w 1206953"/>
                    <a:gd name="connsiteY36" fmla="*/ 886102 h 1076961"/>
                    <a:gd name="connsiteX37" fmla="*/ 883441 w 1206953"/>
                    <a:gd name="connsiteY37" fmla="*/ 877892 h 1076961"/>
                    <a:gd name="connsiteX38" fmla="*/ 866668 w 1206953"/>
                    <a:gd name="connsiteY38" fmla="*/ 851841 h 1076961"/>
                    <a:gd name="connsiteX39" fmla="*/ 818719 w 1206953"/>
                    <a:gd name="connsiteY39" fmla="*/ 818275 h 1076961"/>
                    <a:gd name="connsiteX40" fmla="*/ 791734 w 1206953"/>
                    <a:gd name="connsiteY40" fmla="*/ 804778 h 1076961"/>
                    <a:gd name="connsiteX41" fmla="*/ 747272 w 1206953"/>
                    <a:gd name="connsiteY41" fmla="*/ 791157 h 1076961"/>
                    <a:gd name="connsiteX42" fmla="*/ 698380 w 1206953"/>
                    <a:gd name="connsiteY42" fmla="*/ 790710 h 1076961"/>
                    <a:gd name="connsiteX43" fmla="*/ 669757 w 1206953"/>
                    <a:gd name="connsiteY43" fmla="*/ 788395 h 1076961"/>
                    <a:gd name="connsiteX44" fmla="*/ 574612 w 1206953"/>
                    <a:gd name="connsiteY44" fmla="*/ 842630 h 1076961"/>
                    <a:gd name="connsiteX45" fmla="*/ 537017 w 1206953"/>
                    <a:gd name="connsiteY45" fmla="*/ 816179 h 1076961"/>
                    <a:gd name="connsiteX46" fmla="*/ 470132 w 1206953"/>
                    <a:gd name="connsiteY46" fmla="*/ 776927 h 1076961"/>
                    <a:gd name="connsiteX47" fmla="*/ 318828 w 1206953"/>
                    <a:gd name="connsiteY47" fmla="*/ 703765 h 1076961"/>
                    <a:gd name="connsiteX48" fmla="*/ 267335 w 1206953"/>
                    <a:gd name="connsiteY48" fmla="*/ 687992 h 1076961"/>
                    <a:gd name="connsiteX49" fmla="*/ 275251 w 1206953"/>
                    <a:gd name="connsiteY49" fmla="*/ 654254 h 1076961"/>
                    <a:gd name="connsiteX50" fmla="*/ 283566 w 1206953"/>
                    <a:gd name="connsiteY50" fmla="*/ 612544 h 1076961"/>
                    <a:gd name="connsiteX51" fmla="*/ 306721 w 1206953"/>
                    <a:gd name="connsiteY51" fmla="*/ 413186 h 1076961"/>
                    <a:gd name="connsiteX52" fmla="*/ 306750 w 1206953"/>
                    <a:gd name="connsiteY52" fmla="*/ 366590 h 1076961"/>
                    <a:gd name="connsiteX53" fmla="*/ 301635 w 1206953"/>
                    <a:gd name="connsiteY53" fmla="*/ 320222 h 1076961"/>
                    <a:gd name="connsiteX54" fmla="*/ 294863 w 1206953"/>
                    <a:gd name="connsiteY54" fmla="*/ 320222 h 1076961"/>
                    <a:gd name="connsiteX55" fmla="*/ 291377 w 1206953"/>
                    <a:gd name="connsiteY55" fmla="*/ 361246 h 1076961"/>
                    <a:gd name="connsiteX56" fmla="*/ 290072 w 1206953"/>
                    <a:gd name="connsiteY56" fmla="*/ 401880 h 1076961"/>
                    <a:gd name="connsiteX57" fmla="*/ 281261 w 1206953"/>
                    <a:gd name="connsiteY57" fmla="*/ 525219 h 1076961"/>
                    <a:gd name="connsiteX58" fmla="*/ 261030 w 1206953"/>
                    <a:gd name="connsiteY58" fmla="*/ 534325 h 1076961"/>
                    <a:gd name="connsiteX59" fmla="*/ 240685 w 1206953"/>
                    <a:gd name="connsiteY59" fmla="*/ 539878 h 1076961"/>
                    <a:gd name="connsiteX60" fmla="*/ 47546 w 1206953"/>
                    <a:gd name="connsiteY60" fmla="*/ 489624 h 1076961"/>
                    <a:gd name="connsiteX61" fmla="*/ 492564 w 1206953"/>
                    <a:gd name="connsiteY61" fmla="*/ 137552 h 1076961"/>
                    <a:gd name="connsiteX62" fmla="*/ 493002 w 1206953"/>
                    <a:gd name="connsiteY62" fmla="*/ 153401 h 1076961"/>
                    <a:gd name="connsiteX63" fmla="*/ 551228 w 1206953"/>
                    <a:gd name="connsiteY63" fmla="*/ 227544 h 1076961"/>
                    <a:gd name="connsiteX64" fmla="*/ 727555 w 1206953"/>
                    <a:gd name="connsiteY64" fmla="*/ 291428 h 1076961"/>
                    <a:gd name="connsiteX65" fmla="*/ 825310 w 1206953"/>
                    <a:gd name="connsiteY65" fmla="*/ 169127 h 1076961"/>
                    <a:gd name="connsiteX66" fmla="*/ 867925 w 1206953"/>
                    <a:gd name="connsiteY66" fmla="*/ 178757 h 1076961"/>
                    <a:gd name="connsiteX67" fmla="*/ 1109098 w 1206953"/>
                    <a:gd name="connsiteY67" fmla="*/ 488977 h 1076961"/>
                    <a:gd name="connsiteX68" fmla="*/ 968137 w 1206953"/>
                    <a:gd name="connsiteY68" fmla="*/ 525029 h 1076961"/>
                    <a:gd name="connsiteX69" fmla="*/ 961079 w 1206953"/>
                    <a:gd name="connsiteY69" fmla="*/ 490596 h 1076961"/>
                    <a:gd name="connsiteX70" fmla="*/ 953850 w 1206953"/>
                    <a:gd name="connsiteY70" fmla="*/ 489615 h 1076961"/>
                    <a:gd name="connsiteX71" fmla="*/ 961289 w 1206953"/>
                    <a:gd name="connsiteY71" fmla="*/ 546917 h 1076961"/>
                    <a:gd name="connsiteX72" fmla="*/ 994236 w 1206953"/>
                    <a:gd name="connsiteY72" fmla="*/ 1023386 h 1076961"/>
                    <a:gd name="connsiteX73" fmla="*/ 997284 w 1206953"/>
                    <a:gd name="connsiteY73" fmla="*/ 1067820 h 1076961"/>
                    <a:gd name="connsiteX74" fmla="*/ 1010809 w 1206953"/>
                    <a:gd name="connsiteY74" fmla="*/ 1067820 h 1076961"/>
                    <a:gd name="connsiteX75" fmla="*/ 1012457 w 1206953"/>
                    <a:gd name="connsiteY75" fmla="*/ 1029406 h 1076961"/>
                    <a:gd name="connsiteX76" fmla="*/ 982063 w 1206953"/>
                    <a:gd name="connsiteY76" fmla="*/ 596085 h 1076961"/>
                    <a:gd name="connsiteX77" fmla="*/ 971585 w 1206953"/>
                    <a:gd name="connsiteY77" fmla="*/ 536230 h 1076961"/>
                    <a:gd name="connsiteX78" fmla="*/ 1112565 w 1206953"/>
                    <a:gd name="connsiteY78" fmla="*/ 504226 h 1076961"/>
                    <a:gd name="connsiteX79" fmla="*/ 1189146 w 1206953"/>
                    <a:gd name="connsiteY79" fmla="*/ 1036588 h 1076961"/>
                    <a:gd name="connsiteX80" fmla="*/ 1198033 w 1206953"/>
                    <a:gd name="connsiteY80" fmla="*/ 1045475 h 1076961"/>
                    <a:gd name="connsiteX81" fmla="*/ 1206901 w 1206953"/>
                    <a:gd name="connsiteY81" fmla="*/ 1036645 h 1076961"/>
                    <a:gd name="connsiteX82" fmla="*/ 791563 w 1206953"/>
                    <a:gd name="connsiteY82" fmla="*/ 1050590 h 1076961"/>
                    <a:gd name="connsiteX83" fmla="*/ 731774 w 1206953"/>
                    <a:gd name="connsiteY83" fmla="*/ 1058943 h 1076961"/>
                    <a:gd name="connsiteX84" fmla="*/ 730927 w 1206953"/>
                    <a:gd name="connsiteY84" fmla="*/ 1058743 h 1076961"/>
                    <a:gd name="connsiteX85" fmla="*/ 729365 w 1206953"/>
                    <a:gd name="connsiteY85" fmla="*/ 1058086 h 1076961"/>
                    <a:gd name="connsiteX86" fmla="*/ 719830 w 1206953"/>
                    <a:gd name="connsiteY86" fmla="*/ 1038150 h 1076961"/>
                    <a:gd name="connsiteX87" fmla="*/ 759626 w 1206953"/>
                    <a:gd name="connsiteY87" fmla="*/ 1027634 h 1076961"/>
                    <a:gd name="connsiteX88" fmla="*/ 803355 w 1206953"/>
                    <a:gd name="connsiteY88" fmla="*/ 1024548 h 1076961"/>
                    <a:gd name="connsiteX89" fmla="*/ 791563 w 1206953"/>
                    <a:gd name="connsiteY89" fmla="*/ 1050590 h 1076961"/>
                    <a:gd name="connsiteX90" fmla="*/ 774942 w 1206953"/>
                    <a:gd name="connsiteY90" fmla="*/ 844478 h 1076961"/>
                    <a:gd name="connsiteX91" fmla="*/ 775161 w 1206953"/>
                    <a:gd name="connsiteY91" fmla="*/ 844364 h 1076961"/>
                    <a:gd name="connsiteX92" fmla="*/ 800497 w 1206953"/>
                    <a:gd name="connsiteY92" fmla="*/ 857089 h 1076961"/>
                    <a:gd name="connsiteX93" fmla="*/ 857647 w 1206953"/>
                    <a:gd name="connsiteY93" fmla="*/ 886693 h 1076961"/>
                    <a:gd name="connsiteX94" fmla="*/ 814956 w 1206953"/>
                    <a:gd name="connsiteY94" fmla="*/ 918821 h 1076961"/>
                    <a:gd name="connsiteX95" fmla="*/ 783238 w 1206953"/>
                    <a:gd name="connsiteY95" fmla="*/ 932242 h 1076961"/>
                    <a:gd name="connsiteX96" fmla="*/ 781876 w 1206953"/>
                    <a:gd name="connsiteY96" fmla="*/ 933746 h 1076961"/>
                    <a:gd name="connsiteX97" fmla="*/ 698837 w 1206953"/>
                    <a:gd name="connsiteY97" fmla="*/ 928841 h 1076961"/>
                    <a:gd name="connsiteX98" fmla="*/ 698713 w 1206953"/>
                    <a:gd name="connsiteY98" fmla="*/ 928755 h 1076961"/>
                    <a:gd name="connsiteX99" fmla="*/ 712048 w 1206953"/>
                    <a:gd name="connsiteY99" fmla="*/ 856051 h 1076961"/>
                    <a:gd name="connsiteX100" fmla="*/ 755806 w 1206953"/>
                    <a:gd name="connsiteY100" fmla="*/ 847498 h 1076961"/>
                    <a:gd name="connsiteX101" fmla="*/ 774942 w 1206953"/>
                    <a:gd name="connsiteY101" fmla="*/ 844478 h 1076961"/>
                    <a:gd name="connsiteX102" fmla="*/ 788839 w 1206953"/>
                    <a:gd name="connsiteY102" fmla="*/ 938490 h 1076961"/>
                    <a:gd name="connsiteX103" fmla="*/ 861896 w 1206953"/>
                    <a:gd name="connsiteY103" fmla="*/ 899418 h 1076961"/>
                    <a:gd name="connsiteX104" fmla="*/ 872125 w 1206953"/>
                    <a:gd name="connsiteY104" fmla="*/ 896037 h 1076961"/>
                    <a:gd name="connsiteX105" fmla="*/ 870639 w 1206953"/>
                    <a:gd name="connsiteY105" fmla="*/ 908019 h 1076961"/>
                    <a:gd name="connsiteX106" fmla="*/ 849818 w 1206953"/>
                    <a:gd name="connsiteY106" fmla="*/ 942110 h 1076961"/>
                    <a:gd name="connsiteX107" fmla="*/ 796945 w 1206953"/>
                    <a:gd name="connsiteY107" fmla="*/ 959854 h 1076961"/>
                    <a:gd name="connsiteX108" fmla="*/ 788839 w 1206953"/>
                    <a:gd name="connsiteY108" fmla="*/ 938490 h 1076961"/>
                    <a:gd name="connsiteX109" fmla="*/ 702571 w 1206953"/>
                    <a:gd name="connsiteY109" fmla="*/ 938738 h 1076961"/>
                    <a:gd name="connsiteX110" fmla="*/ 730327 w 1206953"/>
                    <a:gd name="connsiteY110" fmla="*/ 936099 h 1076961"/>
                    <a:gd name="connsiteX111" fmla="*/ 784943 w 1206953"/>
                    <a:gd name="connsiteY111" fmla="*/ 959731 h 1076961"/>
                    <a:gd name="connsiteX112" fmla="*/ 710581 w 1206953"/>
                    <a:gd name="connsiteY112" fmla="*/ 973561 h 1076961"/>
                    <a:gd name="connsiteX113" fmla="*/ 702571 w 1206953"/>
                    <a:gd name="connsiteY113" fmla="*/ 938738 h 1076961"/>
                    <a:gd name="connsiteX114" fmla="*/ 708972 w 1206953"/>
                    <a:gd name="connsiteY114" fmla="*/ 986705 h 1076961"/>
                    <a:gd name="connsiteX115" fmla="*/ 710829 w 1206953"/>
                    <a:gd name="connsiteY115" fmla="*/ 978600 h 1076961"/>
                    <a:gd name="connsiteX116" fmla="*/ 783781 w 1206953"/>
                    <a:gd name="connsiteY116" fmla="*/ 976352 h 1076961"/>
                    <a:gd name="connsiteX117" fmla="*/ 808298 w 1206953"/>
                    <a:gd name="connsiteY117" fmla="*/ 1012013 h 1076961"/>
                    <a:gd name="connsiteX118" fmla="*/ 718001 w 1206953"/>
                    <a:gd name="connsiteY118" fmla="*/ 1030787 h 1076961"/>
                    <a:gd name="connsiteX119" fmla="*/ 712505 w 1206953"/>
                    <a:gd name="connsiteY119" fmla="*/ 1012623 h 1076961"/>
                    <a:gd name="connsiteX120" fmla="*/ 708972 w 1206953"/>
                    <a:gd name="connsiteY120" fmla="*/ 986705 h 1076961"/>
                    <a:gd name="connsiteX121" fmla="*/ 876269 w 1206953"/>
                    <a:gd name="connsiteY121" fmla="*/ 983667 h 1076961"/>
                    <a:gd name="connsiteX122" fmla="*/ 810918 w 1206953"/>
                    <a:gd name="connsiteY122" fmla="*/ 1040074 h 1076961"/>
                    <a:gd name="connsiteX123" fmla="*/ 813537 w 1206953"/>
                    <a:gd name="connsiteY123" fmla="*/ 1022129 h 1076961"/>
                    <a:gd name="connsiteX124" fmla="*/ 814547 w 1206953"/>
                    <a:gd name="connsiteY124" fmla="*/ 1020119 h 1076961"/>
                    <a:gd name="connsiteX125" fmla="*/ 819262 w 1206953"/>
                    <a:gd name="connsiteY125" fmla="*/ 1010775 h 1076961"/>
                    <a:gd name="connsiteX126" fmla="*/ 842179 w 1206953"/>
                    <a:gd name="connsiteY126" fmla="*/ 1001841 h 1076961"/>
                    <a:gd name="connsiteX127" fmla="*/ 877059 w 1206953"/>
                    <a:gd name="connsiteY127" fmla="*/ 981124 h 1076961"/>
                    <a:gd name="connsiteX128" fmla="*/ 876269 w 1206953"/>
                    <a:gd name="connsiteY128" fmla="*/ 983667 h 1076961"/>
                    <a:gd name="connsiteX129" fmla="*/ 885632 w 1206953"/>
                    <a:gd name="connsiteY129" fmla="*/ 921640 h 1076961"/>
                    <a:gd name="connsiteX130" fmla="*/ 874773 w 1206953"/>
                    <a:gd name="connsiteY130" fmla="*/ 964684 h 1076961"/>
                    <a:gd name="connsiteX131" fmla="*/ 848942 w 1206953"/>
                    <a:gd name="connsiteY131" fmla="*/ 985991 h 1076961"/>
                    <a:gd name="connsiteX132" fmla="*/ 818928 w 1206953"/>
                    <a:gd name="connsiteY132" fmla="*/ 1002298 h 1076961"/>
                    <a:gd name="connsiteX133" fmla="*/ 789858 w 1206953"/>
                    <a:gd name="connsiteY133" fmla="*/ 972504 h 1076961"/>
                    <a:gd name="connsiteX134" fmla="*/ 791401 w 1206953"/>
                    <a:gd name="connsiteY134" fmla="*/ 971094 h 1076961"/>
                    <a:gd name="connsiteX135" fmla="*/ 830796 w 1206953"/>
                    <a:gd name="connsiteY135" fmla="*/ 964036 h 1076961"/>
                    <a:gd name="connsiteX136" fmla="*/ 856009 w 1206953"/>
                    <a:gd name="connsiteY136" fmla="*/ 952416 h 1076961"/>
                    <a:gd name="connsiteX137" fmla="*/ 880183 w 1206953"/>
                    <a:gd name="connsiteY137" fmla="*/ 915763 h 1076961"/>
                    <a:gd name="connsiteX138" fmla="*/ 885632 w 1206953"/>
                    <a:gd name="connsiteY138" fmla="*/ 921640 h 1076961"/>
                    <a:gd name="connsiteX139" fmla="*/ 793725 w 1206953"/>
                    <a:gd name="connsiteY139" fmla="*/ 816780 h 1076961"/>
                    <a:gd name="connsiteX140" fmla="*/ 793725 w 1206953"/>
                    <a:gd name="connsiteY140" fmla="*/ 816751 h 1076961"/>
                    <a:gd name="connsiteX141" fmla="*/ 872087 w 1206953"/>
                    <a:gd name="connsiteY141" fmla="*/ 875787 h 1076961"/>
                    <a:gd name="connsiteX142" fmla="*/ 779714 w 1206953"/>
                    <a:gd name="connsiteY142" fmla="*/ 839049 h 1076961"/>
                    <a:gd name="connsiteX143" fmla="*/ 793725 w 1206953"/>
                    <a:gd name="connsiteY143" fmla="*/ 816780 h 1076961"/>
                    <a:gd name="connsiteX144" fmla="*/ 734889 w 1206953"/>
                    <a:gd name="connsiteY144" fmla="*/ 801654 h 1076961"/>
                    <a:gd name="connsiteX145" fmla="*/ 765664 w 1206953"/>
                    <a:gd name="connsiteY145" fmla="*/ 803206 h 1076961"/>
                    <a:gd name="connsiteX146" fmla="*/ 780161 w 1206953"/>
                    <a:gd name="connsiteY146" fmla="*/ 809274 h 1076961"/>
                    <a:gd name="connsiteX147" fmla="*/ 768979 w 1206953"/>
                    <a:gd name="connsiteY147" fmla="*/ 833105 h 1076961"/>
                    <a:gd name="connsiteX148" fmla="*/ 736670 w 1206953"/>
                    <a:gd name="connsiteY148" fmla="*/ 838916 h 1076961"/>
                    <a:gd name="connsiteX149" fmla="*/ 705143 w 1206953"/>
                    <a:gd name="connsiteY149" fmla="*/ 847745 h 1076961"/>
                    <a:gd name="connsiteX150" fmla="*/ 704047 w 1206953"/>
                    <a:gd name="connsiteY150" fmla="*/ 796882 h 1076961"/>
                    <a:gd name="connsiteX151" fmla="*/ 734889 w 1206953"/>
                    <a:gd name="connsiteY151" fmla="*/ 801654 h 1076961"/>
                    <a:gd name="connsiteX152" fmla="*/ 640058 w 1206953"/>
                    <a:gd name="connsiteY152" fmla="*/ 807978 h 1076961"/>
                    <a:gd name="connsiteX153" fmla="*/ 668252 w 1206953"/>
                    <a:gd name="connsiteY153" fmla="*/ 799120 h 1076961"/>
                    <a:gd name="connsiteX154" fmla="*/ 694065 w 1206953"/>
                    <a:gd name="connsiteY154" fmla="*/ 795596 h 1076961"/>
                    <a:gd name="connsiteX155" fmla="*/ 702133 w 1206953"/>
                    <a:gd name="connsiteY155" fmla="*/ 812027 h 1076961"/>
                    <a:gd name="connsiteX156" fmla="*/ 698618 w 1206953"/>
                    <a:gd name="connsiteY156" fmla="*/ 827190 h 1076961"/>
                    <a:gd name="connsiteX157" fmla="*/ 696856 w 1206953"/>
                    <a:gd name="connsiteY157" fmla="*/ 856775 h 1076961"/>
                    <a:gd name="connsiteX158" fmla="*/ 680616 w 1206953"/>
                    <a:gd name="connsiteY158" fmla="*/ 893684 h 1076961"/>
                    <a:gd name="connsiteX159" fmla="*/ 693655 w 1206953"/>
                    <a:gd name="connsiteY159" fmla="*/ 934918 h 1076961"/>
                    <a:gd name="connsiteX160" fmla="*/ 701609 w 1206953"/>
                    <a:gd name="connsiteY160" fmla="*/ 975180 h 1076961"/>
                    <a:gd name="connsiteX161" fmla="*/ 698951 w 1206953"/>
                    <a:gd name="connsiteY161" fmla="*/ 986972 h 1076961"/>
                    <a:gd name="connsiteX162" fmla="*/ 702457 w 1206953"/>
                    <a:gd name="connsiteY162" fmla="*/ 1012890 h 1076961"/>
                    <a:gd name="connsiteX163" fmla="*/ 717573 w 1206953"/>
                    <a:gd name="connsiteY163" fmla="*/ 1057000 h 1076961"/>
                    <a:gd name="connsiteX164" fmla="*/ 554876 w 1206953"/>
                    <a:gd name="connsiteY164" fmla="*/ 968732 h 1076961"/>
                    <a:gd name="connsiteX165" fmla="*/ 640058 w 1206953"/>
                    <a:gd name="connsiteY165" fmla="*/ 807978 h 1076961"/>
                    <a:gd name="connsiteX166" fmla="*/ 378892 w 1206953"/>
                    <a:gd name="connsiteY166" fmla="*/ 745628 h 1076961"/>
                    <a:gd name="connsiteX167" fmla="*/ 565306 w 1206953"/>
                    <a:gd name="connsiteY167" fmla="*/ 854994 h 1076961"/>
                    <a:gd name="connsiteX168" fmla="*/ 540170 w 1206953"/>
                    <a:gd name="connsiteY168" fmla="*/ 957921 h 1076961"/>
                    <a:gd name="connsiteX169" fmla="*/ 503432 w 1206953"/>
                    <a:gd name="connsiteY169" fmla="*/ 962074 h 1076961"/>
                    <a:gd name="connsiteX170" fmla="*/ 469923 w 1206953"/>
                    <a:gd name="connsiteY170" fmla="*/ 967332 h 1076961"/>
                    <a:gd name="connsiteX171" fmla="*/ 471009 w 1206953"/>
                    <a:gd name="connsiteY171" fmla="*/ 943910 h 1076961"/>
                    <a:gd name="connsiteX172" fmla="*/ 484534 w 1206953"/>
                    <a:gd name="connsiteY172" fmla="*/ 889665 h 1076961"/>
                    <a:gd name="connsiteX173" fmla="*/ 493964 w 1206953"/>
                    <a:gd name="connsiteY173" fmla="*/ 866052 h 1076961"/>
                    <a:gd name="connsiteX174" fmla="*/ 488582 w 1206953"/>
                    <a:gd name="connsiteY174" fmla="*/ 862966 h 1076961"/>
                    <a:gd name="connsiteX175" fmla="*/ 473933 w 1206953"/>
                    <a:gd name="connsiteY175" fmla="*/ 886493 h 1076961"/>
                    <a:gd name="connsiteX176" fmla="*/ 460607 w 1206953"/>
                    <a:gd name="connsiteY176" fmla="*/ 942605 h 1076961"/>
                    <a:gd name="connsiteX177" fmla="*/ 465903 w 1206953"/>
                    <a:gd name="connsiteY177" fmla="*/ 967875 h 1076961"/>
                    <a:gd name="connsiteX178" fmla="*/ 228112 w 1206953"/>
                    <a:gd name="connsiteY178" fmla="*/ 957159 h 1076961"/>
                    <a:gd name="connsiteX179" fmla="*/ 220339 w 1206953"/>
                    <a:gd name="connsiteY179" fmla="*/ 955178 h 1076961"/>
                    <a:gd name="connsiteX180" fmla="*/ 95257 w 1206953"/>
                    <a:gd name="connsiteY180" fmla="*/ 906248 h 1076961"/>
                    <a:gd name="connsiteX181" fmla="*/ 132157 w 1206953"/>
                    <a:gd name="connsiteY181" fmla="*/ 765002 h 1076961"/>
                    <a:gd name="connsiteX182" fmla="*/ 255582 w 1206953"/>
                    <a:gd name="connsiteY182" fmla="*/ 767983 h 1076961"/>
                    <a:gd name="connsiteX183" fmla="*/ 253829 w 1206953"/>
                    <a:gd name="connsiteY183" fmla="*/ 701651 h 1076961"/>
                    <a:gd name="connsiteX184" fmla="*/ 260697 w 1206953"/>
                    <a:gd name="connsiteY184" fmla="*/ 696317 h 1076961"/>
                    <a:gd name="connsiteX185" fmla="*/ 264554 w 1206953"/>
                    <a:gd name="connsiteY185" fmla="*/ 693497 h 1076961"/>
                    <a:gd name="connsiteX186" fmla="*/ 378892 w 1206953"/>
                    <a:gd name="connsiteY186" fmla="*/ 745628 h 1076961"/>
                    <a:gd name="connsiteX187" fmla="*/ 134500 w 1206953"/>
                    <a:gd name="connsiteY187" fmla="*/ 689649 h 1076961"/>
                    <a:gd name="connsiteX188" fmla="*/ 147559 w 1206953"/>
                    <a:gd name="connsiteY188" fmla="*/ 661627 h 1076961"/>
                    <a:gd name="connsiteX189" fmla="*/ 209042 w 1206953"/>
                    <a:gd name="connsiteY189" fmla="*/ 641234 h 1076961"/>
                    <a:gd name="connsiteX190" fmla="*/ 223882 w 1206953"/>
                    <a:gd name="connsiteY190" fmla="*/ 654978 h 1076961"/>
                    <a:gd name="connsiteX191" fmla="*/ 225149 w 1206953"/>
                    <a:gd name="connsiteY191" fmla="*/ 689611 h 1076961"/>
                    <a:gd name="connsiteX192" fmla="*/ 130680 w 1206953"/>
                    <a:gd name="connsiteY192" fmla="*/ 741370 h 1076961"/>
                    <a:gd name="connsiteX193" fmla="*/ 134500 w 1206953"/>
                    <a:gd name="connsiteY193" fmla="*/ 689649 h 1076961"/>
                    <a:gd name="connsiteX194" fmla="*/ 241361 w 1206953"/>
                    <a:gd name="connsiteY194" fmla="*/ 711862 h 1076961"/>
                    <a:gd name="connsiteX195" fmla="*/ 240180 w 1206953"/>
                    <a:gd name="connsiteY195" fmla="*/ 757429 h 1076961"/>
                    <a:gd name="connsiteX196" fmla="*/ 133519 w 1206953"/>
                    <a:gd name="connsiteY196" fmla="*/ 753495 h 1076961"/>
                    <a:gd name="connsiteX197" fmla="*/ 234703 w 1206953"/>
                    <a:gd name="connsiteY197" fmla="*/ 705146 h 1076961"/>
                    <a:gd name="connsiteX198" fmla="*/ 241361 w 1206953"/>
                    <a:gd name="connsiteY198" fmla="*/ 711862 h 1076961"/>
                    <a:gd name="connsiteX199" fmla="*/ 259973 w 1206953"/>
                    <a:gd name="connsiteY199" fmla="*/ 644644 h 1076961"/>
                    <a:gd name="connsiteX200" fmla="*/ 251124 w 1206953"/>
                    <a:gd name="connsiteY200" fmla="*/ 685611 h 1076961"/>
                    <a:gd name="connsiteX201" fmla="*/ 244523 w 1206953"/>
                    <a:gd name="connsiteY201" fmla="*/ 685992 h 1076961"/>
                    <a:gd name="connsiteX202" fmla="*/ 157655 w 1206953"/>
                    <a:gd name="connsiteY202" fmla="*/ 629204 h 1076961"/>
                    <a:gd name="connsiteX203" fmla="*/ 112716 w 1206953"/>
                    <a:gd name="connsiteY203" fmla="*/ 679772 h 1076961"/>
                    <a:gd name="connsiteX204" fmla="*/ 107554 w 1206953"/>
                    <a:gd name="connsiteY204" fmla="*/ 845174 h 1076961"/>
                    <a:gd name="connsiteX205" fmla="*/ 82646 w 1206953"/>
                    <a:gd name="connsiteY205" fmla="*/ 887026 h 1076961"/>
                    <a:gd name="connsiteX206" fmla="*/ 40126 w 1206953"/>
                    <a:gd name="connsiteY206" fmla="*/ 851993 h 1076961"/>
                    <a:gd name="connsiteX207" fmla="*/ 38545 w 1206953"/>
                    <a:gd name="connsiteY207" fmla="*/ 539783 h 1076961"/>
                    <a:gd name="connsiteX208" fmla="*/ 269526 w 1206953"/>
                    <a:gd name="connsiteY208" fmla="*/ 595333 h 1076961"/>
                    <a:gd name="connsiteX209" fmla="*/ 259973 w 1206953"/>
                    <a:gd name="connsiteY209" fmla="*/ 644644 h 1076961"/>
                    <a:gd name="connsiteX210" fmla="*/ 65539 w 1206953"/>
                    <a:gd name="connsiteY210" fmla="*/ 516666 h 1076961"/>
                    <a:gd name="connsiteX211" fmla="*/ 278461 w 1206953"/>
                    <a:gd name="connsiteY211" fmla="*/ 543660 h 1076961"/>
                    <a:gd name="connsiteX212" fmla="*/ 272717 w 1206953"/>
                    <a:gd name="connsiteY212" fmla="*/ 577521 h 1076961"/>
                    <a:gd name="connsiteX213" fmla="*/ 40164 w 1206953"/>
                    <a:gd name="connsiteY213" fmla="*/ 529810 h 1076961"/>
                    <a:gd name="connsiteX214" fmla="*/ 45155 w 1206953"/>
                    <a:gd name="connsiteY214" fmla="*/ 501702 h 1076961"/>
                    <a:gd name="connsiteX215" fmla="*/ 65539 w 1206953"/>
                    <a:gd name="connsiteY215" fmla="*/ 516666 h 107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</a:cxnLst>
                  <a:rect l="l" t="t" r="r" b="b"/>
                  <a:pathLst>
                    <a:path w="1206953" h="1076961">
                      <a:moveTo>
                        <a:pt x="1206901" y="1036645"/>
                      </a:moveTo>
                      <a:cubicBezTo>
                        <a:pt x="1182678" y="856203"/>
                        <a:pt x="1168658" y="674009"/>
                        <a:pt x="1128919" y="495987"/>
                      </a:cubicBezTo>
                      <a:cubicBezTo>
                        <a:pt x="1130805" y="492768"/>
                        <a:pt x="1129967" y="488691"/>
                        <a:pt x="1126795" y="486672"/>
                      </a:cubicBezTo>
                      <a:cubicBezTo>
                        <a:pt x="1097020" y="355541"/>
                        <a:pt x="1038651" y="197216"/>
                        <a:pt x="891413" y="165822"/>
                      </a:cubicBezTo>
                      <a:cubicBezTo>
                        <a:pt x="859495" y="158507"/>
                        <a:pt x="827491" y="151534"/>
                        <a:pt x="795611" y="144038"/>
                      </a:cubicBezTo>
                      <a:cubicBezTo>
                        <a:pt x="785953" y="121493"/>
                        <a:pt x="781962" y="95994"/>
                        <a:pt x="782009" y="71524"/>
                      </a:cubicBezTo>
                      <a:cubicBezTo>
                        <a:pt x="782019" y="70200"/>
                        <a:pt x="780219" y="69334"/>
                        <a:pt x="779285" y="70391"/>
                      </a:cubicBezTo>
                      <a:cubicBezTo>
                        <a:pt x="752968" y="98709"/>
                        <a:pt x="778809" y="169603"/>
                        <a:pt x="806812" y="189758"/>
                      </a:cubicBezTo>
                      <a:cubicBezTo>
                        <a:pt x="803583" y="231335"/>
                        <a:pt x="763788" y="261653"/>
                        <a:pt x="726212" y="272616"/>
                      </a:cubicBezTo>
                      <a:cubicBezTo>
                        <a:pt x="669700" y="288266"/>
                        <a:pt x="609254" y="252871"/>
                        <a:pt x="567068" y="218524"/>
                      </a:cubicBezTo>
                      <a:cubicBezTo>
                        <a:pt x="553524" y="207494"/>
                        <a:pt x="541151" y="195369"/>
                        <a:pt x="528940" y="182910"/>
                      </a:cubicBezTo>
                      <a:cubicBezTo>
                        <a:pt x="519586" y="173366"/>
                        <a:pt x="510928" y="162269"/>
                        <a:pt x="500307" y="153982"/>
                      </a:cubicBezTo>
                      <a:cubicBezTo>
                        <a:pt x="536417" y="116549"/>
                        <a:pt x="547466" y="59399"/>
                        <a:pt x="548637" y="8583"/>
                      </a:cubicBezTo>
                      <a:cubicBezTo>
                        <a:pt x="548685" y="-2856"/>
                        <a:pt x="530911" y="-2866"/>
                        <a:pt x="530864" y="8583"/>
                      </a:cubicBezTo>
                      <a:cubicBezTo>
                        <a:pt x="530683" y="50084"/>
                        <a:pt x="521453" y="91174"/>
                        <a:pt x="499907" y="126465"/>
                      </a:cubicBezTo>
                      <a:cubicBezTo>
                        <a:pt x="110182" y="112968"/>
                        <a:pt x="15485" y="362342"/>
                        <a:pt x="331" y="704051"/>
                      </a:cubicBezTo>
                      <a:cubicBezTo>
                        <a:pt x="302" y="763830"/>
                        <a:pt x="-5432" y="831496"/>
                        <a:pt x="32039" y="882188"/>
                      </a:cubicBezTo>
                      <a:cubicBezTo>
                        <a:pt x="43355" y="897237"/>
                        <a:pt x="60052" y="912658"/>
                        <a:pt x="80341" y="910810"/>
                      </a:cubicBezTo>
                      <a:cubicBezTo>
                        <a:pt x="120365" y="938214"/>
                        <a:pt x="164723" y="957959"/>
                        <a:pt x="210786" y="972370"/>
                      </a:cubicBezTo>
                      <a:cubicBezTo>
                        <a:pt x="205690" y="1002841"/>
                        <a:pt x="199146" y="1037245"/>
                        <a:pt x="209757" y="1067116"/>
                      </a:cubicBezTo>
                      <a:cubicBezTo>
                        <a:pt x="212405" y="1073802"/>
                        <a:pt x="218682" y="1078479"/>
                        <a:pt x="226159" y="1076422"/>
                      </a:cubicBezTo>
                      <a:cubicBezTo>
                        <a:pt x="232531" y="1074669"/>
                        <a:pt x="238132" y="1066754"/>
                        <a:pt x="235465" y="1060029"/>
                      </a:cubicBezTo>
                      <a:cubicBezTo>
                        <a:pt x="225997" y="1033988"/>
                        <a:pt x="232445" y="1005355"/>
                        <a:pt x="231845" y="978352"/>
                      </a:cubicBezTo>
                      <a:cubicBezTo>
                        <a:pt x="329143" y="1004022"/>
                        <a:pt x="432051" y="1003784"/>
                        <a:pt x="530349" y="983791"/>
                      </a:cubicBezTo>
                      <a:cubicBezTo>
                        <a:pt x="537198" y="982210"/>
                        <a:pt x="542722" y="980876"/>
                        <a:pt x="547952" y="976495"/>
                      </a:cubicBezTo>
                      <a:cubicBezTo>
                        <a:pt x="548980" y="976904"/>
                        <a:pt x="550190" y="976933"/>
                        <a:pt x="551304" y="976638"/>
                      </a:cubicBezTo>
                      <a:cubicBezTo>
                        <a:pt x="564849" y="985934"/>
                        <a:pt x="578755" y="994668"/>
                        <a:pt x="591652" y="1004917"/>
                      </a:cubicBezTo>
                      <a:cubicBezTo>
                        <a:pt x="621808" y="1028311"/>
                        <a:pt x="649498" y="1056562"/>
                        <a:pt x="685454" y="1070992"/>
                      </a:cubicBezTo>
                      <a:cubicBezTo>
                        <a:pt x="699361" y="1075821"/>
                        <a:pt x="715877" y="1079908"/>
                        <a:pt x="730031" y="1074126"/>
                      </a:cubicBezTo>
                      <a:cubicBezTo>
                        <a:pt x="730327" y="1073955"/>
                        <a:pt x="734908" y="1069602"/>
                        <a:pt x="735375" y="1069002"/>
                      </a:cubicBezTo>
                      <a:cubicBezTo>
                        <a:pt x="757768" y="1064172"/>
                        <a:pt x="787391" y="1075983"/>
                        <a:pt x="804279" y="1055809"/>
                      </a:cubicBezTo>
                      <a:cubicBezTo>
                        <a:pt x="805365" y="1056248"/>
                        <a:pt x="806727" y="1056171"/>
                        <a:pt x="807651" y="1055381"/>
                      </a:cubicBezTo>
                      <a:cubicBezTo>
                        <a:pt x="831082" y="1034997"/>
                        <a:pt x="868725" y="1030816"/>
                        <a:pt x="882079" y="1000012"/>
                      </a:cubicBezTo>
                      <a:cubicBezTo>
                        <a:pt x="884022" y="994487"/>
                        <a:pt x="892299" y="972694"/>
                        <a:pt x="885879" y="969799"/>
                      </a:cubicBezTo>
                      <a:cubicBezTo>
                        <a:pt x="893347" y="957464"/>
                        <a:pt x="899643" y="942776"/>
                        <a:pt x="898900" y="928070"/>
                      </a:cubicBezTo>
                      <a:cubicBezTo>
                        <a:pt x="898376" y="919469"/>
                        <a:pt x="893071" y="907162"/>
                        <a:pt x="883717" y="905591"/>
                      </a:cubicBezTo>
                      <a:cubicBezTo>
                        <a:pt x="885460" y="898275"/>
                        <a:pt x="885413" y="890427"/>
                        <a:pt x="879860" y="886102"/>
                      </a:cubicBezTo>
                      <a:cubicBezTo>
                        <a:pt x="882965" y="885188"/>
                        <a:pt x="885841" y="881026"/>
                        <a:pt x="883441" y="877892"/>
                      </a:cubicBezTo>
                      <a:cubicBezTo>
                        <a:pt x="877116" y="869681"/>
                        <a:pt x="873516" y="859871"/>
                        <a:pt x="866668" y="851841"/>
                      </a:cubicBezTo>
                      <a:cubicBezTo>
                        <a:pt x="853828" y="836763"/>
                        <a:pt x="836188" y="827019"/>
                        <a:pt x="818719" y="818275"/>
                      </a:cubicBezTo>
                      <a:cubicBezTo>
                        <a:pt x="809537" y="814255"/>
                        <a:pt x="801126" y="808169"/>
                        <a:pt x="791734" y="804778"/>
                      </a:cubicBezTo>
                      <a:cubicBezTo>
                        <a:pt x="783057" y="782947"/>
                        <a:pt x="765141" y="793596"/>
                        <a:pt x="747272" y="791157"/>
                      </a:cubicBezTo>
                      <a:cubicBezTo>
                        <a:pt x="731317" y="790233"/>
                        <a:pt x="714134" y="787052"/>
                        <a:pt x="698380" y="790710"/>
                      </a:cubicBezTo>
                      <a:cubicBezTo>
                        <a:pt x="690446" y="785766"/>
                        <a:pt x="678692" y="787738"/>
                        <a:pt x="669757" y="788395"/>
                      </a:cubicBezTo>
                      <a:cubicBezTo>
                        <a:pt x="632391" y="792700"/>
                        <a:pt x="598443" y="814017"/>
                        <a:pt x="574612" y="842630"/>
                      </a:cubicBezTo>
                      <a:cubicBezTo>
                        <a:pt x="563392" y="832077"/>
                        <a:pt x="549799" y="824609"/>
                        <a:pt x="537017" y="816179"/>
                      </a:cubicBezTo>
                      <a:cubicBezTo>
                        <a:pt x="515100" y="802463"/>
                        <a:pt x="492706" y="789509"/>
                        <a:pt x="470132" y="776927"/>
                      </a:cubicBezTo>
                      <a:cubicBezTo>
                        <a:pt x="421298" y="749714"/>
                        <a:pt x="370777" y="724473"/>
                        <a:pt x="318828" y="703765"/>
                      </a:cubicBezTo>
                      <a:cubicBezTo>
                        <a:pt x="302483" y="697250"/>
                        <a:pt x="285081" y="690059"/>
                        <a:pt x="267335" y="687992"/>
                      </a:cubicBezTo>
                      <a:cubicBezTo>
                        <a:pt x="271641" y="677581"/>
                        <a:pt x="272965" y="664903"/>
                        <a:pt x="275251" y="654254"/>
                      </a:cubicBezTo>
                      <a:cubicBezTo>
                        <a:pt x="278223" y="640396"/>
                        <a:pt x="280966" y="626489"/>
                        <a:pt x="283566" y="612544"/>
                      </a:cubicBezTo>
                      <a:cubicBezTo>
                        <a:pt x="295996" y="546670"/>
                        <a:pt x="305683" y="480337"/>
                        <a:pt x="306721" y="413186"/>
                      </a:cubicBezTo>
                      <a:cubicBezTo>
                        <a:pt x="307179" y="397632"/>
                        <a:pt x="307245" y="382154"/>
                        <a:pt x="306750" y="366590"/>
                      </a:cubicBezTo>
                      <a:cubicBezTo>
                        <a:pt x="306255" y="350997"/>
                        <a:pt x="306359" y="335253"/>
                        <a:pt x="301635" y="320222"/>
                      </a:cubicBezTo>
                      <a:cubicBezTo>
                        <a:pt x="300635" y="317041"/>
                        <a:pt x="295710" y="316717"/>
                        <a:pt x="294863" y="320222"/>
                      </a:cubicBezTo>
                      <a:cubicBezTo>
                        <a:pt x="291596" y="333757"/>
                        <a:pt x="291796" y="347426"/>
                        <a:pt x="291377" y="361246"/>
                      </a:cubicBezTo>
                      <a:cubicBezTo>
                        <a:pt x="290967" y="374791"/>
                        <a:pt x="290376" y="388326"/>
                        <a:pt x="290072" y="401880"/>
                      </a:cubicBezTo>
                      <a:cubicBezTo>
                        <a:pt x="289024" y="443114"/>
                        <a:pt x="287309" y="484357"/>
                        <a:pt x="281261" y="525219"/>
                      </a:cubicBezTo>
                      <a:cubicBezTo>
                        <a:pt x="273698" y="526410"/>
                        <a:pt x="268069" y="531563"/>
                        <a:pt x="261030" y="534325"/>
                      </a:cubicBezTo>
                      <a:cubicBezTo>
                        <a:pt x="254562" y="537040"/>
                        <a:pt x="247581" y="538697"/>
                        <a:pt x="240685" y="539878"/>
                      </a:cubicBezTo>
                      <a:cubicBezTo>
                        <a:pt x="180096" y="547813"/>
                        <a:pt x="96228" y="526838"/>
                        <a:pt x="47546" y="489624"/>
                      </a:cubicBezTo>
                      <a:cubicBezTo>
                        <a:pt x="93104" y="239650"/>
                        <a:pt x="248066" y="142724"/>
                        <a:pt x="492564" y="137552"/>
                      </a:cubicBezTo>
                      <a:cubicBezTo>
                        <a:pt x="487468" y="143552"/>
                        <a:pt x="485086" y="149258"/>
                        <a:pt x="493002" y="153401"/>
                      </a:cubicBezTo>
                      <a:cubicBezTo>
                        <a:pt x="500946" y="180614"/>
                        <a:pt x="530530" y="208561"/>
                        <a:pt x="551228" y="227544"/>
                      </a:cubicBezTo>
                      <a:cubicBezTo>
                        <a:pt x="598729" y="268692"/>
                        <a:pt x="662785" y="304820"/>
                        <a:pt x="727555" y="291428"/>
                      </a:cubicBezTo>
                      <a:cubicBezTo>
                        <a:pt x="780800" y="278836"/>
                        <a:pt x="837207" y="228335"/>
                        <a:pt x="825310" y="169127"/>
                      </a:cubicBezTo>
                      <a:cubicBezTo>
                        <a:pt x="839502" y="172385"/>
                        <a:pt x="853714" y="175595"/>
                        <a:pt x="867925" y="178757"/>
                      </a:cubicBezTo>
                      <a:cubicBezTo>
                        <a:pt x="1020611" y="201474"/>
                        <a:pt x="1079199" y="355912"/>
                        <a:pt x="1109098" y="488977"/>
                      </a:cubicBezTo>
                      <a:cubicBezTo>
                        <a:pt x="1063140" y="504760"/>
                        <a:pt x="1014953" y="512399"/>
                        <a:pt x="968137" y="525029"/>
                      </a:cubicBezTo>
                      <a:cubicBezTo>
                        <a:pt x="964594" y="514085"/>
                        <a:pt x="960479" y="501778"/>
                        <a:pt x="961079" y="490596"/>
                      </a:cubicBezTo>
                      <a:cubicBezTo>
                        <a:pt x="961317" y="486233"/>
                        <a:pt x="955174" y="485900"/>
                        <a:pt x="953850" y="489615"/>
                      </a:cubicBezTo>
                      <a:cubicBezTo>
                        <a:pt x="948630" y="508608"/>
                        <a:pt x="958193" y="528315"/>
                        <a:pt x="961289" y="546917"/>
                      </a:cubicBezTo>
                      <a:cubicBezTo>
                        <a:pt x="981558" y="704832"/>
                        <a:pt x="987292" y="864424"/>
                        <a:pt x="994236" y="1023386"/>
                      </a:cubicBezTo>
                      <a:cubicBezTo>
                        <a:pt x="994674" y="1038236"/>
                        <a:pt x="994236" y="1053228"/>
                        <a:pt x="997284" y="1067820"/>
                      </a:cubicBezTo>
                      <a:cubicBezTo>
                        <a:pt x="998675" y="1074498"/>
                        <a:pt x="1009419" y="1074517"/>
                        <a:pt x="1010809" y="1067820"/>
                      </a:cubicBezTo>
                      <a:cubicBezTo>
                        <a:pt x="1013448" y="1055095"/>
                        <a:pt x="1012791" y="1042341"/>
                        <a:pt x="1012457" y="1029406"/>
                      </a:cubicBezTo>
                      <a:cubicBezTo>
                        <a:pt x="1007276" y="884731"/>
                        <a:pt x="999465" y="739865"/>
                        <a:pt x="982063" y="596085"/>
                      </a:cubicBezTo>
                      <a:cubicBezTo>
                        <a:pt x="979386" y="576045"/>
                        <a:pt x="977138" y="555709"/>
                        <a:pt x="971585" y="536230"/>
                      </a:cubicBezTo>
                      <a:cubicBezTo>
                        <a:pt x="1019201" y="528810"/>
                        <a:pt x="1066359" y="517914"/>
                        <a:pt x="1112565" y="504226"/>
                      </a:cubicBezTo>
                      <a:cubicBezTo>
                        <a:pt x="1151437" y="679534"/>
                        <a:pt x="1165400" y="858918"/>
                        <a:pt x="1189146" y="1036588"/>
                      </a:cubicBezTo>
                      <a:cubicBezTo>
                        <a:pt x="1189794" y="1041379"/>
                        <a:pt x="1192775" y="1045418"/>
                        <a:pt x="1198033" y="1045475"/>
                      </a:cubicBezTo>
                      <a:cubicBezTo>
                        <a:pt x="1202319" y="1045579"/>
                        <a:pt x="1207539" y="1041408"/>
                        <a:pt x="1206901" y="1036645"/>
                      </a:cubicBezTo>
                      <a:close/>
                      <a:moveTo>
                        <a:pt x="791563" y="1050590"/>
                      </a:moveTo>
                      <a:cubicBezTo>
                        <a:pt x="773084" y="1060724"/>
                        <a:pt x="750967" y="1050656"/>
                        <a:pt x="731774" y="1058943"/>
                      </a:cubicBezTo>
                      <a:cubicBezTo>
                        <a:pt x="731498" y="1058857"/>
                        <a:pt x="731222" y="1058800"/>
                        <a:pt x="730927" y="1058743"/>
                      </a:cubicBezTo>
                      <a:cubicBezTo>
                        <a:pt x="730412" y="1058486"/>
                        <a:pt x="729889" y="1058276"/>
                        <a:pt x="729365" y="1058086"/>
                      </a:cubicBezTo>
                      <a:cubicBezTo>
                        <a:pt x="723278" y="1053781"/>
                        <a:pt x="721926" y="1044894"/>
                        <a:pt x="719830" y="1038150"/>
                      </a:cubicBezTo>
                      <a:cubicBezTo>
                        <a:pt x="733289" y="1035064"/>
                        <a:pt x="746100" y="1030330"/>
                        <a:pt x="759626" y="1027634"/>
                      </a:cubicBezTo>
                      <a:cubicBezTo>
                        <a:pt x="774437" y="1024482"/>
                        <a:pt x="788563" y="1024491"/>
                        <a:pt x="803355" y="1024548"/>
                      </a:cubicBezTo>
                      <a:cubicBezTo>
                        <a:pt x="801555" y="1034540"/>
                        <a:pt x="801078" y="1045075"/>
                        <a:pt x="791563" y="1050590"/>
                      </a:cubicBezTo>
                      <a:close/>
                      <a:moveTo>
                        <a:pt x="774942" y="844478"/>
                      </a:moveTo>
                      <a:cubicBezTo>
                        <a:pt x="775018" y="844450"/>
                        <a:pt x="775085" y="844402"/>
                        <a:pt x="775161" y="844364"/>
                      </a:cubicBezTo>
                      <a:cubicBezTo>
                        <a:pt x="783610" y="848479"/>
                        <a:pt x="792163" y="852727"/>
                        <a:pt x="800497" y="857089"/>
                      </a:cubicBezTo>
                      <a:cubicBezTo>
                        <a:pt x="819357" y="867548"/>
                        <a:pt x="836026" y="881254"/>
                        <a:pt x="857647" y="886693"/>
                      </a:cubicBezTo>
                      <a:cubicBezTo>
                        <a:pt x="840712" y="896599"/>
                        <a:pt x="830101" y="908334"/>
                        <a:pt x="814956" y="918821"/>
                      </a:cubicBezTo>
                      <a:cubicBezTo>
                        <a:pt x="805517" y="925469"/>
                        <a:pt x="793897" y="928279"/>
                        <a:pt x="783238" y="932242"/>
                      </a:cubicBezTo>
                      <a:cubicBezTo>
                        <a:pt x="782505" y="932518"/>
                        <a:pt x="782038" y="933099"/>
                        <a:pt x="781876" y="933746"/>
                      </a:cubicBezTo>
                      <a:cubicBezTo>
                        <a:pt x="760730" y="923164"/>
                        <a:pt x="722002" y="924698"/>
                        <a:pt x="698837" y="928841"/>
                      </a:cubicBezTo>
                      <a:cubicBezTo>
                        <a:pt x="698799" y="928812"/>
                        <a:pt x="698751" y="928784"/>
                        <a:pt x="698713" y="928755"/>
                      </a:cubicBezTo>
                      <a:cubicBezTo>
                        <a:pt x="683854" y="899647"/>
                        <a:pt x="689826" y="878511"/>
                        <a:pt x="712048" y="856051"/>
                      </a:cubicBezTo>
                      <a:cubicBezTo>
                        <a:pt x="727241" y="853794"/>
                        <a:pt x="740899" y="849507"/>
                        <a:pt x="755806" y="847498"/>
                      </a:cubicBezTo>
                      <a:cubicBezTo>
                        <a:pt x="761883" y="846536"/>
                        <a:pt x="769265" y="846783"/>
                        <a:pt x="774942" y="844478"/>
                      </a:cubicBezTo>
                      <a:close/>
                      <a:moveTo>
                        <a:pt x="788839" y="938490"/>
                      </a:moveTo>
                      <a:cubicBezTo>
                        <a:pt x="818700" y="942652"/>
                        <a:pt x="838073" y="911925"/>
                        <a:pt x="861896" y="899418"/>
                      </a:cubicBezTo>
                      <a:cubicBezTo>
                        <a:pt x="863982" y="898199"/>
                        <a:pt x="870297" y="894075"/>
                        <a:pt x="872125" y="896037"/>
                      </a:cubicBezTo>
                      <a:cubicBezTo>
                        <a:pt x="874373" y="898447"/>
                        <a:pt x="871487" y="905553"/>
                        <a:pt x="870639" y="908019"/>
                      </a:cubicBezTo>
                      <a:cubicBezTo>
                        <a:pt x="866439" y="920278"/>
                        <a:pt x="858524" y="932537"/>
                        <a:pt x="849818" y="942110"/>
                      </a:cubicBezTo>
                      <a:cubicBezTo>
                        <a:pt x="835902" y="955511"/>
                        <a:pt x="814309" y="953730"/>
                        <a:pt x="796945" y="959854"/>
                      </a:cubicBezTo>
                      <a:cubicBezTo>
                        <a:pt x="798202" y="951920"/>
                        <a:pt x="794773" y="943957"/>
                        <a:pt x="788839" y="938490"/>
                      </a:cubicBezTo>
                      <a:close/>
                      <a:moveTo>
                        <a:pt x="702571" y="938738"/>
                      </a:moveTo>
                      <a:cubicBezTo>
                        <a:pt x="711781" y="938376"/>
                        <a:pt x="721116" y="936480"/>
                        <a:pt x="730327" y="936099"/>
                      </a:cubicBezTo>
                      <a:cubicBezTo>
                        <a:pt x="745786" y="935471"/>
                        <a:pt x="791820" y="934651"/>
                        <a:pt x="784943" y="959731"/>
                      </a:cubicBezTo>
                      <a:cubicBezTo>
                        <a:pt x="777228" y="977123"/>
                        <a:pt x="726926" y="967560"/>
                        <a:pt x="710581" y="973561"/>
                      </a:cubicBezTo>
                      <a:cubicBezTo>
                        <a:pt x="709029" y="960131"/>
                        <a:pt x="692684" y="952234"/>
                        <a:pt x="702571" y="938738"/>
                      </a:cubicBezTo>
                      <a:close/>
                      <a:moveTo>
                        <a:pt x="708972" y="986705"/>
                      </a:moveTo>
                      <a:cubicBezTo>
                        <a:pt x="710038" y="983896"/>
                        <a:pt x="710648" y="981238"/>
                        <a:pt x="710829" y="978600"/>
                      </a:cubicBezTo>
                      <a:cubicBezTo>
                        <a:pt x="726898" y="983181"/>
                        <a:pt x="768341" y="983543"/>
                        <a:pt x="783781" y="976352"/>
                      </a:cubicBezTo>
                      <a:cubicBezTo>
                        <a:pt x="796116" y="984162"/>
                        <a:pt x="813061" y="994830"/>
                        <a:pt x="808298" y="1012013"/>
                      </a:cubicBezTo>
                      <a:cubicBezTo>
                        <a:pt x="777371" y="1007756"/>
                        <a:pt x="745376" y="1016585"/>
                        <a:pt x="718001" y="1030787"/>
                      </a:cubicBezTo>
                      <a:cubicBezTo>
                        <a:pt x="716534" y="1024596"/>
                        <a:pt x="715030" y="1018386"/>
                        <a:pt x="712505" y="1012623"/>
                      </a:cubicBezTo>
                      <a:cubicBezTo>
                        <a:pt x="707324" y="1002517"/>
                        <a:pt x="703209" y="998040"/>
                        <a:pt x="708972" y="986705"/>
                      </a:cubicBezTo>
                      <a:close/>
                      <a:moveTo>
                        <a:pt x="876269" y="983667"/>
                      </a:moveTo>
                      <a:cubicBezTo>
                        <a:pt x="865410" y="1019643"/>
                        <a:pt x="834035" y="1018938"/>
                        <a:pt x="810918" y="1040074"/>
                      </a:cubicBezTo>
                      <a:cubicBezTo>
                        <a:pt x="812175" y="1034140"/>
                        <a:pt x="812413" y="1028082"/>
                        <a:pt x="813537" y="1022129"/>
                      </a:cubicBezTo>
                      <a:cubicBezTo>
                        <a:pt x="813975" y="1021519"/>
                        <a:pt x="814318" y="1020843"/>
                        <a:pt x="814547" y="1020119"/>
                      </a:cubicBezTo>
                      <a:cubicBezTo>
                        <a:pt x="817328" y="1017767"/>
                        <a:pt x="818776" y="1014452"/>
                        <a:pt x="819262" y="1010775"/>
                      </a:cubicBezTo>
                      <a:cubicBezTo>
                        <a:pt x="827177" y="1009165"/>
                        <a:pt x="834759" y="1004879"/>
                        <a:pt x="842179" y="1001841"/>
                      </a:cubicBezTo>
                      <a:cubicBezTo>
                        <a:pt x="854571" y="996716"/>
                        <a:pt x="867801" y="990973"/>
                        <a:pt x="877059" y="981124"/>
                      </a:cubicBezTo>
                      <a:cubicBezTo>
                        <a:pt x="876812" y="981991"/>
                        <a:pt x="876555" y="982848"/>
                        <a:pt x="876269" y="983667"/>
                      </a:cubicBezTo>
                      <a:close/>
                      <a:moveTo>
                        <a:pt x="885632" y="921640"/>
                      </a:moveTo>
                      <a:cubicBezTo>
                        <a:pt x="890537" y="936366"/>
                        <a:pt x="882289" y="952273"/>
                        <a:pt x="874773" y="964684"/>
                      </a:cubicBezTo>
                      <a:cubicBezTo>
                        <a:pt x="868344" y="974704"/>
                        <a:pt x="859562" y="980781"/>
                        <a:pt x="848942" y="985991"/>
                      </a:cubicBezTo>
                      <a:cubicBezTo>
                        <a:pt x="839664" y="990544"/>
                        <a:pt x="826720" y="994516"/>
                        <a:pt x="818928" y="1002298"/>
                      </a:cubicBezTo>
                      <a:cubicBezTo>
                        <a:pt x="816166" y="987248"/>
                        <a:pt x="804345" y="976514"/>
                        <a:pt x="789858" y="972504"/>
                      </a:cubicBezTo>
                      <a:cubicBezTo>
                        <a:pt x="790391" y="972046"/>
                        <a:pt x="790915" y="971589"/>
                        <a:pt x="791401" y="971094"/>
                      </a:cubicBezTo>
                      <a:cubicBezTo>
                        <a:pt x="796230" y="974390"/>
                        <a:pt x="823576" y="965503"/>
                        <a:pt x="830796" y="964036"/>
                      </a:cubicBezTo>
                      <a:cubicBezTo>
                        <a:pt x="839474" y="961693"/>
                        <a:pt x="849380" y="958797"/>
                        <a:pt x="856009" y="952416"/>
                      </a:cubicBezTo>
                      <a:cubicBezTo>
                        <a:pt x="866287" y="942538"/>
                        <a:pt x="874411" y="928717"/>
                        <a:pt x="880183" y="915763"/>
                      </a:cubicBezTo>
                      <a:cubicBezTo>
                        <a:pt x="882231" y="917449"/>
                        <a:pt x="884422" y="918926"/>
                        <a:pt x="885632" y="921640"/>
                      </a:cubicBezTo>
                      <a:close/>
                      <a:moveTo>
                        <a:pt x="793725" y="816780"/>
                      </a:moveTo>
                      <a:cubicBezTo>
                        <a:pt x="793725" y="816770"/>
                        <a:pt x="793725" y="816760"/>
                        <a:pt x="793725" y="816751"/>
                      </a:cubicBezTo>
                      <a:cubicBezTo>
                        <a:pt x="823005" y="831581"/>
                        <a:pt x="858143" y="843297"/>
                        <a:pt x="872087" y="875787"/>
                      </a:cubicBezTo>
                      <a:cubicBezTo>
                        <a:pt x="838988" y="877673"/>
                        <a:pt x="810213" y="838211"/>
                        <a:pt x="779714" y="839049"/>
                      </a:cubicBezTo>
                      <a:cubicBezTo>
                        <a:pt x="787353" y="834801"/>
                        <a:pt x="793173" y="824400"/>
                        <a:pt x="793725" y="816780"/>
                      </a:cubicBezTo>
                      <a:close/>
                      <a:moveTo>
                        <a:pt x="734889" y="801654"/>
                      </a:moveTo>
                      <a:cubicBezTo>
                        <a:pt x="745024" y="803083"/>
                        <a:pt x="755435" y="803930"/>
                        <a:pt x="765664" y="803206"/>
                      </a:cubicBezTo>
                      <a:cubicBezTo>
                        <a:pt x="772770" y="802702"/>
                        <a:pt x="776913" y="801930"/>
                        <a:pt x="780161" y="809274"/>
                      </a:cubicBezTo>
                      <a:cubicBezTo>
                        <a:pt x="785410" y="821409"/>
                        <a:pt x="775447" y="825514"/>
                        <a:pt x="768979" y="833105"/>
                      </a:cubicBezTo>
                      <a:cubicBezTo>
                        <a:pt x="757987" y="833858"/>
                        <a:pt x="747338" y="836363"/>
                        <a:pt x="736670" y="838916"/>
                      </a:cubicBezTo>
                      <a:cubicBezTo>
                        <a:pt x="726821" y="841316"/>
                        <a:pt x="714925" y="843307"/>
                        <a:pt x="705143" y="847745"/>
                      </a:cubicBezTo>
                      <a:cubicBezTo>
                        <a:pt x="702771" y="829133"/>
                        <a:pt x="719687" y="816503"/>
                        <a:pt x="704047" y="796882"/>
                      </a:cubicBezTo>
                      <a:cubicBezTo>
                        <a:pt x="714191" y="799082"/>
                        <a:pt x="724650" y="800206"/>
                        <a:pt x="734889" y="801654"/>
                      </a:cubicBezTo>
                      <a:close/>
                      <a:moveTo>
                        <a:pt x="640058" y="807978"/>
                      </a:moveTo>
                      <a:cubicBezTo>
                        <a:pt x="649107" y="803930"/>
                        <a:pt x="658565" y="801159"/>
                        <a:pt x="668252" y="799120"/>
                      </a:cubicBezTo>
                      <a:cubicBezTo>
                        <a:pt x="676653" y="797349"/>
                        <a:pt x="685712" y="797472"/>
                        <a:pt x="694065" y="795596"/>
                      </a:cubicBezTo>
                      <a:cubicBezTo>
                        <a:pt x="697170" y="800930"/>
                        <a:pt x="701695" y="805502"/>
                        <a:pt x="702133" y="812027"/>
                      </a:cubicBezTo>
                      <a:cubicBezTo>
                        <a:pt x="702476" y="817227"/>
                        <a:pt x="700304" y="822380"/>
                        <a:pt x="698618" y="827190"/>
                      </a:cubicBezTo>
                      <a:cubicBezTo>
                        <a:pt x="695094" y="837239"/>
                        <a:pt x="693570" y="846907"/>
                        <a:pt x="696856" y="856775"/>
                      </a:cubicBezTo>
                      <a:cubicBezTo>
                        <a:pt x="687788" y="867167"/>
                        <a:pt x="681416" y="879540"/>
                        <a:pt x="680616" y="893684"/>
                      </a:cubicBezTo>
                      <a:cubicBezTo>
                        <a:pt x="679892" y="906419"/>
                        <a:pt x="683654" y="925488"/>
                        <a:pt x="693655" y="934918"/>
                      </a:cubicBezTo>
                      <a:cubicBezTo>
                        <a:pt x="682206" y="951473"/>
                        <a:pt x="697732" y="960559"/>
                        <a:pt x="701609" y="975180"/>
                      </a:cubicBezTo>
                      <a:cubicBezTo>
                        <a:pt x="702333" y="979562"/>
                        <a:pt x="700456" y="982972"/>
                        <a:pt x="698951" y="986972"/>
                      </a:cubicBezTo>
                      <a:cubicBezTo>
                        <a:pt x="695170" y="996964"/>
                        <a:pt x="697799" y="1003746"/>
                        <a:pt x="702457" y="1012890"/>
                      </a:cubicBezTo>
                      <a:cubicBezTo>
                        <a:pt x="709429" y="1027044"/>
                        <a:pt x="709819" y="1042960"/>
                        <a:pt x="717573" y="1057000"/>
                      </a:cubicBezTo>
                      <a:cubicBezTo>
                        <a:pt x="659537" y="1060019"/>
                        <a:pt x="609016" y="973504"/>
                        <a:pt x="554876" y="968732"/>
                      </a:cubicBezTo>
                      <a:cubicBezTo>
                        <a:pt x="538541" y="903371"/>
                        <a:pt x="580041" y="834486"/>
                        <a:pt x="640058" y="807978"/>
                      </a:cubicBezTo>
                      <a:close/>
                      <a:moveTo>
                        <a:pt x="378892" y="745628"/>
                      </a:moveTo>
                      <a:cubicBezTo>
                        <a:pt x="442929" y="778622"/>
                        <a:pt x="505651" y="814655"/>
                        <a:pt x="565306" y="854994"/>
                      </a:cubicBezTo>
                      <a:cubicBezTo>
                        <a:pt x="544646" y="884960"/>
                        <a:pt x="535293" y="921764"/>
                        <a:pt x="540170" y="957921"/>
                      </a:cubicBezTo>
                      <a:cubicBezTo>
                        <a:pt x="528073" y="956845"/>
                        <a:pt x="515471" y="960483"/>
                        <a:pt x="503432" y="962074"/>
                      </a:cubicBezTo>
                      <a:cubicBezTo>
                        <a:pt x="491687" y="964141"/>
                        <a:pt x="480810" y="965865"/>
                        <a:pt x="469923" y="967332"/>
                      </a:cubicBezTo>
                      <a:cubicBezTo>
                        <a:pt x="472866" y="960178"/>
                        <a:pt x="470751" y="951511"/>
                        <a:pt x="471009" y="943910"/>
                      </a:cubicBezTo>
                      <a:cubicBezTo>
                        <a:pt x="471694" y="925145"/>
                        <a:pt x="476914" y="906743"/>
                        <a:pt x="484534" y="889665"/>
                      </a:cubicBezTo>
                      <a:cubicBezTo>
                        <a:pt x="487830" y="882312"/>
                        <a:pt x="493859" y="874310"/>
                        <a:pt x="493964" y="866052"/>
                      </a:cubicBezTo>
                      <a:cubicBezTo>
                        <a:pt x="493992" y="863385"/>
                        <a:pt x="490887" y="861538"/>
                        <a:pt x="488582" y="862966"/>
                      </a:cubicBezTo>
                      <a:cubicBezTo>
                        <a:pt x="480867" y="867748"/>
                        <a:pt x="477381" y="878511"/>
                        <a:pt x="473933" y="886493"/>
                      </a:cubicBezTo>
                      <a:cubicBezTo>
                        <a:pt x="466256" y="904209"/>
                        <a:pt x="460874" y="923193"/>
                        <a:pt x="460607" y="942605"/>
                      </a:cubicBezTo>
                      <a:cubicBezTo>
                        <a:pt x="460493" y="950587"/>
                        <a:pt x="460055" y="961702"/>
                        <a:pt x="465903" y="967875"/>
                      </a:cubicBezTo>
                      <a:cubicBezTo>
                        <a:pt x="387008" y="977685"/>
                        <a:pt x="305531" y="976285"/>
                        <a:pt x="228112" y="957159"/>
                      </a:cubicBezTo>
                      <a:cubicBezTo>
                        <a:pt x="226111" y="955273"/>
                        <a:pt x="223130" y="954654"/>
                        <a:pt x="220339" y="955178"/>
                      </a:cubicBezTo>
                      <a:cubicBezTo>
                        <a:pt x="176915" y="943853"/>
                        <a:pt x="134976" y="927088"/>
                        <a:pt x="95257" y="906248"/>
                      </a:cubicBezTo>
                      <a:cubicBezTo>
                        <a:pt x="139215" y="876520"/>
                        <a:pt x="136538" y="812179"/>
                        <a:pt x="132157" y="765002"/>
                      </a:cubicBezTo>
                      <a:cubicBezTo>
                        <a:pt x="162999" y="780023"/>
                        <a:pt x="226073" y="787919"/>
                        <a:pt x="255582" y="767983"/>
                      </a:cubicBezTo>
                      <a:cubicBezTo>
                        <a:pt x="279794" y="751600"/>
                        <a:pt x="270088" y="720215"/>
                        <a:pt x="253829" y="701651"/>
                      </a:cubicBezTo>
                      <a:cubicBezTo>
                        <a:pt x="257306" y="701479"/>
                        <a:pt x="260182" y="699336"/>
                        <a:pt x="260697" y="696317"/>
                      </a:cubicBezTo>
                      <a:cubicBezTo>
                        <a:pt x="262182" y="695907"/>
                        <a:pt x="263535" y="694993"/>
                        <a:pt x="264554" y="693497"/>
                      </a:cubicBezTo>
                      <a:cubicBezTo>
                        <a:pt x="304111" y="706994"/>
                        <a:pt x="341916" y="726540"/>
                        <a:pt x="378892" y="745628"/>
                      </a:cubicBezTo>
                      <a:close/>
                      <a:moveTo>
                        <a:pt x="134500" y="689649"/>
                      </a:moveTo>
                      <a:cubicBezTo>
                        <a:pt x="136795" y="679991"/>
                        <a:pt x="140920" y="668104"/>
                        <a:pt x="147559" y="661627"/>
                      </a:cubicBezTo>
                      <a:cubicBezTo>
                        <a:pt x="161236" y="650244"/>
                        <a:pt x="190583" y="641348"/>
                        <a:pt x="209042" y="641234"/>
                      </a:cubicBezTo>
                      <a:cubicBezTo>
                        <a:pt x="218929" y="640396"/>
                        <a:pt x="222911" y="645730"/>
                        <a:pt x="223882" y="654978"/>
                      </a:cubicBezTo>
                      <a:cubicBezTo>
                        <a:pt x="225473" y="666380"/>
                        <a:pt x="224073" y="678134"/>
                        <a:pt x="225149" y="689611"/>
                      </a:cubicBezTo>
                      <a:cubicBezTo>
                        <a:pt x="189745" y="700279"/>
                        <a:pt x="158465" y="717767"/>
                        <a:pt x="130680" y="741370"/>
                      </a:cubicBezTo>
                      <a:cubicBezTo>
                        <a:pt x="129947" y="723939"/>
                        <a:pt x="130461" y="706632"/>
                        <a:pt x="134500" y="689649"/>
                      </a:cubicBezTo>
                      <a:close/>
                      <a:moveTo>
                        <a:pt x="241361" y="711862"/>
                      </a:moveTo>
                      <a:cubicBezTo>
                        <a:pt x="253124" y="725425"/>
                        <a:pt x="262259" y="748885"/>
                        <a:pt x="240180" y="757429"/>
                      </a:cubicBezTo>
                      <a:cubicBezTo>
                        <a:pt x="206042" y="771469"/>
                        <a:pt x="168409" y="759344"/>
                        <a:pt x="133519" y="753495"/>
                      </a:cubicBezTo>
                      <a:cubicBezTo>
                        <a:pt x="161856" y="728616"/>
                        <a:pt x="198232" y="712900"/>
                        <a:pt x="234703" y="705146"/>
                      </a:cubicBezTo>
                      <a:cubicBezTo>
                        <a:pt x="237065" y="707528"/>
                        <a:pt x="239627" y="709737"/>
                        <a:pt x="241361" y="711862"/>
                      </a:cubicBezTo>
                      <a:close/>
                      <a:moveTo>
                        <a:pt x="259973" y="644644"/>
                      </a:moveTo>
                      <a:cubicBezTo>
                        <a:pt x="257506" y="658388"/>
                        <a:pt x="253143" y="671809"/>
                        <a:pt x="251124" y="685611"/>
                      </a:cubicBezTo>
                      <a:cubicBezTo>
                        <a:pt x="248933" y="685658"/>
                        <a:pt x="246733" y="685782"/>
                        <a:pt x="244523" y="685992"/>
                      </a:cubicBezTo>
                      <a:cubicBezTo>
                        <a:pt x="259230" y="613573"/>
                        <a:pt x="215272" y="604753"/>
                        <a:pt x="157655" y="629204"/>
                      </a:cubicBezTo>
                      <a:cubicBezTo>
                        <a:pt x="131699" y="638805"/>
                        <a:pt x="119727" y="653226"/>
                        <a:pt x="112716" y="679772"/>
                      </a:cubicBezTo>
                      <a:cubicBezTo>
                        <a:pt x="97924" y="733893"/>
                        <a:pt x="119050" y="790824"/>
                        <a:pt x="107554" y="845174"/>
                      </a:cubicBezTo>
                      <a:cubicBezTo>
                        <a:pt x="103515" y="860356"/>
                        <a:pt x="97190" y="879044"/>
                        <a:pt x="82646" y="887026"/>
                      </a:cubicBezTo>
                      <a:cubicBezTo>
                        <a:pt x="64682" y="893322"/>
                        <a:pt x="47317" y="865957"/>
                        <a:pt x="40126" y="851993"/>
                      </a:cubicBezTo>
                      <a:cubicBezTo>
                        <a:pt x="5979" y="774089"/>
                        <a:pt x="26601" y="624689"/>
                        <a:pt x="38545" y="539783"/>
                      </a:cubicBezTo>
                      <a:cubicBezTo>
                        <a:pt x="89313" y="594847"/>
                        <a:pt x="198832" y="611849"/>
                        <a:pt x="269526" y="595333"/>
                      </a:cubicBezTo>
                      <a:cubicBezTo>
                        <a:pt x="266564" y="611811"/>
                        <a:pt x="263411" y="628261"/>
                        <a:pt x="259973" y="644644"/>
                      </a:cubicBezTo>
                      <a:close/>
                      <a:moveTo>
                        <a:pt x="65539" y="516666"/>
                      </a:moveTo>
                      <a:cubicBezTo>
                        <a:pt x="117926" y="547946"/>
                        <a:pt x="222758" y="576759"/>
                        <a:pt x="278461" y="543660"/>
                      </a:cubicBezTo>
                      <a:cubicBezTo>
                        <a:pt x="276679" y="554890"/>
                        <a:pt x="274736" y="566158"/>
                        <a:pt x="272717" y="577521"/>
                      </a:cubicBezTo>
                      <a:cubicBezTo>
                        <a:pt x="201299" y="596504"/>
                        <a:pt x="95971" y="580426"/>
                        <a:pt x="40164" y="529810"/>
                      </a:cubicBezTo>
                      <a:cubicBezTo>
                        <a:pt x="41717" y="520419"/>
                        <a:pt x="43374" y="511056"/>
                        <a:pt x="45155" y="501702"/>
                      </a:cubicBezTo>
                      <a:cubicBezTo>
                        <a:pt x="51347" y="507798"/>
                        <a:pt x="59224" y="512808"/>
                        <a:pt x="65539" y="51666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390" name="Freeform: Shape 389">
                  <a:extLst>
                    <a:ext uri="{FF2B5EF4-FFF2-40B4-BE49-F238E27FC236}">
                      <a16:creationId xmlns:a16="http://schemas.microsoft.com/office/drawing/2014/main" id="{9E70C300-9248-CE2F-B597-7D170F1FA310}"/>
                    </a:ext>
                  </a:extLst>
                </p:cNvPr>
                <p:cNvSpPr/>
                <p:nvPr/>
              </p:nvSpPr>
              <p:spPr>
                <a:xfrm>
                  <a:off x="7566830" y="4107392"/>
                  <a:ext cx="39815" cy="50730"/>
                </a:xfrm>
                <a:custGeom>
                  <a:avLst/>
                  <a:gdLst>
                    <a:gd name="connsiteX0" fmla="*/ 9944 w 39815"/>
                    <a:gd name="connsiteY0" fmla="*/ 2968 h 50730"/>
                    <a:gd name="connsiteX1" fmla="*/ 25269 w 39815"/>
                    <a:gd name="connsiteY1" fmla="*/ 50165 h 50730"/>
                    <a:gd name="connsiteX2" fmla="*/ 9944 w 39815"/>
                    <a:gd name="connsiteY2" fmla="*/ 2968 h 50730"/>
                    <a:gd name="connsiteX3" fmla="*/ 22917 w 39815"/>
                    <a:gd name="connsiteY3" fmla="*/ 39487 h 50730"/>
                    <a:gd name="connsiteX4" fmla="*/ 10296 w 39815"/>
                    <a:gd name="connsiteY4" fmla="*/ 24828 h 50730"/>
                    <a:gd name="connsiteX5" fmla="*/ 15192 w 39815"/>
                    <a:gd name="connsiteY5" fmla="*/ 10903 h 50730"/>
                    <a:gd name="connsiteX6" fmla="*/ 27489 w 39815"/>
                    <a:gd name="connsiteY6" fmla="*/ 22628 h 50730"/>
                    <a:gd name="connsiteX7" fmla="*/ 22917 w 39815"/>
                    <a:gd name="connsiteY7" fmla="*/ 39487 h 50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815" h="50730">
                      <a:moveTo>
                        <a:pt x="9944" y="2968"/>
                      </a:moveTo>
                      <a:cubicBezTo>
                        <a:pt x="-8116" y="15799"/>
                        <a:pt x="-734" y="55946"/>
                        <a:pt x="25269" y="50165"/>
                      </a:cubicBezTo>
                      <a:cubicBezTo>
                        <a:pt x="56435" y="42307"/>
                        <a:pt x="30946" y="-13310"/>
                        <a:pt x="9944" y="2968"/>
                      </a:cubicBezTo>
                      <a:close/>
                      <a:moveTo>
                        <a:pt x="22917" y="39487"/>
                      </a:moveTo>
                      <a:cubicBezTo>
                        <a:pt x="14058" y="42469"/>
                        <a:pt x="10296" y="31543"/>
                        <a:pt x="10296" y="24828"/>
                      </a:cubicBezTo>
                      <a:cubicBezTo>
                        <a:pt x="10296" y="20056"/>
                        <a:pt x="12287" y="14779"/>
                        <a:pt x="15192" y="10903"/>
                      </a:cubicBezTo>
                      <a:cubicBezTo>
                        <a:pt x="21145" y="12217"/>
                        <a:pt x="25822" y="16761"/>
                        <a:pt x="27489" y="22628"/>
                      </a:cubicBezTo>
                      <a:cubicBezTo>
                        <a:pt x="29241" y="28010"/>
                        <a:pt x="29498" y="37277"/>
                        <a:pt x="22917" y="3948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391" name="Freeform: Shape 390">
                  <a:extLst>
                    <a:ext uri="{FF2B5EF4-FFF2-40B4-BE49-F238E27FC236}">
                      <a16:creationId xmlns:a16="http://schemas.microsoft.com/office/drawing/2014/main" id="{C3B7A490-62C4-AE5E-0939-61D9E86062A1}"/>
                    </a:ext>
                  </a:extLst>
                </p:cNvPr>
                <p:cNvSpPr/>
                <p:nvPr/>
              </p:nvSpPr>
              <p:spPr>
                <a:xfrm>
                  <a:off x="8021424" y="4142174"/>
                  <a:ext cx="16313" cy="19783"/>
                </a:xfrm>
                <a:custGeom>
                  <a:avLst/>
                  <a:gdLst>
                    <a:gd name="connsiteX0" fmla="*/ 6177 w 16313"/>
                    <a:gd name="connsiteY0" fmla="*/ 18650 h 19783"/>
                    <a:gd name="connsiteX1" fmla="*/ 11397 w 16313"/>
                    <a:gd name="connsiteY1" fmla="*/ 12125 h 19783"/>
                    <a:gd name="connsiteX2" fmla="*/ 16312 w 16313"/>
                    <a:gd name="connsiteY2" fmla="*/ 3315 h 19783"/>
                    <a:gd name="connsiteX3" fmla="*/ 12997 w 16313"/>
                    <a:gd name="connsiteY3" fmla="*/ 0 h 19783"/>
                    <a:gd name="connsiteX4" fmla="*/ 100 w 16313"/>
                    <a:gd name="connsiteY4" fmla="*/ 15107 h 19783"/>
                    <a:gd name="connsiteX5" fmla="*/ 6177 w 16313"/>
                    <a:gd name="connsiteY5" fmla="*/ 18650 h 197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313" h="19783">
                      <a:moveTo>
                        <a:pt x="6177" y="18650"/>
                      </a:moveTo>
                      <a:cubicBezTo>
                        <a:pt x="8006" y="16545"/>
                        <a:pt x="9635" y="14297"/>
                        <a:pt x="11397" y="12125"/>
                      </a:cubicBezTo>
                      <a:cubicBezTo>
                        <a:pt x="13492" y="9535"/>
                        <a:pt x="16388" y="6867"/>
                        <a:pt x="16312" y="3315"/>
                      </a:cubicBezTo>
                      <a:cubicBezTo>
                        <a:pt x="16274" y="1524"/>
                        <a:pt x="14826" y="0"/>
                        <a:pt x="12997" y="0"/>
                      </a:cubicBezTo>
                      <a:cubicBezTo>
                        <a:pt x="6891" y="152"/>
                        <a:pt x="1815" y="9944"/>
                        <a:pt x="100" y="15107"/>
                      </a:cubicBezTo>
                      <a:cubicBezTo>
                        <a:pt x="-719" y="18431"/>
                        <a:pt x="3682" y="21517"/>
                        <a:pt x="6177" y="186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392" name="Graphic 190" descr="Man with a prosthetic arm">
              <a:extLst>
                <a:ext uri="{FF2B5EF4-FFF2-40B4-BE49-F238E27FC236}">
                  <a16:creationId xmlns:a16="http://schemas.microsoft.com/office/drawing/2014/main" id="{5C2F1105-D0F8-04BD-62D9-477EAE93CB34}"/>
                </a:ext>
              </a:extLst>
            </p:cNvPr>
            <p:cNvGrpSpPr/>
            <p:nvPr/>
          </p:nvGrpSpPr>
          <p:grpSpPr>
            <a:xfrm>
              <a:off x="7933296" y="2695379"/>
              <a:ext cx="570699" cy="738995"/>
              <a:chOff x="7933296" y="2695379"/>
              <a:chExt cx="570699" cy="738995"/>
            </a:xfrm>
          </p:grpSpPr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40E173F4-9DA9-1EC7-4074-CB381F7D11CB}"/>
                  </a:ext>
                </a:extLst>
              </p:cNvPr>
              <p:cNvSpPr/>
              <p:nvPr/>
            </p:nvSpPr>
            <p:spPr>
              <a:xfrm>
                <a:off x="7943141" y="2797454"/>
                <a:ext cx="505260" cy="623472"/>
              </a:xfrm>
              <a:custGeom>
                <a:avLst/>
                <a:gdLst>
                  <a:gd name="connsiteX0" fmla="*/ 481674 w 505260"/>
                  <a:gd name="connsiteY0" fmla="*/ 137247 h 623472"/>
                  <a:gd name="connsiteX1" fmla="*/ 462908 w 505260"/>
                  <a:gd name="connsiteY1" fmla="*/ 63807 h 623472"/>
                  <a:gd name="connsiteX2" fmla="*/ 44859 w 505260"/>
                  <a:gd name="connsiteY2" fmla="*/ 97430 h 623472"/>
                  <a:gd name="connsiteX3" fmla="*/ 17805 w 505260"/>
                  <a:gd name="connsiteY3" fmla="*/ 232020 h 623472"/>
                  <a:gd name="connsiteX4" fmla="*/ 19712 w 505260"/>
                  <a:gd name="connsiteY4" fmla="*/ 328698 h 623472"/>
                  <a:gd name="connsiteX5" fmla="*/ 26381 w 505260"/>
                  <a:gd name="connsiteY5" fmla="*/ 373465 h 623472"/>
                  <a:gd name="connsiteX6" fmla="*/ 4950 w 505260"/>
                  <a:gd name="connsiteY6" fmla="*/ 421567 h 623472"/>
                  <a:gd name="connsiteX7" fmla="*/ 77336 w 505260"/>
                  <a:gd name="connsiteY7" fmla="*/ 485384 h 623472"/>
                  <a:gd name="connsiteX8" fmla="*/ 162968 w 505260"/>
                  <a:gd name="connsiteY8" fmla="*/ 586922 h 623472"/>
                  <a:gd name="connsiteX9" fmla="*/ 366611 w 505260"/>
                  <a:gd name="connsiteY9" fmla="*/ 622640 h 623472"/>
                  <a:gd name="connsiteX10" fmla="*/ 493771 w 505260"/>
                  <a:gd name="connsiteY10" fmla="*/ 537106 h 623472"/>
                  <a:gd name="connsiteX11" fmla="*/ 508821 w 505260"/>
                  <a:gd name="connsiteY11" fmla="*/ 350606 h 623472"/>
                  <a:gd name="connsiteX12" fmla="*/ 494057 w 505260"/>
                  <a:gd name="connsiteY12" fmla="*/ 216779 h 623472"/>
                  <a:gd name="connsiteX13" fmla="*/ 481674 w 505260"/>
                  <a:gd name="connsiteY13" fmla="*/ 137247 h 62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5260" h="623472">
                    <a:moveTo>
                      <a:pt x="481674" y="137247"/>
                    </a:moveTo>
                    <a:cubicBezTo>
                      <a:pt x="477865" y="118197"/>
                      <a:pt x="477960" y="98575"/>
                      <a:pt x="462908" y="63807"/>
                    </a:cubicBezTo>
                    <a:cubicBezTo>
                      <a:pt x="412999" y="-37347"/>
                      <a:pt x="78959" y="-3438"/>
                      <a:pt x="44859" y="97430"/>
                    </a:cubicBezTo>
                    <a:cubicBezTo>
                      <a:pt x="26381" y="152199"/>
                      <a:pt x="22665" y="184490"/>
                      <a:pt x="17805" y="232020"/>
                    </a:cubicBezTo>
                    <a:cubicBezTo>
                      <a:pt x="16377" y="257165"/>
                      <a:pt x="17330" y="301553"/>
                      <a:pt x="19712" y="328698"/>
                    </a:cubicBezTo>
                    <a:cubicBezTo>
                      <a:pt x="19712" y="337272"/>
                      <a:pt x="26953" y="364798"/>
                      <a:pt x="26381" y="373465"/>
                    </a:cubicBezTo>
                    <a:cubicBezTo>
                      <a:pt x="12094" y="384420"/>
                      <a:pt x="5899" y="404612"/>
                      <a:pt x="4950" y="421567"/>
                    </a:cubicBezTo>
                    <a:cubicBezTo>
                      <a:pt x="-1338" y="473668"/>
                      <a:pt x="32381" y="486909"/>
                      <a:pt x="77336" y="485384"/>
                    </a:cubicBezTo>
                    <a:cubicBezTo>
                      <a:pt x="89242" y="514054"/>
                      <a:pt x="132105" y="567776"/>
                      <a:pt x="162968" y="586922"/>
                    </a:cubicBezTo>
                    <a:cubicBezTo>
                      <a:pt x="224025" y="621019"/>
                      <a:pt x="297844" y="633021"/>
                      <a:pt x="366611" y="622640"/>
                    </a:cubicBezTo>
                    <a:cubicBezTo>
                      <a:pt x="403567" y="620164"/>
                      <a:pt x="468531" y="597493"/>
                      <a:pt x="493771" y="537106"/>
                    </a:cubicBezTo>
                    <a:cubicBezTo>
                      <a:pt x="502247" y="517007"/>
                      <a:pt x="512058" y="440903"/>
                      <a:pt x="508821" y="350606"/>
                    </a:cubicBezTo>
                    <a:cubicBezTo>
                      <a:pt x="507296" y="307648"/>
                      <a:pt x="504724" y="261260"/>
                      <a:pt x="494057" y="216779"/>
                    </a:cubicBezTo>
                    <a:lnTo>
                      <a:pt x="481674" y="137247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E5235A6B-B029-E3BC-0CF1-B6E57F4D5ECD}"/>
                  </a:ext>
                </a:extLst>
              </p:cNvPr>
              <p:cNvSpPr/>
              <p:nvPr/>
            </p:nvSpPr>
            <p:spPr>
              <a:xfrm>
                <a:off x="7933296" y="2695379"/>
                <a:ext cx="570699" cy="738995"/>
              </a:xfrm>
              <a:custGeom>
                <a:avLst/>
                <a:gdLst>
                  <a:gd name="connsiteX0" fmla="*/ 340072 w 570699"/>
                  <a:gd name="connsiteY0" fmla="*/ 741765 h 738995"/>
                  <a:gd name="connsiteX1" fmla="*/ 265016 w 570699"/>
                  <a:gd name="connsiteY1" fmla="*/ 728620 h 738995"/>
                  <a:gd name="connsiteX2" fmla="*/ 243204 w 570699"/>
                  <a:gd name="connsiteY2" fmla="*/ 701377 h 738995"/>
                  <a:gd name="connsiteX3" fmla="*/ 259491 w 570699"/>
                  <a:gd name="connsiteY3" fmla="*/ 704807 h 738995"/>
                  <a:gd name="connsiteX4" fmla="*/ 489900 w 570699"/>
                  <a:gd name="connsiteY4" fmla="*/ 640037 h 738995"/>
                  <a:gd name="connsiteX5" fmla="*/ 505139 w 570699"/>
                  <a:gd name="connsiteY5" fmla="*/ 579459 h 738995"/>
                  <a:gd name="connsiteX6" fmla="*/ 492282 w 570699"/>
                  <a:gd name="connsiteY6" fmla="*/ 296186 h 738995"/>
                  <a:gd name="connsiteX7" fmla="*/ 492282 w 570699"/>
                  <a:gd name="connsiteY7" fmla="*/ 296186 h 738995"/>
                  <a:gd name="connsiteX8" fmla="*/ 487996 w 570699"/>
                  <a:gd name="connsiteY8" fmla="*/ 263134 h 738995"/>
                  <a:gd name="connsiteX9" fmla="*/ 472278 w 570699"/>
                  <a:gd name="connsiteY9" fmla="*/ 251798 h 738995"/>
                  <a:gd name="connsiteX10" fmla="*/ 462753 w 570699"/>
                  <a:gd name="connsiteY10" fmla="*/ 245512 h 738995"/>
                  <a:gd name="connsiteX11" fmla="*/ 416747 w 570699"/>
                  <a:gd name="connsiteY11" fmla="*/ 220937 h 738995"/>
                  <a:gd name="connsiteX12" fmla="*/ 392650 w 570699"/>
                  <a:gd name="connsiteY12" fmla="*/ 214556 h 738995"/>
                  <a:gd name="connsiteX13" fmla="*/ 350262 w 570699"/>
                  <a:gd name="connsiteY13" fmla="*/ 200936 h 738995"/>
                  <a:gd name="connsiteX14" fmla="*/ 276825 w 570699"/>
                  <a:gd name="connsiteY14" fmla="*/ 201126 h 738995"/>
                  <a:gd name="connsiteX15" fmla="*/ 217773 w 570699"/>
                  <a:gd name="connsiteY15" fmla="*/ 207507 h 738995"/>
                  <a:gd name="connsiteX16" fmla="*/ 129476 w 570699"/>
                  <a:gd name="connsiteY16" fmla="*/ 237701 h 738995"/>
                  <a:gd name="connsiteX17" fmla="*/ 129378 w 570699"/>
                  <a:gd name="connsiteY17" fmla="*/ 237701 h 738995"/>
                  <a:gd name="connsiteX18" fmla="*/ 61750 w 570699"/>
                  <a:gd name="connsiteY18" fmla="*/ 225223 h 738995"/>
                  <a:gd name="connsiteX19" fmla="*/ 36226 w 570699"/>
                  <a:gd name="connsiteY19" fmla="*/ 400103 h 738995"/>
                  <a:gd name="connsiteX20" fmla="*/ 35365 w 570699"/>
                  <a:gd name="connsiteY20" fmla="*/ 458490 h 738995"/>
                  <a:gd name="connsiteX21" fmla="*/ 35365 w 570699"/>
                  <a:gd name="connsiteY21" fmla="*/ 458490 h 738995"/>
                  <a:gd name="connsiteX22" fmla="*/ 23650 w 570699"/>
                  <a:gd name="connsiteY22" fmla="*/ 433631 h 738995"/>
                  <a:gd name="connsiteX23" fmla="*/ 40700 w 570699"/>
                  <a:gd name="connsiteY23" fmla="*/ 217604 h 738995"/>
                  <a:gd name="connsiteX24" fmla="*/ 36035 w 570699"/>
                  <a:gd name="connsiteY24" fmla="*/ 185981 h 738995"/>
                  <a:gd name="connsiteX25" fmla="*/ 156046 w 570699"/>
                  <a:gd name="connsiteY25" fmla="*/ 48440 h 738995"/>
                  <a:gd name="connsiteX26" fmla="*/ 252059 w 570699"/>
                  <a:gd name="connsiteY26" fmla="*/ 10626 h 738995"/>
                  <a:gd name="connsiteX27" fmla="*/ 310735 w 570699"/>
                  <a:gd name="connsiteY27" fmla="*/ 17675 h 738995"/>
                  <a:gd name="connsiteX28" fmla="*/ 395697 w 570699"/>
                  <a:gd name="connsiteY28" fmla="*/ 34439 h 738995"/>
                  <a:gd name="connsiteX29" fmla="*/ 428369 w 570699"/>
                  <a:gd name="connsiteY29" fmla="*/ 55489 h 738995"/>
                  <a:gd name="connsiteX30" fmla="*/ 428369 w 570699"/>
                  <a:gd name="connsiteY30" fmla="*/ 55584 h 738995"/>
                  <a:gd name="connsiteX31" fmla="*/ 428369 w 570699"/>
                  <a:gd name="connsiteY31" fmla="*/ 55584 h 738995"/>
                  <a:gd name="connsiteX32" fmla="*/ 467706 w 570699"/>
                  <a:gd name="connsiteY32" fmla="*/ 74539 h 738995"/>
                  <a:gd name="connsiteX33" fmla="*/ 538572 w 570699"/>
                  <a:gd name="connsiteY33" fmla="*/ 112067 h 738995"/>
                  <a:gd name="connsiteX34" fmla="*/ 566291 w 570699"/>
                  <a:gd name="connsiteY34" fmla="*/ 163501 h 738995"/>
                  <a:gd name="connsiteX35" fmla="*/ 558480 w 570699"/>
                  <a:gd name="connsiteY35" fmla="*/ 211030 h 738995"/>
                  <a:gd name="connsiteX36" fmla="*/ 536477 w 570699"/>
                  <a:gd name="connsiteY36" fmla="*/ 237510 h 738995"/>
                  <a:gd name="connsiteX37" fmla="*/ 501330 w 570699"/>
                  <a:gd name="connsiteY37" fmla="*/ 264276 h 738995"/>
                  <a:gd name="connsiteX38" fmla="*/ 529619 w 570699"/>
                  <a:gd name="connsiteY38" fmla="*/ 570885 h 738995"/>
                  <a:gd name="connsiteX39" fmla="*/ 340072 w 570699"/>
                  <a:gd name="connsiteY39" fmla="*/ 741765 h 738995"/>
                  <a:gd name="connsiteX40" fmla="*/ 168050 w 570699"/>
                  <a:gd name="connsiteY40" fmla="*/ 689471 h 738995"/>
                  <a:gd name="connsiteX41" fmla="*/ 141666 w 570699"/>
                  <a:gd name="connsiteY41" fmla="*/ 676328 h 738995"/>
                  <a:gd name="connsiteX42" fmla="*/ 85851 w 570699"/>
                  <a:gd name="connsiteY42" fmla="*/ 597556 h 738995"/>
                  <a:gd name="connsiteX43" fmla="*/ 4409 w 570699"/>
                  <a:gd name="connsiteY43" fmla="*/ 528499 h 738995"/>
                  <a:gd name="connsiteX44" fmla="*/ 42509 w 570699"/>
                  <a:gd name="connsiteY44" fmla="*/ 459443 h 738995"/>
                  <a:gd name="connsiteX45" fmla="*/ 81181 w 570699"/>
                  <a:gd name="connsiteY45" fmla="*/ 471635 h 738995"/>
                  <a:gd name="connsiteX46" fmla="*/ 78135 w 570699"/>
                  <a:gd name="connsiteY46" fmla="*/ 472303 h 738995"/>
                  <a:gd name="connsiteX47" fmla="*/ 40128 w 570699"/>
                  <a:gd name="connsiteY47" fmla="*/ 484779 h 738995"/>
                  <a:gd name="connsiteX48" fmla="*/ 48132 w 570699"/>
                  <a:gd name="connsiteY48" fmla="*/ 571076 h 738995"/>
                  <a:gd name="connsiteX49" fmla="*/ 96041 w 570699"/>
                  <a:gd name="connsiteY49" fmla="*/ 577838 h 738995"/>
                  <a:gd name="connsiteX50" fmla="*/ 94994 w 570699"/>
                  <a:gd name="connsiteY50" fmla="*/ 592316 h 738995"/>
                  <a:gd name="connsiteX51" fmla="*/ 151954 w 570699"/>
                  <a:gd name="connsiteY51" fmla="*/ 649276 h 738995"/>
                  <a:gd name="connsiteX52" fmla="*/ 181956 w 570699"/>
                  <a:gd name="connsiteY52" fmla="*/ 675851 h 738995"/>
                  <a:gd name="connsiteX53" fmla="*/ 168050 w 570699"/>
                  <a:gd name="connsiteY53" fmla="*/ 689471 h 738995"/>
                  <a:gd name="connsiteX54" fmla="*/ 99185 w 570699"/>
                  <a:gd name="connsiteY54" fmla="*/ 535357 h 738995"/>
                  <a:gd name="connsiteX55" fmla="*/ 56797 w 570699"/>
                  <a:gd name="connsiteY55" fmla="*/ 512879 h 738995"/>
                  <a:gd name="connsiteX56" fmla="*/ 44416 w 570699"/>
                  <a:gd name="connsiteY56" fmla="*/ 508496 h 738995"/>
                  <a:gd name="connsiteX57" fmla="*/ 92232 w 570699"/>
                  <a:gd name="connsiteY57" fmla="*/ 504115 h 738995"/>
                  <a:gd name="connsiteX58" fmla="*/ 111565 w 570699"/>
                  <a:gd name="connsiteY58" fmla="*/ 518307 h 738995"/>
                  <a:gd name="connsiteX59" fmla="*/ 99185 w 570699"/>
                  <a:gd name="connsiteY59" fmla="*/ 535357 h 738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570699" h="738995">
                    <a:moveTo>
                      <a:pt x="340072" y="741765"/>
                    </a:moveTo>
                    <a:cubicBezTo>
                      <a:pt x="314544" y="741479"/>
                      <a:pt x="288731" y="738145"/>
                      <a:pt x="265016" y="728620"/>
                    </a:cubicBezTo>
                    <a:cubicBezTo>
                      <a:pt x="257873" y="725097"/>
                      <a:pt x="225391" y="710809"/>
                      <a:pt x="243204" y="701377"/>
                    </a:cubicBezTo>
                    <a:cubicBezTo>
                      <a:pt x="248441" y="700617"/>
                      <a:pt x="259491" y="695854"/>
                      <a:pt x="259491" y="704807"/>
                    </a:cubicBezTo>
                    <a:cubicBezTo>
                      <a:pt x="338072" y="730429"/>
                      <a:pt x="442466" y="723095"/>
                      <a:pt x="489900" y="640037"/>
                    </a:cubicBezTo>
                    <a:cubicBezTo>
                      <a:pt x="499521" y="621559"/>
                      <a:pt x="502567" y="600890"/>
                      <a:pt x="505139" y="579459"/>
                    </a:cubicBezTo>
                    <a:cubicBezTo>
                      <a:pt x="515903" y="503259"/>
                      <a:pt x="505139" y="382862"/>
                      <a:pt x="492282" y="296186"/>
                    </a:cubicBezTo>
                    <a:lnTo>
                      <a:pt x="492282" y="296186"/>
                    </a:lnTo>
                    <a:cubicBezTo>
                      <a:pt x="490851" y="285421"/>
                      <a:pt x="489328" y="274182"/>
                      <a:pt x="487996" y="263134"/>
                    </a:cubicBezTo>
                    <a:cubicBezTo>
                      <a:pt x="481901" y="261323"/>
                      <a:pt x="474566" y="258276"/>
                      <a:pt x="472278" y="251798"/>
                    </a:cubicBezTo>
                    <a:cubicBezTo>
                      <a:pt x="468469" y="251037"/>
                      <a:pt x="464944" y="248751"/>
                      <a:pt x="462753" y="245512"/>
                    </a:cubicBezTo>
                    <a:cubicBezTo>
                      <a:pt x="451321" y="230271"/>
                      <a:pt x="433034" y="226748"/>
                      <a:pt x="416747" y="220937"/>
                    </a:cubicBezTo>
                    <a:cubicBezTo>
                      <a:pt x="408938" y="218269"/>
                      <a:pt x="401129" y="214460"/>
                      <a:pt x="392650" y="214556"/>
                    </a:cubicBezTo>
                    <a:cubicBezTo>
                      <a:pt x="377317" y="216365"/>
                      <a:pt x="358550" y="216746"/>
                      <a:pt x="350262" y="200936"/>
                    </a:cubicBezTo>
                    <a:cubicBezTo>
                      <a:pt x="325975" y="205984"/>
                      <a:pt x="301210" y="199601"/>
                      <a:pt x="276825" y="201126"/>
                    </a:cubicBezTo>
                    <a:cubicBezTo>
                      <a:pt x="257203" y="201505"/>
                      <a:pt x="236153" y="220365"/>
                      <a:pt x="217773" y="207507"/>
                    </a:cubicBezTo>
                    <a:cubicBezTo>
                      <a:pt x="187291" y="213888"/>
                      <a:pt x="158242" y="226271"/>
                      <a:pt x="129476" y="237701"/>
                    </a:cubicBezTo>
                    <a:cubicBezTo>
                      <a:pt x="129378" y="237701"/>
                      <a:pt x="129378" y="237701"/>
                      <a:pt x="129378" y="237701"/>
                    </a:cubicBezTo>
                    <a:cubicBezTo>
                      <a:pt x="119472" y="259800"/>
                      <a:pt x="78991" y="226462"/>
                      <a:pt x="61750" y="225223"/>
                    </a:cubicBezTo>
                    <a:cubicBezTo>
                      <a:pt x="44225" y="282089"/>
                      <a:pt x="36035" y="340190"/>
                      <a:pt x="36226" y="400103"/>
                    </a:cubicBezTo>
                    <a:cubicBezTo>
                      <a:pt x="34793" y="416199"/>
                      <a:pt x="40318" y="441347"/>
                      <a:pt x="35365" y="458490"/>
                    </a:cubicBezTo>
                    <a:lnTo>
                      <a:pt x="35365" y="458490"/>
                    </a:lnTo>
                    <a:cubicBezTo>
                      <a:pt x="29082" y="464778"/>
                      <a:pt x="24319" y="438107"/>
                      <a:pt x="23650" y="433631"/>
                    </a:cubicBezTo>
                    <a:cubicBezTo>
                      <a:pt x="11650" y="363051"/>
                      <a:pt x="17269" y="285707"/>
                      <a:pt x="40700" y="217604"/>
                    </a:cubicBezTo>
                    <a:cubicBezTo>
                      <a:pt x="29273" y="214556"/>
                      <a:pt x="35365" y="194648"/>
                      <a:pt x="36035" y="185981"/>
                    </a:cubicBezTo>
                    <a:cubicBezTo>
                      <a:pt x="44225" y="123496"/>
                      <a:pt x="94897" y="63202"/>
                      <a:pt x="156046" y="48440"/>
                    </a:cubicBezTo>
                    <a:cubicBezTo>
                      <a:pt x="186528" y="32246"/>
                      <a:pt x="218722" y="19484"/>
                      <a:pt x="252059" y="10626"/>
                    </a:cubicBezTo>
                    <a:cubicBezTo>
                      <a:pt x="268728" y="7196"/>
                      <a:pt x="304637" y="-8614"/>
                      <a:pt x="310735" y="17675"/>
                    </a:cubicBezTo>
                    <a:cubicBezTo>
                      <a:pt x="325975" y="14340"/>
                      <a:pt x="415226" y="911"/>
                      <a:pt x="395697" y="34439"/>
                    </a:cubicBezTo>
                    <a:cubicBezTo>
                      <a:pt x="407984" y="35962"/>
                      <a:pt x="435415" y="36725"/>
                      <a:pt x="428369" y="55489"/>
                    </a:cubicBezTo>
                    <a:lnTo>
                      <a:pt x="428369" y="55584"/>
                    </a:lnTo>
                    <a:lnTo>
                      <a:pt x="428369" y="55584"/>
                    </a:lnTo>
                    <a:cubicBezTo>
                      <a:pt x="442559" y="58347"/>
                      <a:pt x="457707" y="63774"/>
                      <a:pt x="467706" y="74539"/>
                    </a:cubicBezTo>
                    <a:cubicBezTo>
                      <a:pt x="486756" y="71299"/>
                      <a:pt x="565719" y="80348"/>
                      <a:pt x="538572" y="112067"/>
                    </a:cubicBezTo>
                    <a:cubicBezTo>
                      <a:pt x="559529" y="118638"/>
                      <a:pt x="572767" y="142260"/>
                      <a:pt x="566291" y="163501"/>
                    </a:cubicBezTo>
                    <a:cubicBezTo>
                      <a:pt x="580293" y="177028"/>
                      <a:pt x="576862" y="203317"/>
                      <a:pt x="558480" y="211030"/>
                    </a:cubicBezTo>
                    <a:cubicBezTo>
                      <a:pt x="562289" y="224462"/>
                      <a:pt x="546669" y="232748"/>
                      <a:pt x="536477" y="237510"/>
                    </a:cubicBezTo>
                    <a:cubicBezTo>
                      <a:pt x="533714" y="253228"/>
                      <a:pt x="516189" y="262753"/>
                      <a:pt x="501330" y="264276"/>
                    </a:cubicBezTo>
                    <a:cubicBezTo>
                      <a:pt x="523903" y="364956"/>
                      <a:pt x="538667" y="468205"/>
                      <a:pt x="529619" y="570885"/>
                    </a:cubicBezTo>
                    <a:cubicBezTo>
                      <a:pt x="528096" y="677376"/>
                      <a:pt x="442275" y="742812"/>
                      <a:pt x="340072" y="741765"/>
                    </a:cubicBezTo>
                    <a:close/>
                    <a:moveTo>
                      <a:pt x="168050" y="689471"/>
                    </a:moveTo>
                    <a:cubicBezTo>
                      <a:pt x="158907" y="689471"/>
                      <a:pt x="148526" y="681471"/>
                      <a:pt x="141666" y="676328"/>
                    </a:cubicBezTo>
                    <a:cubicBezTo>
                      <a:pt x="115663" y="657087"/>
                      <a:pt x="91850" y="630226"/>
                      <a:pt x="85851" y="597556"/>
                    </a:cubicBezTo>
                    <a:cubicBezTo>
                      <a:pt x="38988" y="616510"/>
                      <a:pt x="981" y="574887"/>
                      <a:pt x="4409" y="528499"/>
                    </a:cubicBezTo>
                    <a:cubicBezTo>
                      <a:pt x="3837" y="501543"/>
                      <a:pt x="13841" y="466587"/>
                      <a:pt x="42509" y="459443"/>
                    </a:cubicBezTo>
                    <a:cubicBezTo>
                      <a:pt x="55941" y="455634"/>
                      <a:pt x="74991" y="456871"/>
                      <a:pt x="81181" y="471635"/>
                    </a:cubicBezTo>
                    <a:cubicBezTo>
                      <a:pt x="81562" y="473540"/>
                      <a:pt x="78991" y="472589"/>
                      <a:pt x="78135" y="472303"/>
                    </a:cubicBezTo>
                    <a:cubicBezTo>
                      <a:pt x="64229" y="467540"/>
                      <a:pt x="49081" y="473635"/>
                      <a:pt x="40128" y="484779"/>
                    </a:cubicBezTo>
                    <a:cubicBezTo>
                      <a:pt x="23366" y="508212"/>
                      <a:pt x="25557" y="559456"/>
                      <a:pt x="48132" y="571076"/>
                    </a:cubicBezTo>
                    <a:cubicBezTo>
                      <a:pt x="63847" y="577648"/>
                      <a:pt x="80228" y="571648"/>
                      <a:pt x="96041" y="577838"/>
                    </a:cubicBezTo>
                    <a:cubicBezTo>
                      <a:pt x="103756" y="580792"/>
                      <a:pt x="101185" y="589270"/>
                      <a:pt x="94994" y="592316"/>
                    </a:cubicBezTo>
                    <a:cubicBezTo>
                      <a:pt x="113756" y="612987"/>
                      <a:pt x="129378" y="633179"/>
                      <a:pt x="151954" y="649276"/>
                    </a:cubicBezTo>
                    <a:cubicBezTo>
                      <a:pt x="161669" y="657564"/>
                      <a:pt x="180338" y="661373"/>
                      <a:pt x="181956" y="675851"/>
                    </a:cubicBezTo>
                    <a:cubicBezTo>
                      <a:pt x="181575" y="682995"/>
                      <a:pt x="175385" y="689662"/>
                      <a:pt x="168050" y="689471"/>
                    </a:cubicBezTo>
                    <a:close/>
                    <a:moveTo>
                      <a:pt x="99185" y="535357"/>
                    </a:moveTo>
                    <a:cubicBezTo>
                      <a:pt x="81562" y="534880"/>
                      <a:pt x="75754" y="510498"/>
                      <a:pt x="56797" y="512879"/>
                    </a:cubicBezTo>
                    <a:cubicBezTo>
                      <a:pt x="47462" y="510973"/>
                      <a:pt x="30031" y="526309"/>
                      <a:pt x="44416" y="508496"/>
                    </a:cubicBezTo>
                    <a:cubicBezTo>
                      <a:pt x="57085" y="494971"/>
                      <a:pt x="76037" y="494020"/>
                      <a:pt x="92232" y="504115"/>
                    </a:cubicBezTo>
                    <a:cubicBezTo>
                      <a:pt x="98803" y="508117"/>
                      <a:pt x="108138" y="511068"/>
                      <a:pt x="111565" y="518307"/>
                    </a:cubicBezTo>
                    <a:cubicBezTo>
                      <a:pt x="116235" y="527262"/>
                      <a:pt x="107947" y="535548"/>
                      <a:pt x="99185" y="5353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395" name="Graphic 190" descr="Man with a prosthetic arm">
              <a:extLst>
                <a:ext uri="{FF2B5EF4-FFF2-40B4-BE49-F238E27FC236}">
                  <a16:creationId xmlns:a16="http://schemas.microsoft.com/office/drawing/2014/main" id="{C00A83BC-FE53-4650-27B4-34F5B43E3113}"/>
                </a:ext>
              </a:extLst>
            </p:cNvPr>
            <p:cNvGrpSpPr/>
            <p:nvPr/>
          </p:nvGrpSpPr>
          <p:grpSpPr>
            <a:xfrm>
              <a:off x="8142466" y="3040333"/>
              <a:ext cx="259066" cy="318343"/>
              <a:chOff x="8142466" y="3040333"/>
              <a:chExt cx="259066" cy="318343"/>
            </a:xfrm>
          </p:grpSpPr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F27DDC4B-9A17-0A84-AF13-1389FFDFF213}"/>
                  </a:ext>
                </a:extLst>
              </p:cNvPr>
              <p:cNvSpPr/>
              <p:nvPr/>
            </p:nvSpPr>
            <p:spPr>
              <a:xfrm>
                <a:off x="8184045" y="3255160"/>
                <a:ext cx="120837" cy="47693"/>
              </a:xfrm>
              <a:custGeom>
                <a:avLst/>
                <a:gdLst>
                  <a:gd name="connsiteX0" fmla="*/ 3551 w 120837"/>
                  <a:gd name="connsiteY0" fmla="*/ 21693 h 47693"/>
                  <a:gd name="connsiteX1" fmla="*/ 38479 w 120837"/>
                  <a:gd name="connsiteY1" fmla="*/ 1377 h 47693"/>
                  <a:gd name="connsiteX2" fmla="*/ 121032 w 120837"/>
                  <a:gd name="connsiteY2" fmla="*/ 11654 h 47693"/>
                  <a:gd name="connsiteX3" fmla="*/ 121661 w 120837"/>
                  <a:gd name="connsiteY3" fmla="*/ 37572 h 47693"/>
                  <a:gd name="connsiteX4" fmla="*/ 10533 w 120837"/>
                  <a:gd name="connsiteY4" fmla="*/ 48363 h 47693"/>
                  <a:gd name="connsiteX5" fmla="*/ 3551 w 120837"/>
                  <a:gd name="connsiteY5" fmla="*/ 21693 h 47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837" h="47693">
                    <a:moveTo>
                      <a:pt x="3551" y="21693"/>
                    </a:moveTo>
                    <a:cubicBezTo>
                      <a:pt x="7475" y="13835"/>
                      <a:pt x="20534" y="3167"/>
                      <a:pt x="38479" y="1377"/>
                    </a:cubicBezTo>
                    <a:cubicBezTo>
                      <a:pt x="72760" y="-2052"/>
                      <a:pt x="121032" y="11654"/>
                      <a:pt x="121032" y="11654"/>
                    </a:cubicBezTo>
                    <a:lnTo>
                      <a:pt x="121661" y="37572"/>
                    </a:lnTo>
                    <a:cubicBezTo>
                      <a:pt x="121661" y="37572"/>
                      <a:pt x="40794" y="50049"/>
                      <a:pt x="10533" y="48363"/>
                    </a:cubicBezTo>
                    <a:cubicBezTo>
                      <a:pt x="-897" y="47725"/>
                      <a:pt x="-821" y="31847"/>
                      <a:pt x="3551" y="2169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D0432848-989A-7546-AF76-A118C0078D98}"/>
                  </a:ext>
                </a:extLst>
              </p:cNvPr>
              <p:cNvSpPr/>
              <p:nvPr/>
            </p:nvSpPr>
            <p:spPr>
              <a:xfrm>
                <a:off x="8192685" y="3299903"/>
                <a:ext cx="111700" cy="44965"/>
              </a:xfrm>
              <a:custGeom>
                <a:avLst/>
                <a:gdLst>
                  <a:gd name="connsiteX0" fmla="*/ 950 w 111700"/>
                  <a:gd name="connsiteY0" fmla="*/ 20194 h 44965"/>
                  <a:gd name="connsiteX1" fmla="*/ 95495 w 111700"/>
                  <a:gd name="connsiteY1" fmla="*/ 5754 h 44965"/>
                  <a:gd name="connsiteX2" fmla="*/ 111449 w 111700"/>
                  <a:gd name="connsiteY2" fmla="*/ 39892 h 44965"/>
                  <a:gd name="connsiteX3" fmla="*/ 950 w 111700"/>
                  <a:gd name="connsiteY3" fmla="*/ 20194 h 44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700" h="44965">
                    <a:moveTo>
                      <a:pt x="950" y="20194"/>
                    </a:moveTo>
                    <a:cubicBezTo>
                      <a:pt x="-2670" y="12441"/>
                      <a:pt x="72292" y="-8685"/>
                      <a:pt x="95495" y="5754"/>
                    </a:cubicBezTo>
                    <a:cubicBezTo>
                      <a:pt x="118708" y="20194"/>
                      <a:pt x="111449" y="39892"/>
                      <a:pt x="111449" y="39892"/>
                    </a:cubicBezTo>
                    <a:cubicBezTo>
                      <a:pt x="111449" y="39892"/>
                      <a:pt x="13827" y="62152"/>
                      <a:pt x="950" y="2019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398" name="Graphic 190" descr="Man with a prosthetic arm">
                <a:extLst>
                  <a:ext uri="{FF2B5EF4-FFF2-40B4-BE49-F238E27FC236}">
                    <a16:creationId xmlns:a16="http://schemas.microsoft.com/office/drawing/2014/main" id="{54B7CD3E-885D-8E6B-3063-C7575225A748}"/>
                  </a:ext>
                </a:extLst>
              </p:cNvPr>
              <p:cNvGrpSpPr/>
              <p:nvPr/>
            </p:nvGrpSpPr>
            <p:grpSpPr>
              <a:xfrm>
                <a:off x="8142466" y="3040333"/>
                <a:ext cx="259066" cy="318343"/>
                <a:chOff x="8142466" y="3040333"/>
                <a:chExt cx="259066" cy="318343"/>
              </a:xfrm>
              <a:solidFill>
                <a:srgbClr val="000000"/>
              </a:solidFill>
            </p:grpSpPr>
            <p:sp>
              <p:nvSpPr>
                <p:cNvPr id="399" name="Freeform: Shape 398">
                  <a:extLst>
                    <a:ext uri="{FF2B5EF4-FFF2-40B4-BE49-F238E27FC236}">
                      <a16:creationId xmlns:a16="http://schemas.microsoft.com/office/drawing/2014/main" id="{B4C821B7-AE96-3869-9711-E4E067CC6AA4}"/>
                    </a:ext>
                  </a:extLst>
                </p:cNvPr>
                <p:cNvSpPr/>
                <p:nvPr/>
              </p:nvSpPr>
              <p:spPr>
                <a:xfrm>
                  <a:off x="8169887" y="3245491"/>
                  <a:ext cx="175324" cy="113185"/>
                </a:xfrm>
                <a:custGeom>
                  <a:avLst/>
                  <a:gdLst>
                    <a:gd name="connsiteX0" fmla="*/ 160203 w 175324"/>
                    <a:gd name="connsiteY0" fmla="*/ 75406 h 113185"/>
                    <a:gd name="connsiteX1" fmla="*/ 150430 w 175324"/>
                    <a:gd name="connsiteY1" fmla="*/ 77998 h 113185"/>
                    <a:gd name="connsiteX2" fmla="*/ 147907 w 175324"/>
                    <a:gd name="connsiteY2" fmla="*/ 79207 h 113185"/>
                    <a:gd name="connsiteX3" fmla="*/ 147421 w 175324"/>
                    <a:gd name="connsiteY3" fmla="*/ 79427 h 113185"/>
                    <a:gd name="connsiteX4" fmla="*/ 146992 w 175324"/>
                    <a:gd name="connsiteY4" fmla="*/ 74578 h 113185"/>
                    <a:gd name="connsiteX5" fmla="*/ 146630 w 175324"/>
                    <a:gd name="connsiteY5" fmla="*/ 73168 h 113185"/>
                    <a:gd name="connsiteX6" fmla="*/ 143973 w 175324"/>
                    <a:gd name="connsiteY6" fmla="*/ 55585 h 113185"/>
                    <a:gd name="connsiteX7" fmla="*/ 140391 w 175324"/>
                    <a:gd name="connsiteY7" fmla="*/ 28106 h 113185"/>
                    <a:gd name="connsiteX8" fmla="*/ 140181 w 175324"/>
                    <a:gd name="connsiteY8" fmla="*/ 25639 h 113185"/>
                    <a:gd name="connsiteX9" fmla="*/ 176148 w 175324"/>
                    <a:gd name="connsiteY9" fmla="*/ 15018 h 113185"/>
                    <a:gd name="connsiteX10" fmla="*/ 173214 w 175324"/>
                    <a:gd name="connsiteY10" fmla="*/ 14113 h 113185"/>
                    <a:gd name="connsiteX11" fmla="*/ 130609 w 175324"/>
                    <a:gd name="connsiteY11" fmla="*/ 14408 h 113185"/>
                    <a:gd name="connsiteX12" fmla="*/ 101891 w 175324"/>
                    <a:gd name="connsiteY12" fmla="*/ 8151 h 113185"/>
                    <a:gd name="connsiteX13" fmla="*/ 78726 w 175324"/>
                    <a:gd name="connsiteY13" fmla="*/ 114012 h 113185"/>
                    <a:gd name="connsiteX14" fmla="*/ 156155 w 175324"/>
                    <a:gd name="connsiteY14" fmla="*/ 97952 h 113185"/>
                    <a:gd name="connsiteX15" fmla="*/ 164528 w 175324"/>
                    <a:gd name="connsiteY15" fmla="*/ 91285 h 113185"/>
                    <a:gd name="connsiteX16" fmla="*/ 167880 w 175324"/>
                    <a:gd name="connsiteY16" fmla="*/ 81503 h 113185"/>
                    <a:gd name="connsiteX17" fmla="*/ 166080 w 175324"/>
                    <a:gd name="connsiteY17" fmla="*/ 77302 h 113185"/>
                    <a:gd name="connsiteX18" fmla="*/ 160203 w 175324"/>
                    <a:gd name="connsiteY18" fmla="*/ 75406 h 113185"/>
                    <a:gd name="connsiteX19" fmla="*/ 33454 w 175324"/>
                    <a:gd name="connsiteY19" fmla="*/ 78550 h 113185"/>
                    <a:gd name="connsiteX20" fmla="*/ 33292 w 175324"/>
                    <a:gd name="connsiteY20" fmla="*/ 77674 h 113185"/>
                    <a:gd name="connsiteX21" fmla="*/ 70325 w 175324"/>
                    <a:gd name="connsiteY21" fmla="*/ 66634 h 113185"/>
                    <a:gd name="connsiteX22" fmla="*/ 70325 w 175324"/>
                    <a:gd name="connsiteY22" fmla="*/ 66634 h 113185"/>
                    <a:gd name="connsiteX23" fmla="*/ 87556 w 175324"/>
                    <a:gd name="connsiteY23" fmla="*/ 76207 h 113185"/>
                    <a:gd name="connsiteX24" fmla="*/ 127504 w 175324"/>
                    <a:gd name="connsiteY24" fmla="*/ 86122 h 113185"/>
                    <a:gd name="connsiteX25" fmla="*/ 33454 w 175324"/>
                    <a:gd name="connsiteY25" fmla="*/ 78550 h 113185"/>
                    <a:gd name="connsiteX26" fmla="*/ 127799 w 175324"/>
                    <a:gd name="connsiteY26" fmla="*/ 34316 h 113185"/>
                    <a:gd name="connsiteX27" fmla="*/ 127542 w 175324"/>
                    <a:gd name="connsiteY27" fmla="*/ 36849 h 113185"/>
                    <a:gd name="connsiteX28" fmla="*/ 123732 w 175324"/>
                    <a:gd name="connsiteY28" fmla="*/ 36678 h 113185"/>
                    <a:gd name="connsiteX29" fmla="*/ 22443 w 175324"/>
                    <a:gd name="connsiteY29" fmla="*/ 46489 h 113185"/>
                    <a:gd name="connsiteX30" fmla="*/ 64887 w 175324"/>
                    <a:gd name="connsiteY30" fmla="*/ 21314 h 113185"/>
                    <a:gd name="connsiteX31" fmla="*/ 64887 w 175324"/>
                    <a:gd name="connsiteY31" fmla="*/ 21314 h 113185"/>
                    <a:gd name="connsiteX32" fmla="*/ 128857 w 175324"/>
                    <a:gd name="connsiteY32" fmla="*/ 26448 h 113185"/>
                    <a:gd name="connsiteX33" fmla="*/ 127799 w 175324"/>
                    <a:gd name="connsiteY33" fmla="*/ 34316 h 113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75324" h="113185">
                      <a:moveTo>
                        <a:pt x="160203" y="75406"/>
                      </a:moveTo>
                      <a:cubicBezTo>
                        <a:pt x="156793" y="75521"/>
                        <a:pt x="153450" y="76407"/>
                        <a:pt x="150430" y="77998"/>
                      </a:cubicBezTo>
                      <a:cubicBezTo>
                        <a:pt x="149840" y="78274"/>
                        <a:pt x="148507" y="78912"/>
                        <a:pt x="147907" y="79207"/>
                      </a:cubicBezTo>
                      <a:lnTo>
                        <a:pt x="147421" y="79427"/>
                      </a:lnTo>
                      <a:cubicBezTo>
                        <a:pt x="147583" y="77798"/>
                        <a:pt x="147440" y="76149"/>
                        <a:pt x="146992" y="74578"/>
                      </a:cubicBezTo>
                      <a:lnTo>
                        <a:pt x="146630" y="73168"/>
                      </a:lnTo>
                      <a:cubicBezTo>
                        <a:pt x="145354" y="67367"/>
                        <a:pt x="144459" y="61500"/>
                        <a:pt x="143973" y="55585"/>
                      </a:cubicBezTo>
                      <a:cubicBezTo>
                        <a:pt x="142944" y="46279"/>
                        <a:pt x="141772" y="37507"/>
                        <a:pt x="140391" y="28106"/>
                      </a:cubicBezTo>
                      <a:cubicBezTo>
                        <a:pt x="140277" y="27286"/>
                        <a:pt x="140201" y="26467"/>
                        <a:pt x="140181" y="25639"/>
                      </a:cubicBezTo>
                      <a:cubicBezTo>
                        <a:pt x="151992" y="23838"/>
                        <a:pt x="167500" y="23390"/>
                        <a:pt x="176148" y="15018"/>
                      </a:cubicBezTo>
                      <a:cubicBezTo>
                        <a:pt x="175776" y="13751"/>
                        <a:pt x="174253" y="14218"/>
                        <a:pt x="173214" y="14113"/>
                      </a:cubicBezTo>
                      <a:cubicBezTo>
                        <a:pt x="159012" y="14980"/>
                        <a:pt x="144801" y="16552"/>
                        <a:pt x="130609" y="14408"/>
                      </a:cubicBezTo>
                      <a:cubicBezTo>
                        <a:pt x="120912" y="12961"/>
                        <a:pt x="111311" y="10865"/>
                        <a:pt x="101891" y="8151"/>
                      </a:cubicBezTo>
                      <a:cubicBezTo>
                        <a:pt x="-18476" y="-32711"/>
                        <a:pt x="-37650" y="110564"/>
                        <a:pt x="78726" y="114012"/>
                      </a:cubicBezTo>
                      <a:cubicBezTo>
                        <a:pt x="106577" y="112640"/>
                        <a:pt x="131142" y="108135"/>
                        <a:pt x="156155" y="97952"/>
                      </a:cubicBezTo>
                      <a:cubicBezTo>
                        <a:pt x="159374" y="96324"/>
                        <a:pt x="162223" y="94056"/>
                        <a:pt x="164528" y="91285"/>
                      </a:cubicBezTo>
                      <a:cubicBezTo>
                        <a:pt x="166737" y="88503"/>
                        <a:pt x="167928" y="85055"/>
                        <a:pt x="167880" y="81503"/>
                      </a:cubicBezTo>
                      <a:cubicBezTo>
                        <a:pt x="167900" y="79912"/>
                        <a:pt x="167242" y="78388"/>
                        <a:pt x="166080" y="77302"/>
                      </a:cubicBezTo>
                      <a:cubicBezTo>
                        <a:pt x="164508" y="75826"/>
                        <a:pt x="162318" y="75359"/>
                        <a:pt x="160203" y="75406"/>
                      </a:cubicBezTo>
                      <a:close/>
                      <a:moveTo>
                        <a:pt x="33454" y="78550"/>
                      </a:moveTo>
                      <a:cubicBezTo>
                        <a:pt x="33207" y="78321"/>
                        <a:pt x="33140" y="77969"/>
                        <a:pt x="33292" y="77674"/>
                      </a:cubicBezTo>
                      <a:cubicBezTo>
                        <a:pt x="38978" y="71225"/>
                        <a:pt x="59981" y="66682"/>
                        <a:pt x="70325" y="66634"/>
                      </a:cubicBezTo>
                      <a:lnTo>
                        <a:pt x="70325" y="66634"/>
                      </a:lnTo>
                      <a:cubicBezTo>
                        <a:pt x="77059" y="66472"/>
                        <a:pt x="86280" y="68368"/>
                        <a:pt x="87556" y="76207"/>
                      </a:cubicBezTo>
                      <a:cubicBezTo>
                        <a:pt x="97034" y="60310"/>
                        <a:pt x="125342" y="63843"/>
                        <a:pt x="127504" y="86122"/>
                      </a:cubicBezTo>
                      <a:cubicBezTo>
                        <a:pt x="98453" y="94286"/>
                        <a:pt x="55428" y="100962"/>
                        <a:pt x="33454" y="78550"/>
                      </a:cubicBezTo>
                      <a:close/>
                      <a:moveTo>
                        <a:pt x="127799" y="34316"/>
                      </a:moveTo>
                      <a:cubicBezTo>
                        <a:pt x="127704" y="35316"/>
                        <a:pt x="127618" y="36173"/>
                        <a:pt x="127542" y="36849"/>
                      </a:cubicBezTo>
                      <a:cubicBezTo>
                        <a:pt x="126275" y="36697"/>
                        <a:pt x="125008" y="36640"/>
                        <a:pt x="123732" y="36678"/>
                      </a:cubicBezTo>
                      <a:cubicBezTo>
                        <a:pt x="89623" y="38249"/>
                        <a:pt x="54695" y="42288"/>
                        <a:pt x="22443" y="46489"/>
                      </a:cubicBezTo>
                      <a:cubicBezTo>
                        <a:pt x="26967" y="27534"/>
                        <a:pt x="44798" y="21647"/>
                        <a:pt x="64887" y="21314"/>
                      </a:cubicBezTo>
                      <a:lnTo>
                        <a:pt x="64887" y="21314"/>
                      </a:lnTo>
                      <a:cubicBezTo>
                        <a:pt x="86289" y="21657"/>
                        <a:pt x="107368" y="27648"/>
                        <a:pt x="128857" y="26448"/>
                      </a:cubicBezTo>
                      <a:cubicBezTo>
                        <a:pt x="128342" y="29049"/>
                        <a:pt x="127990" y="31678"/>
                        <a:pt x="127799" y="343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00" name="Freeform: Shape 399">
                  <a:extLst>
                    <a:ext uri="{FF2B5EF4-FFF2-40B4-BE49-F238E27FC236}">
                      <a16:creationId xmlns:a16="http://schemas.microsoft.com/office/drawing/2014/main" id="{16BAF73D-DD05-23BB-3E6F-B3E6470D9536}"/>
                    </a:ext>
                  </a:extLst>
                </p:cNvPr>
                <p:cNvSpPr/>
                <p:nvPr/>
              </p:nvSpPr>
              <p:spPr>
                <a:xfrm>
                  <a:off x="8256753" y="3155869"/>
                  <a:ext cx="75584" cy="67673"/>
                </a:xfrm>
                <a:custGeom>
                  <a:avLst/>
                  <a:gdLst>
                    <a:gd name="connsiteX0" fmla="*/ 42572 w 75584"/>
                    <a:gd name="connsiteY0" fmla="*/ 68474 h 67673"/>
                    <a:gd name="connsiteX1" fmla="*/ 4882 w 75584"/>
                    <a:gd name="connsiteY1" fmla="*/ 38079 h 67673"/>
                    <a:gd name="connsiteX2" fmla="*/ 10368 w 75584"/>
                    <a:gd name="connsiteY2" fmla="*/ 35936 h 67673"/>
                    <a:gd name="connsiteX3" fmla="*/ 14616 w 75584"/>
                    <a:gd name="connsiteY3" fmla="*/ 37241 h 67673"/>
                    <a:gd name="connsiteX4" fmla="*/ 16045 w 75584"/>
                    <a:gd name="connsiteY4" fmla="*/ 38336 h 67673"/>
                    <a:gd name="connsiteX5" fmla="*/ 16054 w 75584"/>
                    <a:gd name="connsiteY5" fmla="*/ 38336 h 67673"/>
                    <a:gd name="connsiteX6" fmla="*/ 57650 w 75584"/>
                    <a:gd name="connsiteY6" fmla="*/ 46766 h 67673"/>
                    <a:gd name="connsiteX7" fmla="*/ 61603 w 75584"/>
                    <a:gd name="connsiteY7" fmla="*/ 36136 h 67673"/>
                    <a:gd name="connsiteX8" fmla="*/ 61336 w 75584"/>
                    <a:gd name="connsiteY8" fmla="*/ 36279 h 67673"/>
                    <a:gd name="connsiteX9" fmla="*/ 60936 w 75584"/>
                    <a:gd name="connsiteY9" fmla="*/ 36507 h 67673"/>
                    <a:gd name="connsiteX10" fmla="*/ 60936 w 75584"/>
                    <a:gd name="connsiteY10" fmla="*/ 36146 h 67673"/>
                    <a:gd name="connsiteX11" fmla="*/ 61450 w 75584"/>
                    <a:gd name="connsiteY11" fmla="*/ 35955 h 67673"/>
                    <a:gd name="connsiteX12" fmla="*/ 61613 w 75584"/>
                    <a:gd name="connsiteY12" fmla="*/ 35898 h 67673"/>
                    <a:gd name="connsiteX13" fmla="*/ 61613 w 75584"/>
                    <a:gd name="connsiteY13" fmla="*/ 36136 h 67673"/>
                    <a:gd name="connsiteX14" fmla="*/ 61860 w 75584"/>
                    <a:gd name="connsiteY14" fmla="*/ 35993 h 67673"/>
                    <a:gd name="connsiteX15" fmla="*/ 62032 w 75584"/>
                    <a:gd name="connsiteY15" fmla="*/ 35888 h 67673"/>
                    <a:gd name="connsiteX16" fmla="*/ 62146 w 75584"/>
                    <a:gd name="connsiteY16" fmla="*/ 35755 h 67673"/>
                    <a:gd name="connsiteX17" fmla="*/ 61622 w 75584"/>
                    <a:gd name="connsiteY17" fmla="*/ 35898 h 67673"/>
                    <a:gd name="connsiteX18" fmla="*/ 42039 w 75584"/>
                    <a:gd name="connsiteY18" fmla="*/ 8647 h 67673"/>
                    <a:gd name="connsiteX19" fmla="*/ 41067 w 75584"/>
                    <a:gd name="connsiteY19" fmla="*/ 4523 h 67673"/>
                    <a:gd name="connsiteX20" fmla="*/ 46268 w 75584"/>
                    <a:gd name="connsiteY20" fmla="*/ 827 h 67673"/>
                    <a:gd name="connsiteX21" fmla="*/ 76176 w 75584"/>
                    <a:gd name="connsiteY21" fmla="*/ 36784 h 67673"/>
                    <a:gd name="connsiteX22" fmla="*/ 42572 w 75584"/>
                    <a:gd name="connsiteY22" fmla="*/ 68474 h 6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5584" h="67673">
                      <a:moveTo>
                        <a:pt x="42572" y="68474"/>
                      </a:moveTo>
                      <a:cubicBezTo>
                        <a:pt x="30618" y="68902"/>
                        <a:pt x="-12454" y="54167"/>
                        <a:pt x="4882" y="38079"/>
                      </a:cubicBezTo>
                      <a:cubicBezTo>
                        <a:pt x="6396" y="36736"/>
                        <a:pt x="8348" y="35984"/>
                        <a:pt x="10368" y="35936"/>
                      </a:cubicBezTo>
                      <a:cubicBezTo>
                        <a:pt x="11882" y="35945"/>
                        <a:pt x="13349" y="36403"/>
                        <a:pt x="14616" y="37241"/>
                      </a:cubicBezTo>
                      <a:cubicBezTo>
                        <a:pt x="15064" y="37584"/>
                        <a:pt x="15550" y="37956"/>
                        <a:pt x="16045" y="38336"/>
                      </a:cubicBezTo>
                      <a:lnTo>
                        <a:pt x="16054" y="38336"/>
                      </a:lnTo>
                      <a:cubicBezTo>
                        <a:pt x="26179" y="46595"/>
                        <a:pt x="45629" y="60139"/>
                        <a:pt x="57650" y="46766"/>
                      </a:cubicBezTo>
                      <a:cubicBezTo>
                        <a:pt x="59964" y="43680"/>
                        <a:pt x="61336" y="39994"/>
                        <a:pt x="61603" y="36136"/>
                      </a:cubicBezTo>
                      <a:lnTo>
                        <a:pt x="61336" y="36279"/>
                      </a:lnTo>
                      <a:cubicBezTo>
                        <a:pt x="61213" y="36364"/>
                        <a:pt x="61050" y="36431"/>
                        <a:pt x="60936" y="36507"/>
                      </a:cubicBezTo>
                      <a:lnTo>
                        <a:pt x="60936" y="36146"/>
                      </a:lnTo>
                      <a:lnTo>
                        <a:pt x="61450" y="35955"/>
                      </a:lnTo>
                      <a:lnTo>
                        <a:pt x="61613" y="35898"/>
                      </a:lnTo>
                      <a:cubicBezTo>
                        <a:pt x="61613" y="35974"/>
                        <a:pt x="61613" y="36060"/>
                        <a:pt x="61613" y="36136"/>
                      </a:cubicBezTo>
                      <a:lnTo>
                        <a:pt x="61860" y="35993"/>
                      </a:lnTo>
                      <a:lnTo>
                        <a:pt x="62032" y="35888"/>
                      </a:lnTo>
                      <a:cubicBezTo>
                        <a:pt x="62136" y="35822"/>
                        <a:pt x="62222" y="35755"/>
                        <a:pt x="62146" y="35755"/>
                      </a:cubicBezTo>
                      <a:cubicBezTo>
                        <a:pt x="61965" y="35784"/>
                        <a:pt x="61793" y="35831"/>
                        <a:pt x="61622" y="35898"/>
                      </a:cubicBezTo>
                      <a:cubicBezTo>
                        <a:pt x="62041" y="24840"/>
                        <a:pt x="51782" y="14572"/>
                        <a:pt x="42039" y="8647"/>
                      </a:cubicBezTo>
                      <a:cubicBezTo>
                        <a:pt x="40848" y="7628"/>
                        <a:pt x="40457" y="5961"/>
                        <a:pt x="41067" y="4523"/>
                      </a:cubicBezTo>
                      <a:cubicBezTo>
                        <a:pt x="41791" y="2275"/>
                        <a:pt x="43905" y="779"/>
                        <a:pt x="46268" y="827"/>
                      </a:cubicBezTo>
                      <a:cubicBezTo>
                        <a:pt x="64108" y="2189"/>
                        <a:pt x="78414" y="18867"/>
                        <a:pt x="76176" y="36784"/>
                      </a:cubicBezTo>
                      <a:cubicBezTo>
                        <a:pt x="75176" y="54015"/>
                        <a:pt x="60164" y="69207"/>
                        <a:pt x="42572" y="684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01" name="Freeform: Shape 400">
                  <a:extLst>
                    <a:ext uri="{FF2B5EF4-FFF2-40B4-BE49-F238E27FC236}">
                      <a16:creationId xmlns:a16="http://schemas.microsoft.com/office/drawing/2014/main" id="{66535AA2-B2D4-2682-0007-F67641F3B46A}"/>
                    </a:ext>
                  </a:extLst>
                </p:cNvPr>
                <p:cNvSpPr/>
                <p:nvPr/>
              </p:nvSpPr>
              <p:spPr>
                <a:xfrm>
                  <a:off x="8179087" y="3102952"/>
                  <a:ext cx="32698" cy="58127"/>
                </a:xfrm>
                <a:custGeom>
                  <a:avLst/>
                  <a:gdLst>
                    <a:gd name="connsiteX0" fmla="*/ 19263 w 32698"/>
                    <a:gd name="connsiteY0" fmla="*/ 58954 h 58127"/>
                    <a:gd name="connsiteX1" fmla="*/ 5557 w 32698"/>
                    <a:gd name="connsiteY1" fmla="*/ 48410 h 58127"/>
                    <a:gd name="connsiteX2" fmla="*/ 823 w 32698"/>
                    <a:gd name="connsiteY2" fmla="*/ 30940 h 58127"/>
                    <a:gd name="connsiteX3" fmla="*/ 823 w 32698"/>
                    <a:gd name="connsiteY3" fmla="*/ 30616 h 58127"/>
                    <a:gd name="connsiteX4" fmla="*/ 5138 w 32698"/>
                    <a:gd name="connsiteY4" fmla="*/ 12243 h 58127"/>
                    <a:gd name="connsiteX5" fmla="*/ 29036 w 32698"/>
                    <a:gd name="connsiteY5" fmla="*/ 9604 h 58127"/>
                    <a:gd name="connsiteX6" fmla="*/ 26541 w 32698"/>
                    <a:gd name="connsiteY6" fmla="*/ 55743 h 58127"/>
                    <a:gd name="connsiteX7" fmla="*/ 19263 w 32698"/>
                    <a:gd name="connsiteY7" fmla="*/ 58954 h 58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698" h="58127">
                      <a:moveTo>
                        <a:pt x="19263" y="58954"/>
                      </a:moveTo>
                      <a:cubicBezTo>
                        <a:pt x="12920" y="58963"/>
                        <a:pt x="8252" y="53648"/>
                        <a:pt x="5557" y="48410"/>
                      </a:cubicBezTo>
                      <a:cubicBezTo>
                        <a:pt x="2737" y="42990"/>
                        <a:pt x="1128" y="37036"/>
                        <a:pt x="823" y="30940"/>
                      </a:cubicBezTo>
                      <a:lnTo>
                        <a:pt x="823" y="30616"/>
                      </a:lnTo>
                      <a:cubicBezTo>
                        <a:pt x="1032" y="24263"/>
                        <a:pt x="2490" y="18025"/>
                        <a:pt x="5138" y="12243"/>
                      </a:cubicBezTo>
                      <a:cubicBezTo>
                        <a:pt x="9138" y="1708"/>
                        <a:pt x="23130" y="-5835"/>
                        <a:pt x="29036" y="9604"/>
                      </a:cubicBezTo>
                      <a:cubicBezTo>
                        <a:pt x="34237" y="24044"/>
                        <a:pt x="36627" y="41713"/>
                        <a:pt x="26541" y="55743"/>
                      </a:cubicBezTo>
                      <a:cubicBezTo>
                        <a:pt x="24664" y="57792"/>
                        <a:pt x="22026" y="58963"/>
                        <a:pt x="19263" y="5895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02" name="Freeform: Shape 401">
                  <a:extLst>
                    <a:ext uri="{FF2B5EF4-FFF2-40B4-BE49-F238E27FC236}">
                      <a16:creationId xmlns:a16="http://schemas.microsoft.com/office/drawing/2014/main" id="{5708B4F5-8E0A-EA36-7F90-5A60B231DD68}"/>
                    </a:ext>
                  </a:extLst>
                </p:cNvPr>
                <p:cNvSpPr/>
                <p:nvPr/>
              </p:nvSpPr>
              <p:spPr>
                <a:xfrm>
                  <a:off x="8339710" y="3100083"/>
                  <a:ext cx="32486" cy="58139"/>
                </a:xfrm>
                <a:custGeom>
                  <a:avLst/>
                  <a:gdLst>
                    <a:gd name="connsiteX0" fmla="*/ 14860 w 32486"/>
                    <a:gd name="connsiteY0" fmla="*/ 58966 h 58139"/>
                    <a:gd name="connsiteX1" fmla="*/ 7516 w 32486"/>
                    <a:gd name="connsiteY1" fmla="*/ 55670 h 58139"/>
                    <a:gd name="connsiteX2" fmla="*/ 830 w 32486"/>
                    <a:gd name="connsiteY2" fmla="*/ 29466 h 58139"/>
                    <a:gd name="connsiteX3" fmla="*/ 5278 w 32486"/>
                    <a:gd name="connsiteY3" fmla="*/ 9216 h 58139"/>
                    <a:gd name="connsiteX4" fmla="*/ 28995 w 32486"/>
                    <a:gd name="connsiteY4" fmla="*/ 12255 h 58139"/>
                    <a:gd name="connsiteX5" fmla="*/ 33310 w 32486"/>
                    <a:gd name="connsiteY5" fmla="*/ 30628 h 58139"/>
                    <a:gd name="connsiteX6" fmla="*/ 33310 w 32486"/>
                    <a:gd name="connsiteY6" fmla="*/ 30952 h 58139"/>
                    <a:gd name="connsiteX7" fmla="*/ 28576 w 32486"/>
                    <a:gd name="connsiteY7" fmla="*/ 48421 h 58139"/>
                    <a:gd name="connsiteX8" fmla="*/ 14860 w 32486"/>
                    <a:gd name="connsiteY8" fmla="*/ 58966 h 58139"/>
                    <a:gd name="connsiteX9" fmla="*/ 14860 w 32486"/>
                    <a:gd name="connsiteY9" fmla="*/ 58966 h 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2486" h="58139">
                      <a:moveTo>
                        <a:pt x="14860" y="58966"/>
                      </a:moveTo>
                      <a:cubicBezTo>
                        <a:pt x="12050" y="58966"/>
                        <a:pt x="9383" y="57765"/>
                        <a:pt x="7516" y="55670"/>
                      </a:cubicBezTo>
                      <a:cubicBezTo>
                        <a:pt x="1410" y="48212"/>
                        <a:pt x="744" y="38524"/>
                        <a:pt x="830" y="29466"/>
                      </a:cubicBezTo>
                      <a:cubicBezTo>
                        <a:pt x="1134" y="22513"/>
                        <a:pt x="2573" y="15646"/>
                        <a:pt x="5278" y="9216"/>
                      </a:cubicBezTo>
                      <a:cubicBezTo>
                        <a:pt x="11288" y="-5823"/>
                        <a:pt x="25108" y="1968"/>
                        <a:pt x="28995" y="12255"/>
                      </a:cubicBezTo>
                      <a:cubicBezTo>
                        <a:pt x="31633" y="18036"/>
                        <a:pt x="33100" y="24275"/>
                        <a:pt x="33310" y="30628"/>
                      </a:cubicBezTo>
                      <a:lnTo>
                        <a:pt x="33310" y="30952"/>
                      </a:lnTo>
                      <a:cubicBezTo>
                        <a:pt x="33005" y="37048"/>
                        <a:pt x="31385" y="43011"/>
                        <a:pt x="28576" y="48421"/>
                      </a:cubicBezTo>
                      <a:cubicBezTo>
                        <a:pt x="25871" y="53669"/>
                        <a:pt x="21203" y="58984"/>
                        <a:pt x="14860" y="58966"/>
                      </a:cubicBezTo>
                      <a:lnTo>
                        <a:pt x="14860" y="5896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03" name="Freeform: Shape 402">
                  <a:extLst>
                    <a:ext uri="{FF2B5EF4-FFF2-40B4-BE49-F238E27FC236}">
                      <a16:creationId xmlns:a16="http://schemas.microsoft.com/office/drawing/2014/main" id="{A25A55DC-31BE-06EA-7847-408EF2A173DB}"/>
                    </a:ext>
                  </a:extLst>
                </p:cNvPr>
                <p:cNvSpPr/>
                <p:nvPr/>
              </p:nvSpPr>
              <p:spPr>
                <a:xfrm>
                  <a:off x="8142466" y="3040333"/>
                  <a:ext cx="74753" cy="61891"/>
                </a:xfrm>
                <a:custGeom>
                  <a:avLst/>
                  <a:gdLst>
                    <a:gd name="connsiteX0" fmla="*/ 8878 w 74753"/>
                    <a:gd name="connsiteY0" fmla="*/ 62718 h 61891"/>
                    <a:gd name="connsiteX1" fmla="*/ 1191 w 74753"/>
                    <a:gd name="connsiteY1" fmla="*/ 46764 h 61891"/>
                    <a:gd name="connsiteX2" fmla="*/ 28881 w 74753"/>
                    <a:gd name="connsiteY2" fmla="*/ 6730 h 61891"/>
                    <a:gd name="connsiteX3" fmla="*/ 74791 w 74753"/>
                    <a:gd name="connsiteY3" fmla="*/ 13569 h 61891"/>
                    <a:gd name="connsiteX4" fmla="*/ 74562 w 74753"/>
                    <a:gd name="connsiteY4" fmla="*/ 20798 h 61891"/>
                    <a:gd name="connsiteX5" fmla="*/ 68780 w 74753"/>
                    <a:gd name="connsiteY5" fmla="*/ 24047 h 61891"/>
                    <a:gd name="connsiteX6" fmla="*/ 31195 w 74753"/>
                    <a:gd name="connsiteY6" fmla="*/ 30495 h 61891"/>
                    <a:gd name="connsiteX7" fmla="*/ 18165 w 74753"/>
                    <a:gd name="connsiteY7" fmla="*/ 44773 h 61891"/>
                    <a:gd name="connsiteX8" fmla="*/ 11259 w 74753"/>
                    <a:gd name="connsiteY8" fmla="*/ 60270 h 61891"/>
                    <a:gd name="connsiteX9" fmla="*/ 10640 w 74753"/>
                    <a:gd name="connsiteY9" fmla="*/ 61890 h 61891"/>
                    <a:gd name="connsiteX10" fmla="*/ 8878 w 74753"/>
                    <a:gd name="connsiteY10" fmla="*/ 62718 h 618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753" h="61891">
                      <a:moveTo>
                        <a:pt x="8878" y="62718"/>
                      </a:moveTo>
                      <a:cubicBezTo>
                        <a:pt x="1182" y="62633"/>
                        <a:pt x="77" y="52507"/>
                        <a:pt x="1191" y="46764"/>
                      </a:cubicBezTo>
                      <a:cubicBezTo>
                        <a:pt x="4211" y="30390"/>
                        <a:pt x="14316" y="15008"/>
                        <a:pt x="28881" y="6730"/>
                      </a:cubicBezTo>
                      <a:cubicBezTo>
                        <a:pt x="42873" y="-1395"/>
                        <a:pt x="66304" y="-2871"/>
                        <a:pt x="74791" y="13569"/>
                      </a:cubicBezTo>
                      <a:cubicBezTo>
                        <a:pt x="75915" y="15864"/>
                        <a:pt x="75829" y="18579"/>
                        <a:pt x="74562" y="20798"/>
                      </a:cubicBezTo>
                      <a:cubicBezTo>
                        <a:pt x="73315" y="22799"/>
                        <a:pt x="71133" y="24027"/>
                        <a:pt x="68780" y="24047"/>
                      </a:cubicBezTo>
                      <a:cubicBezTo>
                        <a:pt x="55941" y="24523"/>
                        <a:pt x="41825" y="22037"/>
                        <a:pt x="31195" y="30495"/>
                      </a:cubicBezTo>
                      <a:cubicBezTo>
                        <a:pt x="26099" y="34514"/>
                        <a:pt x="21698" y="39334"/>
                        <a:pt x="18165" y="44773"/>
                      </a:cubicBezTo>
                      <a:cubicBezTo>
                        <a:pt x="15107" y="49450"/>
                        <a:pt x="10840" y="54221"/>
                        <a:pt x="11259" y="60270"/>
                      </a:cubicBezTo>
                      <a:cubicBezTo>
                        <a:pt x="11287" y="60870"/>
                        <a:pt x="11069" y="61461"/>
                        <a:pt x="10640" y="61890"/>
                      </a:cubicBezTo>
                      <a:cubicBezTo>
                        <a:pt x="10192" y="62385"/>
                        <a:pt x="9554" y="62689"/>
                        <a:pt x="8878" y="627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04" name="Freeform: Shape 403">
                  <a:extLst>
                    <a:ext uri="{FF2B5EF4-FFF2-40B4-BE49-F238E27FC236}">
                      <a16:creationId xmlns:a16="http://schemas.microsoft.com/office/drawing/2014/main" id="{D04059C5-41A4-1224-B7CA-39843AFAFED3}"/>
                    </a:ext>
                  </a:extLst>
                </p:cNvPr>
                <p:cNvSpPr/>
                <p:nvPr/>
              </p:nvSpPr>
              <p:spPr>
                <a:xfrm>
                  <a:off x="8326739" y="3047895"/>
                  <a:ext cx="74793" cy="44548"/>
                </a:xfrm>
                <a:custGeom>
                  <a:avLst/>
                  <a:gdLst>
                    <a:gd name="connsiteX0" fmla="*/ 65073 w 74793"/>
                    <a:gd name="connsiteY0" fmla="*/ 45374 h 44548"/>
                    <a:gd name="connsiteX1" fmla="*/ 52786 w 74793"/>
                    <a:gd name="connsiteY1" fmla="*/ 35096 h 44548"/>
                    <a:gd name="connsiteX2" fmla="*/ 48814 w 74793"/>
                    <a:gd name="connsiteY2" fmla="*/ 29143 h 44548"/>
                    <a:gd name="connsiteX3" fmla="*/ 10800 w 74793"/>
                    <a:gd name="connsiteY3" fmla="*/ 15799 h 44548"/>
                    <a:gd name="connsiteX4" fmla="*/ 4685 w 74793"/>
                    <a:gd name="connsiteY4" fmla="*/ 20857 h 44548"/>
                    <a:gd name="connsiteX5" fmla="*/ 2666 w 74793"/>
                    <a:gd name="connsiteY5" fmla="*/ 22028 h 44548"/>
                    <a:gd name="connsiteX6" fmla="*/ 8057 w 74793"/>
                    <a:gd name="connsiteY6" fmla="*/ 6855 h 44548"/>
                    <a:gd name="connsiteX7" fmla="*/ 33526 w 74793"/>
                    <a:gd name="connsiteY7" fmla="*/ 987 h 44548"/>
                    <a:gd name="connsiteX8" fmla="*/ 75408 w 74793"/>
                    <a:gd name="connsiteY8" fmla="*/ 37688 h 44548"/>
                    <a:gd name="connsiteX9" fmla="*/ 65073 w 74793"/>
                    <a:gd name="connsiteY9" fmla="*/ 45374 h 44548"/>
                    <a:gd name="connsiteX10" fmla="*/ 65073 w 74793"/>
                    <a:gd name="connsiteY10" fmla="*/ 45374 h 4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793" h="44548">
                      <a:moveTo>
                        <a:pt x="65073" y="45374"/>
                      </a:moveTo>
                      <a:cubicBezTo>
                        <a:pt x="59025" y="45450"/>
                        <a:pt x="55348" y="39545"/>
                        <a:pt x="52786" y="35096"/>
                      </a:cubicBezTo>
                      <a:cubicBezTo>
                        <a:pt x="51643" y="33001"/>
                        <a:pt x="50309" y="31011"/>
                        <a:pt x="48814" y="29143"/>
                      </a:cubicBezTo>
                      <a:cubicBezTo>
                        <a:pt x="39384" y="18638"/>
                        <a:pt x="24792" y="13256"/>
                        <a:pt x="10800" y="15799"/>
                      </a:cubicBezTo>
                      <a:cubicBezTo>
                        <a:pt x="6809" y="16694"/>
                        <a:pt x="3761" y="17495"/>
                        <a:pt x="4685" y="20857"/>
                      </a:cubicBezTo>
                      <a:cubicBezTo>
                        <a:pt x="5142" y="21962"/>
                        <a:pt x="3427" y="22895"/>
                        <a:pt x="2666" y="22028"/>
                      </a:cubicBezTo>
                      <a:cubicBezTo>
                        <a:pt x="-2088" y="16952"/>
                        <a:pt x="3313" y="9827"/>
                        <a:pt x="8057" y="6855"/>
                      </a:cubicBezTo>
                      <a:cubicBezTo>
                        <a:pt x="15648" y="2159"/>
                        <a:pt x="24658" y="225"/>
                        <a:pt x="33526" y="987"/>
                      </a:cubicBezTo>
                      <a:cubicBezTo>
                        <a:pt x="51377" y="3026"/>
                        <a:pt x="78256" y="15646"/>
                        <a:pt x="75408" y="37688"/>
                      </a:cubicBezTo>
                      <a:cubicBezTo>
                        <a:pt x="74570" y="42498"/>
                        <a:pt x="69483" y="45374"/>
                        <a:pt x="65073" y="45374"/>
                      </a:cubicBezTo>
                      <a:lnTo>
                        <a:pt x="65073" y="453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</p:grpSp>
      <p:pic>
        <p:nvPicPr>
          <p:cNvPr id="185" name="Audio 184">
            <a:hlinkClick r:id="" action="ppaction://media"/>
            <a:extLst>
              <a:ext uri="{FF2B5EF4-FFF2-40B4-BE49-F238E27FC236}">
                <a16:creationId xmlns:a16="http://schemas.microsoft.com/office/drawing/2014/main" id="{EBC8A79D-FD4D-BB5C-273C-76763BFFE0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3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6231"/>
    </mc:Choice>
    <mc:Fallback xmlns="">
      <p:transition advTm="56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1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1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1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1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1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1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1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5"/>
                </p:tgtEl>
              </p:cMediaNode>
            </p:audio>
          </p:childTnLst>
        </p:cTn>
      </p:par>
    </p:tnLst>
    <p:bldLst>
      <p:bldP spid="8" grpId="0"/>
      <p:bldP spid="1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214100" cy="640080"/>
          </a:xfrm>
        </p:spPr>
        <p:txBody>
          <a:bodyPr>
            <a:noAutofit/>
          </a:bodyPr>
          <a:lstStyle/>
          <a:p>
            <a:r>
              <a:rPr lang="en-US" dirty="0"/>
              <a:t>Why Should We Use Feature Selection?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D546B14-21DD-BD4D-B440-E711E83D4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1207" y="5347411"/>
            <a:ext cx="1114653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22" name="Graphic 153" descr="illustration of a desk">
            <a:extLst>
              <a:ext uri="{FF2B5EF4-FFF2-40B4-BE49-F238E27FC236}">
                <a16:creationId xmlns:a16="http://schemas.microsoft.com/office/drawing/2014/main" id="{7C2FFF77-7B64-BA91-3C4F-17AB04B49897}"/>
              </a:ext>
            </a:extLst>
          </p:cNvPr>
          <p:cNvGrpSpPr/>
          <p:nvPr/>
        </p:nvGrpSpPr>
        <p:grpSpPr>
          <a:xfrm>
            <a:off x="4847814" y="2777095"/>
            <a:ext cx="5367947" cy="4316949"/>
            <a:chOff x="7056908" y="4178192"/>
            <a:chExt cx="2496507" cy="1768125"/>
          </a:xfrm>
        </p:grpSpPr>
        <p:sp>
          <p:nvSpPr>
            <p:cNvPr id="1523" name="Freeform 164">
              <a:extLst>
                <a:ext uri="{FF2B5EF4-FFF2-40B4-BE49-F238E27FC236}">
                  <a16:creationId xmlns:a16="http://schemas.microsoft.com/office/drawing/2014/main" id="{9D1C00C0-D3E1-E136-514C-DC502B97D8E3}"/>
                </a:ext>
              </a:extLst>
            </p:cNvPr>
            <p:cNvSpPr/>
            <p:nvPr/>
          </p:nvSpPr>
          <p:spPr>
            <a:xfrm>
              <a:off x="7069957" y="4191219"/>
              <a:ext cx="2470445" cy="402568"/>
            </a:xfrm>
            <a:custGeom>
              <a:avLst/>
              <a:gdLst>
                <a:gd name="connsiteX0" fmla="*/ 2224265 w 2470445"/>
                <a:gd name="connsiteY0" fmla="*/ 0 h 402568"/>
                <a:gd name="connsiteX1" fmla="*/ 289615 w 2470445"/>
                <a:gd name="connsiteY1" fmla="*/ 0 h 402568"/>
                <a:gd name="connsiteX2" fmla="*/ 0 w 2470445"/>
                <a:gd name="connsiteY2" fmla="*/ 308448 h 402568"/>
                <a:gd name="connsiteX3" fmla="*/ 0 w 2470445"/>
                <a:gd name="connsiteY3" fmla="*/ 402569 h 402568"/>
                <a:gd name="connsiteX4" fmla="*/ 2470445 w 2470445"/>
                <a:gd name="connsiteY4" fmla="*/ 402569 h 402568"/>
                <a:gd name="connsiteX5" fmla="*/ 2470445 w 2470445"/>
                <a:gd name="connsiteY5" fmla="*/ 308448 h 40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0445" h="402568">
                  <a:moveTo>
                    <a:pt x="2224265" y="0"/>
                  </a:moveTo>
                  <a:lnTo>
                    <a:pt x="289615" y="0"/>
                  </a:lnTo>
                  <a:lnTo>
                    <a:pt x="0" y="308448"/>
                  </a:lnTo>
                  <a:lnTo>
                    <a:pt x="0" y="402569"/>
                  </a:lnTo>
                  <a:lnTo>
                    <a:pt x="2470445" y="402569"/>
                  </a:lnTo>
                  <a:lnTo>
                    <a:pt x="2470445" y="30844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 166">
              <a:extLst>
                <a:ext uri="{FF2B5EF4-FFF2-40B4-BE49-F238E27FC236}">
                  <a16:creationId xmlns:a16="http://schemas.microsoft.com/office/drawing/2014/main" id="{BB71F1F1-4AA5-8315-DA65-D9E3FE9AF512}"/>
                </a:ext>
              </a:extLst>
            </p:cNvPr>
            <p:cNvSpPr/>
            <p:nvPr/>
          </p:nvSpPr>
          <p:spPr>
            <a:xfrm>
              <a:off x="7056908" y="4178192"/>
              <a:ext cx="2496507" cy="1768125"/>
            </a:xfrm>
            <a:custGeom>
              <a:avLst/>
              <a:gdLst>
                <a:gd name="connsiteX0" fmla="*/ 2496442 w 2496507"/>
                <a:gd name="connsiteY0" fmla="*/ 320051 h 1768125"/>
                <a:gd name="connsiteX1" fmla="*/ 2496413 w 2496507"/>
                <a:gd name="connsiteY1" fmla="*/ 319870 h 1768125"/>
                <a:gd name="connsiteX2" fmla="*/ 2496144 w 2496507"/>
                <a:gd name="connsiteY2" fmla="*/ 318416 h 1768125"/>
                <a:gd name="connsiteX3" fmla="*/ 2496050 w 2496507"/>
                <a:gd name="connsiteY3" fmla="*/ 318060 h 1768125"/>
                <a:gd name="connsiteX4" fmla="*/ 2495563 w 2496507"/>
                <a:gd name="connsiteY4" fmla="*/ 316585 h 1768125"/>
                <a:gd name="connsiteX5" fmla="*/ 2495534 w 2496507"/>
                <a:gd name="connsiteY5" fmla="*/ 316498 h 1768125"/>
                <a:gd name="connsiteX6" fmla="*/ 2494793 w 2496507"/>
                <a:gd name="connsiteY6" fmla="*/ 315001 h 1768125"/>
                <a:gd name="connsiteX7" fmla="*/ 2494611 w 2496507"/>
                <a:gd name="connsiteY7" fmla="*/ 314704 h 1768125"/>
                <a:gd name="connsiteX8" fmla="*/ 2493790 w 2496507"/>
                <a:gd name="connsiteY8" fmla="*/ 313505 h 1768125"/>
                <a:gd name="connsiteX9" fmla="*/ 2493681 w 2496507"/>
                <a:gd name="connsiteY9" fmla="*/ 313345 h 1768125"/>
                <a:gd name="connsiteX10" fmla="*/ 2247509 w 2496507"/>
                <a:gd name="connsiteY10" fmla="*/ 4904 h 1768125"/>
                <a:gd name="connsiteX11" fmla="*/ 2237322 w 2496507"/>
                <a:gd name="connsiteY11" fmla="*/ 0 h 1768125"/>
                <a:gd name="connsiteX12" fmla="*/ 302664 w 2496507"/>
                <a:gd name="connsiteY12" fmla="*/ 0 h 1768125"/>
                <a:gd name="connsiteX13" fmla="*/ 293161 w 2496507"/>
                <a:gd name="connsiteY13" fmla="*/ 4112 h 1768125"/>
                <a:gd name="connsiteX14" fmla="*/ 3538 w 2496507"/>
                <a:gd name="connsiteY14" fmla="*/ 312553 h 1768125"/>
                <a:gd name="connsiteX15" fmla="*/ 3393 w 2496507"/>
                <a:gd name="connsiteY15" fmla="*/ 312735 h 1768125"/>
                <a:gd name="connsiteX16" fmla="*/ 2434 w 2496507"/>
                <a:gd name="connsiteY16" fmla="*/ 313919 h 1768125"/>
                <a:gd name="connsiteX17" fmla="*/ 2296 w 2496507"/>
                <a:gd name="connsiteY17" fmla="*/ 314100 h 1768125"/>
                <a:gd name="connsiteX18" fmla="*/ 1439 w 2496507"/>
                <a:gd name="connsiteY18" fmla="*/ 315561 h 1768125"/>
                <a:gd name="connsiteX19" fmla="*/ 1286 w 2496507"/>
                <a:gd name="connsiteY19" fmla="*/ 315873 h 1768125"/>
                <a:gd name="connsiteX20" fmla="*/ 698 w 2496507"/>
                <a:gd name="connsiteY20" fmla="*/ 317305 h 1768125"/>
                <a:gd name="connsiteX21" fmla="*/ 639 w 2496507"/>
                <a:gd name="connsiteY21" fmla="*/ 317465 h 1768125"/>
                <a:gd name="connsiteX22" fmla="*/ 232 w 2496507"/>
                <a:gd name="connsiteY22" fmla="*/ 319114 h 1768125"/>
                <a:gd name="connsiteX23" fmla="*/ 174 w 2496507"/>
                <a:gd name="connsiteY23" fmla="*/ 319470 h 1768125"/>
                <a:gd name="connsiteX24" fmla="*/ 36 w 2496507"/>
                <a:gd name="connsiteY24" fmla="*/ 320821 h 1768125"/>
                <a:gd name="connsiteX25" fmla="*/ 14 w 2496507"/>
                <a:gd name="connsiteY25" fmla="*/ 321243 h 1768125"/>
                <a:gd name="connsiteX26" fmla="*/ 0 w 2496507"/>
                <a:gd name="connsiteY26" fmla="*/ 321475 h 1768125"/>
                <a:gd name="connsiteX27" fmla="*/ 0 w 2496507"/>
                <a:gd name="connsiteY27" fmla="*/ 415604 h 1768125"/>
                <a:gd name="connsiteX28" fmla="*/ 13035 w 2496507"/>
                <a:gd name="connsiteY28" fmla="*/ 428639 h 1768125"/>
                <a:gd name="connsiteX29" fmla="*/ 57923 w 2496507"/>
                <a:gd name="connsiteY29" fmla="*/ 428639 h 1768125"/>
                <a:gd name="connsiteX30" fmla="*/ 57923 w 2496507"/>
                <a:gd name="connsiteY30" fmla="*/ 1768125 h 1768125"/>
                <a:gd name="connsiteX31" fmla="*/ 175215 w 2496507"/>
                <a:gd name="connsiteY31" fmla="*/ 1768125 h 1768125"/>
                <a:gd name="connsiteX32" fmla="*/ 175215 w 2496507"/>
                <a:gd name="connsiteY32" fmla="*/ 428631 h 1768125"/>
                <a:gd name="connsiteX33" fmla="*/ 271392 w 2496507"/>
                <a:gd name="connsiteY33" fmla="*/ 428631 h 1768125"/>
                <a:gd name="connsiteX34" fmla="*/ 271392 w 2496507"/>
                <a:gd name="connsiteY34" fmla="*/ 1462570 h 1768125"/>
                <a:gd name="connsiteX35" fmla="*/ 367650 w 2496507"/>
                <a:gd name="connsiteY35" fmla="*/ 1462570 h 1768125"/>
                <a:gd name="connsiteX36" fmla="*/ 367650 w 2496507"/>
                <a:gd name="connsiteY36" fmla="*/ 428631 h 1768125"/>
                <a:gd name="connsiteX37" fmla="*/ 2128851 w 2496507"/>
                <a:gd name="connsiteY37" fmla="*/ 428631 h 1768125"/>
                <a:gd name="connsiteX38" fmla="*/ 2128851 w 2496507"/>
                <a:gd name="connsiteY38" fmla="*/ 1462570 h 1768125"/>
                <a:gd name="connsiteX39" fmla="*/ 2225108 w 2496507"/>
                <a:gd name="connsiteY39" fmla="*/ 1462570 h 1768125"/>
                <a:gd name="connsiteX40" fmla="*/ 2225108 w 2496507"/>
                <a:gd name="connsiteY40" fmla="*/ 428631 h 1768125"/>
                <a:gd name="connsiteX41" fmla="*/ 2321286 w 2496507"/>
                <a:gd name="connsiteY41" fmla="*/ 428631 h 1768125"/>
                <a:gd name="connsiteX42" fmla="*/ 2321286 w 2496507"/>
                <a:gd name="connsiteY42" fmla="*/ 1768118 h 1768125"/>
                <a:gd name="connsiteX43" fmla="*/ 2438577 w 2496507"/>
                <a:gd name="connsiteY43" fmla="*/ 1768118 h 1768125"/>
                <a:gd name="connsiteX44" fmla="*/ 2438577 w 2496507"/>
                <a:gd name="connsiteY44" fmla="*/ 428631 h 1768125"/>
                <a:gd name="connsiteX45" fmla="*/ 2483465 w 2496507"/>
                <a:gd name="connsiteY45" fmla="*/ 428631 h 1768125"/>
                <a:gd name="connsiteX46" fmla="*/ 2496500 w 2496507"/>
                <a:gd name="connsiteY46" fmla="*/ 415596 h 1768125"/>
                <a:gd name="connsiteX47" fmla="*/ 2496500 w 2496507"/>
                <a:gd name="connsiteY47" fmla="*/ 321468 h 1768125"/>
                <a:gd name="connsiteX48" fmla="*/ 2496442 w 2496507"/>
                <a:gd name="connsiteY48" fmla="*/ 320051 h 1768125"/>
                <a:gd name="connsiteX49" fmla="*/ 308310 w 2496507"/>
                <a:gd name="connsiteY49" fmla="*/ 26062 h 1768125"/>
                <a:gd name="connsiteX50" fmla="*/ 2231044 w 2496507"/>
                <a:gd name="connsiteY50" fmla="*/ 26062 h 1768125"/>
                <a:gd name="connsiteX51" fmla="*/ 2456415 w 2496507"/>
                <a:gd name="connsiteY51" fmla="*/ 308440 h 1768125"/>
                <a:gd name="connsiteX52" fmla="*/ 43159 w 2496507"/>
                <a:gd name="connsiteY52" fmla="*/ 308440 h 1768125"/>
                <a:gd name="connsiteX53" fmla="*/ 308310 w 2496507"/>
                <a:gd name="connsiteY53" fmla="*/ 26062 h 1768125"/>
                <a:gd name="connsiteX54" fmla="*/ 2470460 w 2496507"/>
                <a:gd name="connsiteY54" fmla="*/ 402569 h 1768125"/>
                <a:gd name="connsiteX55" fmla="*/ 26077 w 2496507"/>
                <a:gd name="connsiteY55" fmla="*/ 402569 h 1768125"/>
                <a:gd name="connsiteX56" fmla="*/ 26077 w 2496507"/>
                <a:gd name="connsiteY56" fmla="*/ 334510 h 1768125"/>
                <a:gd name="connsiteX57" fmla="*/ 2470460 w 2496507"/>
                <a:gd name="connsiteY57" fmla="*/ 334510 h 1768125"/>
                <a:gd name="connsiteX58" fmla="*/ 2470460 w 2496507"/>
                <a:gd name="connsiteY58" fmla="*/ 402569 h 176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496507" h="1768125">
                  <a:moveTo>
                    <a:pt x="2496442" y="320051"/>
                  </a:moveTo>
                  <a:cubicBezTo>
                    <a:pt x="2496435" y="319986"/>
                    <a:pt x="2496420" y="319928"/>
                    <a:pt x="2496413" y="319870"/>
                  </a:cubicBezTo>
                  <a:cubicBezTo>
                    <a:pt x="2496355" y="319376"/>
                    <a:pt x="2496261" y="318889"/>
                    <a:pt x="2496144" y="318416"/>
                  </a:cubicBezTo>
                  <a:cubicBezTo>
                    <a:pt x="2496115" y="318300"/>
                    <a:pt x="2496086" y="318177"/>
                    <a:pt x="2496050" y="318060"/>
                  </a:cubicBezTo>
                  <a:cubicBezTo>
                    <a:pt x="2495912" y="317559"/>
                    <a:pt x="2495752" y="317065"/>
                    <a:pt x="2495563" y="316585"/>
                  </a:cubicBezTo>
                  <a:cubicBezTo>
                    <a:pt x="2495549" y="316556"/>
                    <a:pt x="2495542" y="316527"/>
                    <a:pt x="2495534" y="316498"/>
                  </a:cubicBezTo>
                  <a:cubicBezTo>
                    <a:pt x="2495323" y="315982"/>
                    <a:pt x="2495069" y="315488"/>
                    <a:pt x="2494793" y="315001"/>
                  </a:cubicBezTo>
                  <a:cubicBezTo>
                    <a:pt x="2494735" y="314900"/>
                    <a:pt x="2494670" y="314798"/>
                    <a:pt x="2494611" y="314704"/>
                  </a:cubicBezTo>
                  <a:cubicBezTo>
                    <a:pt x="2494357" y="314289"/>
                    <a:pt x="2494081" y="313890"/>
                    <a:pt x="2493790" y="313505"/>
                  </a:cubicBezTo>
                  <a:cubicBezTo>
                    <a:pt x="2493747" y="313454"/>
                    <a:pt x="2493718" y="313396"/>
                    <a:pt x="2493681" y="313345"/>
                  </a:cubicBezTo>
                  <a:lnTo>
                    <a:pt x="2247509" y="4904"/>
                  </a:lnTo>
                  <a:cubicBezTo>
                    <a:pt x="2245038" y="1809"/>
                    <a:pt x="2241289" y="0"/>
                    <a:pt x="2237322" y="0"/>
                  </a:cubicBezTo>
                  <a:lnTo>
                    <a:pt x="302664" y="0"/>
                  </a:lnTo>
                  <a:cubicBezTo>
                    <a:pt x="299068" y="0"/>
                    <a:pt x="295624" y="1489"/>
                    <a:pt x="293161" y="4112"/>
                  </a:cubicBezTo>
                  <a:lnTo>
                    <a:pt x="3538" y="312553"/>
                  </a:lnTo>
                  <a:cubicBezTo>
                    <a:pt x="3487" y="312611"/>
                    <a:pt x="3444" y="312676"/>
                    <a:pt x="3393" y="312735"/>
                  </a:cubicBezTo>
                  <a:cubicBezTo>
                    <a:pt x="3052" y="313112"/>
                    <a:pt x="2732" y="313505"/>
                    <a:pt x="2434" y="313919"/>
                  </a:cubicBezTo>
                  <a:cubicBezTo>
                    <a:pt x="2390" y="313977"/>
                    <a:pt x="2340" y="314035"/>
                    <a:pt x="2296" y="314100"/>
                  </a:cubicBezTo>
                  <a:cubicBezTo>
                    <a:pt x="1976" y="314565"/>
                    <a:pt x="1693" y="315052"/>
                    <a:pt x="1439" y="315561"/>
                  </a:cubicBezTo>
                  <a:cubicBezTo>
                    <a:pt x="1388" y="315663"/>
                    <a:pt x="1337" y="315764"/>
                    <a:pt x="1286" y="315873"/>
                  </a:cubicBezTo>
                  <a:cubicBezTo>
                    <a:pt x="1061" y="316338"/>
                    <a:pt x="865" y="316818"/>
                    <a:pt x="698" y="317305"/>
                  </a:cubicBezTo>
                  <a:cubicBezTo>
                    <a:pt x="676" y="317363"/>
                    <a:pt x="654" y="317414"/>
                    <a:pt x="639" y="317465"/>
                  </a:cubicBezTo>
                  <a:cubicBezTo>
                    <a:pt x="465" y="318002"/>
                    <a:pt x="334" y="318547"/>
                    <a:pt x="232" y="319114"/>
                  </a:cubicBezTo>
                  <a:cubicBezTo>
                    <a:pt x="211" y="319230"/>
                    <a:pt x="196" y="319354"/>
                    <a:pt x="174" y="319470"/>
                  </a:cubicBezTo>
                  <a:cubicBezTo>
                    <a:pt x="102" y="319913"/>
                    <a:pt x="58" y="320364"/>
                    <a:pt x="36" y="320821"/>
                  </a:cubicBezTo>
                  <a:cubicBezTo>
                    <a:pt x="29" y="320959"/>
                    <a:pt x="14" y="321105"/>
                    <a:pt x="14" y="321243"/>
                  </a:cubicBezTo>
                  <a:cubicBezTo>
                    <a:pt x="14" y="321323"/>
                    <a:pt x="0" y="321395"/>
                    <a:pt x="0" y="321475"/>
                  </a:cubicBezTo>
                  <a:lnTo>
                    <a:pt x="0" y="415604"/>
                  </a:lnTo>
                  <a:cubicBezTo>
                    <a:pt x="0" y="422804"/>
                    <a:pt x="5835" y="428639"/>
                    <a:pt x="13035" y="428639"/>
                  </a:cubicBezTo>
                  <a:lnTo>
                    <a:pt x="57923" y="428639"/>
                  </a:lnTo>
                  <a:lnTo>
                    <a:pt x="57923" y="1768125"/>
                  </a:lnTo>
                  <a:lnTo>
                    <a:pt x="175215" y="1768125"/>
                  </a:lnTo>
                  <a:lnTo>
                    <a:pt x="175215" y="428631"/>
                  </a:lnTo>
                  <a:lnTo>
                    <a:pt x="271392" y="428631"/>
                  </a:lnTo>
                  <a:lnTo>
                    <a:pt x="271392" y="1462570"/>
                  </a:lnTo>
                  <a:lnTo>
                    <a:pt x="367650" y="1462570"/>
                  </a:lnTo>
                  <a:lnTo>
                    <a:pt x="367650" y="428631"/>
                  </a:lnTo>
                  <a:lnTo>
                    <a:pt x="2128851" y="428631"/>
                  </a:lnTo>
                  <a:lnTo>
                    <a:pt x="2128851" y="1462570"/>
                  </a:lnTo>
                  <a:lnTo>
                    <a:pt x="2225108" y="1462570"/>
                  </a:lnTo>
                  <a:lnTo>
                    <a:pt x="2225108" y="428631"/>
                  </a:lnTo>
                  <a:lnTo>
                    <a:pt x="2321286" y="428631"/>
                  </a:lnTo>
                  <a:lnTo>
                    <a:pt x="2321286" y="1768118"/>
                  </a:lnTo>
                  <a:lnTo>
                    <a:pt x="2438577" y="1768118"/>
                  </a:lnTo>
                  <a:lnTo>
                    <a:pt x="2438577" y="428631"/>
                  </a:lnTo>
                  <a:lnTo>
                    <a:pt x="2483465" y="428631"/>
                  </a:lnTo>
                  <a:cubicBezTo>
                    <a:pt x="2490666" y="428631"/>
                    <a:pt x="2496500" y="422797"/>
                    <a:pt x="2496500" y="415596"/>
                  </a:cubicBezTo>
                  <a:lnTo>
                    <a:pt x="2496500" y="321468"/>
                  </a:lnTo>
                  <a:cubicBezTo>
                    <a:pt x="2496522" y="320988"/>
                    <a:pt x="2496493" y="320516"/>
                    <a:pt x="2496442" y="320051"/>
                  </a:cubicBezTo>
                  <a:close/>
                  <a:moveTo>
                    <a:pt x="308310" y="26062"/>
                  </a:moveTo>
                  <a:lnTo>
                    <a:pt x="2231044" y="26062"/>
                  </a:lnTo>
                  <a:lnTo>
                    <a:pt x="2456415" y="308440"/>
                  </a:lnTo>
                  <a:lnTo>
                    <a:pt x="43159" y="308440"/>
                  </a:lnTo>
                  <a:lnTo>
                    <a:pt x="308310" y="26062"/>
                  </a:lnTo>
                  <a:close/>
                  <a:moveTo>
                    <a:pt x="2470460" y="402569"/>
                  </a:moveTo>
                  <a:lnTo>
                    <a:pt x="26077" y="402569"/>
                  </a:lnTo>
                  <a:lnTo>
                    <a:pt x="26077" y="334510"/>
                  </a:lnTo>
                  <a:lnTo>
                    <a:pt x="2470460" y="334510"/>
                  </a:lnTo>
                  <a:lnTo>
                    <a:pt x="2470460" y="402569"/>
                  </a:lnTo>
                  <a:close/>
                </a:path>
              </a:pathLst>
            </a:custGeom>
            <a:solidFill>
              <a:srgbClr val="000000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538" name="Graphic 153" descr="illustration of a laptop computer">
            <a:extLst>
              <a:ext uri="{FF2B5EF4-FFF2-40B4-BE49-F238E27FC236}">
                <a16:creationId xmlns:a16="http://schemas.microsoft.com/office/drawing/2014/main" id="{FF522F74-28EA-78B4-42A9-EBA8523F33BF}"/>
              </a:ext>
            </a:extLst>
          </p:cNvPr>
          <p:cNvGrpSpPr/>
          <p:nvPr/>
        </p:nvGrpSpPr>
        <p:grpSpPr>
          <a:xfrm>
            <a:off x="6057765" y="1604501"/>
            <a:ext cx="2252820" cy="1796234"/>
            <a:chOff x="7733167" y="3647124"/>
            <a:chExt cx="1047734" cy="735697"/>
          </a:xfrm>
        </p:grpSpPr>
        <p:sp>
          <p:nvSpPr>
            <p:cNvPr id="1539" name="Freeform 190">
              <a:extLst>
                <a:ext uri="{FF2B5EF4-FFF2-40B4-BE49-F238E27FC236}">
                  <a16:creationId xmlns:a16="http://schemas.microsoft.com/office/drawing/2014/main" id="{FD0D026F-16B1-ED9E-5BB2-ABEA16F7E569}"/>
                </a:ext>
              </a:extLst>
            </p:cNvPr>
            <p:cNvSpPr/>
            <p:nvPr/>
          </p:nvSpPr>
          <p:spPr>
            <a:xfrm>
              <a:off x="8062406" y="4267286"/>
              <a:ext cx="336492" cy="48525"/>
            </a:xfrm>
            <a:custGeom>
              <a:avLst/>
              <a:gdLst>
                <a:gd name="connsiteX0" fmla="*/ 336030 w 336492"/>
                <a:gd name="connsiteY0" fmla="*/ 36052 h 48525"/>
                <a:gd name="connsiteX1" fmla="*/ 318025 w 336492"/>
                <a:gd name="connsiteY1" fmla="*/ 3298 h 48525"/>
                <a:gd name="connsiteX2" fmla="*/ 20876 w 336492"/>
                <a:gd name="connsiteY2" fmla="*/ 1612 h 48525"/>
                <a:gd name="connsiteX3" fmla="*/ 10181 w 336492"/>
                <a:gd name="connsiteY3" fmla="*/ 15919 h 48525"/>
                <a:gd name="connsiteX4" fmla="*/ 750 w 336492"/>
                <a:gd name="connsiteY4" fmla="*/ 44960 h 48525"/>
                <a:gd name="connsiteX5" fmla="*/ 330116 w 336492"/>
                <a:gd name="connsiteY5" fmla="*/ 44931 h 48525"/>
                <a:gd name="connsiteX6" fmla="*/ 336030 w 336492"/>
                <a:gd name="connsiteY6" fmla="*/ 36052 h 4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92" h="48525">
                  <a:moveTo>
                    <a:pt x="336030" y="36052"/>
                  </a:moveTo>
                  <a:cubicBezTo>
                    <a:pt x="331816" y="27769"/>
                    <a:pt x="327812" y="5144"/>
                    <a:pt x="318025" y="3298"/>
                  </a:cubicBezTo>
                  <a:cubicBezTo>
                    <a:pt x="225466" y="-444"/>
                    <a:pt x="128264" y="-996"/>
                    <a:pt x="20876" y="1612"/>
                  </a:cubicBezTo>
                  <a:cubicBezTo>
                    <a:pt x="13908" y="2107"/>
                    <a:pt x="13349" y="11153"/>
                    <a:pt x="10181" y="15919"/>
                  </a:cubicBezTo>
                  <a:cubicBezTo>
                    <a:pt x="7608" y="24020"/>
                    <a:pt x="-2861" y="36714"/>
                    <a:pt x="750" y="44960"/>
                  </a:cubicBezTo>
                  <a:cubicBezTo>
                    <a:pt x="114190" y="53025"/>
                    <a:pt x="223606" y="44880"/>
                    <a:pt x="330116" y="44931"/>
                  </a:cubicBezTo>
                  <a:cubicBezTo>
                    <a:pt x="334475" y="44931"/>
                    <a:pt x="337738" y="40085"/>
                    <a:pt x="336030" y="36052"/>
                  </a:cubicBezTo>
                  <a:close/>
                </a:path>
              </a:pathLst>
            </a:custGeom>
            <a:solidFill>
              <a:srgbClr val="FFFFFF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 191">
              <a:extLst>
                <a:ext uri="{FF2B5EF4-FFF2-40B4-BE49-F238E27FC236}">
                  <a16:creationId xmlns:a16="http://schemas.microsoft.com/office/drawing/2014/main" id="{D894E1AF-3677-EB19-F3A3-774DAC80F6BB}"/>
                </a:ext>
              </a:extLst>
            </p:cNvPr>
            <p:cNvSpPr/>
            <p:nvPr/>
          </p:nvSpPr>
          <p:spPr>
            <a:xfrm>
              <a:off x="7743820" y="3661197"/>
              <a:ext cx="1024170" cy="712913"/>
            </a:xfrm>
            <a:custGeom>
              <a:avLst/>
              <a:gdLst>
                <a:gd name="connsiteX0" fmla="*/ 1021619 w 1024170"/>
                <a:gd name="connsiteY0" fmla="*/ 664977 h 712913"/>
                <a:gd name="connsiteX1" fmla="*/ 939065 w 1024170"/>
                <a:gd name="connsiteY1" fmla="*/ 559972 h 712913"/>
                <a:gd name="connsiteX2" fmla="*/ 905512 w 1024170"/>
                <a:gd name="connsiteY2" fmla="*/ 507702 h 712913"/>
                <a:gd name="connsiteX3" fmla="*/ 910249 w 1024170"/>
                <a:gd name="connsiteY3" fmla="*/ 84454 h 712913"/>
                <a:gd name="connsiteX4" fmla="*/ 888750 w 1024170"/>
                <a:gd name="connsiteY4" fmla="*/ 120 h 712913"/>
                <a:gd name="connsiteX5" fmla="*/ 178641 w 1024170"/>
                <a:gd name="connsiteY5" fmla="*/ 1312 h 712913"/>
                <a:gd name="connsiteX6" fmla="*/ 127853 w 1024170"/>
                <a:gd name="connsiteY6" fmla="*/ 69421 h 712913"/>
                <a:gd name="connsiteX7" fmla="*/ 128907 w 1024170"/>
                <a:gd name="connsiteY7" fmla="*/ 500516 h 712913"/>
                <a:gd name="connsiteX8" fmla="*/ 132532 w 1024170"/>
                <a:gd name="connsiteY8" fmla="*/ 513355 h 712913"/>
                <a:gd name="connsiteX9" fmla="*/ 2714 w 1024170"/>
                <a:gd name="connsiteY9" fmla="*/ 690320 h 712913"/>
                <a:gd name="connsiteX10" fmla="*/ 82987 w 1024170"/>
                <a:gd name="connsiteY10" fmla="*/ 712757 h 712913"/>
                <a:gd name="connsiteX11" fmla="*/ 973803 w 1024170"/>
                <a:gd name="connsiteY11" fmla="*/ 711108 h 712913"/>
                <a:gd name="connsiteX12" fmla="*/ 1022026 w 1024170"/>
                <a:gd name="connsiteY12" fmla="*/ 680991 h 712913"/>
                <a:gd name="connsiteX13" fmla="*/ 1021619 w 1024170"/>
                <a:gd name="connsiteY13" fmla="*/ 664977 h 712913"/>
                <a:gd name="connsiteX14" fmla="*/ 156676 w 1024170"/>
                <a:gd name="connsiteY14" fmla="*/ 417119 h 712913"/>
                <a:gd name="connsiteX15" fmla="*/ 160920 w 1024170"/>
                <a:gd name="connsiteY15" fmla="*/ 40823 h 712913"/>
                <a:gd name="connsiteX16" fmla="*/ 163572 w 1024170"/>
                <a:gd name="connsiteY16" fmla="*/ 34327 h 712913"/>
                <a:gd name="connsiteX17" fmla="*/ 884267 w 1024170"/>
                <a:gd name="connsiteY17" fmla="*/ 40293 h 712913"/>
                <a:gd name="connsiteX18" fmla="*/ 885102 w 1024170"/>
                <a:gd name="connsiteY18" fmla="*/ 312513 h 712913"/>
                <a:gd name="connsiteX19" fmla="*/ 883845 w 1024170"/>
                <a:gd name="connsiteY19" fmla="*/ 458113 h 712913"/>
                <a:gd name="connsiteX20" fmla="*/ 881469 w 1024170"/>
                <a:gd name="connsiteY20" fmla="*/ 463482 h 712913"/>
                <a:gd name="connsiteX21" fmla="*/ 157410 w 1024170"/>
                <a:gd name="connsiteY21" fmla="*/ 462588 h 712913"/>
                <a:gd name="connsiteX22" fmla="*/ 156676 w 1024170"/>
                <a:gd name="connsiteY22" fmla="*/ 417119 h 712913"/>
                <a:gd name="connsiteX23" fmla="*/ 663553 w 1024170"/>
                <a:gd name="connsiteY23" fmla="*/ 656469 h 712913"/>
                <a:gd name="connsiteX24" fmla="*/ 308241 w 1024170"/>
                <a:gd name="connsiteY24" fmla="*/ 659165 h 712913"/>
                <a:gd name="connsiteX25" fmla="*/ 333708 w 1024170"/>
                <a:gd name="connsiteY25" fmla="*/ 601322 h 712913"/>
                <a:gd name="connsiteX26" fmla="*/ 641480 w 1024170"/>
                <a:gd name="connsiteY26" fmla="*/ 606379 h 712913"/>
                <a:gd name="connsiteX27" fmla="*/ 655997 w 1024170"/>
                <a:gd name="connsiteY27" fmla="*/ 633836 h 712913"/>
                <a:gd name="connsiteX28" fmla="*/ 663553 w 1024170"/>
                <a:gd name="connsiteY28" fmla="*/ 656469 h 71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4170" h="712913">
                  <a:moveTo>
                    <a:pt x="1021619" y="664977"/>
                  </a:moveTo>
                  <a:cubicBezTo>
                    <a:pt x="998092" y="627399"/>
                    <a:pt x="971638" y="590154"/>
                    <a:pt x="939065" y="559972"/>
                  </a:cubicBezTo>
                  <a:cubicBezTo>
                    <a:pt x="923865" y="544409"/>
                    <a:pt x="905047" y="531504"/>
                    <a:pt x="905512" y="507702"/>
                  </a:cubicBezTo>
                  <a:cubicBezTo>
                    <a:pt x="910801" y="364762"/>
                    <a:pt x="909959" y="229552"/>
                    <a:pt x="910249" y="84454"/>
                  </a:cubicBezTo>
                  <a:cubicBezTo>
                    <a:pt x="909798" y="63107"/>
                    <a:pt x="912116" y="10038"/>
                    <a:pt x="888750" y="120"/>
                  </a:cubicBezTo>
                  <a:cubicBezTo>
                    <a:pt x="650642" y="-774"/>
                    <a:pt x="421057" y="3688"/>
                    <a:pt x="178641" y="1312"/>
                  </a:cubicBezTo>
                  <a:cubicBezTo>
                    <a:pt x="132227" y="-5162"/>
                    <a:pt x="127199" y="32838"/>
                    <a:pt x="127853" y="69421"/>
                  </a:cubicBezTo>
                  <a:cubicBezTo>
                    <a:pt x="126429" y="213597"/>
                    <a:pt x="128688" y="362480"/>
                    <a:pt x="128907" y="500516"/>
                  </a:cubicBezTo>
                  <a:cubicBezTo>
                    <a:pt x="128725" y="504984"/>
                    <a:pt x="127032" y="511298"/>
                    <a:pt x="132532" y="513355"/>
                  </a:cubicBezTo>
                  <a:cubicBezTo>
                    <a:pt x="112864" y="541030"/>
                    <a:pt x="-20551" y="663728"/>
                    <a:pt x="2714" y="690320"/>
                  </a:cubicBezTo>
                  <a:cubicBezTo>
                    <a:pt x="33942" y="714726"/>
                    <a:pt x="80030" y="713113"/>
                    <a:pt x="82987" y="712757"/>
                  </a:cubicBezTo>
                  <a:cubicBezTo>
                    <a:pt x="212361" y="705143"/>
                    <a:pt x="824098" y="709647"/>
                    <a:pt x="973803" y="711108"/>
                  </a:cubicBezTo>
                  <a:cubicBezTo>
                    <a:pt x="988131" y="708732"/>
                    <a:pt x="1011680" y="688562"/>
                    <a:pt x="1022026" y="680991"/>
                  </a:cubicBezTo>
                  <a:cubicBezTo>
                    <a:pt x="1025710" y="676101"/>
                    <a:pt x="1024024" y="668814"/>
                    <a:pt x="1021619" y="664977"/>
                  </a:cubicBezTo>
                  <a:close/>
                  <a:moveTo>
                    <a:pt x="156676" y="417119"/>
                  </a:moveTo>
                  <a:cubicBezTo>
                    <a:pt x="159227" y="291428"/>
                    <a:pt x="157192" y="166049"/>
                    <a:pt x="160920" y="40823"/>
                  </a:cubicBezTo>
                  <a:cubicBezTo>
                    <a:pt x="160978" y="38258"/>
                    <a:pt x="159583" y="34400"/>
                    <a:pt x="163572" y="34327"/>
                  </a:cubicBezTo>
                  <a:cubicBezTo>
                    <a:pt x="163986" y="38781"/>
                    <a:pt x="894155" y="23015"/>
                    <a:pt x="884267" y="40293"/>
                  </a:cubicBezTo>
                  <a:cubicBezTo>
                    <a:pt x="886504" y="130207"/>
                    <a:pt x="886693" y="212688"/>
                    <a:pt x="885102" y="312513"/>
                  </a:cubicBezTo>
                  <a:cubicBezTo>
                    <a:pt x="885276" y="361129"/>
                    <a:pt x="881491" y="409613"/>
                    <a:pt x="883845" y="458113"/>
                  </a:cubicBezTo>
                  <a:cubicBezTo>
                    <a:pt x="884826" y="460140"/>
                    <a:pt x="884695" y="463504"/>
                    <a:pt x="881469" y="463482"/>
                  </a:cubicBezTo>
                  <a:cubicBezTo>
                    <a:pt x="878229" y="461767"/>
                    <a:pt x="159677" y="465793"/>
                    <a:pt x="157410" y="462588"/>
                  </a:cubicBezTo>
                  <a:cubicBezTo>
                    <a:pt x="155398" y="448093"/>
                    <a:pt x="156851" y="431978"/>
                    <a:pt x="156676" y="417119"/>
                  </a:cubicBezTo>
                  <a:close/>
                  <a:moveTo>
                    <a:pt x="663553" y="656469"/>
                  </a:moveTo>
                  <a:cubicBezTo>
                    <a:pt x="545375" y="660509"/>
                    <a:pt x="423251" y="661976"/>
                    <a:pt x="308241" y="659165"/>
                  </a:cubicBezTo>
                  <a:cubicBezTo>
                    <a:pt x="305247" y="655815"/>
                    <a:pt x="329283" y="600748"/>
                    <a:pt x="333708" y="601322"/>
                  </a:cubicBezTo>
                  <a:cubicBezTo>
                    <a:pt x="436177" y="601859"/>
                    <a:pt x="546850" y="592704"/>
                    <a:pt x="641480" y="606379"/>
                  </a:cubicBezTo>
                  <a:cubicBezTo>
                    <a:pt x="645665" y="615294"/>
                    <a:pt x="652814" y="623751"/>
                    <a:pt x="655997" y="633836"/>
                  </a:cubicBezTo>
                  <a:cubicBezTo>
                    <a:pt x="657036" y="640288"/>
                    <a:pt x="668560" y="651601"/>
                    <a:pt x="663553" y="656469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 192">
              <a:extLst>
                <a:ext uri="{FF2B5EF4-FFF2-40B4-BE49-F238E27FC236}">
                  <a16:creationId xmlns:a16="http://schemas.microsoft.com/office/drawing/2014/main" id="{E6DBB696-993D-B93B-C5EE-6D15B13CAE77}"/>
                </a:ext>
              </a:extLst>
            </p:cNvPr>
            <p:cNvSpPr/>
            <p:nvPr/>
          </p:nvSpPr>
          <p:spPr>
            <a:xfrm>
              <a:off x="7906070" y="3701271"/>
              <a:ext cx="718468" cy="417543"/>
            </a:xfrm>
            <a:custGeom>
              <a:avLst/>
              <a:gdLst>
                <a:gd name="connsiteX0" fmla="*/ 717831 w 718468"/>
                <a:gd name="connsiteY0" fmla="*/ 15949 h 417543"/>
                <a:gd name="connsiteX1" fmla="*/ 712018 w 718468"/>
                <a:gd name="connsiteY1" fmla="*/ 771 h 417543"/>
                <a:gd name="connsiteX2" fmla="*/ 1387 w 718468"/>
                <a:gd name="connsiteY2" fmla="*/ 3089 h 417543"/>
                <a:gd name="connsiteX3" fmla="*/ 2833 w 718468"/>
                <a:gd name="connsiteY3" fmla="*/ 28105 h 417543"/>
                <a:gd name="connsiteX4" fmla="*/ 3566 w 718468"/>
                <a:gd name="connsiteY4" fmla="*/ 69709 h 417543"/>
                <a:gd name="connsiteX5" fmla="*/ 2556 w 718468"/>
                <a:gd name="connsiteY5" fmla="*/ 414987 h 417543"/>
                <a:gd name="connsiteX6" fmla="*/ 707797 w 718468"/>
                <a:gd name="connsiteY6" fmla="*/ 416905 h 417543"/>
                <a:gd name="connsiteX7" fmla="*/ 714307 w 718468"/>
                <a:gd name="connsiteY7" fmla="*/ 410395 h 417543"/>
                <a:gd name="connsiteX8" fmla="*/ 717831 w 718468"/>
                <a:gd name="connsiteY8" fmla="*/ 15949 h 4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8468" h="417543">
                  <a:moveTo>
                    <a:pt x="717831" y="15949"/>
                  </a:moveTo>
                  <a:cubicBezTo>
                    <a:pt x="718565" y="10282"/>
                    <a:pt x="720178" y="1047"/>
                    <a:pt x="712018" y="771"/>
                  </a:cubicBezTo>
                  <a:cubicBezTo>
                    <a:pt x="707027" y="3060"/>
                    <a:pt x="4591" y="-3632"/>
                    <a:pt x="1387" y="3089"/>
                  </a:cubicBezTo>
                  <a:cubicBezTo>
                    <a:pt x="-2544" y="10427"/>
                    <a:pt x="3167" y="19422"/>
                    <a:pt x="2833" y="28105"/>
                  </a:cubicBezTo>
                  <a:cubicBezTo>
                    <a:pt x="4250" y="41677"/>
                    <a:pt x="3479" y="55962"/>
                    <a:pt x="3566" y="69709"/>
                  </a:cubicBezTo>
                  <a:cubicBezTo>
                    <a:pt x="6538" y="174685"/>
                    <a:pt x="-1839" y="304423"/>
                    <a:pt x="2556" y="414987"/>
                  </a:cubicBezTo>
                  <a:cubicBezTo>
                    <a:pt x="5136" y="420567"/>
                    <a:pt x="703619" y="414980"/>
                    <a:pt x="707797" y="416905"/>
                  </a:cubicBezTo>
                  <a:cubicBezTo>
                    <a:pt x="711386" y="416898"/>
                    <a:pt x="714300" y="413992"/>
                    <a:pt x="714307" y="410395"/>
                  </a:cubicBezTo>
                  <a:cubicBezTo>
                    <a:pt x="715956" y="278826"/>
                    <a:pt x="716545" y="146966"/>
                    <a:pt x="717831" y="15949"/>
                  </a:cubicBezTo>
                  <a:close/>
                </a:path>
              </a:pathLst>
            </a:custGeom>
            <a:solidFill>
              <a:srgbClr val="FFFFFF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542" name="Graphic 153">
              <a:extLst>
                <a:ext uri="{FF2B5EF4-FFF2-40B4-BE49-F238E27FC236}">
                  <a16:creationId xmlns:a16="http://schemas.microsoft.com/office/drawing/2014/main" id="{244C6E72-18D9-6989-E2F1-12227E5FC876}"/>
                </a:ext>
              </a:extLst>
            </p:cNvPr>
            <p:cNvGrpSpPr/>
            <p:nvPr/>
          </p:nvGrpSpPr>
          <p:grpSpPr>
            <a:xfrm>
              <a:off x="7733167" y="3647124"/>
              <a:ext cx="1047734" cy="735697"/>
              <a:chOff x="7733167" y="3647124"/>
              <a:chExt cx="1047734" cy="735697"/>
            </a:xfrm>
            <a:solidFill>
              <a:srgbClr val="000000"/>
            </a:solidFill>
          </p:grpSpPr>
          <p:sp>
            <p:nvSpPr>
              <p:cNvPr id="1543" name="Freeform 194">
                <a:extLst>
                  <a:ext uri="{FF2B5EF4-FFF2-40B4-BE49-F238E27FC236}">
                    <a16:creationId xmlns:a16="http://schemas.microsoft.com/office/drawing/2014/main" id="{41A5B1C7-E555-E730-C7E5-3AEDE2FE8134}"/>
                  </a:ext>
                </a:extLst>
              </p:cNvPr>
              <p:cNvSpPr/>
              <p:nvPr/>
            </p:nvSpPr>
            <p:spPr>
              <a:xfrm>
                <a:off x="7733167" y="3647124"/>
                <a:ext cx="1047734" cy="735697"/>
              </a:xfrm>
              <a:custGeom>
                <a:avLst/>
                <a:gdLst>
                  <a:gd name="connsiteX0" fmla="*/ 1042989 w 1047734"/>
                  <a:gd name="connsiteY0" fmla="*/ 665137 h 735697"/>
                  <a:gd name="connsiteX1" fmla="*/ 1027527 w 1047734"/>
                  <a:gd name="connsiteY1" fmla="*/ 644095 h 735697"/>
                  <a:gd name="connsiteX2" fmla="*/ 1005846 w 1047734"/>
                  <a:gd name="connsiteY2" fmla="*/ 616064 h 735697"/>
                  <a:gd name="connsiteX3" fmla="*/ 961765 w 1047734"/>
                  <a:gd name="connsiteY3" fmla="*/ 567317 h 735697"/>
                  <a:gd name="connsiteX4" fmla="*/ 927891 w 1047734"/>
                  <a:gd name="connsiteY4" fmla="*/ 532623 h 735697"/>
                  <a:gd name="connsiteX5" fmla="*/ 930173 w 1047734"/>
                  <a:gd name="connsiteY5" fmla="*/ 482649 h 735697"/>
                  <a:gd name="connsiteX6" fmla="*/ 932011 w 1047734"/>
                  <a:gd name="connsiteY6" fmla="*/ 379489 h 735697"/>
                  <a:gd name="connsiteX7" fmla="*/ 933646 w 1047734"/>
                  <a:gd name="connsiteY7" fmla="*/ 144026 h 735697"/>
                  <a:gd name="connsiteX8" fmla="*/ 933210 w 1047734"/>
                  <a:gd name="connsiteY8" fmla="*/ 77116 h 735697"/>
                  <a:gd name="connsiteX9" fmla="*/ 925508 w 1047734"/>
                  <a:gd name="connsiteY9" fmla="*/ 26691 h 735697"/>
                  <a:gd name="connsiteX10" fmla="*/ 897048 w 1047734"/>
                  <a:gd name="connsiteY10" fmla="*/ 185 h 735697"/>
                  <a:gd name="connsiteX11" fmla="*/ 864483 w 1047734"/>
                  <a:gd name="connsiteY11" fmla="*/ 338 h 735697"/>
                  <a:gd name="connsiteX12" fmla="*/ 793583 w 1047734"/>
                  <a:gd name="connsiteY12" fmla="*/ 657 h 735697"/>
                  <a:gd name="connsiteX13" fmla="*/ 582918 w 1047734"/>
                  <a:gd name="connsiteY13" fmla="*/ 1529 h 735697"/>
                  <a:gd name="connsiteX14" fmla="*/ 357962 w 1047734"/>
                  <a:gd name="connsiteY14" fmla="*/ 2263 h 735697"/>
                  <a:gd name="connsiteX15" fmla="*/ 209340 w 1047734"/>
                  <a:gd name="connsiteY15" fmla="*/ 2328 h 735697"/>
                  <a:gd name="connsiteX16" fmla="*/ 147130 w 1047734"/>
                  <a:gd name="connsiteY16" fmla="*/ 11048 h 735697"/>
                  <a:gd name="connsiteX17" fmla="*/ 125122 w 1047734"/>
                  <a:gd name="connsiteY17" fmla="*/ 81642 h 735697"/>
                  <a:gd name="connsiteX18" fmla="*/ 124897 w 1047734"/>
                  <a:gd name="connsiteY18" fmla="*/ 102858 h 735697"/>
                  <a:gd name="connsiteX19" fmla="*/ 125056 w 1047734"/>
                  <a:gd name="connsiteY19" fmla="*/ 311292 h 735697"/>
                  <a:gd name="connsiteX20" fmla="*/ 130143 w 1047734"/>
                  <a:gd name="connsiteY20" fmla="*/ 515091 h 735697"/>
                  <a:gd name="connsiteX21" fmla="*/ 132002 w 1047734"/>
                  <a:gd name="connsiteY21" fmla="*/ 525779 h 735697"/>
                  <a:gd name="connsiteX22" fmla="*/ 133041 w 1047734"/>
                  <a:gd name="connsiteY22" fmla="*/ 537084 h 735697"/>
                  <a:gd name="connsiteX23" fmla="*/ 95790 w 1047734"/>
                  <a:gd name="connsiteY23" fmla="*/ 569824 h 735697"/>
                  <a:gd name="connsiteX24" fmla="*/ 50974 w 1047734"/>
                  <a:gd name="connsiteY24" fmla="*/ 615882 h 735697"/>
                  <a:gd name="connsiteX25" fmla="*/ 18888 w 1047734"/>
                  <a:gd name="connsiteY25" fmla="*/ 655880 h 735697"/>
                  <a:gd name="connsiteX26" fmla="*/ 1582 w 1047734"/>
                  <a:gd name="connsiteY26" fmla="*/ 696634 h 735697"/>
                  <a:gd name="connsiteX27" fmla="*/ 8273 w 1047734"/>
                  <a:gd name="connsiteY27" fmla="*/ 711682 h 735697"/>
                  <a:gd name="connsiteX28" fmla="*/ 32461 w 1047734"/>
                  <a:gd name="connsiteY28" fmla="*/ 727049 h 735697"/>
                  <a:gd name="connsiteX29" fmla="*/ 88044 w 1047734"/>
                  <a:gd name="connsiteY29" fmla="*/ 731735 h 735697"/>
                  <a:gd name="connsiteX30" fmla="*/ 89105 w 1047734"/>
                  <a:gd name="connsiteY30" fmla="*/ 731394 h 735697"/>
                  <a:gd name="connsiteX31" fmla="*/ 166268 w 1047734"/>
                  <a:gd name="connsiteY31" fmla="*/ 734692 h 735697"/>
                  <a:gd name="connsiteX32" fmla="*/ 255848 w 1047734"/>
                  <a:gd name="connsiteY32" fmla="*/ 735521 h 735697"/>
                  <a:gd name="connsiteX33" fmla="*/ 433642 w 1047734"/>
                  <a:gd name="connsiteY33" fmla="*/ 735521 h 735697"/>
                  <a:gd name="connsiteX34" fmla="*/ 789282 w 1047734"/>
                  <a:gd name="connsiteY34" fmla="*/ 735521 h 735697"/>
                  <a:gd name="connsiteX35" fmla="*/ 888983 w 1047734"/>
                  <a:gd name="connsiteY35" fmla="*/ 735521 h 735697"/>
                  <a:gd name="connsiteX36" fmla="*/ 938100 w 1047734"/>
                  <a:gd name="connsiteY36" fmla="*/ 735521 h 735697"/>
                  <a:gd name="connsiteX37" fmla="*/ 987544 w 1047734"/>
                  <a:gd name="connsiteY37" fmla="*/ 732738 h 735697"/>
                  <a:gd name="connsiteX38" fmla="*/ 1022979 w 1047734"/>
                  <a:gd name="connsiteY38" fmla="*/ 719485 h 735697"/>
                  <a:gd name="connsiteX39" fmla="*/ 1034328 w 1047734"/>
                  <a:gd name="connsiteY39" fmla="*/ 708027 h 735697"/>
                  <a:gd name="connsiteX40" fmla="*/ 1042989 w 1047734"/>
                  <a:gd name="connsiteY40" fmla="*/ 665137 h 735697"/>
                  <a:gd name="connsiteX41" fmla="*/ 896830 w 1047734"/>
                  <a:gd name="connsiteY41" fmla="*/ 19745 h 735697"/>
                  <a:gd name="connsiteX42" fmla="*/ 896830 w 1047734"/>
                  <a:gd name="connsiteY42" fmla="*/ 19745 h 735697"/>
                  <a:gd name="connsiteX43" fmla="*/ 896830 w 1047734"/>
                  <a:gd name="connsiteY43" fmla="*/ 19745 h 735697"/>
                  <a:gd name="connsiteX44" fmla="*/ 144282 w 1047734"/>
                  <a:gd name="connsiteY44" fmla="*/ 144012 h 735697"/>
                  <a:gd name="connsiteX45" fmla="*/ 144631 w 1047734"/>
                  <a:gd name="connsiteY45" fmla="*/ 83052 h 735697"/>
                  <a:gd name="connsiteX46" fmla="*/ 163209 w 1047734"/>
                  <a:gd name="connsiteY46" fmla="*/ 23799 h 735697"/>
                  <a:gd name="connsiteX47" fmla="*/ 196567 w 1047734"/>
                  <a:gd name="connsiteY47" fmla="*/ 21736 h 735697"/>
                  <a:gd name="connsiteX48" fmla="*/ 313931 w 1047734"/>
                  <a:gd name="connsiteY48" fmla="*/ 21888 h 735697"/>
                  <a:gd name="connsiteX49" fmla="*/ 526499 w 1047734"/>
                  <a:gd name="connsiteY49" fmla="*/ 21271 h 735697"/>
                  <a:gd name="connsiteX50" fmla="*/ 746123 w 1047734"/>
                  <a:gd name="connsiteY50" fmla="*/ 20399 h 735697"/>
                  <a:gd name="connsiteX51" fmla="*/ 884558 w 1047734"/>
                  <a:gd name="connsiteY51" fmla="*/ 19781 h 735697"/>
                  <a:gd name="connsiteX52" fmla="*/ 896343 w 1047734"/>
                  <a:gd name="connsiteY52" fmla="*/ 19730 h 735697"/>
                  <a:gd name="connsiteX53" fmla="*/ 896779 w 1047734"/>
                  <a:gd name="connsiteY53" fmla="*/ 19745 h 735697"/>
                  <a:gd name="connsiteX54" fmla="*/ 909080 w 1047734"/>
                  <a:gd name="connsiteY54" fmla="*/ 39566 h 735697"/>
                  <a:gd name="connsiteX55" fmla="*/ 914014 w 1047734"/>
                  <a:gd name="connsiteY55" fmla="*/ 107312 h 735697"/>
                  <a:gd name="connsiteX56" fmla="*/ 913105 w 1047734"/>
                  <a:gd name="connsiteY56" fmla="*/ 322038 h 735697"/>
                  <a:gd name="connsiteX57" fmla="*/ 909501 w 1047734"/>
                  <a:gd name="connsiteY57" fmla="*/ 516282 h 735697"/>
                  <a:gd name="connsiteX58" fmla="*/ 909276 w 1047734"/>
                  <a:gd name="connsiteY58" fmla="*/ 520824 h 735697"/>
                  <a:gd name="connsiteX59" fmla="*/ 613304 w 1047734"/>
                  <a:gd name="connsiteY59" fmla="*/ 520824 h 735697"/>
                  <a:gd name="connsiteX60" fmla="*/ 310553 w 1047734"/>
                  <a:gd name="connsiteY60" fmla="*/ 520824 h 735697"/>
                  <a:gd name="connsiteX61" fmla="*/ 145219 w 1047734"/>
                  <a:gd name="connsiteY61" fmla="*/ 520824 h 735697"/>
                  <a:gd name="connsiteX62" fmla="*/ 145713 w 1047734"/>
                  <a:gd name="connsiteY62" fmla="*/ 514015 h 735697"/>
                  <a:gd name="connsiteX63" fmla="*/ 145503 w 1047734"/>
                  <a:gd name="connsiteY63" fmla="*/ 478238 h 735697"/>
                  <a:gd name="connsiteX64" fmla="*/ 145045 w 1047734"/>
                  <a:gd name="connsiteY64" fmla="*/ 373952 h 735697"/>
                  <a:gd name="connsiteX65" fmla="*/ 144282 w 1047734"/>
                  <a:gd name="connsiteY65" fmla="*/ 144012 h 735697"/>
                  <a:gd name="connsiteX66" fmla="*/ 23277 w 1047734"/>
                  <a:gd name="connsiteY66" fmla="*/ 683897 h 735697"/>
                  <a:gd name="connsiteX67" fmla="*/ 36588 w 1047734"/>
                  <a:gd name="connsiteY67" fmla="*/ 664330 h 735697"/>
                  <a:gd name="connsiteX68" fmla="*/ 67134 w 1047734"/>
                  <a:gd name="connsiteY68" fmla="*/ 624841 h 735697"/>
                  <a:gd name="connsiteX69" fmla="*/ 108330 w 1047734"/>
                  <a:gd name="connsiteY69" fmla="*/ 578703 h 735697"/>
                  <a:gd name="connsiteX70" fmla="*/ 140474 w 1047734"/>
                  <a:gd name="connsiteY70" fmla="*/ 540376 h 735697"/>
                  <a:gd name="connsiteX71" fmla="*/ 443190 w 1047734"/>
                  <a:gd name="connsiteY71" fmla="*/ 540376 h 735697"/>
                  <a:gd name="connsiteX72" fmla="*/ 745956 w 1047734"/>
                  <a:gd name="connsiteY72" fmla="*/ 540376 h 735697"/>
                  <a:gd name="connsiteX73" fmla="*/ 912481 w 1047734"/>
                  <a:gd name="connsiteY73" fmla="*/ 540376 h 735697"/>
                  <a:gd name="connsiteX74" fmla="*/ 939284 w 1047734"/>
                  <a:gd name="connsiteY74" fmla="*/ 572774 h 735697"/>
                  <a:gd name="connsiteX75" fmla="*/ 979413 w 1047734"/>
                  <a:gd name="connsiteY75" fmla="*/ 614698 h 735697"/>
                  <a:gd name="connsiteX76" fmla="*/ 1013882 w 1047734"/>
                  <a:gd name="connsiteY76" fmla="*/ 662325 h 735697"/>
                  <a:gd name="connsiteX77" fmla="*/ 1025732 w 1047734"/>
                  <a:gd name="connsiteY77" fmla="*/ 680555 h 735697"/>
                  <a:gd name="connsiteX78" fmla="*/ 1027927 w 1047734"/>
                  <a:gd name="connsiteY78" fmla="*/ 688366 h 735697"/>
                  <a:gd name="connsiteX79" fmla="*/ 1026532 w 1047734"/>
                  <a:gd name="connsiteY79" fmla="*/ 691272 h 735697"/>
                  <a:gd name="connsiteX80" fmla="*/ 1024287 w 1047734"/>
                  <a:gd name="connsiteY80" fmla="*/ 693401 h 735697"/>
                  <a:gd name="connsiteX81" fmla="*/ 977735 w 1047734"/>
                  <a:gd name="connsiteY81" fmla="*/ 690589 h 735697"/>
                  <a:gd name="connsiteX82" fmla="*/ 928618 w 1047734"/>
                  <a:gd name="connsiteY82" fmla="*/ 690589 h 735697"/>
                  <a:gd name="connsiteX83" fmla="*/ 828902 w 1047734"/>
                  <a:gd name="connsiteY83" fmla="*/ 690589 h 735697"/>
                  <a:gd name="connsiteX84" fmla="*/ 632282 w 1047734"/>
                  <a:gd name="connsiteY84" fmla="*/ 690589 h 735697"/>
                  <a:gd name="connsiteX85" fmla="*/ 237545 w 1047734"/>
                  <a:gd name="connsiteY85" fmla="*/ 690589 h 735697"/>
                  <a:gd name="connsiteX86" fmla="*/ 127708 w 1047734"/>
                  <a:gd name="connsiteY86" fmla="*/ 691286 h 735697"/>
                  <a:gd name="connsiteX87" fmla="*/ 17719 w 1047734"/>
                  <a:gd name="connsiteY87" fmla="*/ 695740 h 735697"/>
                  <a:gd name="connsiteX88" fmla="*/ 23277 w 1047734"/>
                  <a:gd name="connsiteY88" fmla="*/ 683897 h 735697"/>
                  <a:gd name="connsiteX89" fmla="*/ 945315 w 1047734"/>
                  <a:gd name="connsiteY89" fmla="*/ 715954 h 735697"/>
                  <a:gd name="connsiteX90" fmla="*/ 900536 w 1047734"/>
                  <a:gd name="connsiteY90" fmla="*/ 715954 h 735697"/>
                  <a:gd name="connsiteX91" fmla="*/ 810948 w 1047734"/>
                  <a:gd name="connsiteY91" fmla="*/ 715954 h 735697"/>
                  <a:gd name="connsiteX92" fmla="*/ 633154 w 1047734"/>
                  <a:gd name="connsiteY92" fmla="*/ 715954 h 735697"/>
                  <a:gd name="connsiteX93" fmla="*/ 277515 w 1047734"/>
                  <a:gd name="connsiteY93" fmla="*/ 715954 h 735697"/>
                  <a:gd name="connsiteX94" fmla="*/ 177813 w 1047734"/>
                  <a:gd name="connsiteY94" fmla="*/ 716659 h 735697"/>
                  <a:gd name="connsiteX95" fmla="*/ 92680 w 1047734"/>
                  <a:gd name="connsiteY95" fmla="*/ 719768 h 735697"/>
                  <a:gd name="connsiteX96" fmla="*/ 88023 w 1047734"/>
                  <a:gd name="connsiteY96" fmla="*/ 716252 h 735697"/>
                  <a:gd name="connsiteX97" fmla="*/ 40759 w 1047734"/>
                  <a:gd name="connsiteY97" fmla="*/ 709371 h 735697"/>
                  <a:gd name="connsiteX98" fmla="*/ 32011 w 1047734"/>
                  <a:gd name="connsiteY98" fmla="*/ 706254 h 735697"/>
                  <a:gd name="connsiteX99" fmla="*/ 113242 w 1047734"/>
                  <a:gd name="connsiteY99" fmla="*/ 709291 h 735697"/>
                  <a:gd name="connsiteX100" fmla="*/ 212958 w 1047734"/>
                  <a:gd name="connsiteY100" fmla="*/ 710134 h 735697"/>
                  <a:gd name="connsiteX101" fmla="*/ 409578 w 1047734"/>
                  <a:gd name="connsiteY101" fmla="*/ 710134 h 735697"/>
                  <a:gd name="connsiteX102" fmla="*/ 804314 w 1047734"/>
                  <a:gd name="connsiteY102" fmla="*/ 710134 h 735697"/>
                  <a:gd name="connsiteX103" fmla="*/ 914152 w 1047734"/>
                  <a:gd name="connsiteY103" fmla="*/ 710134 h 735697"/>
                  <a:gd name="connsiteX104" fmla="*/ 970498 w 1047734"/>
                  <a:gd name="connsiteY104" fmla="*/ 710134 h 735697"/>
                  <a:gd name="connsiteX105" fmla="*/ 1000324 w 1047734"/>
                  <a:gd name="connsiteY105" fmla="*/ 710134 h 735697"/>
                  <a:gd name="connsiteX106" fmla="*/ 985451 w 1047734"/>
                  <a:gd name="connsiteY106" fmla="*/ 718257 h 735697"/>
                  <a:gd name="connsiteX107" fmla="*/ 945315 w 1047734"/>
                  <a:gd name="connsiteY107" fmla="*/ 715954 h 73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1047734" h="735697">
                    <a:moveTo>
                      <a:pt x="1042989" y="665137"/>
                    </a:moveTo>
                    <a:cubicBezTo>
                      <a:pt x="1038935" y="657391"/>
                      <a:pt x="1032911" y="650910"/>
                      <a:pt x="1027527" y="644095"/>
                    </a:cubicBezTo>
                    <a:cubicBezTo>
                      <a:pt x="1020210" y="634824"/>
                      <a:pt x="1013177" y="625328"/>
                      <a:pt x="1005846" y="616064"/>
                    </a:cubicBezTo>
                    <a:cubicBezTo>
                      <a:pt x="992208" y="598829"/>
                      <a:pt x="977575" y="582583"/>
                      <a:pt x="961765" y="567317"/>
                    </a:cubicBezTo>
                    <a:cubicBezTo>
                      <a:pt x="950241" y="556193"/>
                      <a:pt x="939604" y="543674"/>
                      <a:pt x="927891" y="532623"/>
                    </a:cubicBezTo>
                    <a:cubicBezTo>
                      <a:pt x="930543" y="516348"/>
                      <a:pt x="929751" y="498997"/>
                      <a:pt x="930173" y="482649"/>
                    </a:cubicBezTo>
                    <a:cubicBezTo>
                      <a:pt x="931059" y="448267"/>
                      <a:pt x="931568" y="413878"/>
                      <a:pt x="932011" y="379489"/>
                    </a:cubicBezTo>
                    <a:cubicBezTo>
                      <a:pt x="933028" y="301011"/>
                      <a:pt x="933631" y="222519"/>
                      <a:pt x="933646" y="144026"/>
                    </a:cubicBezTo>
                    <a:cubicBezTo>
                      <a:pt x="933653" y="121735"/>
                      <a:pt x="933834" y="99400"/>
                      <a:pt x="933210" y="77116"/>
                    </a:cubicBezTo>
                    <a:cubicBezTo>
                      <a:pt x="932737" y="60346"/>
                      <a:pt x="931473" y="42494"/>
                      <a:pt x="925508" y="26691"/>
                    </a:cubicBezTo>
                    <a:cubicBezTo>
                      <a:pt x="920785" y="14186"/>
                      <a:pt x="911783" y="825"/>
                      <a:pt x="897048" y="185"/>
                    </a:cubicBezTo>
                    <a:cubicBezTo>
                      <a:pt x="886244" y="-287"/>
                      <a:pt x="875294" y="287"/>
                      <a:pt x="864483" y="338"/>
                    </a:cubicBezTo>
                    <a:cubicBezTo>
                      <a:pt x="840847" y="447"/>
                      <a:pt x="817218" y="556"/>
                      <a:pt x="793583" y="657"/>
                    </a:cubicBezTo>
                    <a:cubicBezTo>
                      <a:pt x="723359" y="970"/>
                      <a:pt x="653142" y="1261"/>
                      <a:pt x="582918" y="1529"/>
                    </a:cubicBezTo>
                    <a:cubicBezTo>
                      <a:pt x="507935" y="1813"/>
                      <a:pt x="432945" y="2081"/>
                      <a:pt x="357962" y="2263"/>
                    </a:cubicBezTo>
                    <a:cubicBezTo>
                      <a:pt x="308423" y="2379"/>
                      <a:pt x="258878" y="2612"/>
                      <a:pt x="209340" y="2328"/>
                    </a:cubicBezTo>
                    <a:cubicBezTo>
                      <a:pt x="188545" y="2212"/>
                      <a:pt x="164452" y="-2569"/>
                      <a:pt x="147130" y="11048"/>
                    </a:cubicBezTo>
                    <a:cubicBezTo>
                      <a:pt x="126589" y="27199"/>
                      <a:pt x="125790" y="57759"/>
                      <a:pt x="125122" y="81642"/>
                    </a:cubicBezTo>
                    <a:cubicBezTo>
                      <a:pt x="124926" y="88712"/>
                      <a:pt x="124940" y="95789"/>
                      <a:pt x="124897" y="102858"/>
                    </a:cubicBezTo>
                    <a:cubicBezTo>
                      <a:pt x="124453" y="172334"/>
                      <a:pt x="124679" y="241817"/>
                      <a:pt x="125056" y="311292"/>
                    </a:cubicBezTo>
                    <a:cubicBezTo>
                      <a:pt x="125420" y="379068"/>
                      <a:pt x="124352" y="447497"/>
                      <a:pt x="130143" y="515091"/>
                    </a:cubicBezTo>
                    <a:cubicBezTo>
                      <a:pt x="130397" y="518062"/>
                      <a:pt x="131072" y="521833"/>
                      <a:pt x="132002" y="525779"/>
                    </a:cubicBezTo>
                    <a:cubicBezTo>
                      <a:pt x="130222" y="529317"/>
                      <a:pt x="130564" y="533982"/>
                      <a:pt x="133041" y="537084"/>
                    </a:cubicBezTo>
                    <a:cubicBezTo>
                      <a:pt x="120051" y="547271"/>
                      <a:pt x="107887" y="558729"/>
                      <a:pt x="95790" y="569824"/>
                    </a:cubicBezTo>
                    <a:cubicBezTo>
                      <a:pt x="79987" y="584312"/>
                      <a:pt x="64816" y="599476"/>
                      <a:pt x="50974" y="615882"/>
                    </a:cubicBezTo>
                    <a:cubicBezTo>
                      <a:pt x="39996" y="628895"/>
                      <a:pt x="29235" y="642344"/>
                      <a:pt x="18888" y="655880"/>
                    </a:cubicBezTo>
                    <a:cubicBezTo>
                      <a:pt x="12705" y="663974"/>
                      <a:pt x="-5415" y="685241"/>
                      <a:pt x="1582" y="696634"/>
                    </a:cubicBezTo>
                    <a:cubicBezTo>
                      <a:pt x="1741" y="701989"/>
                      <a:pt x="5316" y="708027"/>
                      <a:pt x="8273" y="711682"/>
                    </a:cubicBezTo>
                    <a:cubicBezTo>
                      <a:pt x="14536" y="719427"/>
                      <a:pt x="23190" y="723844"/>
                      <a:pt x="32461" y="727049"/>
                    </a:cubicBezTo>
                    <a:cubicBezTo>
                      <a:pt x="49579" y="732978"/>
                      <a:pt x="70301" y="735615"/>
                      <a:pt x="88044" y="731735"/>
                    </a:cubicBezTo>
                    <a:cubicBezTo>
                      <a:pt x="88422" y="731655"/>
                      <a:pt x="88764" y="731524"/>
                      <a:pt x="89105" y="731394"/>
                    </a:cubicBezTo>
                    <a:cubicBezTo>
                      <a:pt x="114703" y="733777"/>
                      <a:pt x="140591" y="734409"/>
                      <a:pt x="166268" y="734692"/>
                    </a:cubicBezTo>
                    <a:cubicBezTo>
                      <a:pt x="196131" y="735027"/>
                      <a:pt x="225986" y="735521"/>
                      <a:pt x="255848" y="735521"/>
                    </a:cubicBezTo>
                    <a:cubicBezTo>
                      <a:pt x="315115" y="735521"/>
                      <a:pt x="374375" y="735521"/>
                      <a:pt x="433642" y="735521"/>
                    </a:cubicBezTo>
                    <a:cubicBezTo>
                      <a:pt x="552191" y="735521"/>
                      <a:pt x="670733" y="735521"/>
                      <a:pt x="789282" y="735521"/>
                    </a:cubicBezTo>
                    <a:cubicBezTo>
                      <a:pt x="822515" y="735521"/>
                      <a:pt x="855749" y="735521"/>
                      <a:pt x="888983" y="735521"/>
                    </a:cubicBezTo>
                    <a:cubicBezTo>
                      <a:pt x="905353" y="735521"/>
                      <a:pt x="921722" y="735521"/>
                      <a:pt x="938100" y="735521"/>
                    </a:cubicBezTo>
                    <a:cubicBezTo>
                      <a:pt x="954658" y="735521"/>
                      <a:pt x="971406" y="736749"/>
                      <a:pt x="987544" y="732738"/>
                    </a:cubicBezTo>
                    <a:cubicBezTo>
                      <a:pt x="999597" y="735819"/>
                      <a:pt x="1014078" y="726497"/>
                      <a:pt x="1022979" y="719485"/>
                    </a:cubicBezTo>
                    <a:cubicBezTo>
                      <a:pt x="1027251" y="716121"/>
                      <a:pt x="1031167" y="712299"/>
                      <a:pt x="1034328" y="708027"/>
                    </a:cubicBezTo>
                    <a:cubicBezTo>
                      <a:pt x="1051170" y="702330"/>
                      <a:pt x="1049775" y="678099"/>
                      <a:pt x="1042989" y="665137"/>
                    </a:cubicBezTo>
                    <a:close/>
                    <a:moveTo>
                      <a:pt x="896830" y="19745"/>
                    </a:moveTo>
                    <a:cubicBezTo>
                      <a:pt x="897818" y="19825"/>
                      <a:pt x="898130" y="20173"/>
                      <a:pt x="896830" y="19745"/>
                    </a:cubicBezTo>
                    <a:lnTo>
                      <a:pt x="896830" y="19745"/>
                    </a:lnTo>
                    <a:close/>
                    <a:moveTo>
                      <a:pt x="144282" y="144012"/>
                    </a:moveTo>
                    <a:cubicBezTo>
                      <a:pt x="144318" y="123696"/>
                      <a:pt x="144187" y="103367"/>
                      <a:pt x="144631" y="83052"/>
                    </a:cubicBezTo>
                    <a:cubicBezTo>
                      <a:pt x="145030" y="65156"/>
                      <a:pt x="143759" y="32939"/>
                      <a:pt x="163209" y="23799"/>
                    </a:cubicBezTo>
                    <a:cubicBezTo>
                      <a:pt x="173585" y="18924"/>
                      <a:pt x="185523" y="21532"/>
                      <a:pt x="196567" y="21736"/>
                    </a:cubicBezTo>
                    <a:cubicBezTo>
                      <a:pt x="235671" y="22462"/>
                      <a:pt x="274827" y="21954"/>
                      <a:pt x="313931" y="21888"/>
                    </a:cubicBezTo>
                    <a:cubicBezTo>
                      <a:pt x="384787" y="21765"/>
                      <a:pt x="455643" y="21525"/>
                      <a:pt x="526499" y="21271"/>
                    </a:cubicBezTo>
                    <a:cubicBezTo>
                      <a:pt x="599710" y="21009"/>
                      <a:pt x="672913" y="20711"/>
                      <a:pt x="746123" y="20399"/>
                    </a:cubicBezTo>
                    <a:cubicBezTo>
                      <a:pt x="792268" y="20203"/>
                      <a:pt x="838413" y="19999"/>
                      <a:pt x="884558" y="19781"/>
                    </a:cubicBezTo>
                    <a:cubicBezTo>
                      <a:pt x="888489" y="19767"/>
                      <a:pt x="892420" y="19803"/>
                      <a:pt x="896343" y="19730"/>
                    </a:cubicBezTo>
                    <a:cubicBezTo>
                      <a:pt x="896496" y="19730"/>
                      <a:pt x="896641" y="19730"/>
                      <a:pt x="896779" y="19745"/>
                    </a:cubicBezTo>
                    <a:cubicBezTo>
                      <a:pt x="904321" y="22506"/>
                      <a:pt x="907213" y="32540"/>
                      <a:pt x="909080" y="39566"/>
                    </a:cubicBezTo>
                    <a:cubicBezTo>
                      <a:pt x="914871" y="61385"/>
                      <a:pt x="913897" y="84897"/>
                      <a:pt x="914014" y="107312"/>
                    </a:cubicBezTo>
                    <a:cubicBezTo>
                      <a:pt x="914384" y="178888"/>
                      <a:pt x="913803" y="250470"/>
                      <a:pt x="913105" y="322038"/>
                    </a:cubicBezTo>
                    <a:cubicBezTo>
                      <a:pt x="912473" y="386748"/>
                      <a:pt x="912495" y="451624"/>
                      <a:pt x="909501" y="516282"/>
                    </a:cubicBezTo>
                    <a:cubicBezTo>
                      <a:pt x="909429" y="517794"/>
                      <a:pt x="909356" y="519312"/>
                      <a:pt x="909276" y="520824"/>
                    </a:cubicBezTo>
                    <a:cubicBezTo>
                      <a:pt x="810621" y="520824"/>
                      <a:pt x="711959" y="520824"/>
                      <a:pt x="613304" y="520824"/>
                    </a:cubicBezTo>
                    <a:cubicBezTo>
                      <a:pt x="512389" y="520824"/>
                      <a:pt x="411467" y="520824"/>
                      <a:pt x="310553" y="520824"/>
                    </a:cubicBezTo>
                    <a:cubicBezTo>
                      <a:pt x="255441" y="520824"/>
                      <a:pt x="200330" y="520824"/>
                      <a:pt x="145219" y="520824"/>
                    </a:cubicBezTo>
                    <a:cubicBezTo>
                      <a:pt x="145488" y="518448"/>
                      <a:pt x="145706" y="516478"/>
                      <a:pt x="145713" y="514015"/>
                    </a:cubicBezTo>
                    <a:cubicBezTo>
                      <a:pt x="145735" y="502092"/>
                      <a:pt x="145473" y="490162"/>
                      <a:pt x="145503" y="478238"/>
                    </a:cubicBezTo>
                    <a:cubicBezTo>
                      <a:pt x="145582" y="443479"/>
                      <a:pt x="145357" y="408712"/>
                      <a:pt x="145045" y="373952"/>
                    </a:cubicBezTo>
                    <a:cubicBezTo>
                      <a:pt x="144347" y="297306"/>
                      <a:pt x="144129" y="220659"/>
                      <a:pt x="144282" y="144012"/>
                    </a:cubicBezTo>
                    <a:close/>
                    <a:moveTo>
                      <a:pt x="23277" y="683897"/>
                    </a:moveTo>
                    <a:cubicBezTo>
                      <a:pt x="27121" y="677016"/>
                      <a:pt x="31778" y="670564"/>
                      <a:pt x="36588" y="664330"/>
                    </a:cubicBezTo>
                    <a:cubicBezTo>
                      <a:pt x="46738" y="651179"/>
                      <a:pt x="56671" y="637723"/>
                      <a:pt x="67134" y="624841"/>
                    </a:cubicBezTo>
                    <a:cubicBezTo>
                      <a:pt x="80132" y="608841"/>
                      <a:pt x="94431" y="593910"/>
                      <a:pt x="108330" y="578703"/>
                    </a:cubicBezTo>
                    <a:cubicBezTo>
                      <a:pt x="119447" y="566540"/>
                      <a:pt x="131210" y="554181"/>
                      <a:pt x="140474" y="540376"/>
                    </a:cubicBezTo>
                    <a:cubicBezTo>
                      <a:pt x="241382" y="540376"/>
                      <a:pt x="342282" y="540376"/>
                      <a:pt x="443190" y="540376"/>
                    </a:cubicBezTo>
                    <a:cubicBezTo>
                      <a:pt x="544111" y="540376"/>
                      <a:pt x="645034" y="540376"/>
                      <a:pt x="745956" y="540376"/>
                    </a:cubicBezTo>
                    <a:cubicBezTo>
                      <a:pt x="801459" y="540376"/>
                      <a:pt x="856970" y="540376"/>
                      <a:pt x="912481" y="540376"/>
                    </a:cubicBezTo>
                    <a:cubicBezTo>
                      <a:pt x="918424" y="552967"/>
                      <a:pt x="929468" y="563154"/>
                      <a:pt x="939284" y="572774"/>
                    </a:cubicBezTo>
                    <a:cubicBezTo>
                      <a:pt x="953111" y="586310"/>
                      <a:pt x="967323" y="599527"/>
                      <a:pt x="979413" y="614698"/>
                    </a:cubicBezTo>
                    <a:cubicBezTo>
                      <a:pt x="991634" y="630036"/>
                      <a:pt x="1002097" y="646674"/>
                      <a:pt x="1013882" y="662325"/>
                    </a:cubicBezTo>
                    <a:cubicBezTo>
                      <a:pt x="1018213" y="668080"/>
                      <a:pt x="1022565" y="674067"/>
                      <a:pt x="1025732" y="680555"/>
                    </a:cubicBezTo>
                    <a:cubicBezTo>
                      <a:pt x="1027098" y="683352"/>
                      <a:pt x="1028530" y="686193"/>
                      <a:pt x="1027927" y="688366"/>
                    </a:cubicBezTo>
                    <a:cubicBezTo>
                      <a:pt x="1027643" y="689368"/>
                      <a:pt x="1027135" y="690335"/>
                      <a:pt x="1026532" y="691272"/>
                    </a:cubicBezTo>
                    <a:cubicBezTo>
                      <a:pt x="1025783" y="691984"/>
                      <a:pt x="1025035" y="692689"/>
                      <a:pt x="1024287" y="693401"/>
                    </a:cubicBezTo>
                    <a:cubicBezTo>
                      <a:pt x="1008898" y="689957"/>
                      <a:pt x="993472" y="690589"/>
                      <a:pt x="977735" y="690589"/>
                    </a:cubicBezTo>
                    <a:cubicBezTo>
                      <a:pt x="961365" y="690589"/>
                      <a:pt x="944988" y="690589"/>
                      <a:pt x="928618" y="690589"/>
                    </a:cubicBezTo>
                    <a:cubicBezTo>
                      <a:pt x="895377" y="690589"/>
                      <a:pt x="862143" y="690589"/>
                      <a:pt x="828902" y="690589"/>
                    </a:cubicBezTo>
                    <a:cubicBezTo>
                      <a:pt x="763364" y="690589"/>
                      <a:pt x="697827" y="690589"/>
                      <a:pt x="632282" y="690589"/>
                    </a:cubicBezTo>
                    <a:cubicBezTo>
                      <a:pt x="500706" y="690589"/>
                      <a:pt x="369122" y="690589"/>
                      <a:pt x="237545" y="690589"/>
                    </a:cubicBezTo>
                    <a:cubicBezTo>
                      <a:pt x="200926" y="690589"/>
                      <a:pt x="164321" y="690916"/>
                      <a:pt x="127708" y="691286"/>
                    </a:cubicBezTo>
                    <a:cubicBezTo>
                      <a:pt x="91074" y="691657"/>
                      <a:pt x="54171" y="692049"/>
                      <a:pt x="17719" y="695740"/>
                    </a:cubicBezTo>
                    <a:cubicBezTo>
                      <a:pt x="19993" y="692173"/>
                      <a:pt x="21214" y="687595"/>
                      <a:pt x="23277" y="683897"/>
                    </a:cubicBezTo>
                    <a:close/>
                    <a:moveTo>
                      <a:pt x="945315" y="715954"/>
                    </a:moveTo>
                    <a:cubicBezTo>
                      <a:pt x="930391" y="715954"/>
                      <a:pt x="915459" y="715954"/>
                      <a:pt x="900536" y="715954"/>
                    </a:cubicBezTo>
                    <a:cubicBezTo>
                      <a:pt x="870673" y="715954"/>
                      <a:pt x="840811" y="715954"/>
                      <a:pt x="810948" y="715954"/>
                    </a:cubicBezTo>
                    <a:cubicBezTo>
                      <a:pt x="751681" y="715954"/>
                      <a:pt x="692421" y="715954"/>
                      <a:pt x="633154" y="715954"/>
                    </a:cubicBezTo>
                    <a:cubicBezTo>
                      <a:pt x="514605" y="715954"/>
                      <a:pt x="396064" y="715954"/>
                      <a:pt x="277515" y="715954"/>
                    </a:cubicBezTo>
                    <a:cubicBezTo>
                      <a:pt x="244274" y="715954"/>
                      <a:pt x="211047" y="716288"/>
                      <a:pt x="177813" y="716659"/>
                    </a:cubicBezTo>
                    <a:cubicBezTo>
                      <a:pt x="149484" y="716978"/>
                      <a:pt x="120937" y="717327"/>
                      <a:pt x="92680" y="719768"/>
                    </a:cubicBezTo>
                    <a:cubicBezTo>
                      <a:pt x="91743" y="718075"/>
                      <a:pt x="90202" y="716731"/>
                      <a:pt x="88023" y="716252"/>
                    </a:cubicBezTo>
                    <a:cubicBezTo>
                      <a:pt x="72394" y="712793"/>
                      <a:pt x="56308" y="713818"/>
                      <a:pt x="40759" y="709371"/>
                    </a:cubicBezTo>
                    <a:cubicBezTo>
                      <a:pt x="37838" y="708535"/>
                      <a:pt x="34888" y="707496"/>
                      <a:pt x="32011" y="706254"/>
                    </a:cubicBezTo>
                    <a:cubicBezTo>
                      <a:pt x="58996" y="708397"/>
                      <a:pt x="86206" y="709015"/>
                      <a:pt x="113242" y="709291"/>
                    </a:cubicBezTo>
                    <a:cubicBezTo>
                      <a:pt x="146476" y="709625"/>
                      <a:pt x="179717" y="710134"/>
                      <a:pt x="212958" y="710134"/>
                    </a:cubicBezTo>
                    <a:cubicBezTo>
                      <a:pt x="278496" y="710134"/>
                      <a:pt x="344041" y="710134"/>
                      <a:pt x="409578" y="710134"/>
                    </a:cubicBezTo>
                    <a:cubicBezTo>
                      <a:pt x="541154" y="710134"/>
                      <a:pt x="672738" y="710134"/>
                      <a:pt x="804314" y="710134"/>
                    </a:cubicBezTo>
                    <a:cubicBezTo>
                      <a:pt x="840927" y="710134"/>
                      <a:pt x="877539" y="710134"/>
                      <a:pt x="914152" y="710134"/>
                    </a:cubicBezTo>
                    <a:cubicBezTo>
                      <a:pt x="932934" y="710134"/>
                      <a:pt x="951716" y="710134"/>
                      <a:pt x="970498" y="710134"/>
                    </a:cubicBezTo>
                    <a:cubicBezTo>
                      <a:pt x="980445" y="710134"/>
                      <a:pt x="990421" y="710483"/>
                      <a:pt x="1000324" y="710134"/>
                    </a:cubicBezTo>
                    <a:cubicBezTo>
                      <a:pt x="995042" y="712481"/>
                      <a:pt x="989643" y="714791"/>
                      <a:pt x="985451" y="718257"/>
                    </a:cubicBezTo>
                    <a:cubicBezTo>
                      <a:pt x="972235" y="715351"/>
                      <a:pt x="958902" y="715954"/>
                      <a:pt x="945315" y="7159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4" name="Freeform 195">
                <a:extLst>
                  <a:ext uri="{FF2B5EF4-FFF2-40B4-BE49-F238E27FC236}">
                    <a16:creationId xmlns:a16="http://schemas.microsoft.com/office/drawing/2014/main" id="{7FAF2FFB-C12B-BD6A-E274-12C140ED19B5}"/>
                  </a:ext>
                </a:extLst>
              </p:cNvPr>
              <p:cNvSpPr/>
              <p:nvPr/>
            </p:nvSpPr>
            <p:spPr>
              <a:xfrm>
                <a:off x="7893260" y="3669090"/>
                <a:ext cx="742795" cy="461525"/>
              </a:xfrm>
              <a:custGeom>
                <a:avLst/>
                <a:gdLst>
                  <a:gd name="connsiteX0" fmla="*/ 9809 w 742795"/>
                  <a:gd name="connsiteY0" fmla="*/ 461526 h 461525"/>
                  <a:gd name="connsiteX1" fmla="*/ 572858 w 742795"/>
                  <a:gd name="connsiteY1" fmla="*/ 461526 h 461525"/>
                  <a:gd name="connsiteX2" fmla="*/ 731630 w 742795"/>
                  <a:gd name="connsiteY2" fmla="*/ 461526 h 461525"/>
                  <a:gd name="connsiteX3" fmla="*/ 739615 w 742795"/>
                  <a:gd name="connsiteY3" fmla="*/ 446311 h 461525"/>
                  <a:gd name="connsiteX4" fmla="*/ 739738 w 742795"/>
                  <a:gd name="connsiteY4" fmla="*/ 444756 h 461525"/>
                  <a:gd name="connsiteX5" fmla="*/ 741715 w 742795"/>
                  <a:gd name="connsiteY5" fmla="*/ 304119 h 461525"/>
                  <a:gd name="connsiteX6" fmla="*/ 742667 w 742795"/>
                  <a:gd name="connsiteY6" fmla="*/ 101280 h 461525"/>
                  <a:gd name="connsiteX7" fmla="*/ 741896 w 742795"/>
                  <a:gd name="connsiteY7" fmla="*/ 59029 h 461525"/>
                  <a:gd name="connsiteX8" fmla="*/ 738583 w 742795"/>
                  <a:gd name="connsiteY8" fmla="*/ 36847 h 461525"/>
                  <a:gd name="connsiteX9" fmla="*/ 732553 w 742795"/>
                  <a:gd name="connsiteY9" fmla="*/ 19336 h 461525"/>
                  <a:gd name="connsiteX10" fmla="*/ 375853 w 742795"/>
                  <a:gd name="connsiteY10" fmla="*/ 19336 h 461525"/>
                  <a:gd name="connsiteX11" fmla="*/ 378919 w 742795"/>
                  <a:gd name="connsiteY11" fmla="*/ 16081 h 461525"/>
                  <a:gd name="connsiteX12" fmla="*/ 379950 w 742795"/>
                  <a:gd name="connsiteY12" fmla="*/ 13625 h 461525"/>
                  <a:gd name="connsiteX13" fmla="*/ 379950 w 742795"/>
                  <a:gd name="connsiteY13" fmla="*/ 8256 h 461525"/>
                  <a:gd name="connsiteX14" fmla="*/ 377807 w 742795"/>
                  <a:gd name="connsiteY14" fmla="*/ 4013 h 461525"/>
                  <a:gd name="connsiteX15" fmla="*/ 374952 w 742795"/>
                  <a:gd name="connsiteY15" fmla="*/ 1390 h 461525"/>
                  <a:gd name="connsiteX16" fmla="*/ 372518 w 742795"/>
                  <a:gd name="connsiteY16" fmla="*/ 365 h 461525"/>
                  <a:gd name="connsiteX17" fmla="*/ 367104 w 742795"/>
                  <a:gd name="connsiteY17" fmla="*/ 365 h 461525"/>
                  <a:gd name="connsiteX18" fmla="*/ 364671 w 742795"/>
                  <a:gd name="connsiteY18" fmla="*/ 1390 h 461525"/>
                  <a:gd name="connsiteX19" fmla="*/ 361016 w 742795"/>
                  <a:gd name="connsiteY19" fmla="*/ 5044 h 461525"/>
                  <a:gd name="connsiteX20" fmla="*/ 359890 w 742795"/>
                  <a:gd name="connsiteY20" fmla="*/ 7740 h 461525"/>
                  <a:gd name="connsiteX21" fmla="*/ 359853 w 742795"/>
                  <a:gd name="connsiteY21" fmla="*/ 7885 h 461525"/>
                  <a:gd name="connsiteX22" fmla="*/ 359839 w 742795"/>
                  <a:gd name="connsiteY22" fmla="*/ 7958 h 461525"/>
                  <a:gd name="connsiteX23" fmla="*/ 359475 w 742795"/>
                  <a:gd name="connsiteY23" fmla="*/ 10661 h 461525"/>
                  <a:gd name="connsiteX24" fmla="*/ 360907 w 742795"/>
                  <a:gd name="connsiteY24" fmla="*/ 16154 h 461525"/>
                  <a:gd name="connsiteX25" fmla="*/ 363849 w 742795"/>
                  <a:gd name="connsiteY25" fmla="*/ 19343 h 461525"/>
                  <a:gd name="connsiteX26" fmla="*/ 172722 w 742795"/>
                  <a:gd name="connsiteY26" fmla="*/ 19343 h 461525"/>
                  <a:gd name="connsiteX27" fmla="*/ 13725 w 742795"/>
                  <a:gd name="connsiteY27" fmla="*/ 19343 h 461525"/>
                  <a:gd name="connsiteX28" fmla="*/ 4585 w 742795"/>
                  <a:gd name="connsiteY28" fmla="*/ 31717 h 461525"/>
                  <a:gd name="connsiteX29" fmla="*/ 4548 w 742795"/>
                  <a:gd name="connsiteY29" fmla="*/ 32211 h 461525"/>
                  <a:gd name="connsiteX30" fmla="*/ 2841 w 742795"/>
                  <a:gd name="connsiteY30" fmla="*/ 55781 h 461525"/>
                  <a:gd name="connsiteX31" fmla="*/ 2863 w 742795"/>
                  <a:gd name="connsiteY31" fmla="*/ 91238 h 461525"/>
                  <a:gd name="connsiteX32" fmla="*/ 2768 w 742795"/>
                  <a:gd name="connsiteY32" fmla="*/ 185759 h 461525"/>
                  <a:gd name="connsiteX33" fmla="*/ 574 w 742795"/>
                  <a:gd name="connsiteY33" fmla="*/ 385467 h 461525"/>
                  <a:gd name="connsiteX34" fmla="*/ 0 w 742795"/>
                  <a:gd name="connsiteY34" fmla="*/ 444763 h 461525"/>
                  <a:gd name="connsiteX35" fmla="*/ 770 w 742795"/>
                  <a:gd name="connsiteY35" fmla="*/ 448709 h 461525"/>
                  <a:gd name="connsiteX36" fmla="*/ 9809 w 742795"/>
                  <a:gd name="connsiteY36" fmla="*/ 461526 h 461525"/>
                  <a:gd name="connsiteX37" fmla="*/ 573809 w 742795"/>
                  <a:gd name="connsiteY37" fmla="*/ 38881 h 461525"/>
                  <a:gd name="connsiteX38" fmla="*/ 724444 w 742795"/>
                  <a:gd name="connsiteY38" fmla="*/ 38881 h 461525"/>
                  <a:gd name="connsiteX39" fmla="*/ 723034 w 742795"/>
                  <a:gd name="connsiteY39" fmla="*/ 55767 h 461525"/>
                  <a:gd name="connsiteX40" fmla="*/ 723056 w 742795"/>
                  <a:gd name="connsiteY40" fmla="*/ 91224 h 461525"/>
                  <a:gd name="connsiteX41" fmla="*/ 722962 w 742795"/>
                  <a:gd name="connsiteY41" fmla="*/ 185745 h 461525"/>
                  <a:gd name="connsiteX42" fmla="*/ 720768 w 742795"/>
                  <a:gd name="connsiteY42" fmla="*/ 385453 h 461525"/>
                  <a:gd name="connsiteX43" fmla="*/ 720208 w 742795"/>
                  <a:gd name="connsiteY43" fmla="*/ 441973 h 461525"/>
                  <a:gd name="connsiteX44" fmla="*/ 168632 w 742795"/>
                  <a:gd name="connsiteY44" fmla="*/ 441973 h 461525"/>
                  <a:gd name="connsiteX45" fmla="*/ 19596 w 742795"/>
                  <a:gd name="connsiteY45" fmla="*/ 441973 h 461525"/>
                  <a:gd name="connsiteX46" fmla="*/ 21565 w 742795"/>
                  <a:gd name="connsiteY46" fmla="*/ 304112 h 461525"/>
                  <a:gd name="connsiteX47" fmla="*/ 22517 w 742795"/>
                  <a:gd name="connsiteY47" fmla="*/ 101273 h 461525"/>
                  <a:gd name="connsiteX48" fmla="*/ 21754 w 742795"/>
                  <a:gd name="connsiteY48" fmla="*/ 59022 h 461525"/>
                  <a:gd name="connsiteX49" fmla="*/ 18789 w 742795"/>
                  <a:gd name="connsiteY49" fmla="*/ 38881 h 461525"/>
                  <a:gd name="connsiteX50" fmla="*/ 573809 w 742795"/>
                  <a:gd name="connsiteY50" fmla="*/ 38881 h 46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742795" h="461525">
                    <a:moveTo>
                      <a:pt x="9809" y="461526"/>
                    </a:moveTo>
                    <a:cubicBezTo>
                      <a:pt x="197492" y="461526"/>
                      <a:pt x="385174" y="461526"/>
                      <a:pt x="572858" y="461526"/>
                    </a:cubicBezTo>
                    <a:cubicBezTo>
                      <a:pt x="625782" y="461526"/>
                      <a:pt x="678706" y="461526"/>
                      <a:pt x="731630" y="461526"/>
                    </a:cubicBezTo>
                    <a:cubicBezTo>
                      <a:pt x="740378" y="461526"/>
                      <a:pt x="743044" y="452066"/>
                      <a:pt x="739615" y="446311"/>
                    </a:cubicBezTo>
                    <a:cubicBezTo>
                      <a:pt x="739688" y="445810"/>
                      <a:pt x="739738" y="445301"/>
                      <a:pt x="739738" y="444756"/>
                    </a:cubicBezTo>
                    <a:cubicBezTo>
                      <a:pt x="739760" y="397877"/>
                      <a:pt x="741119" y="350991"/>
                      <a:pt x="741715" y="304119"/>
                    </a:cubicBezTo>
                    <a:cubicBezTo>
                      <a:pt x="742572" y="236518"/>
                      <a:pt x="743037" y="168888"/>
                      <a:pt x="742667" y="101280"/>
                    </a:cubicBezTo>
                    <a:cubicBezTo>
                      <a:pt x="742587" y="87322"/>
                      <a:pt x="743335" y="72921"/>
                      <a:pt x="741896" y="59029"/>
                    </a:cubicBezTo>
                    <a:cubicBezTo>
                      <a:pt x="741119" y="51546"/>
                      <a:pt x="739869" y="44214"/>
                      <a:pt x="738583" y="36847"/>
                    </a:cubicBezTo>
                    <a:cubicBezTo>
                      <a:pt x="744629" y="31841"/>
                      <a:pt x="742630" y="19336"/>
                      <a:pt x="732553" y="19336"/>
                    </a:cubicBezTo>
                    <a:cubicBezTo>
                      <a:pt x="613655" y="19336"/>
                      <a:pt x="494757" y="19336"/>
                      <a:pt x="375853" y="19336"/>
                    </a:cubicBezTo>
                    <a:cubicBezTo>
                      <a:pt x="377102" y="18479"/>
                      <a:pt x="378141" y="17411"/>
                      <a:pt x="378919" y="16081"/>
                    </a:cubicBezTo>
                    <a:cubicBezTo>
                      <a:pt x="379362" y="15296"/>
                      <a:pt x="379711" y="14475"/>
                      <a:pt x="379950" y="13625"/>
                    </a:cubicBezTo>
                    <a:cubicBezTo>
                      <a:pt x="380430" y="11831"/>
                      <a:pt x="380430" y="10043"/>
                      <a:pt x="379950" y="8256"/>
                    </a:cubicBezTo>
                    <a:cubicBezTo>
                      <a:pt x="379638" y="6941"/>
                      <a:pt x="378708" y="4993"/>
                      <a:pt x="377807" y="4013"/>
                    </a:cubicBezTo>
                    <a:cubicBezTo>
                      <a:pt x="377088" y="2908"/>
                      <a:pt x="376136" y="2029"/>
                      <a:pt x="374952" y="1390"/>
                    </a:cubicBezTo>
                    <a:cubicBezTo>
                      <a:pt x="374138" y="1048"/>
                      <a:pt x="373332" y="707"/>
                      <a:pt x="372518" y="365"/>
                    </a:cubicBezTo>
                    <a:cubicBezTo>
                      <a:pt x="370716" y="-122"/>
                      <a:pt x="368914" y="-122"/>
                      <a:pt x="367104" y="365"/>
                    </a:cubicBezTo>
                    <a:cubicBezTo>
                      <a:pt x="366291" y="707"/>
                      <a:pt x="365484" y="1048"/>
                      <a:pt x="364671" y="1390"/>
                    </a:cubicBezTo>
                    <a:cubicBezTo>
                      <a:pt x="363138" y="2298"/>
                      <a:pt x="361924" y="3511"/>
                      <a:pt x="361016" y="5044"/>
                    </a:cubicBezTo>
                    <a:cubicBezTo>
                      <a:pt x="360602" y="5923"/>
                      <a:pt x="360158" y="6810"/>
                      <a:pt x="359890" y="7740"/>
                    </a:cubicBezTo>
                    <a:cubicBezTo>
                      <a:pt x="359875" y="7791"/>
                      <a:pt x="359868" y="7834"/>
                      <a:pt x="359853" y="7885"/>
                    </a:cubicBezTo>
                    <a:cubicBezTo>
                      <a:pt x="359846" y="7907"/>
                      <a:pt x="359846" y="7929"/>
                      <a:pt x="359839" y="7958"/>
                    </a:cubicBezTo>
                    <a:cubicBezTo>
                      <a:pt x="359715" y="8859"/>
                      <a:pt x="359599" y="9760"/>
                      <a:pt x="359475" y="10661"/>
                    </a:cubicBezTo>
                    <a:cubicBezTo>
                      <a:pt x="359359" y="12463"/>
                      <a:pt x="359999" y="14606"/>
                      <a:pt x="360907" y="16154"/>
                    </a:cubicBezTo>
                    <a:cubicBezTo>
                      <a:pt x="361648" y="17418"/>
                      <a:pt x="362665" y="18501"/>
                      <a:pt x="363849" y="19343"/>
                    </a:cubicBezTo>
                    <a:cubicBezTo>
                      <a:pt x="300143" y="19343"/>
                      <a:pt x="236429" y="19343"/>
                      <a:pt x="172722" y="19343"/>
                    </a:cubicBezTo>
                    <a:cubicBezTo>
                      <a:pt x="119726" y="19343"/>
                      <a:pt x="66722" y="19343"/>
                      <a:pt x="13725" y="19343"/>
                    </a:cubicBezTo>
                    <a:cubicBezTo>
                      <a:pt x="6307" y="19343"/>
                      <a:pt x="3262" y="26137"/>
                      <a:pt x="4585" y="31717"/>
                    </a:cubicBezTo>
                    <a:cubicBezTo>
                      <a:pt x="4570" y="31884"/>
                      <a:pt x="4548" y="32051"/>
                      <a:pt x="4548" y="32211"/>
                    </a:cubicBezTo>
                    <a:cubicBezTo>
                      <a:pt x="4440" y="40036"/>
                      <a:pt x="3357" y="47971"/>
                      <a:pt x="2841" y="55781"/>
                    </a:cubicBezTo>
                    <a:cubicBezTo>
                      <a:pt x="2071" y="67552"/>
                      <a:pt x="2768" y="79446"/>
                      <a:pt x="2863" y="91238"/>
                    </a:cubicBezTo>
                    <a:cubicBezTo>
                      <a:pt x="3117" y="122743"/>
                      <a:pt x="3066" y="154255"/>
                      <a:pt x="2768" y="185759"/>
                    </a:cubicBezTo>
                    <a:cubicBezTo>
                      <a:pt x="2136" y="252329"/>
                      <a:pt x="1148" y="318898"/>
                      <a:pt x="574" y="385467"/>
                    </a:cubicBezTo>
                    <a:cubicBezTo>
                      <a:pt x="407" y="405230"/>
                      <a:pt x="15" y="425000"/>
                      <a:pt x="0" y="444763"/>
                    </a:cubicBezTo>
                    <a:cubicBezTo>
                      <a:pt x="0" y="446260"/>
                      <a:pt x="283" y="447568"/>
                      <a:pt x="770" y="448709"/>
                    </a:cubicBezTo>
                    <a:cubicBezTo>
                      <a:pt x="-814" y="454354"/>
                      <a:pt x="2180" y="461526"/>
                      <a:pt x="9809" y="461526"/>
                    </a:cubicBezTo>
                    <a:close/>
                    <a:moveTo>
                      <a:pt x="573809" y="38881"/>
                    </a:moveTo>
                    <a:cubicBezTo>
                      <a:pt x="624023" y="38881"/>
                      <a:pt x="674230" y="38881"/>
                      <a:pt x="724444" y="38881"/>
                    </a:cubicBezTo>
                    <a:cubicBezTo>
                      <a:pt x="724059" y="44519"/>
                      <a:pt x="723398" y="50172"/>
                      <a:pt x="723034" y="55767"/>
                    </a:cubicBezTo>
                    <a:cubicBezTo>
                      <a:pt x="722264" y="67537"/>
                      <a:pt x="722962" y="79432"/>
                      <a:pt x="723056" y="91224"/>
                    </a:cubicBezTo>
                    <a:cubicBezTo>
                      <a:pt x="723318" y="122729"/>
                      <a:pt x="723259" y="154240"/>
                      <a:pt x="722962" y="185745"/>
                    </a:cubicBezTo>
                    <a:cubicBezTo>
                      <a:pt x="722330" y="252314"/>
                      <a:pt x="721341" y="318883"/>
                      <a:pt x="720768" y="385453"/>
                    </a:cubicBezTo>
                    <a:cubicBezTo>
                      <a:pt x="720608" y="404293"/>
                      <a:pt x="720251" y="423133"/>
                      <a:pt x="720208" y="441973"/>
                    </a:cubicBezTo>
                    <a:cubicBezTo>
                      <a:pt x="536347" y="441973"/>
                      <a:pt x="352486" y="441973"/>
                      <a:pt x="168632" y="441973"/>
                    </a:cubicBezTo>
                    <a:cubicBezTo>
                      <a:pt x="118956" y="441973"/>
                      <a:pt x="69279" y="441973"/>
                      <a:pt x="19596" y="441973"/>
                    </a:cubicBezTo>
                    <a:cubicBezTo>
                      <a:pt x="19668" y="396024"/>
                      <a:pt x="20984" y="350061"/>
                      <a:pt x="21565" y="304112"/>
                    </a:cubicBezTo>
                    <a:cubicBezTo>
                      <a:pt x="22422" y="236511"/>
                      <a:pt x="22887" y="168881"/>
                      <a:pt x="22517" y="101273"/>
                    </a:cubicBezTo>
                    <a:cubicBezTo>
                      <a:pt x="22444" y="87315"/>
                      <a:pt x="23185" y="72914"/>
                      <a:pt x="21754" y="59022"/>
                    </a:cubicBezTo>
                    <a:cubicBezTo>
                      <a:pt x="21049" y="52228"/>
                      <a:pt x="19952" y="45558"/>
                      <a:pt x="18789" y="38881"/>
                    </a:cubicBezTo>
                    <a:cubicBezTo>
                      <a:pt x="203799" y="38881"/>
                      <a:pt x="388800" y="38881"/>
                      <a:pt x="573809" y="388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5" name="Freeform 196">
                <a:extLst>
                  <a:ext uri="{FF2B5EF4-FFF2-40B4-BE49-F238E27FC236}">
                    <a16:creationId xmlns:a16="http://schemas.microsoft.com/office/drawing/2014/main" id="{67A00345-2D5D-5DAF-284E-8A80B5C2C08E}"/>
                  </a:ext>
                </a:extLst>
              </p:cNvPr>
              <p:cNvSpPr/>
              <p:nvPr/>
            </p:nvSpPr>
            <p:spPr>
              <a:xfrm>
                <a:off x="8044668" y="4253679"/>
                <a:ext cx="370436" cy="73818"/>
              </a:xfrm>
              <a:custGeom>
                <a:avLst/>
                <a:gdLst>
                  <a:gd name="connsiteX0" fmla="*/ 9434 w 370436"/>
                  <a:gd name="connsiteY0" fmla="*/ 73818 h 73818"/>
                  <a:gd name="connsiteX1" fmla="*/ 360198 w 370436"/>
                  <a:gd name="connsiteY1" fmla="*/ 70672 h 73818"/>
                  <a:gd name="connsiteX2" fmla="*/ 365125 w 370436"/>
                  <a:gd name="connsiteY2" fmla="*/ 69284 h 73818"/>
                  <a:gd name="connsiteX3" fmla="*/ 370313 w 370436"/>
                  <a:gd name="connsiteY3" fmla="*/ 59257 h 73818"/>
                  <a:gd name="connsiteX4" fmla="*/ 363250 w 370436"/>
                  <a:gd name="connsiteY4" fmla="*/ 43963 h 73818"/>
                  <a:gd name="connsiteX5" fmla="*/ 357183 w 370436"/>
                  <a:gd name="connsiteY5" fmla="*/ 30136 h 73818"/>
                  <a:gd name="connsiteX6" fmla="*/ 346757 w 370436"/>
                  <a:gd name="connsiteY6" fmla="*/ 13032 h 73818"/>
                  <a:gd name="connsiteX7" fmla="*/ 337355 w 370436"/>
                  <a:gd name="connsiteY7" fmla="*/ 3383 h 73818"/>
                  <a:gd name="connsiteX8" fmla="*/ 32322 w 370436"/>
                  <a:gd name="connsiteY8" fmla="*/ 1756 h 73818"/>
                  <a:gd name="connsiteX9" fmla="*/ 23748 w 370436"/>
                  <a:gd name="connsiteY9" fmla="*/ 7474 h 73818"/>
                  <a:gd name="connsiteX10" fmla="*/ 22070 w 370436"/>
                  <a:gd name="connsiteY10" fmla="*/ 10097 h 73818"/>
                  <a:gd name="connsiteX11" fmla="*/ 1493 w 370436"/>
                  <a:gd name="connsiteY11" fmla="*/ 58560 h 73818"/>
                  <a:gd name="connsiteX12" fmla="*/ 9434 w 370436"/>
                  <a:gd name="connsiteY12" fmla="*/ 73818 h 73818"/>
                  <a:gd name="connsiteX13" fmla="*/ 335124 w 370436"/>
                  <a:gd name="connsiteY13" fmla="*/ 22834 h 73818"/>
                  <a:gd name="connsiteX14" fmla="*/ 337515 w 370436"/>
                  <a:gd name="connsiteY14" fmla="*/ 26968 h 73818"/>
                  <a:gd name="connsiteX15" fmla="*/ 343676 w 370436"/>
                  <a:gd name="connsiteY15" fmla="*/ 41659 h 73818"/>
                  <a:gd name="connsiteX16" fmla="*/ 347309 w 370436"/>
                  <a:gd name="connsiteY16" fmla="*/ 51425 h 73818"/>
                  <a:gd name="connsiteX17" fmla="*/ 23458 w 370436"/>
                  <a:gd name="connsiteY17" fmla="*/ 54266 h 73818"/>
                  <a:gd name="connsiteX18" fmla="*/ 38396 w 370436"/>
                  <a:gd name="connsiteY18" fmla="*/ 21148 h 73818"/>
                  <a:gd name="connsiteX19" fmla="*/ 335124 w 370436"/>
                  <a:gd name="connsiteY19" fmla="*/ 22834 h 73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70436" h="73818">
                    <a:moveTo>
                      <a:pt x="9434" y="73818"/>
                    </a:moveTo>
                    <a:cubicBezTo>
                      <a:pt x="126363" y="73825"/>
                      <a:pt x="243306" y="73803"/>
                      <a:pt x="360198" y="70672"/>
                    </a:cubicBezTo>
                    <a:cubicBezTo>
                      <a:pt x="362138" y="70621"/>
                      <a:pt x="363781" y="70105"/>
                      <a:pt x="365125" y="69284"/>
                    </a:cubicBezTo>
                    <a:cubicBezTo>
                      <a:pt x="368598" y="67642"/>
                      <a:pt x="371025" y="63152"/>
                      <a:pt x="370313" y="59257"/>
                    </a:cubicBezTo>
                    <a:cubicBezTo>
                      <a:pt x="369339" y="53902"/>
                      <a:pt x="365495" y="48925"/>
                      <a:pt x="363250" y="43963"/>
                    </a:cubicBezTo>
                    <a:cubicBezTo>
                      <a:pt x="361172" y="39378"/>
                      <a:pt x="359349" y="34677"/>
                      <a:pt x="357183" y="30136"/>
                    </a:cubicBezTo>
                    <a:cubicBezTo>
                      <a:pt x="354488" y="24476"/>
                      <a:pt x="351327" y="17849"/>
                      <a:pt x="346757" y="13032"/>
                    </a:cubicBezTo>
                    <a:cubicBezTo>
                      <a:pt x="346539" y="8317"/>
                      <a:pt x="343407" y="3630"/>
                      <a:pt x="337355" y="3383"/>
                    </a:cubicBezTo>
                    <a:cubicBezTo>
                      <a:pt x="235728" y="-795"/>
                      <a:pt x="133992" y="-817"/>
                      <a:pt x="32322" y="1756"/>
                    </a:cubicBezTo>
                    <a:cubicBezTo>
                      <a:pt x="27933" y="1865"/>
                      <a:pt x="25078" y="4328"/>
                      <a:pt x="23748" y="7474"/>
                    </a:cubicBezTo>
                    <a:cubicBezTo>
                      <a:pt x="23109" y="8179"/>
                      <a:pt x="22535" y="9043"/>
                      <a:pt x="22070" y="10097"/>
                    </a:cubicBezTo>
                    <a:cubicBezTo>
                      <a:pt x="14884" y="26125"/>
                      <a:pt x="6260" y="41565"/>
                      <a:pt x="1493" y="58560"/>
                    </a:cubicBezTo>
                    <a:cubicBezTo>
                      <a:pt x="-2002" y="64292"/>
                      <a:pt x="636" y="73818"/>
                      <a:pt x="9434" y="73818"/>
                    </a:cubicBezTo>
                    <a:close/>
                    <a:moveTo>
                      <a:pt x="335124" y="22834"/>
                    </a:moveTo>
                    <a:cubicBezTo>
                      <a:pt x="335945" y="24200"/>
                      <a:pt x="336773" y="25558"/>
                      <a:pt x="337515" y="26968"/>
                    </a:cubicBezTo>
                    <a:cubicBezTo>
                      <a:pt x="340000" y="31684"/>
                      <a:pt x="341736" y="36711"/>
                      <a:pt x="343676" y="41659"/>
                    </a:cubicBezTo>
                    <a:cubicBezTo>
                      <a:pt x="344868" y="44711"/>
                      <a:pt x="346016" y="48075"/>
                      <a:pt x="347309" y="51425"/>
                    </a:cubicBezTo>
                    <a:cubicBezTo>
                      <a:pt x="239383" y="54106"/>
                      <a:pt x="131413" y="54266"/>
                      <a:pt x="23458" y="54266"/>
                    </a:cubicBezTo>
                    <a:cubicBezTo>
                      <a:pt x="27701" y="42931"/>
                      <a:pt x="33376" y="32192"/>
                      <a:pt x="38396" y="21148"/>
                    </a:cubicBezTo>
                    <a:cubicBezTo>
                      <a:pt x="137298" y="18750"/>
                      <a:pt x="236266" y="18830"/>
                      <a:pt x="335124" y="228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554" name="Graphic 153" descr="illustration of a succulent plant">
            <a:extLst>
              <a:ext uri="{FF2B5EF4-FFF2-40B4-BE49-F238E27FC236}">
                <a16:creationId xmlns:a16="http://schemas.microsoft.com/office/drawing/2014/main" id="{5D54FDDF-25D7-0319-E77D-613389889618}"/>
              </a:ext>
            </a:extLst>
          </p:cNvPr>
          <p:cNvGrpSpPr/>
          <p:nvPr/>
        </p:nvGrpSpPr>
        <p:grpSpPr>
          <a:xfrm>
            <a:off x="8758813" y="2149353"/>
            <a:ext cx="718957" cy="1230114"/>
            <a:chOff x="8827603" y="3799623"/>
            <a:chExt cx="334370" cy="503827"/>
          </a:xfrm>
        </p:grpSpPr>
        <p:sp>
          <p:nvSpPr>
            <p:cNvPr id="1555" name="Freeform 206">
              <a:extLst>
                <a:ext uri="{FF2B5EF4-FFF2-40B4-BE49-F238E27FC236}">
                  <a16:creationId xmlns:a16="http://schemas.microsoft.com/office/drawing/2014/main" id="{5F96767B-8707-4A4D-09A1-5D251CC419A7}"/>
                </a:ext>
              </a:extLst>
            </p:cNvPr>
            <p:cNvSpPr/>
            <p:nvPr/>
          </p:nvSpPr>
          <p:spPr>
            <a:xfrm>
              <a:off x="8875010" y="3830043"/>
              <a:ext cx="238339" cy="187240"/>
            </a:xfrm>
            <a:custGeom>
              <a:avLst/>
              <a:gdLst>
                <a:gd name="connsiteX0" fmla="*/ 236092 w 238339"/>
                <a:gd name="connsiteY0" fmla="*/ 19524 h 187240"/>
                <a:gd name="connsiteX1" fmla="*/ 230498 w 238339"/>
                <a:gd name="connsiteY1" fmla="*/ 17468 h 187240"/>
                <a:gd name="connsiteX2" fmla="*/ 226174 w 238339"/>
                <a:gd name="connsiteY2" fmla="*/ 20628 h 187240"/>
                <a:gd name="connsiteX3" fmla="*/ 151082 w 238339"/>
                <a:gd name="connsiteY3" fmla="*/ 98860 h 187240"/>
                <a:gd name="connsiteX4" fmla="*/ 147987 w 238339"/>
                <a:gd name="connsiteY4" fmla="*/ 103982 h 187240"/>
                <a:gd name="connsiteX5" fmla="*/ 139987 w 238339"/>
                <a:gd name="connsiteY5" fmla="*/ 91884 h 187240"/>
                <a:gd name="connsiteX6" fmla="*/ 135831 w 238339"/>
                <a:gd name="connsiteY6" fmla="*/ 90693 h 187240"/>
                <a:gd name="connsiteX7" fmla="*/ 98718 w 238339"/>
                <a:gd name="connsiteY7" fmla="*/ 116530 h 187240"/>
                <a:gd name="connsiteX8" fmla="*/ 90791 w 238339"/>
                <a:gd name="connsiteY8" fmla="*/ 107876 h 187240"/>
                <a:gd name="connsiteX9" fmla="*/ 55406 w 238339"/>
                <a:gd name="connsiteY9" fmla="*/ 66330 h 187240"/>
                <a:gd name="connsiteX10" fmla="*/ 56641 w 238339"/>
                <a:gd name="connsiteY10" fmla="*/ 57212 h 187240"/>
                <a:gd name="connsiteX11" fmla="*/ 66160 w 238339"/>
                <a:gd name="connsiteY11" fmla="*/ 25329 h 187240"/>
                <a:gd name="connsiteX12" fmla="*/ 64946 w 238339"/>
                <a:gd name="connsiteY12" fmla="*/ 20345 h 187240"/>
                <a:gd name="connsiteX13" fmla="*/ 35563 w 238339"/>
                <a:gd name="connsiteY13" fmla="*/ 452 h 187240"/>
                <a:gd name="connsiteX14" fmla="*/ 30288 w 238339"/>
                <a:gd name="connsiteY14" fmla="*/ 3416 h 187240"/>
                <a:gd name="connsiteX15" fmla="*/ 29649 w 238339"/>
                <a:gd name="connsiteY15" fmla="*/ 11081 h 187240"/>
                <a:gd name="connsiteX16" fmla="*/ 32933 w 238339"/>
                <a:gd name="connsiteY16" fmla="*/ 47541 h 187240"/>
                <a:gd name="connsiteX17" fmla="*/ 32483 w 238339"/>
                <a:gd name="connsiteY17" fmla="*/ 50229 h 187240"/>
                <a:gd name="connsiteX18" fmla="*/ 15321 w 238339"/>
                <a:gd name="connsiteY18" fmla="*/ 39542 h 187240"/>
                <a:gd name="connsiteX19" fmla="*/ 8556 w 238339"/>
                <a:gd name="connsiteY19" fmla="*/ 36918 h 187240"/>
                <a:gd name="connsiteX20" fmla="*/ 3601 w 238339"/>
                <a:gd name="connsiteY20" fmla="*/ 38197 h 187240"/>
                <a:gd name="connsiteX21" fmla="*/ 84 w 238339"/>
                <a:gd name="connsiteY21" fmla="*/ 69913 h 187240"/>
                <a:gd name="connsiteX22" fmla="*/ 3456 w 238339"/>
                <a:gd name="connsiteY22" fmla="*/ 104570 h 187240"/>
                <a:gd name="connsiteX23" fmla="*/ 5287 w 238339"/>
                <a:gd name="connsiteY23" fmla="*/ 107346 h 187240"/>
                <a:gd name="connsiteX24" fmla="*/ 60856 w 238339"/>
                <a:gd name="connsiteY24" fmla="*/ 162166 h 187240"/>
                <a:gd name="connsiteX25" fmla="*/ 72256 w 238339"/>
                <a:gd name="connsiteY25" fmla="*/ 175158 h 187240"/>
                <a:gd name="connsiteX26" fmla="*/ 71863 w 238339"/>
                <a:gd name="connsiteY26" fmla="*/ 179939 h 187240"/>
                <a:gd name="connsiteX27" fmla="*/ 73767 w 238339"/>
                <a:gd name="connsiteY27" fmla="*/ 186500 h 187240"/>
                <a:gd name="connsiteX28" fmla="*/ 161930 w 238339"/>
                <a:gd name="connsiteY28" fmla="*/ 185446 h 187240"/>
                <a:gd name="connsiteX29" fmla="*/ 165294 w 238339"/>
                <a:gd name="connsiteY29" fmla="*/ 181987 h 187240"/>
                <a:gd name="connsiteX30" fmla="*/ 163369 w 238339"/>
                <a:gd name="connsiteY30" fmla="*/ 144576 h 187240"/>
                <a:gd name="connsiteX31" fmla="*/ 174057 w 238339"/>
                <a:gd name="connsiteY31" fmla="*/ 132536 h 187240"/>
                <a:gd name="connsiteX32" fmla="*/ 230236 w 238339"/>
                <a:gd name="connsiteY32" fmla="*/ 89247 h 187240"/>
                <a:gd name="connsiteX33" fmla="*/ 232561 w 238339"/>
                <a:gd name="connsiteY33" fmla="*/ 86522 h 187240"/>
                <a:gd name="connsiteX34" fmla="*/ 236092 w 238339"/>
                <a:gd name="connsiteY34" fmla="*/ 19524 h 1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8339" h="187240">
                  <a:moveTo>
                    <a:pt x="236092" y="19524"/>
                  </a:moveTo>
                  <a:cubicBezTo>
                    <a:pt x="235606" y="17090"/>
                    <a:pt x="232452" y="15913"/>
                    <a:pt x="230498" y="17468"/>
                  </a:cubicBezTo>
                  <a:cubicBezTo>
                    <a:pt x="229073" y="18536"/>
                    <a:pt x="227584" y="19561"/>
                    <a:pt x="226174" y="20628"/>
                  </a:cubicBezTo>
                  <a:cubicBezTo>
                    <a:pt x="196791" y="42019"/>
                    <a:pt x="173963" y="61288"/>
                    <a:pt x="151082" y="98860"/>
                  </a:cubicBezTo>
                  <a:cubicBezTo>
                    <a:pt x="150995" y="99005"/>
                    <a:pt x="149702" y="101141"/>
                    <a:pt x="147987" y="103982"/>
                  </a:cubicBezTo>
                  <a:cubicBezTo>
                    <a:pt x="145553" y="99804"/>
                    <a:pt x="142886" y="95764"/>
                    <a:pt x="139987" y="91884"/>
                  </a:cubicBezTo>
                  <a:cubicBezTo>
                    <a:pt x="139028" y="90598"/>
                    <a:pt x="137328" y="90104"/>
                    <a:pt x="135831" y="90693"/>
                  </a:cubicBezTo>
                  <a:cubicBezTo>
                    <a:pt x="121561" y="96309"/>
                    <a:pt x="108926" y="105304"/>
                    <a:pt x="98718" y="116530"/>
                  </a:cubicBezTo>
                  <a:cubicBezTo>
                    <a:pt x="95027" y="112548"/>
                    <a:pt x="91103" y="108508"/>
                    <a:pt x="90791" y="107876"/>
                  </a:cubicBezTo>
                  <a:cubicBezTo>
                    <a:pt x="82399" y="90925"/>
                    <a:pt x="69800" y="77716"/>
                    <a:pt x="55406" y="66330"/>
                  </a:cubicBezTo>
                  <a:cubicBezTo>
                    <a:pt x="56184" y="62051"/>
                    <a:pt x="56692" y="58251"/>
                    <a:pt x="56641" y="57212"/>
                  </a:cubicBezTo>
                  <a:cubicBezTo>
                    <a:pt x="56467" y="46575"/>
                    <a:pt x="59846" y="35255"/>
                    <a:pt x="66160" y="25329"/>
                  </a:cubicBezTo>
                  <a:cubicBezTo>
                    <a:pt x="67250" y="23695"/>
                    <a:pt x="66668" y="21297"/>
                    <a:pt x="64946" y="20345"/>
                  </a:cubicBezTo>
                  <a:cubicBezTo>
                    <a:pt x="54854" y="14467"/>
                    <a:pt x="46004" y="6221"/>
                    <a:pt x="35563" y="452"/>
                  </a:cubicBezTo>
                  <a:cubicBezTo>
                    <a:pt x="33362" y="-856"/>
                    <a:pt x="30318" y="844"/>
                    <a:pt x="30288" y="3416"/>
                  </a:cubicBezTo>
                  <a:cubicBezTo>
                    <a:pt x="30187" y="5930"/>
                    <a:pt x="29911" y="8553"/>
                    <a:pt x="29649" y="11081"/>
                  </a:cubicBezTo>
                  <a:cubicBezTo>
                    <a:pt x="28050" y="23302"/>
                    <a:pt x="29177" y="35545"/>
                    <a:pt x="32933" y="47541"/>
                  </a:cubicBezTo>
                  <a:cubicBezTo>
                    <a:pt x="32962" y="47788"/>
                    <a:pt x="32781" y="48798"/>
                    <a:pt x="32483" y="50229"/>
                  </a:cubicBezTo>
                  <a:cubicBezTo>
                    <a:pt x="26801" y="46582"/>
                    <a:pt x="21039" y="43051"/>
                    <a:pt x="15321" y="39542"/>
                  </a:cubicBezTo>
                  <a:cubicBezTo>
                    <a:pt x="13199" y="38241"/>
                    <a:pt x="10649" y="38212"/>
                    <a:pt x="8556" y="36918"/>
                  </a:cubicBezTo>
                  <a:cubicBezTo>
                    <a:pt x="6471" y="35553"/>
                    <a:pt x="3877" y="35712"/>
                    <a:pt x="3601" y="38197"/>
                  </a:cubicBezTo>
                  <a:cubicBezTo>
                    <a:pt x="1443" y="49169"/>
                    <a:pt x="-424" y="58643"/>
                    <a:pt x="84" y="69913"/>
                  </a:cubicBezTo>
                  <a:cubicBezTo>
                    <a:pt x="346" y="81705"/>
                    <a:pt x="2330" y="92974"/>
                    <a:pt x="3456" y="104570"/>
                  </a:cubicBezTo>
                  <a:cubicBezTo>
                    <a:pt x="3572" y="105740"/>
                    <a:pt x="4255" y="106779"/>
                    <a:pt x="5287" y="107346"/>
                  </a:cubicBezTo>
                  <a:cubicBezTo>
                    <a:pt x="28007" y="119821"/>
                    <a:pt x="47741" y="139286"/>
                    <a:pt x="60856" y="162166"/>
                  </a:cubicBezTo>
                  <a:cubicBezTo>
                    <a:pt x="61735" y="163823"/>
                    <a:pt x="67504" y="170500"/>
                    <a:pt x="72256" y="175158"/>
                  </a:cubicBezTo>
                  <a:cubicBezTo>
                    <a:pt x="72089" y="176749"/>
                    <a:pt x="71950" y="178340"/>
                    <a:pt x="71863" y="179939"/>
                  </a:cubicBezTo>
                  <a:cubicBezTo>
                    <a:pt x="69328" y="182126"/>
                    <a:pt x="70221" y="186194"/>
                    <a:pt x="73767" y="186500"/>
                  </a:cubicBezTo>
                  <a:cubicBezTo>
                    <a:pt x="102532" y="188025"/>
                    <a:pt x="135279" y="186957"/>
                    <a:pt x="161930" y="185446"/>
                  </a:cubicBezTo>
                  <a:cubicBezTo>
                    <a:pt x="163783" y="185344"/>
                    <a:pt x="165243" y="183840"/>
                    <a:pt x="165294" y="181987"/>
                  </a:cubicBezTo>
                  <a:cubicBezTo>
                    <a:pt x="166522" y="169512"/>
                    <a:pt x="165825" y="156877"/>
                    <a:pt x="163369" y="144576"/>
                  </a:cubicBezTo>
                  <a:cubicBezTo>
                    <a:pt x="168550" y="139257"/>
                    <a:pt x="173418" y="133772"/>
                    <a:pt x="174057" y="132536"/>
                  </a:cubicBezTo>
                  <a:cubicBezTo>
                    <a:pt x="184628" y="113609"/>
                    <a:pt x="204581" y="98242"/>
                    <a:pt x="230236" y="89247"/>
                  </a:cubicBezTo>
                  <a:cubicBezTo>
                    <a:pt x="231442" y="88825"/>
                    <a:pt x="232336" y="87786"/>
                    <a:pt x="232561" y="86522"/>
                  </a:cubicBezTo>
                  <a:cubicBezTo>
                    <a:pt x="236514" y="64558"/>
                    <a:pt x="241215" y="41983"/>
                    <a:pt x="236092" y="19524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556" name="Graphic 153">
              <a:extLst>
                <a:ext uri="{FF2B5EF4-FFF2-40B4-BE49-F238E27FC236}">
                  <a16:creationId xmlns:a16="http://schemas.microsoft.com/office/drawing/2014/main" id="{0917D8F9-BE3F-26CB-2F1A-A2F7F0938209}"/>
                </a:ext>
              </a:extLst>
            </p:cNvPr>
            <p:cNvGrpSpPr/>
            <p:nvPr/>
          </p:nvGrpSpPr>
          <p:grpSpPr>
            <a:xfrm>
              <a:off x="8846799" y="3809668"/>
              <a:ext cx="297002" cy="205753"/>
              <a:chOff x="8846799" y="3809668"/>
              <a:chExt cx="297002" cy="205753"/>
            </a:xfrm>
            <a:solidFill>
              <a:srgbClr val="FFFFFF"/>
            </a:solidFill>
          </p:grpSpPr>
          <p:sp>
            <p:nvSpPr>
              <p:cNvPr id="1565" name="Freeform 208">
                <a:extLst>
                  <a:ext uri="{FF2B5EF4-FFF2-40B4-BE49-F238E27FC236}">
                    <a16:creationId xmlns:a16="http://schemas.microsoft.com/office/drawing/2014/main" id="{8BE820E1-58F0-9689-7C37-E68E822D7217}"/>
                  </a:ext>
                </a:extLst>
              </p:cNvPr>
              <p:cNvSpPr/>
              <p:nvPr/>
            </p:nvSpPr>
            <p:spPr>
              <a:xfrm>
                <a:off x="9045247" y="3922805"/>
                <a:ext cx="98555" cy="92615"/>
              </a:xfrm>
              <a:custGeom>
                <a:avLst/>
                <a:gdLst>
                  <a:gd name="connsiteX0" fmla="*/ 97789 w 98555"/>
                  <a:gd name="connsiteY0" fmla="*/ 1352 h 92615"/>
                  <a:gd name="connsiteX1" fmla="*/ 94759 w 98555"/>
                  <a:gd name="connsiteY1" fmla="*/ 8 h 92615"/>
                  <a:gd name="connsiteX2" fmla="*/ 88365 w 98555"/>
                  <a:gd name="connsiteY2" fmla="*/ 430 h 92615"/>
                  <a:gd name="connsiteX3" fmla="*/ 921 w 98555"/>
                  <a:gd name="connsiteY3" fmla="*/ 48653 h 92615"/>
                  <a:gd name="connsiteX4" fmla="*/ 64 w 98555"/>
                  <a:gd name="connsiteY4" fmla="*/ 51704 h 92615"/>
                  <a:gd name="connsiteX5" fmla="*/ 1575 w 98555"/>
                  <a:gd name="connsiteY5" fmla="*/ 88513 h 92615"/>
                  <a:gd name="connsiteX6" fmla="*/ 5186 w 98555"/>
                  <a:gd name="connsiteY6" fmla="*/ 92611 h 92615"/>
                  <a:gd name="connsiteX7" fmla="*/ 15547 w 98555"/>
                  <a:gd name="connsiteY7" fmla="*/ 92349 h 92615"/>
                  <a:gd name="connsiteX8" fmla="*/ 53722 w 98555"/>
                  <a:gd name="connsiteY8" fmla="*/ 90911 h 92615"/>
                  <a:gd name="connsiteX9" fmla="*/ 56904 w 98555"/>
                  <a:gd name="connsiteY9" fmla="*/ 86355 h 92615"/>
                  <a:gd name="connsiteX10" fmla="*/ 68914 w 98555"/>
                  <a:gd name="connsiteY10" fmla="*/ 64005 h 92615"/>
                  <a:gd name="connsiteX11" fmla="*/ 98399 w 98555"/>
                  <a:gd name="connsiteY11" fmla="*/ 4608 h 92615"/>
                  <a:gd name="connsiteX12" fmla="*/ 97789 w 98555"/>
                  <a:gd name="connsiteY12" fmla="*/ 1352 h 9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8555" h="92615">
                    <a:moveTo>
                      <a:pt x="97789" y="1352"/>
                    </a:moveTo>
                    <a:cubicBezTo>
                      <a:pt x="97062" y="430"/>
                      <a:pt x="95936" y="-72"/>
                      <a:pt x="94759" y="8"/>
                    </a:cubicBezTo>
                    <a:cubicBezTo>
                      <a:pt x="92630" y="154"/>
                      <a:pt x="90494" y="255"/>
                      <a:pt x="88365" y="430"/>
                    </a:cubicBezTo>
                    <a:cubicBezTo>
                      <a:pt x="49268" y="3685"/>
                      <a:pt x="19231" y="28454"/>
                      <a:pt x="921" y="48653"/>
                    </a:cubicBezTo>
                    <a:cubicBezTo>
                      <a:pt x="173" y="49481"/>
                      <a:pt x="-147" y="50607"/>
                      <a:pt x="64" y="51704"/>
                    </a:cubicBezTo>
                    <a:cubicBezTo>
                      <a:pt x="2781" y="65953"/>
                      <a:pt x="3261" y="77651"/>
                      <a:pt x="1575" y="88513"/>
                    </a:cubicBezTo>
                    <a:cubicBezTo>
                      <a:pt x="1197" y="90627"/>
                      <a:pt x="3035" y="92727"/>
                      <a:pt x="5186" y="92611"/>
                    </a:cubicBezTo>
                    <a:cubicBezTo>
                      <a:pt x="8637" y="92516"/>
                      <a:pt x="12096" y="92437"/>
                      <a:pt x="15547" y="92349"/>
                    </a:cubicBezTo>
                    <a:cubicBezTo>
                      <a:pt x="28059" y="92051"/>
                      <a:pt x="40999" y="91739"/>
                      <a:pt x="53722" y="90911"/>
                    </a:cubicBezTo>
                    <a:cubicBezTo>
                      <a:pt x="55931" y="90816"/>
                      <a:pt x="57580" y="88462"/>
                      <a:pt x="56904" y="86355"/>
                    </a:cubicBezTo>
                    <a:cubicBezTo>
                      <a:pt x="55581" y="80601"/>
                      <a:pt x="65013" y="69913"/>
                      <a:pt x="68914" y="64005"/>
                    </a:cubicBezTo>
                    <a:cubicBezTo>
                      <a:pt x="82254" y="44577"/>
                      <a:pt x="92172" y="24596"/>
                      <a:pt x="98399" y="4608"/>
                    </a:cubicBezTo>
                    <a:cubicBezTo>
                      <a:pt x="98740" y="3489"/>
                      <a:pt x="98515" y="2268"/>
                      <a:pt x="97789" y="135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6" name="Freeform 209">
                <a:extLst>
                  <a:ext uri="{FF2B5EF4-FFF2-40B4-BE49-F238E27FC236}">
                    <a16:creationId xmlns:a16="http://schemas.microsoft.com/office/drawing/2014/main" id="{50AD1FC3-65F7-30F8-799E-E7DB2B1759C5}"/>
                  </a:ext>
                </a:extLst>
              </p:cNvPr>
              <p:cNvSpPr/>
              <p:nvPr/>
            </p:nvSpPr>
            <p:spPr>
              <a:xfrm>
                <a:off x="8930534" y="3809668"/>
                <a:ext cx="151727" cy="126301"/>
              </a:xfrm>
              <a:custGeom>
                <a:avLst/>
                <a:gdLst>
                  <a:gd name="connsiteX0" fmla="*/ 139102 w 151727"/>
                  <a:gd name="connsiteY0" fmla="*/ 13888 h 126301"/>
                  <a:gd name="connsiteX1" fmla="*/ 133980 w 151727"/>
                  <a:gd name="connsiteY1" fmla="*/ 14222 h 126301"/>
                  <a:gd name="connsiteX2" fmla="*/ 129264 w 151727"/>
                  <a:gd name="connsiteY2" fmla="*/ 18749 h 126301"/>
                  <a:gd name="connsiteX3" fmla="*/ 122449 w 151727"/>
                  <a:gd name="connsiteY3" fmla="*/ 24358 h 126301"/>
                  <a:gd name="connsiteX4" fmla="*/ 105534 w 151727"/>
                  <a:gd name="connsiteY4" fmla="*/ 39848 h 126301"/>
                  <a:gd name="connsiteX5" fmla="*/ 79232 w 151727"/>
                  <a:gd name="connsiteY5" fmla="*/ 279 h 126301"/>
                  <a:gd name="connsiteX6" fmla="*/ 5 w 151727"/>
                  <a:gd name="connsiteY6" fmla="*/ 81830 h 126301"/>
                  <a:gd name="connsiteX7" fmla="*/ 1459 w 151727"/>
                  <a:gd name="connsiteY7" fmla="*/ 84896 h 126301"/>
                  <a:gd name="connsiteX8" fmla="*/ 36080 w 151727"/>
                  <a:gd name="connsiteY8" fmla="*/ 124480 h 126301"/>
                  <a:gd name="connsiteX9" fmla="*/ 38703 w 151727"/>
                  <a:gd name="connsiteY9" fmla="*/ 126268 h 126301"/>
                  <a:gd name="connsiteX10" fmla="*/ 41711 w 151727"/>
                  <a:gd name="connsiteY10" fmla="*/ 125243 h 126301"/>
                  <a:gd name="connsiteX11" fmla="*/ 80358 w 151727"/>
                  <a:gd name="connsiteY11" fmla="*/ 104463 h 126301"/>
                  <a:gd name="connsiteX12" fmla="*/ 83177 w 151727"/>
                  <a:gd name="connsiteY12" fmla="*/ 106607 h 126301"/>
                  <a:gd name="connsiteX13" fmla="*/ 84347 w 151727"/>
                  <a:gd name="connsiteY13" fmla="*/ 108641 h 126301"/>
                  <a:gd name="connsiteX14" fmla="*/ 91351 w 151727"/>
                  <a:gd name="connsiteY14" fmla="*/ 115485 h 126301"/>
                  <a:gd name="connsiteX15" fmla="*/ 97302 w 151727"/>
                  <a:gd name="connsiteY15" fmla="*/ 114367 h 126301"/>
                  <a:gd name="connsiteX16" fmla="*/ 119935 w 151727"/>
                  <a:gd name="connsiteY16" fmla="*/ 75756 h 126301"/>
                  <a:gd name="connsiteX17" fmla="*/ 120451 w 151727"/>
                  <a:gd name="connsiteY17" fmla="*/ 72058 h 126301"/>
                  <a:gd name="connsiteX18" fmla="*/ 120240 w 151727"/>
                  <a:gd name="connsiteY18" fmla="*/ 71564 h 126301"/>
                  <a:gd name="connsiteX19" fmla="*/ 129046 w 151727"/>
                  <a:gd name="connsiteY19" fmla="*/ 65809 h 126301"/>
                  <a:gd name="connsiteX20" fmla="*/ 149950 w 151727"/>
                  <a:gd name="connsiteY20" fmla="*/ 47841 h 126301"/>
                  <a:gd name="connsiteX21" fmla="*/ 151309 w 151727"/>
                  <a:gd name="connsiteY21" fmla="*/ 45581 h 126301"/>
                  <a:gd name="connsiteX22" fmla="*/ 139102 w 151727"/>
                  <a:gd name="connsiteY22" fmla="*/ 13888 h 126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1727" h="126301">
                    <a:moveTo>
                      <a:pt x="139102" y="13888"/>
                    </a:moveTo>
                    <a:cubicBezTo>
                      <a:pt x="137685" y="12529"/>
                      <a:pt x="135208" y="12689"/>
                      <a:pt x="133980" y="14222"/>
                    </a:cubicBezTo>
                    <a:cubicBezTo>
                      <a:pt x="132781" y="15653"/>
                      <a:pt x="131226" y="17143"/>
                      <a:pt x="129264" y="18749"/>
                    </a:cubicBezTo>
                    <a:cubicBezTo>
                      <a:pt x="126968" y="20601"/>
                      <a:pt x="124672" y="22512"/>
                      <a:pt x="122449" y="24358"/>
                    </a:cubicBezTo>
                    <a:cubicBezTo>
                      <a:pt x="114115" y="31369"/>
                      <a:pt x="108346" y="35002"/>
                      <a:pt x="105534" y="39848"/>
                    </a:cubicBezTo>
                    <a:cubicBezTo>
                      <a:pt x="95420" y="19243"/>
                      <a:pt x="83322" y="-2736"/>
                      <a:pt x="79232" y="279"/>
                    </a:cubicBezTo>
                    <a:cubicBezTo>
                      <a:pt x="48519" y="11563"/>
                      <a:pt x="2759" y="45981"/>
                      <a:pt x="5" y="81830"/>
                    </a:cubicBezTo>
                    <a:cubicBezTo>
                      <a:pt x="-60" y="83029"/>
                      <a:pt x="485" y="84184"/>
                      <a:pt x="1459" y="84896"/>
                    </a:cubicBezTo>
                    <a:cubicBezTo>
                      <a:pt x="15489" y="95178"/>
                      <a:pt x="27136" y="108496"/>
                      <a:pt x="36080" y="124480"/>
                    </a:cubicBezTo>
                    <a:cubicBezTo>
                      <a:pt x="36625" y="125454"/>
                      <a:pt x="37599" y="126115"/>
                      <a:pt x="38703" y="126268"/>
                    </a:cubicBezTo>
                    <a:cubicBezTo>
                      <a:pt x="39800" y="126420"/>
                      <a:pt x="40926" y="126043"/>
                      <a:pt x="41711" y="125243"/>
                    </a:cubicBezTo>
                    <a:cubicBezTo>
                      <a:pt x="53627" y="113190"/>
                      <a:pt x="67011" y="106004"/>
                      <a:pt x="80358" y="104463"/>
                    </a:cubicBezTo>
                    <a:cubicBezTo>
                      <a:pt x="81382" y="104361"/>
                      <a:pt x="82981" y="105582"/>
                      <a:pt x="83177" y="106607"/>
                    </a:cubicBezTo>
                    <a:cubicBezTo>
                      <a:pt x="83322" y="107398"/>
                      <a:pt x="83737" y="108111"/>
                      <a:pt x="84347" y="108641"/>
                    </a:cubicBezTo>
                    <a:cubicBezTo>
                      <a:pt x="86759" y="110719"/>
                      <a:pt x="89113" y="113022"/>
                      <a:pt x="91351" y="115485"/>
                    </a:cubicBezTo>
                    <a:cubicBezTo>
                      <a:pt x="93015" y="117433"/>
                      <a:pt x="96459" y="116793"/>
                      <a:pt x="97302" y="114367"/>
                    </a:cubicBezTo>
                    <a:cubicBezTo>
                      <a:pt x="102548" y="100670"/>
                      <a:pt x="110373" y="87316"/>
                      <a:pt x="119935" y="75756"/>
                    </a:cubicBezTo>
                    <a:cubicBezTo>
                      <a:pt x="120792" y="74717"/>
                      <a:pt x="120988" y="73293"/>
                      <a:pt x="120451" y="72058"/>
                    </a:cubicBezTo>
                    <a:cubicBezTo>
                      <a:pt x="120385" y="71905"/>
                      <a:pt x="120313" y="71738"/>
                      <a:pt x="120240" y="71564"/>
                    </a:cubicBezTo>
                    <a:cubicBezTo>
                      <a:pt x="124280" y="69275"/>
                      <a:pt x="128225" y="66674"/>
                      <a:pt x="129046" y="65809"/>
                    </a:cubicBezTo>
                    <a:cubicBezTo>
                      <a:pt x="135091" y="59822"/>
                      <a:pt x="141928" y="53944"/>
                      <a:pt x="149950" y="47841"/>
                    </a:cubicBezTo>
                    <a:cubicBezTo>
                      <a:pt x="150676" y="47289"/>
                      <a:pt x="151163" y="46475"/>
                      <a:pt x="151309" y="45581"/>
                    </a:cubicBezTo>
                    <a:cubicBezTo>
                      <a:pt x="153161" y="34043"/>
                      <a:pt x="148831" y="22796"/>
                      <a:pt x="139102" y="13888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7" name="Freeform 210">
                <a:extLst>
                  <a:ext uri="{FF2B5EF4-FFF2-40B4-BE49-F238E27FC236}">
                    <a16:creationId xmlns:a16="http://schemas.microsoft.com/office/drawing/2014/main" id="{B723084E-B09B-ADFB-5FF2-ECD27805524E}"/>
                  </a:ext>
                </a:extLst>
              </p:cNvPr>
              <p:cNvSpPr/>
              <p:nvPr/>
            </p:nvSpPr>
            <p:spPr>
              <a:xfrm>
                <a:off x="8846799" y="3927876"/>
                <a:ext cx="93383" cy="87003"/>
              </a:xfrm>
              <a:custGeom>
                <a:avLst/>
                <a:gdLst>
                  <a:gd name="connsiteX0" fmla="*/ 35154 w 93383"/>
                  <a:gd name="connsiteY0" fmla="*/ 15020 h 87003"/>
                  <a:gd name="connsiteX1" fmla="*/ 32299 w 93383"/>
                  <a:gd name="connsiteY1" fmla="*/ 13283 h 87003"/>
                  <a:gd name="connsiteX2" fmla="*/ 4776 w 93383"/>
                  <a:gd name="connsiteY2" fmla="*/ 227 h 87003"/>
                  <a:gd name="connsiteX3" fmla="*/ 264 w 93383"/>
                  <a:gd name="connsiteY3" fmla="*/ 4870 h 87003"/>
                  <a:gd name="connsiteX4" fmla="*/ 30294 w 93383"/>
                  <a:gd name="connsiteY4" fmla="*/ 61020 h 87003"/>
                  <a:gd name="connsiteX5" fmla="*/ 49853 w 93383"/>
                  <a:gd name="connsiteY5" fmla="*/ 84648 h 87003"/>
                  <a:gd name="connsiteX6" fmla="*/ 89662 w 93383"/>
                  <a:gd name="connsiteY6" fmla="*/ 86995 h 87003"/>
                  <a:gd name="connsiteX7" fmla="*/ 93106 w 93383"/>
                  <a:gd name="connsiteY7" fmla="*/ 82090 h 87003"/>
                  <a:gd name="connsiteX8" fmla="*/ 35154 w 93383"/>
                  <a:gd name="connsiteY8" fmla="*/ 15020 h 87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383" h="87003">
                    <a:moveTo>
                      <a:pt x="35154" y="15020"/>
                    </a:moveTo>
                    <a:cubicBezTo>
                      <a:pt x="34711" y="14707"/>
                      <a:pt x="32793" y="13574"/>
                      <a:pt x="32299" y="13283"/>
                    </a:cubicBezTo>
                    <a:cubicBezTo>
                      <a:pt x="22824" y="7739"/>
                      <a:pt x="13822" y="3467"/>
                      <a:pt x="4776" y="227"/>
                    </a:cubicBezTo>
                    <a:cubicBezTo>
                      <a:pt x="2030" y="-856"/>
                      <a:pt x="-906" y="2145"/>
                      <a:pt x="264" y="4870"/>
                    </a:cubicBezTo>
                    <a:cubicBezTo>
                      <a:pt x="8482" y="25839"/>
                      <a:pt x="18581" y="44730"/>
                      <a:pt x="30294" y="61020"/>
                    </a:cubicBezTo>
                    <a:cubicBezTo>
                      <a:pt x="31711" y="63279"/>
                      <a:pt x="47753" y="84539"/>
                      <a:pt x="49853" y="84648"/>
                    </a:cubicBezTo>
                    <a:cubicBezTo>
                      <a:pt x="62910" y="85622"/>
                      <a:pt x="76300" y="86414"/>
                      <a:pt x="89662" y="86995"/>
                    </a:cubicBezTo>
                    <a:cubicBezTo>
                      <a:pt x="92162" y="87177"/>
                      <a:pt x="94131" y="84394"/>
                      <a:pt x="93106" y="82090"/>
                    </a:cubicBezTo>
                    <a:cubicBezTo>
                      <a:pt x="81997" y="55054"/>
                      <a:pt x="61413" y="31237"/>
                      <a:pt x="35154" y="1502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57" name="Freeform 211">
              <a:extLst>
                <a:ext uri="{FF2B5EF4-FFF2-40B4-BE49-F238E27FC236}">
                  <a16:creationId xmlns:a16="http://schemas.microsoft.com/office/drawing/2014/main" id="{A00140AF-4479-0ADF-C0E5-F538F2D33D0A}"/>
                </a:ext>
              </a:extLst>
            </p:cNvPr>
            <p:cNvSpPr/>
            <p:nvPr/>
          </p:nvSpPr>
          <p:spPr>
            <a:xfrm>
              <a:off x="8866784" y="4197158"/>
              <a:ext cx="252483" cy="97161"/>
            </a:xfrm>
            <a:custGeom>
              <a:avLst/>
              <a:gdLst>
                <a:gd name="connsiteX0" fmla="*/ 247733 w 252483"/>
                <a:gd name="connsiteY0" fmla="*/ 13657 h 97161"/>
                <a:gd name="connsiteX1" fmla="*/ 232249 w 252483"/>
                <a:gd name="connsiteY1" fmla="*/ 22361 h 97161"/>
                <a:gd name="connsiteX2" fmla="*/ 204160 w 252483"/>
                <a:gd name="connsiteY2" fmla="*/ 920 h 97161"/>
                <a:gd name="connsiteX3" fmla="*/ 198892 w 252483"/>
                <a:gd name="connsiteY3" fmla="*/ 1443 h 97161"/>
                <a:gd name="connsiteX4" fmla="*/ 186918 w 252483"/>
                <a:gd name="connsiteY4" fmla="*/ 17893 h 97161"/>
                <a:gd name="connsiteX5" fmla="*/ 155341 w 252483"/>
                <a:gd name="connsiteY5" fmla="*/ 19709 h 97161"/>
                <a:gd name="connsiteX6" fmla="*/ 136646 w 252483"/>
                <a:gd name="connsiteY6" fmla="*/ 5970 h 97161"/>
                <a:gd name="connsiteX7" fmla="*/ 132381 w 252483"/>
                <a:gd name="connsiteY7" fmla="*/ 5970 h 97161"/>
                <a:gd name="connsiteX8" fmla="*/ 92180 w 252483"/>
                <a:gd name="connsiteY8" fmla="*/ 30688 h 97161"/>
                <a:gd name="connsiteX9" fmla="*/ 52167 w 252483"/>
                <a:gd name="connsiteY9" fmla="*/ 2003 h 97161"/>
                <a:gd name="connsiteX10" fmla="*/ 47437 w 252483"/>
                <a:gd name="connsiteY10" fmla="*/ 978 h 97161"/>
                <a:gd name="connsiteX11" fmla="*/ 39052 w 252483"/>
                <a:gd name="connsiteY11" fmla="*/ 9777 h 97161"/>
                <a:gd name="connsiteX12" fmla="*/ 6523 w 252483"/>
                <a:gd name="connsiteY12" fmla="*/ 9268 h 97161"/>
                <a:gd name="connsiteX13" fmla="*/ 71 w 252483"/>
                <a:gd name="connsiteY13" fmla="*/ 11841 h 97161"/>
                <a:gd name="connsiteX14" fmla="*/ 11885 w 252483"/>
                <a:gd name="connsiteY14" fmla="*/ 56518 h 97161"/>
                <a:gd name="connsiteX15" fmla="*/ 78440 w 252483"/>
                <a:gd name="connsiteY15" fmla="*/ 92426 h 97161"/>
                <a:gd name="connsiteX16" fmla="*/ 247835 w 252483"/>
                <a:gd name="connsiteY16" fmla="*/ 43127 h 97161"/>
                <a:gd name="connsiteX17" fmla="*/ 252470 w 252483"/>
                <a:gd name="connsiteY17" fmla="*/ 17421 h 97161"/>
                <a:gd name="connsiteX18" fmla="*/ 247733 w 252483"/>
                <a:gd name="connsiteY18" fmla="*/ 13657 h 9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483" h="97161">
                  <a:moveTo>
                    <a:pt x="247733" y="13657"/>
                  </a:moveTo>
                  <a:cubicBezTo>
                    <a:pt x="243381" y="11201"/>
                    <a:pt x="239719" y="22187"/>
                    <a:pt x="232249" y="22361"/>
                  </a:cubicBezTo>
                  <a:cubicBezTo>
                    <a:pt x="228726" y="22558"/>
                    <a:pt x="209036" y="5381"/>
                    <a:pt x="204160" y="920"/>
                  </a:cubicBezTo>
                  <a:cubicBezTo>
                    <a:pt x="202670" y="-497"/>
                    <a:pt x="200069" y="-242"/>
                    <a:pt x="198892" y="1443"/>
                  </a:cubicBezTo>
                  <a:cubicBezTo>
                    <a:pt x="194896" y="6922"/>
                    <a:pt x="190885" y="12393"/>
                    <a:pt x="186918" y="17893"/>
                  </a:cubicBezTo>
                  <a:cubicBezTo>
                    <a:pt x="176383" y="33035"/>
                    <a:pt x="170665" y="31872"/>
                    <a:pt x="155341" y="19709"/>
                  </a:cubicBezTo>
                  <a:cubicBezTo>
                    <a:pt x="148228" y="14551"/>
                    <a:pt x="142190" y="10148"/>
                    <a:pt x="136646" y="5970"/>
                  </a:cubicBezTo>
                  <a:cubicBezTo>
                    <a:pt x="135382" y="5018"/>
                    <a:pt x="133645" y="5018"/>
                    <a:pt x="132381" y="5970"/>
                  </a:cubicBezTo>
                  <a:cubicBezTo>
                    <a:pt x="119477" y="16745"/>
                    <a:pt x="111216" y="32991"/>
                    <a:pt x="92180" y="30688"/>
                  </a:cubicBezTo>
                  <a:cubicBezTo>
                    <a:pt x="76238" y="29010"/>
                    <a:pt x="61053" y="14769"/>
                    <a:pt x="52167" y="2003"/>
                  </a:cubicBezTo>
                  <a:cubicBezTo>
                    <a:pt x="51106" y="477"/>
                    <a:pt x="49042" y="26"/>
                    <a:pt x="47437" y="978"/>
                  </a:cubicBezTo>
                  <a:cubicBezTo>
                    <a:pt x="43746" y="3209"/>
                    <a:pt x="41573" y="6653"/>
                    <a:pt x="39052" y="9777"/>
                  </a:cubicBezTo>
                  <a:cubicBezTo>
                    <a:pt x="29446" y="23924"/>
                    <a:pt x="15700" y="22768"/>
                    <a:pt x="6523" y="9268"/>
                  </a:cubicBezTo>
                  <a:cubicBezTo>
                    <a:pt x="4590" y="6144"/>
                    <a:pt x="-670" y="8200"/>
                    <a:pt x="71" y="11841"/>
                  </a:cubicBezTo>
                  <a:cubicBezTo>
                    <a:pt x="3341" y="27963"/>
                    <a:pt x="3260" y="43192"/>
                    <a:pt x="11885" y="56518"/>
                  </a:cubicBezTo>
                  <a:cubicBezTo>
                    <a:pt x="22326" y="72052"/>
                    <a:pt x="45635" y="86133"/>
                    <a:pt x="78440" y="92426"/>
                  </a:cubicBezTo>
                  <a:cubicBezTo>
                    <a:pt x="129773" y="103528"/>
                    <a:pt x="235759" y="98144"/>
                    <a:pt x="247835" y="43127"/>
                  </a:cubicBezTo>
                  <a:cubicBezTo>
                    <a:pt x="249310" y="35760"/>
                    <a:pt x="251279" y="24672"/>
                    <a:pt x="252470" y="17421"/>
                  </a:cubicBezTo>
                  <a:cubicBezTo>
                    <a:pt x="252725" y="15859"/>
                    <a:pt x="249186" y="14326"/>
                    <a:pt x="247733" y="136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 212">
              <a:extLst>
                <a:ext uri="{FF2B5EF4-FFF2-40B4-BE49-F238E27FC236}">
                  <a16:creationId xmlns:a16="http://schemas.microsoft.com/office/drawing/2014/main" id="{36BEB67C-66F7-2F84-3DB3-695733DF0831}"/>
                </a:ext>
              </a:extLst>
            </p:cNvPr>
            <p:cNvSpPr/>
            <p:nvPr/>
          </p:nvSpPr>
          <p:spPr>
            <a:xfrm>
              <a:off x="8858689" y="4151875"/>
              <a:ext cx="267316" cy="71588"/>
            </a:xfrm>
            <a:custGeom>
              <a:avLst/>
              <a:gdLst>
                <a:gd name="connsiteX0" fmla="*/ 265848 w 267316"/>
                <a:gd name="connsiteY0" fmla="*/ 0 h 71588"/>
                <a:gd name="connsiteX1" fmla="*/ 4657 w 267316"/>
                <a:gd name="connsiteY1" fmla="*/ 1736 h 71588"/>
                <a:gd name="connsiteX2" fmla="*/ 58 w 267316"/>
                <a:gd name="connsiteY2" fmla="*/ 5667 h 71588"/>
                <a:gd name="connsiteX3" fmla="*/ 4286 w 267316"/>
                <a:gd name="connsiteY3" fmla="*/ 32841 h 71588"/>
                <a:gd name="connsiteX4" fmla="*/ 6183 w 267316"/>
                <a:gd name="connsiteY4" fmla="*/ 35464 h 71588"/>
                <a:gd name="connsiteX5" fmla="*/ 33880 w 267316"/>
                <a:gd name="connsiteY5" fmla="*/ 59478 h 71588"/>
                <a:gd name="connsiteX6" fmla="*/ 52582 w 267316"/>
                <a:gd name="connsiteY6" fmla="*/ 41749 h 71588"/>
                <a:gd name="connsiteX7" fmla="*/ 63088 w 267316"/>
                <a:gd name="connsiteY7" fmla="*/ 42577 h 71588"/>
                <a:gd name="connsiteX8" fmla="*/ 102818 w 267316"/>
                <a:gd name="connsiteY8" fmla="*/ 71561 h 71588"/>
                <a:gd name="connsiteX9" fmla="*/ 138399 w 267316"/>
                <a:gd name="connsiteY9" fmla="*/ 47133 h 71588"/>
                <a:gd name="connsiteX10" fmla="*/ 143746 w 267316"/>
                <a:gd name="connsiteY10" fmla="*/ 44881 h 71588"/>
                <a:gd name="connsiteX11" fmla="*/ 179813 w 267316"/>
                <a:gd name="connsiteY11" fmla="*/ 69323 h 71588"/>
                <a:gd name="connsiteX12" fmla="*/ 206624 w 267316"/>
                <a:gd name="connsiteY12" fmla="*/ 38872 h 71588"/>
                <a:gd name="connsiteX13" fmla="*/ 210890 w 267316"/>
                <a:gd name="connsiteY13" fmla="*/ 38225 h 71588"/>
                <a:gd name="connsiteX14" fmla="*/ 235848 w 267316"/>
                <a:gd name="connsiteY14" fmla="*/ 60793 h 71588"/>
                <a:gd name="connsiteX15" fmla="*/ 244784 w 267316"/>
                <a:gd name="connsiteY15" fmla="*/ 59158 h 71588"/>
                <a:gd name="connsiteX16" fmla="*/ 261053 w 267316"/>
                <a:gd name="connsiteY16" fmla="*/ 40260 h 71588"/>
                <a:gd name="connsiteX17" fmla="*/ 267272 w 267316"/>
                <a:gd name="connsiteY17" fmla="*/ 3422 h 71588"/>
                <a:gd name="connsiteX18" fmla="*/ 265848 w 267316"/>
                <a:gd name="connsiteY18" fmla="*/ 0 h 7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316" h="71588">
                  <a:moveTo>
                    <a:pt x="265848" y="0"/>
                  </a:moveTo>
                  <a:cubicBezTo>
                    <a:pt x="179174" y="24835"/>
                    <a:pt x="81071" y="27421"/>
                    <a:pt x="4657" y="1736"/>
                  </a:cubicBezTo>
                  <a:cubicBezTo>
                    <a:pt x="2266" y="886"/>
                    <a:pt x="-429" y="3139"/>
                    <a:pt x="58" y="5667"/>
                  </a:cubicBezTo>
                  <a:cubicBezTo>
                    <a:pt x="1460" y="14728"/>
                    <a:pt x="2877" y="23781"/>
                    <a:pt x="4286" y="32841"/>
                  </a:cubicBezTo>
                  <a:cubicBezTo>
                    <a:pt x="4461" y="33968"/>
                    <a:pt x="5165" y="34941"/>
                    <a:pt x="6183" y="35464"/>
                  </a:cubicBezTo>
                  <a:cubicBezTo>
                    <a:pt x="15308" y="40565"/>
                    <a:pt x="20504" y="63561"/>
                    <a:pt x="33880" y="59478"/>
                  </a:cubicBezTo>
                  <a:cubicBezTo>
                    <a:pt x="42228" y="56150"/>
                    <a:pt x="45091" y="45760"/>
                    <a:pt x="52582" y="41749"/>
                  </a:cubicBezTo>
                  <a:cubicBezTo>
                    <a:pt x="55161" y="40282"/>
                    <a:pt x="60683" y="38560"/>
                    <a:pt x="63088" y="42577"/>
                  </a:cubicBezTo>
                  <a:cubicBezTo>
                    <a:pt x="75862" y="61556"/>
                    <a:pt x="89739" y="71605"/>
                    <a:pt x="102818" y="71561"/>
                  </a:cubicBezTo>
                  <a:cubicBezTo>
                    <a:pt x="118526" y="72353"/>
                    <a:pt x="127057" y="56077"/>
                    <a:pt x="138399" y="47133"/>
                  </a:cubicBezTo>
                  <a:cubicBezTo>
                    <a:pt x="140920" y="45230"/>
                    <a:pt x="142983" y="44372"/>
                    <a:pt x="143746" y="44881"/>
                  </a:cubicBezTo>
                  <a:cubicBezTo>
                    <a:pt x="152501" y="50868"/>
                    <a:pt x="176079" y="68974"/>
                    <a:pt x="179813" y="69323"/>
                  </a:cubicBezTo>
                  <a:cubicBezTo>
                    <a:pt x="186316" y="69832"/>
                    <a:pt x="206624" y="38872"/>
                    <a:pt x="206624" y="38872"/>
                  </a:cubicBezTo>
                  <a:cubicBezTo>
                    <a:pt x="207779" y="37303"/>
                    <a:pt x="209407" y="36845"/>
                    <a:pt x="210890" y="38225"/>
                  </a:cubicBezTo>
                  <a:cubicBezTo>
                    <a:pt x="214660" y="41553"/>
                    <a:pt x="231168" y="56768"/>
                    <a:pt x="235848" y="60793"/>
                  </a:cubicBezTo>
                  <a:cubicBezTo>
                    <a:pt x="240280" y="64113"/>
                    <a:pt x="242503" y="61752"/>
                    <a:pt x="244784" y="59158"/>
                  </a:cubicBezTo>
                  <a:cubicBezTo>
                    <a:pt x="250350" y="53353"/>
                    <a:pt x="255821" y="46995"/>
                    <a:pt x="261053" y="40260"/>
                  </a:cubicBezTo>
                  <a:cubicBezTo>
                    <a:pt x="264053" y="29165"/>
                    <a:pt x="264744" y="17184"/>
                    <a:pt x="267272" y="3422"/>
                  </a:cubicBezTo>
                  <a:cubicBezTo>
                    <a:pt x="267483" y="2107"/>
                    <a:pt x="266931" y="785"/>
                    <a:pt x="265848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 213">
              <a:extLst>
                <a:ext uri="{FF2B5EF4-FFF2-40B4-BE49-F238E27FC236}">
                  <a16:creationId xmlns:a16="http://schemas.microsoft.com/office/drawing/2014/main" id="{C54BCB67-8320-08E8-119D-EB7C8F4B9E43}"/>
                </a:ext>
              </a:extLst>
            </p:cNvPr>
            <p:cNvSpPr/>
            <p:nvPr/>
          </p:nvSpPr>
          <p:spPr>
            <a:xfrm>
              <a:off x="8834940" y="3992105"/>
              <a:ext cx="312964" cy="177411"/>
            </a:xfrm>
            <a:custGeom>
              <a:avLst/>
              <a:gdLst>
                <a:gd name="connsiteX0" fmla="*/ 311874 w 312964"/>
                <a:gd name="connsiteY0" fmla="*/ 22948 h 177411"/>
                <a:gd name="connsiteX1" fmla="*/ 304362 w 312964"/>
                <a:gd name="connsiteY1" fmla="*/ 8126 h 177411"/>
                <a:gd name="connsiteX2" fmla="*/ 287853 w 312964"/>
                <a:gd name="connsiteY2" fmla="*/ 2037 h 177411"/>
                <a:gd name="connsiteX3" fmla="*/ 285252 w 312964"/>
                <a:gd name="connsiteY3" fmla="*/ 1122 h 177411"/>
                <a:gd name="connsiteX4" fmla="*/ 281271 w 312964"/>
                <a:gd name="connsiteY4" fmla="*/ 2284 h 177411"/>
                <a:gd name="connsiteX5" fmla="*/ 269696 w 312964"/>
                <a:gd name="connsiteY5" fmla="*/ 12674 h 177411"/>
                <a:gd name="connsiteX6" fmla="*/ 263666 w 312964"/>
                <a:gd name="connsiteY6" fmla="*/ 24445 h 177411"/>
                <a:gd name="connsiteX7" fmla="*/ 227845 w 312964"/>
                <a:gd name="connsiteY7" fmla="*/ 26973 h 177411"/>
                <a:gd name="connsiteX8" fmla="*/ 53561 w 312964"/>
                <a:gd name="connsiteY8" fmla="*/ 26806 h 177411"/>
                <a:gd name="connsiteX9" fmla="*/ 34088 w 312964"/>
                <a:gd name="connsiteY9" fmla="*/ 1122 h 177411"/>
                <a:gd name="connsiteX10" fmla="*/ 30535 w 312964"/>
                <a:gd name="connsiteY10" fmla="*/ 431 h 177411"/>
                <a:gd name="connsiteX11" fmla="*/ 1378 w 312964"/>
                <a:gd name="connsiteY11" fmla="*/ 16569 h 177411"/>
                <a:gd name="connsiteX12" fmla="*/ 99 w 312964"/>
                <a:gd name="connsiteY12" fmla="*/ 20216 h 177411"/>
                <a:gd name="connsiteX13" fmla="*/ 22354 w 312964"/>
                <a:gd name="connsiteY13" fmla="*/ 156145 h 177411"/>
                <a:gd name="connsiteX14" fmla="*/ 25355 w 312964"/>
                <a:gd name="connsiteY14" fmla="*/ 159124 h 177411"/>
                <a:gd name="connsiteX15" fmla="*/ 50443 w 312964"/>
                <a:gd name="connsiteY15" fmla="*/ 166033 h 177411"/>
                <a:gd name="connsiteX16" fmla="*/ 148626 w 312964"/>
                <a:gd name="connsiteY16" fmla="*/ 177412 h 177411"/>
                <a:gd name="connsiteX17" fmla="*/ 240909 w 312964"/>
                <a:gd name="connsiteY17" fmla="*/ 169826 h 177411"/>
                <a:gd name="connsiteX18" fmla="*/ 290971 w 312964"/>
                <a:gd name="connsiteY18" fmla="*/ 154256 h 177411"/>
                <a:gd name="connsiteX19" fmla="*/ 292802 w 312964"/>
                <a:gd name="connsiteY19" fmla="*/ 151662 h 177411"/>
                <a:gd name="connsiteX20" fmla="*/ 297706 w 312964"/>
                <a:gd name="connsiteY20" fmla="*/ 118624 h 177411"/>
                <a:gd name="connsiteX21" fmla="*/ 312891 w 312964"/>
                <a:gd name="connsiteY21" fmla="*/ 26225 h 177411"/>
                <a:gd name="connsiteX22" fmla="*/ 311874 w 312964"/>
                <a:gd name="connsiteY22" fmla="*/ 22948 h 17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964" h="177411">
                  <a:moveTo>
                    <a:pt x="311874" y="22948"/>
                  </a:moveTo>
                  <a:cubicBezTo>
                    <a:pt x="310995" y="22105"/>
                    <a:pt x="305814" y="8714"/>
                    <a:pt x="304362" y="8126"/>
                  </a:cubicBezTo>
                  <a:cubicBezTo>
                    <a:pt x="298890" y="5902"/>
                    <a:pt x="293274" y="3933"/>
                    <a:pt x="287853" y="2037"/>
                  </a:cubicBezTo>
                  <a:lnTo>
                    <a:pt x="285252" y="1122"/>
                  </a:lnTo>
                  <a:cubicBezTo>
                    <a:pt x="283814" y="613"/>
                    <a:pt x="282644" y="1616"/>
                    <a:pt x="281271" y="2284"/>
                  </a:cubicBezTo>
                  <a:cubicBezTo>
                    <a:pt x="273779" y="5902"/>
                    <a:pt x="272094" y="8010"/>
                    <a:pt x="269696" y="12674"/>
                  </a:cubicBezTo>
                  <a:cubicBezTo>
                    <a:pt x="269268" y="13510"/>
                    <a:pt x="266448" y="17223"/>
                    <a:pt x="263666" y="24445"/>
                  </a:cubicBezTo>
                  <a:cubicBezTo>
                    <a:pt x="252098" y="25128"/>
                    <a:pt x="239260" y="26770"/>
                    <a:pt x="227845" y="26973"/>
                  </a:cubicBezTo>
                  <a:cubicBezTo>
                    <a:pt x="218858" y="27133"/>
                    <a:pt x="73403" y="28928"/>
                    <a:pt x="53561" y="26806"/>
                  </a:cubicBezTo>
                  <a:cubicBezTo>
                    <a:pt x="48816" y="20129"/>
                    <a:pt x="36791" y="4892"/>
                    <a:pt x="34088" y="1122"/>
                  </a:cubicBezTo>
                  <a:cubicBezTo>
                    <a:pt x="33114" y="-237"/>
                    <a:pt x="32075" y="-223"/>
                    <a:pt x="30535" y="431"/>
                  </a:cubicBezTo>
                  <a:cubicBezTo>
                    <a:pt x="29002" y="1093"/>
                    <a:pt x="2489" y="15711"/>
                    <a:pt x="1378" y="16569"/>
                  </a:cubicBezTo>
                  <a:cubicBezTo>
                    <a:pt x="273" y="17426"/>
                    <a:pt x="-228" y="18857"/>
                    <a:pt x="99" y="20216"/>
                  </a:cubicBezTo>
                  <a:cubicBezTo>
                    <a:pt x="5439" y="42260"/>
                    <a:pt x="22354" y="156145"/>
                    <a:pt x="22354" y="156145"/>
                  </a:cubicBezTo>
                  <a:cubicBezTo>
                    <a:pt x="22594" y="157685"/>
                    <a:pt x="23807" y="158898"/>
                    <a:pt x="25355" y="159124"/>
                  </a:cubicBezTo>
                  <a:cubicBezTo>
                    <a:pt x="31334" y="159996"/>
                    <a:pt x="48002" y="165503"/>
                    <a:pt x="50443" y="166033"/>
                  </a:cubicBezTo>
                  <a:cubicBezTo>
                    <a:pt x="82616" y="172994"/>
                    <a:pt x="116272" y="177412"/>
                    <a:pt x="148626" y="177412"/>
                  </a:cubicBezTo>
                  <a:cubicBezTo>
                    <a:pt x="179324" y="177412"/>
                    <a:pt x="211700" y="176104"/>
                    <a:pt x="240909" y="169826"/>
                  </a:cubicBezTo>
                  <a:cubicBezTo>
                    <a:pt x="253675" y="166934"/>
                    <a:pt x="289990" y="154786"/>
                    <a:pt x="290971" y="154256"/>
                  </a:cubicBezTo>
                  <a:cubicBezTo>
                    <a:pt x="291959" y="153725"/>
                    <a:pt x="292634" y="152766"/>
                    <a:pt x="292802" y="151662"/>
                  </a:cubicBezTo>
                  <a:cubicBezTo>
                    <a:pt x="294487" y="140661"/>
                    <a:pt x="296122" y="129457"/>
                    <a:pt x="297706" y="118624"/>
                  </a:cubicBezTo>
                  <a:cubicBezTo>
                    <a:pt x="302153" y="88209"/>
                    <a:pt x="306752" y="56763"/>
                    <a:pt x="312891" y="26225"/>
                  </a:cubicBezTo>
                  <a:cubicBezTo>
                    <a:pt x="313138" y="25026"/>
                    <a:pt x="312753" y="23791"/>
                    <a:pt x="311874" y="2294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560" name="Graphic 153">
              <a:extLst>
                <a:ext uri="{FF2B5EF4-FFF2-40B4-BE49-F238E27FC236}">
                  <a16:creationId xmlns:a16="http://schemas.microsoft.com/office/drawing/2014/main" id="{AE686638-7601-10B1-7D14-92A2B0B7DE69}"/>
                </a:ext>
              </a:extLst>
            </p:cNvPr>
            <p:cNvGrpSpPr/>
            <p:nvPr/>
          </p:nvGrpSpPr>
          <p:grpSpPr>
            <a:xfrm>
              <a:off x="8827603" y="3799623"/>
              <a:ext cx="334370" cy="503827"/>
              <a:chOff x="8827603" y="3799623"/>
              <a:chExt cx="334370" cy="503827"/>
            </a:xfrm>
            <a:solidFill>
              <a:srgbClr val="000000"/>
            </a:solidFill>
          </p:grpSpPr>
          <p:sp>
            <p:nvSpPr>
              <p:cNvPr id="1561" name="Freeform 215">
                <a:extLst>
                  <a:ext uri="{FF2B5EF4-FFF2-40B4-BE49-F238E27FC236}">
                    <a16:creationId xmlns:a16="http://schemas.microsoft.com/office/drawing/2014/main" id="{6DED16CD-B626-0721-B753-D0529EFC8DDA}"/>
                  </a:ext>
                </a:extLst>
              </p:cNvPr>
              <p:cNvSpPr/>
              <p:nvPr/>
            </p:nvSpPr>
            <p:spPr>
              <a:xfrm>
                <a:off x="8827603" y="3799623"/>
                <a:ext cx="334370" cy="503827"/>
              </a:xfrm>
              <a:custGeom>
                <a:avLst/>
                <a:gdLst>
                  <a:gd name="connsiteX0" fmla="*/ 332449 w 334370"/>
                  <a:gd name="connsiteY0" fmla="*/ 202402 h 503827"/>
                  <a:gd name="connsiteX1" fmla="*/ 328416 w 334370"/>
                  <a:gd name="connsiteY1" fmla="*/ 196146 h 503827"/>
                  <a:gd name="connsiteX2" fmla="*/ 302223 w 334370"/>
                  <a:gd name="connsiteY2" fmla="*/ 187493 h 503827"/>
                  <a:gd name="connsiteX3" fmla="*/ 313114 w 334370"/>
                  <a:gd name="connsiteY3" fmla="*/ 168144 h 503827"/>
                  <a:gd name="connsiteX4" fmla="*/ 328271 w 334370"/>
                  <a:gd name="connsiteY4" fmla="*/ 120459 h 503827"/>
                  <a:gd name="connsiteX5" fmla="*/ 321405 w 334370"/>
                  <a:gd name="connsiteY5" fmla="*/ 109146 h 503827"/>
                  <a:gd name="connsiteX6" fmla="*/ 294666 w 334370"/>
                  <a:gd name="connsiteY6" fmla="*/ 108812 h 503827"/>
                  <a:gd name="connsiteX7" fmla="*/ 296454 w 334370"/>
                  <a:gd name="connsiteY7" fmla="*/ 87748 h 503827"/>
                  <a:gd name="connsiteX8" fmla="*/ 288970 w 334370"/>
                  <a:gd name="connsiteY8" fmla="*/ 42170 h 503827"/>
                  <a:gd name="connsiteX9" fmla="*/ 286769 w 334370"/>
                  <a:gd name="connsiteY9" fmla="*/ 38994 h 503827"/>
                  <a:gd name="connsiteX10" fmla="*/ 283651 w 334370"/>
                  <a:gd name="connsiteY10" fmla="*/ 36822 h 503827"/>
                  <a:gd name="connsiteX11" fmla="*/ 262741 w 334370"/>
                  <a:gd name="connsiteY11" fmla="*/ 43151 h 503827"/>
                  <a:gd name="connsiteX12" fmla="*/ 259318 w 334370"/>
                  <a:gd name="connsiteY12" fmla="*/ 34708 h 503827"/>
                  <a:gd name="connsiteX13" fmla="*/ 239781 w 334370"/>
                  <a:gd name="connsiteY13" fmla="*/ 14109 h 503827"/>
                  <a:gd name="connsiteX14" fmla="*/ 234375 w 334370"/>
                  <a:gd name="connsiteY14" fmla="*/ 13644 h 503827"/>
                  <a:gd name="connsiteX15" fmla="*/ 234280 w 334370"/>
                  <a:gd name="connsiteY15" fmla="*/ 13652 h 503827"/>
                  <a:gd name="connsiteX16" fmla="*/ 219095 w 334370"/>
                  <a:gd name="connsiteY16" fmla="*/ 22893 h 503827"/>
                  <a:gd name="connsiteX17" fmla="*/ 210492 w 334370"/>
                  <a:gd name="connsiteY17" fmla="*/ 30443 h 503827"/>
                  <a:gd name="connsiteX18" fmla="*/ 193483 w 334370"/>
                  <a:gd name="connsiteY18" fmla="*/ 3763 h 503827"/>
                  <a:gd name="connsiteX19" fmla="*/ 181901 w 334370"/>
                  <a:gd name="connsiteY19" fmla="*/ 1002 h 503827"/>
                  <a:gd name="connsiteX20" fmla="*/ 124894 w 334370"/>
                  <a:gd name="connsiteY20" fmla="*/ 34134 h 503827"/>
                  <a:gd name="connsiteX21" fmla="*/ 117061 w 334370"/>
                  <a:gd name="connsiteY21" fmla="*/ 43042 h 503827"/>
                  <a:gd name="connsiteX22" fmla="*/ 110348 w 334370"/>
                  <a:gd name="connsiteY22" fmla="*/ 37025 h 503827"/>
                  <a:gd name="connsiteX23" fmla="*/ 84278 w 334370"/>
                  <a:gd name="connsiteY23" fmla="*/ 22283 h 503827"/>
                  <a:gd name="connsiteX24" fmla="*/ 73437 w 334370"/>
                  <a:gd name="connsiteY24" fmla="*/ 29752 h 503827"/>
                  <a:gd name="connsiteX25" fmla="*/ 70342 w 334370"/>
                  <a:gd name="connsiteY25" fmla="*/ 69656 h 503827"/>
                  <a:gd name="connsiteX26" fmla="*/ 56181 w 334370"/>
                  <a:gd name="connsiteY26" fmla="*/ 63553 h 503827"/>
                  <a:gd name="connsiteX27" fmla="*/ 49773 w 334370"/>
                  <a:gd name="connsiteY27" fmla="*/ 60291 h 503827"/>
                  <a:gd name="connsiteX28" fmla="*/ 42674 w 334370"/>
                  <a:gd name="connsiteY28" fmla="*/ 64359 h 503827"/>
                  <a:gd name="connsiteX29" fmla="*/ 37515 w 334370"/>
                  <a:gd name="connsiteY29" fmla="*/ 106436 h 503827"/>
                  <a:gd name="connsiteX30" fmla="*/ 41163 w 334370"/>
                  <a:gd name="connsiteY30" fmla="*/ 125676 h 503827"/>
                  <a:gd name="connsiteX31" fmla="*/ 17084 w 334370"/>
                  <a:gd name="connsiteY31" fmla="*/ 121854 h 503827"/>
                  <a:gd name="connsiteX32" fmla="*/ 10661 w 334370"/>
                  <a:gd name="connsiteY32" fmla="*/ 126635 h 503827"/>
                  <a:gd name="connsiteX33" fmla="*/ 17215 w 334370"/>
                  <a:gd name="connsiteY33" fmla="*/ 152777 h 503827"/>
                  <a:gd name="connsiteX34" fmla="*/ 27212 w 334370"/>
                  <a:gd name="connsiteY34" fmla="*/ 178898 h 503827"/>
                  <a:gd name="connsiteX35" fmla="*/ 33534 w 334370"/>
                  <a:gd name="connsiteY35" fmla="*/ 190116 h 503827"/>
                  <a:gd name="connsiteX36" fmla="*/ 33054 w 334370"/>
                  <a:gd name="connsiteY36" fmla="*/ 189818 h 503827"/>
                  <a:gd name="connsiteX37" fmla="*/ 27241 w 334370"/>
                  <a:gd name="connsiteY37" fmla="*/ 190203 h 503827"/>
                  <a:gd name="connsiteX38" fmla="*/ 14018 w 334370"/>
                  <a:gd name="connsiteY38" fmla="*/ 193298 h 503827"/>
                  <a:gd name="connsiteX39" fmla="*/ 3323 w 334370"/>
                  <a:gd name="connsiteY39" fmla="*/ 203056 h 503827"/>
                  <a:gd name="connsiteX40" fmla="*/ 111 w 334370"/>
                  <a:gd name="connsiteY40" fmla="*/ 210751 h 503827"/>
                  <a:gd name="connsiteX41" fmla="*/ 140 w 334370"/>
                  <a:gd name="connsiteY41" fmla="*/ 214028 h 503827"/>
                  <a:gd name="connsiteX42" fmla="*/ 482 w 334370"/>
                  <a:gd name="connsiteY42" fmla="*/ 220414 h 503827"/>
                  <a:gd name="connsiteX43" fmla="*/ 1811 w 334370"/>
                  <a:gd name="connsiteY43" fmla="*/ 234881 h 503827"/>
                  <a:gd name="connsiteX44" fmla="*/ 7370 w 334370"/>
                  <a:gd name="connsiteY44" fmla="*/ 272677 h 503827"/>
                  <a:gd name="connsiteX45" fmla="*/ 20506 w 334370"/>
                  <a:gd name="connsiteY45" fmla="*/ 358058 h 503827"/>
                  <a:gd name="connsiteX46" fmla="*/ 31543 w 334370"/>
                  <a:gd name="connsiteY46" fmla="*/ 427047 h 503827"/>
                  <a:gd name="connsiteX47" fmla="*/ 36280 w 334370"/>
                  <a:gd name="connsiteY47" fmla="*/ 448422 h 503827"/>
                  <a:gd name="connsiteX48" fmla="*/ 64515 w 334370"/>
                  <a:gd name="connsiteY48" fmla="*/ 480675 h 503827"/>
                  <a:gd name="connsiteX49" fmla="*/ 159937 w 334370"/>
                  <a:gd name="connsiteY49" fmla="*/ 503824 h 503827"/>
                  <a:gd name="connsiteX50" fmla="*/ 247730 w 334370"/>
                  <a:gd name="connsiteY50" fmla="*/ 490600 h 503827"/>
                  <a:gd name="connsiteX51" fmla="*/ 299230 w 334370"/>
                  <a:gd name="connsiteY51" fmla="*/ 436041 h 503827"/>
                  <a:gd name="connsiteX52" fmla="*/ 308893 w 334370"/>
                  <a:gd name="connsiteY52" fmla="*/ 377043 h 503827"/>
                  <a:gd name="connsiteX53" fmla="*/ 322175 w 334370"/>
                  <a:gd name="connsiteY53" fmla="*/ 291082 h 503827"/>
                  <a:gd name="connsiteX54" fmla="*/ 332049 w 334370"/>
                  <a:gd name="connsiteY54" fmla="*/ 219426 h 503827"/>
                  <a:gd name="connsiteX55" fmla="*/ 332427 w 334370"/>
                  <a:gd name="connsiteY55" fmla="*/ 214769 h 503827"/>
                  <a:gd name="connsiteX56" fmla="*/ 332449 w 334370"/>
                  <a:gd name="connsiteY56" fmla="*/ 202402 h 503827"/>
                  <a:gd name="connsiteX57" fmla="*/ 293068 w 334370"/>
                  <a:gd name="connsiteY57" fmla="*/ 200542 h 503827"/>
                  <a:gd name="connsiteX58" fmla="*/ 301678 w 334370"/>
                  <a:gd name="connsiteY58" fmla="*/ 204154 h 503827"/>
                  <a:gd name="connsiteX59" fmla="*/ 301649 w 334370"/>
                  <a:gd name="connsiteY59" fmla="*/ 204430 h 503827"/>
                  <a:gd name="connsiteX60" fmla="*/ 288149 w 334370"/>
                  <a:gd name="connsiteY60" fmla="*/ 206188 h 503827"/>
                  <a:gd name="connsiteX61" fmla="*/ 293068 w 334370"/>
                  <a:gd name="connsiteY61" fmla="*/ 200542 h 503827"/>
                  <a:gd name="connsiteX62" fmla="*/ 294528 w 334370"/>
                  <a:gd name="connsiteY62" fmla="*/ 161474 h 503827"/>
                  <a:gd name="connsiteX63" fmla="*/ 280106 w 334370"/>
                  <a:gd name="connsiteY63" fmla="*/ 185103 h 503827"/>
                  <a:gd name="connsiteX64" fmla="*/ 269062 w 334370"/>
                  <a:gd name="connsiteY64" fmla="*/ 207634 h 503827"/>
                  <a:gd name="connsiteX65" fmla="*/ 226048 w 334370"/>
                  <a:gd name="connsiteY65" fmla="*/ 209145 h 503827"/>
                  <a:gd name="connsiteX66" fmla="*/ 226201 w 334370"/>
                  <a:gd name="connsiteY66" fmla="*/ 192361 h 503827"/>
                  <a:gd name="connsiteX67" fmla="*/ 223919 w 334370"/>
                  <a:gd name="connsiteY67" fmla="*/ 173630 h 503827"/>
                  <a:gd name="connsiteX68" fmla="*/ 267129 w 334370"/>
                  <a:gd name="connsiteY68" fmla="*/ 140970 h 503827"/>
                  <a:gd name="connsiteX69" fmla="*/ 293402 w 334370"/>
                  <a:gd name="connsiteY69" fmla="*/ 131743 h 503827"/>
                  <a:gd name="connsiteX70" fmla="*/ 308050 w 334370"/>
                  <a:gd name="connsiteY70" fmla="*/ 129708 h 503827"/>
                  <a:gd name="connsiteX71" fmla="*/ 306009 w 334370"/>
                  <a:gd name="connsiteY71" fmla="*/ 136305 h 503827"/>
                  <a:gd name="connsiteX72" fmla="*/ 294528 w 334370"/>
                  <a:gd name="connsiteY72" fmla="*/ 161474 h 503827"/>
                  <a:gd name="connsiteX73" fmla="*/ 56959 w 334370"/>
                  <a:gd name="connsiteY73" fmla="*/ 133254 h 503827"/>
                  <a:gd name="connsiteX74" fmla="*/ 55949 w 334370"/>
                  <a:gd name="connsiteY74" fmla="*/ 120604 h 503827"/>
                  <a:gd name="connsiteX75" fmla="*/ 54423 w 334370"/>
                  <a:gd name="connsiteY75" fmla="*/ 96155 h 503827"/>
                  <a:gd name="connsiteX76" fmla="*/ 57329 w 334370"/>
                  <a:gd name="connsiteY76" fmla="*/ 73246 h 503827"/>
                  <a:gd name="connsiteX77" fmla="*/ 57438 w 334370"/>
                  <a:gd name="connsiteY77" fmla="*/ 72461 h 503827"/>
                  <a:gd name="connsiteX78" fmla="*/ 102246 w 334370"/>
                  <a:gd name="connsiteY78" fmla="*/ 103646 h 503827"/>
                  <a:gd name="connsiteX79" fmla="*/ 122191 w 334370"/>
                  <a:gd name="connsiteY79" fmla="*/ 123031 h 503827"/>
                  <a:gd name="connsiteX80" fmla="*/ 129965 w 334370"/>
                  <a:gd name="connsiteY80" fmla="*/ 133871 h 503827"/>
                  <a:gd name="connsiteX81" fmla="*/ 132908 w 334370"/>
                  <a:gd name="connsiteY81" fmla="*/ 139219 h 503827"/>
                  <a:gd name="connsiteX82" fmla="*/ 128352 w 334370"/>
                  <a:gd name="connsiteY82" fmla="*/ 145228 h 503827"/>
                  <a:gd name="connsiteX83" fmla="*/ 112658 w 334370"/>
                  <a:gd name="connsiteY83" fmla="*/ 177081 h 503827"/>
                  <a:gd name="connsiteX84" fmla="*/ 110588 w 334370"/>
                  <a:gd name="connsiteY84" fmla="*/ 184158 h 503827"/>
                  <a:gd name="connsiteX85" fmla="*/ 79679 w 334370"/>
                  <a:gd name="connsiteY85" fmla="*/ 148774 h 503827"/>
                  <a:gd name="connsiteX86" fmla="*/ 56959 w 334370"/>
                  <a:gd name="connsiteY86" fmla="*/ 133254 h 503827"/>
                  <a:gd name="connsiteX87" fmla="*/ 132276 w 334370"/>
                  <a:gd name="connsiteY87" fmla="*/ 180772 h 503827"/>
                  <a:gd name="connsiteX88" fmla="*/ 147156 w 334370"/>
                  <a:gd name="connsiteY88" fmla="*/ 155720 h 503827"/>
                  <a:gd name="connsiteX89" fmla="*/ 168162 w 334370"/>
                  <a:gd name="connsiteY89" fmla="*/ 136363 h 503827"/>
                  <a:gd name="connsiteX90" fmla="*/ 184234 w 334370"/>
                  <a:gd name="connsiteY90" fmla="*/ 127928 h 503827"/>
                  <a:gd name="connsiteX91" fmla="*/ 192139 w 334370"/>
                  <a:gd name="connsiteY91" fmla="*/ 140977 h 503827"/>
                  <a:gd name="connsiteX92" fmla="*/ 202195 w 334370"/>
                  <a:gd name="connsiteY92" fmla="*/ 167200 h 503827"/>
                  <a:gd name="connsiteX93" fmla="*/ 206699 w 334370"/>
                  <a:gd name="connsiteY93" fmla="*/ 193480 h 503827"/>
                  <a:gd name="connsiteX94" fmla="*/ 206074 w 334370"/>
                  <a:gd name="connsiteY94" fmla="*/ 209770 h 503827"/>
                  <a:gd name="connsiteX95" fmla="*/ 149794 w 334370"/>
                  <a:gd name="connsiteY95" fmla="*/ 211296 h 503827"/>
                  <a:gd name="connsiteX96" fmla="*/ 124741 w 334370"/>
                  <a:gd name="connsiteY96" fmla="*/ 210569 h 503827"/>
                  <a:gd name="connsiteX97" fmla="*/ 132276 w 334370"/>
                  <a:gd name="connsiteY97" fmla="*/ 180772 h 503827"/>
                  <a:gd name="connsiteX98" fmla="*/ 277970 w 334370"/>
                  <a:gd name="connsiteY98" fmla="*/ 56447 h 503827"/>
                  <a:gd name="connsiteX99" fmla="*/ 277643 w 334370"/>
                  <a:gd name="connsiteY99" fmla="*/ 91069 h 503827"/>
                  <a:gd name="connsiteX100" fmla="*/ 273327 w 334370"/>
                  <a:gd name="connsiteY100" fmla="*/ 114755 h 503827"/>
                  <a:gd name="connsiteX101" fmla="*/ 256347 w 334370"/>
                  <a:gd name="connsiteY101" fmla="*/ 122508 h 503827"/>
                  <a:gd name="connsiteX102" fmla="*/ 229507 w 334370"/>
                  <a:gd name="connsiteY102" fmla="*/ 142118 h 503827"/>
                  <a:gd name="connsiteX103" fmla="*/ 218892 w 334370"/>
                  <a:gd name="connsiteY103" fmla="*/ 155654 h 503827"/>
                  <a:gd name="connsiteX104" fmla="*/ 208407 w 334370"/>
                  <a:gd name="connsiteY104" fmla="*/ 135012 h 503827"/>
                  <a:gd name="connsiteX105" fmla="*/ 209322 w 334370"/>
                  <a:gd name="connsiteY105" fmla="*/ 132890 h 503827"/>
                  <a:gd name="connsiteX106" fmla="*/ 241946 w 334370"/>
                  <a:gd name="connsiteY106" fmla="*/ 84362 h 503827"/>
                  <a:gd name="connsiteX107" fmla="*/ 265662 w 334370"/>
                  <a:gd name="connsiteY107" fmla="*/ 64912 h 503827"/>
                  <a:gd name="connsiteX108" fmla="*/ 277970 w 334370"/>
                  <a:gd name="connsiteY108" fmla="*/ 56447 h 503827"/>
                  <a:gd name="connsiteX109" fmla="*/ 247461 w 334370"/>
                  <a:gd name="connsiteY109" fmla="*/ 54173 h 503827"/>
                  <a:gd name="connsiteX110" fmla="*/ 229565 w 334370"/>
                  <a:gd name="connsiteY110" fmla="*/ 69184 h 503827"/>
                  <a:gd name="connsiteX111" fmla="*/ 227596 w 334370"/>
                  <a:gd name="connsiteY111" fmla="*/ 64708 h 503827"/>
                  <a:gd name="connsiteX112" fmla="*/ 219502 w 334370"/>
                  <a:gd name="connsiteY112" fmla="*/ 47307 h 503827"/>
                  <a:gd name="connsiteX113" fmla="*/ 232754 w 334370"/>
                  <a:gd name="connsiteY113" fmla="*/ 36531 h 503827"/>
                  <a:gd name="connsiteX114" fmla="*/ 239258 w 334370"/>
                  <a:gd name="connsiteY114" fmla="*/ 30602 h 503827"/>
                  <a:gd name="connsiteX115" fmla="*/ 245870 w 334370"/>
                  <a:gd name="connsiteY115" fmla="*/ 40397 h 503827"/>
                  <a:gd name="connsiteX116" fmla="*/ 247461 w 334370"/>
                  <a:gd name="connsiteY116" fmla="*/ 54173 h 503827"/>
                  <a:gd name="connsiteX117" fmla="*/ 139680 w 334370"/>
                  <a:gd name="connsiteY117" fmla="*/ 43921 h 503827"/>
                  <a:gd name="connsiteX118" fmla="*/ 182119 w 334370"/>
                  <a:gd name="connsiteY118" fmla="*/ 17539 h 503827"/>
                  <a:gd name="connsiteX119" fmla="*/ 201243 w 334370"/>
                  <a:gd name="connsiteY119" fmla="*/ 50010 h 503827"/>
                  <a:gd name="connsiteX120" fmla="*/ 210536 w 334370"/>
                  <a:gd name="connsiteY120" fmla="*/ 69416 h 503827"/>
                  <a:gd name="connsiteX121" fmla="*/ 216516 w 334370"/>
                  <a:gd name="connsiteY121" fmla="*/ 83280 h 503827"/>
                  <a:gd name="connsiteX122" fmla="*/ 195336 w 334370"/>
                  <a:gd name="connsiteY122" fmla="*/ 119209 h 503827"/>
                  <a:gd name="connsiteX123" fmla="*/ 191471 w 334370"/>
                  <a:gd name="connsiteY123" fmla="*/ 115743 h 503827"/>
                  <a:gd name="connsiteX124" fmla="*/ 187699 w 334370"/>
                  <a:gd name="connsiteY124" fmla="*/ 110839 h 503827"/>
                  <a:gd name="connsiteX125" fmla="*/ 169876 w 334370"/>
                  <a:gd name="connsiteY125" fmla="*/ 111195 h 503827"/>
                  <a:gd name="connsiteX126" fmla="*/ 154531 w 334370"/>
                  <a:gd name="connsiteY126" fmla="*/ 119209 h 503827"/>
                  <a:gd name="connsiteX127" fmla="*/ 142339 w 334370"/>
                  <a:gd name="connsiteY127" fmla="*/ 129047 h 503827"/>
                  <a:gd name="connsiteX128" fmla="*/ 132465 w 334370"/>
                  <a:gd name="connsiteY128" fmla="*/ 115096 h 503827"/>
                  <a:gd name="connsiteX129" fmla="*/ 111859 w 334370"/>
                  <a:gd name="connsiteY129" fmla="*/ 94026 h 503827"/>
                  <a:gd name="connsiteX130" fmla="*/ 107870 w 334370"/>
                  <a:gd name="connsiteY130" fmla="*/ 90989 h 503827"/>
                  <a:gd name="connsiteX131" fmla="*/ 139680 w 334370"/>
                  <a:gd name="connsiteY131" fmla="*/ 43921 h 503827"/>
                  <a:gd name="connsiteX132" fmla="*/ 86145 w 334370"/>
                  <a:gd name="connsiteY132" fmla="*/ 76864 h 503827"/>
                  <a:gd name="connsiteX133" fmla="*/ 82723 w 334370"/>
                  <a:gd name="connsiteY133" fmla="*/ 50344 h 503827"/>
                  <a:gd name="connsiteX134" fmla="*/ 83442 w 334370"/>
                  <a:gd name="connsiteY134" fmla="*/ 38602 h 503827"/>
                  <a:gd name="connsiteX135" fmla="*/ 100822 w 334370"/>
                  <a:gd name="connsiteY135" fmla="*/ 51012 h 503827"/>
                  <a:gd name="connsiteX136" fmla="*/ 108372 w 334370"/>
                  <a:gd name="connsiteY136" fmla="*/ 55866 h 503827"/>
                  <a:gd name="connsiteX137" fmla="*/ 99972 w 334370"/>
                  <a:gd name="connsiteY137" fmla="*/ 85554 h 503827"/>
                  <a:gd name="connsiteX138" fmla="*/ 86291 w 334370"/>
                  <a:gd name="connsiteY138" fmla="*/ 77481 h 503827"/>
                  <a:gd name="connsiteX139" fmla="*/ 86145 w 334370"/>
                  <a:gd name="connsiteY139" fmla="*/ 76864 h 503827"/>
                  <a:gd name="connsiteX140" fmla="*/ 27351 w 334370"/>
                  <a:gd name="connsiteY140" fmla="*/ 137047 h 503827"/>
                  <a:gd name="connsiteX141" fmla="*/ 40807 w 334370"/>
                  <a:gd name="connsiteY141" fmla="*/ 143440 h 503827"/>
                  <a:gd name="connsiteX142" fmla="*/ 67516 w 334370"/>
                  <a:gd name="connsiteY142" fmla="*/ 160951 h 503827"/>
                  <a:gd name="connsiteX143" fmla="*/ 105378 w 334370"/>
                  <a:gd name="connsiteY143" fmla="*/ 209763 h 503827"/>
                  <a:gd name="connsiteX144" fmla="*/ 83762 w 334370"/>
                  <a:gd name="connsiteY144" fmla="*/ 208571 h 503827"/>
                  <a:gd name="connsiteX145" fmla="*/ 71134 w 334370"/>
                  <a:gd name="connsiteY145" fmla="*/ 207699 h 503827"/>
                  <a:gd name="connsiteX146" fmla="*/ 57561 w 334370"/>
                  <a:gd name="connsiteY146" fmla="*/ 190210 h 503827"/>
                  <a:gd name="connsiteX147" fmla="*/ 43277 w 334370"/>
                  <a:gd name="connsiteY147" fmla="*/ 168180 h 503827"/>
                  <a:gd name="connsiteX148" fmla="*/ 31042 w 334370"/>
                  <a:gd name="connsiteY148" fmla="*/ 145700 h 503827"/>
                  <a:gd name="connsiteX149" fmla="*/ 27351 w 334370"/>
                  <a:gd name="connsiteY149" fmla="*/ 137047 h 503827"/>
                  <a:gd name="connsiteX150" fmla="*/ 42303 w 334370"/>
                  <a:gd name="connsiteY150" fmla="*/ 202243 h 503827"/>
                  <a:gd name="connsiteX151" fmla="*/ 44955 w 334370"/>
                  <a:gd name="connsiteY151" fmla="*/ 205650 h 503827"/>
                  <a:gd name="connsiteX152" fmla="*/ 39746 w 334370"/>
                  <a:gd name="connsiteY152" fmla="*/ 205156 h 503827"/>
                  <a:gd name="connsiteX153" fmla="*/ 39542 w 334370"/>
                  <a:gd name="connsiteY153" fmla="*/ 204371 h 503827"/>
                  <a:gd name="connsiteX154" fmla="*/ 41984 w 334370"/>
                  <a:gd name="connsiteY154" fmla="*/ 201828 h 503827"/>
                  <a:gd name="connsiteX155" fmla="*/ 42303 w 334370"/>
                  <a:gd name="connsiteY155" fmla="*/ 202243 h 503827"/>
                  <a:gd name="connsiteX156" fmla="*/ 287270 w 334370"/>
                  <a:gd name="connsiteY156" fmla="*/ 389562 h 503827"/>
                  <a:gd name="connsiteX157" fmla="*/ 286042 w 334370"/>
                  <a:gd name="connsiteY157" fmla="*/ 391102 h 503827"/>
                  <a:gd name="connsiteX158" fmla="*/ 274933 w 334370"/>
                  <a:gd name="connsiteY158" fmla="*/ 403869 h 503827"/>
                  <a:gd name="connsiteX159" fmla="*/ 271714 w 334370"/>
                  <a:gd name="connsiteY159" fmla="*/ 407349 h 503827"/>
                  <a:gd name="connsiteX160" fmla="*/ 271445 w 334370"/>
                  <a:gd name="connsiteY160" fmla="*/ 407741 h 503827"/>
                  <a:gd name="connsiteX161" fmla="*/ 263722 w 334370"/>
                  <a:gd name="connsiteY161" fmla="*/ 400853 h 503827"/>
                  <a:gd name="connsiteX162" fmla="*/ 246967 w 334370"/>
                  <a:gd name="connsiteY162" fmla="*/ 385697 h 503827"/>
                  <a:gd name="connsiteX163" fmla="*/ 233910 w 334370"/>
                  <a:gd name="connsiteY163" fmla="*/ 387382 h 503827"/>
                  <a:gd name="connsiteX164" fmla="*/ 221289 w 334370"/>
                  <a:gd name="connsiteY164" fmla="*/ 404849 h 503827"/>
                  <a:gd name="connsiteX165" fmla="*/ 211836 w 334370"/>
                  <a:gd name="connsiteY165" fmla="*/ 414557 h 503827"/>
                  <a:gd name="connsiteX166" fmla="*/ 204004 w 334370"/>
                  <a:gd name="connsiteY166" fmla="*/ 409071 h 503827"/>
                  <a:gd name="connsiteX167" fmla="*/ 197378 w 334370"/>
                  <a:gd name="connsiteY167" fmla="*/ 404246 h 503827"/>
                  <a:gd name="connsiteX168" fmla="*/ 179496 w 334370"/>
                  <a:gd name="connsiteY168" fmla="*/ 391735 h 503827"/>
                  <a:gd name="connsiteX169" fmla="*/ 171388 w 334370"/>
                  <a:gd name="connsiteY169" fmla="*/ 391735 h 503827"/>
                  <a:gd name="connsiteX170" fmla="*/ 154996 w 334370"/>
                  <a:gd name="connsiteY170" fmla="*/ 406484 h 503827"/>
                  <a:gd name="connsiteX171" fmla="*/ 136221 w 334370"/>
                  <a:gd name="connsiteY171" fmla="*/ 417252 h 503827"/>
                  <a:gd name="connsiteX172" fmla="*/ 114083 w 334370"/>
                  <a:gd name="connsiteY172" fmla="*/ 406848 h 503827"/>
                  <a:gd name="connsiteX173" fmla="*/ 105473 w 334370"/>
                  <a:gd name="connsiteY173" fmla="*/ 396894 h 503827"/>
                  <a:gd name="connsiteX174" fmla="*/ 97604 w 334370"/>
                  <a:gd name="connsiteY174" fmla="*/ 387179 h 503827"/>
                  <a:gd name="connsiteX175" fmla="*/ 68453 w 334370"/>
                  <a:gd name="connsiteY175" fmla="*/ 403135 h 503827"/>
                  <a:gd name="connsiteX176" fmla="*/ 55142 w 334370"/>
                  <a:gd name="connsiteY176" fmla="*/ 396566 h 503827"/>
                  <a:gd name="connsiteX177" fmla="*/ 44171 w 334370"/>
                  <a:gd name="connsiteY177" fmla="*/ 383612 h 503827"/>
                  <a:gd name="connsiteX178" fmla="*/ 41490 w 334370"/>
                  <a:gd name="connsiteY178" fmla="*/ 366450 h 503827"/>
                  <a:gd name="connsiteX179" fmla="*/ 40560 w 334370"/>
                  <a:gd name="connsiteY179" fmla="*/ 360463 h 503827"/>
                  <a:gd name="connsiteX180" fmla="*/ 81466 w 334370"/>
                  <a:gd name="connsiteY180" fmla="*/ 370286 h 503827"/>
                  <a:gd name="connsiteX181" fmla="*/ 136076 w 334370"/>
                  <a:gd name="connsiteY181" fmla="*/ 376949 h 503827"/>
                  <a:gd name="connsiteX182" fmla="*/ 246560 w 334370"/>
                  <a:gd name="connsiteY182" fmla="*/ 370163 h 503827"/>
                  <a:gd name="connsiteX183" fmla="*/ 273836 w 334370"/>
                  <a:gd name="connsiteY183" fmla="*/ 364611 h 503827"/>
                  <a:gd name="connsiteX184" fmla="*/ 291913 w 334370"/>
                  <a:gd name="connsiteY184" fmla="*/ 359990 h 503827"/>
                  <a:gd name="connsiteX185" fmla="*/ 287270 w 334370"/>
                  <a:gd name="connsiteY185" fmla="*/ 389562 h 503827"/>
                  <a:gd name="connsiteX186" fmla="*/ 279743 w 334370"/>
                  <a:gd name="connsiteY186" fmla="*/ 434225 h 503827"/>
                  <a:gd name="connsiteX187" fmla="*/ 260873 w 334370"/>
                  <a:gd name="connsiteY187" fmla="*/ 461908 h 503827"/>
                  <a:gd name="connsiteX188" fmla="*/ 172441 w 334370"/>
                  <a:gd name="connsiteY188" fmla="*/ 484286 h 503827"/>
                  <a:gd name="connsiteX189" fmla="*/ 89851 w 334370"/>
                  <a:gd name="connsiteY189" fmla="*/ 471760 h 503827"/>
                  <a:gd name="connsiteX190" fmla="*/ 58012 w 334370"/>
                  <a:gd name="connsiteY190" fmla="*/ 448408 h 503827"/>
                  <a:gd name="connsiteX191" fmla="*/ 51335 w 334370"/>
                  <a:gd name="connsiteY191" fmla="*/ 427163 h 503827"/>
                  <a:gd name="connsiteX192" fmla="*/ 49497 w 334370"/>
                  <a:gd name="connsiteY192" fmla="*/ 416482 h 503827"/>
                  <a:gd name="connsiteX193" fmla="*/ 66171 w 334370"/>
                  <a:gd name="connsiteY193" fmla="*/ 422680 h 503827"/>
                  <a:gd name="connsiteX194" fmla="*/ 82941 w 334370"/>
                  <a:gd name="connsiteY194" fmla="*/ 413220 h 503827"/>
                  <a:gd name="connsiteX195" fmla="*/ 90185 w 334370"/>
                  <a:gd name="connsiteY195" fmla="*/ 404130 h 503827"/>
                  <a:gd name="connsiteX196" fmla="*/ 134049 w 334370"/>
                  <a:gd name="connsiteY196" fmla="*/ 433230 h 503827"/>
                  <a:gd name="connsiteX197" fmla="*/ 159087 w 334370"/>
                  <a:gd name="connsiteY197" fmla="*/ 424700 h 503827"/>
                  <a:gd name="connsiteX198" fmla="*/ 175282 w 334370"/>
                  <a:gd name="connsiteY198" fmla="*/ 408533 h 503827"/>
                  <a:gd name="connsiteX199" fmla="*/ 193352 w 334370"/>
                  <a:gd name="connsiteY199" fmla="*/ 421895 h 503827"/>
                  <a:gd name="connsiteX200" fmla="*/ 214423 w 334370"/>
                  <a:gd name="connsiteY200" fmla="*/ 431515 h 503827"/>
                  <a:gd name="connsiteX201" fmla="*/ 230785 w 334370"/>
                  <a:gd name="connsiteY201" fmla="*/ 419737 h 503827"/>
                  <a:gd name="connsiteX202" fmla="*/ 242295 w 334370"/>
                  <a:gd name="connsiteY202" fmla="*/ 403985 h 503827"/>
                  <a:gd name="connsiteX203" fmla="*/ 256768 w 334370"/>
                  <a:gd name="connsiteY203" fmla="*/ 417201 h 503827"/>
                  <a:gd name="connsiteX204" fmla="*/ 278878 w 334370"/>
                  <a:gd name="connsiteY204" fmla="*/ 423108 h 503827"/>
                  <a:gd name="connsiteX205" fmla="*/ 282162 w 334370"/>
                  <a:gd name="connsiteY205" fmla="*/ 420798 h 503827"/>
                  <a:gd name="connsiteX206" fmla="*/ 279743 w 334370"/>
                  <a:gd name="connsiteY206" fmla="*/ 434225 h 503827"/>
                  <a:gd name="connsiteX207" fmla="*/ 295008 w 334370"/>
                  <a:gd name="connsiteY207" fmla="*/ 339944 h 503827"/>
                  <a:gd name="connsiteX208" fmla="*/ 294114 w 334370"/>
                  <a:gd name="connsiteY208" fmla="*/ 339762 h 503827"/>
                  <a:gd name="connsiteX209" fmla="*/ 267362 w 334370"/>
                  <a:gd name="connsiteY209" fmla="*/ 346105 h 503827"/>
                  <a:gd name="connsiteX210" fmla="*/ 155941 w 334370"/>
                  <a:gd name="connsiteY210" fmla="*/ 361196 h 503827"/>
                  <a:gd name="connsiteX211" fmla="*/ 93360 w 334370"/>
                  <a:gd name="connsiteY211" fmla="*/ 356902 h 503827"/>
                  <a:gd name="connsiteX212" fmla="*/ 62037 w 334370"/>
                  <a:gd name="connsiteY212" fmla="*/ 351373 h 503827"/>
                  <a:gd name="connsiteX213" fmla="*/ 38416 w 334370"/>
                  <a:gd name="connsiteY213" fmla="*/ 346592 h 503827"/>
                  <a:gd name="connsiteX214" fmla="*/ 37014 w 334370"/>
                  <a:gd name="connsiteY214" fmla="*/ 337546 h 503827"/>
                  <a:gd name="connsiteX215" fmla="*/ 43895 w 334370"/>
                  <a:gd name="connsiteY215" fmla="*/ 324526 h 503827"/>
                  <a:gd name="connsiteX216" fmla="*/ 33163 w 334370"/>
                  <a:gd name="connsiteY216" fmla="*/ 312625 h 503827"/>
                  <a:gd name="connsiteX217" fmla="*/ 27205 w 334370"/>
                  <a:gd name="connsiteY217" fmla="*/ 273767 h 503827"/>
                  <a:gd name="connsiteX218" fmla="*/ 20913 w 334370"/>
                  <a:gd name="connsiteY218" fmla="*/ 233551 h 503827"/>
                  <a:gd name="connsiteX219" fmla="*/ 16539 w 334370"/>
                  <a:gd name="connsiteY219" fmla="*/ 216033 h 503827"/>
                  <a:gd name="connsiteX220" fmla="*/ 71759 w 334370"/>
                  <a:gd name="connsiteY220" fmla="*/ 227251 h 503827"/>
                  <a:gd name="connsiteX221" fmla="*/ 137093 w 334370"/>
                  <a:gd name="connsiteY221" fmla="*/ 230506 h 503827"/>
                  <a:gd name="connsiteX222" fmla="*/ 208610 w 334370"/>
                  <a:gd name="connsiteY222" fmla="*/ 229533 h 503827"/>
                  <a:gd name="connsiteX223" fmla="*/ 266287 w 334370"/>
                  <a:gd name="connsiteY223" fmla="*/ 227673 h 503827"/>
                  <a:gd name="connsiteX224" fmla="*/ 314022 w 334370"/>
                  <a:gd name="connsiteY224" fmla="*/ 222020 h 503827"/>
                  <a:gd name="connsiteX225" fmla="*/ 295008 w 334370"/>
                  <a:gd name="connsiteY225" fmla="*/ 339944 h 503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</a:cxnLst>
                <a:rect l="l" t="t" r="r" b="b"/>
                <a:pathLst>
                  <a:path w="334370" h="503827">
                    <a:moveTo>
                      <a:pt x="332449" y="202402"/>
                    </a:moveTo>
                    <a:cubicBezTo>
                      <a:pt x="332289" y="199983"/>
                      <a:pt x="331061" y="197643"/>
                      <a:pt x="328416" y="196146"/>
                    </a:cubicBezTo>
                    <a:cubicBezTo>
                      <a:pt x="320540" y="191693"/>
                      <a:pt x="311407" y="188968"/>
                      <a:pt x="302223" y="187493"/>
                    </a:cubicBezTo>
                    <a:cubicBezTo>
                      <a:pt x="306212" y="181259"/>
                      <a:pt x="309816" y="174763"/>
                      <a:pt x="313114" y="168144"/>
                    </a:cubicBezTo>
                    <a:cubicBezTo>
                      <a:pt x="318019" y="158299"/>
                      <a:pt x="331402" y="135085"/>
                      <a:pt x="328271" y="120459"/>
                    </a:cubicBezTo>
                    <a:cubicBezTo>
                      <a:pt x="328939" y="115751"/>
                      <a:pt x="326549" y="110410"/>
                      <a:pt x="321405" y="109146"/>
                    </a:cubicBezTo>
                    <a:cubicBezTo>
                      <a:pt x="313006" y="107082"/>
                      <a:pt x="303829" y="107257"/>
                      <a:pt x="294666" y="108812"/>
                    </a:cubicBezTo>
                    <a:cubicBezTo>
                      <a:pt x="296200" y="100768"/>
                      <a:pt x="296345" y="92115"/>
                      <a:pt x="296454" y="87748"/>
                    </a:cubicBezTo>
                    <a:cubicBezTo>
                      <a:pt x="296854" y="72454"/>
                      <a:pt x="294202" y="56549"/>
                      <a:pt x="288970" y="42170"/>
                    </a:cubicBezTo>
                    <a:cubicBezTo>
                      <a:pt x="288476" y="40804"/>
                      <a:pt x="287699" y="39757"/>
                      <a:pt x="286769" y="38994"/>
                    </a:cubicBezTo>
                    <a:cubicBezTo>
                      <a:pt x="286028" y="37905"/>
                      <a:pt x="284974" y="37062"/>
                      <a:pt x="283651" y="36822"/>
                    </a:cubicBezTo>
                    <a:cubicBezTo>
                      <a:pt x="276437" y="35507"/>
                      <a:pt x="269229" y="38936"/>
                      <a:pt x="262741" y="43151"/>
                    </a:cubicBezTo>
                    <a:cubicBezTo>
                      <a:pt x="261854" y="40121"/>
                      <a:pt x="260648" y="37229"/>
                      <a:pt x="259318" y="34708"/>
                    </a:cubicBezTo>
                    <a:cubicBezTo>
                      <a:pt x="254792" y="26112"/>
                      <a:pt x="247555" y="19704"/>
                      <a:pt x="239781" y="14109"/>
                    </a:cubicBezTo>
                    <a:cubicBezTo>
                      <a:pt x="237986" y="12816"/>
                      <a:pt x="236039" y="12845"/>
                      <a:pt x="234375" y="13644"/>
                    </a:cubicBezTo>
                    <a:cubicBezTo>
                      <a:pt x="234346" y="13652"/>
                      <a:pt x="234310" y="13644"/>
                      <a:pt x="234280" y="13652"/>
                    </a:cubicBezTo>
                    <a:cubicBezTo>
                      <a:pt x="228039" y="14494"/>
                      <a:pt x="223629" y="18912"/>
                      <a:pt x="219095" y="22893"/>
                    </a:cubicBezTo>
                    <a:cubicBezTo>
                      <a:pt x="216225" y="25407"/>
                      <a:pt x="213362" y="27921"/>
                      <a:pt x="210492" y="30443"/>
                    </a:cubicBezTo>
                    <a:cubicBezTo>
                      <a:pt x="205283" y="21266"/>
                      <a:pt x="199666" y="12314"/>
                      <a:pt x="193483" y="3763"/>
                    </a:cubicBezTo>
                    <a:cubicBezTo>
                      <a:pt x="190468" y="-415"/>
                      <a:pt x="185571" y="-757"/>
                      <a:pt x="181901" y="1002"/>
                    </a:cubicBezTo>
                    <a:cubicBezTo>
                      <a:pt x="159828" y="3748"/>
                      <a:pt x="139949" y="18461"/>
                      <a:pt x="124894" y="34134"/>
                    </a:cubicBezTo>
                    <a:cubicBezTo>
                      <a:pt x="122133" y="37011"/>
                      <a:pt x="119510" y="39975"/>
                      <a:pt x="117061" y="43042"/>
                    </a:cubicBezTo>
                    <a:cubicBezTo>
                      <a:pt x="114794" y="40535"/>
                      <a:pt x="112099" y="38392"/>
                      <a:pt x="110348" y="37025"/>
                    </a:cubicBezTo>
                    <a:cubicBezTo>
                      <a:pt x="102559" y="30937"/>
                      <a:pt x="93317" y="26214"/>
                      <a:pt x="84278" y="22283"/>
                    </a:cubicBezTo>
                    <a:cubicBezTo>
                      <a:pt x="78313" y="19689"/>
                      <a:pt x="72863" y="24906"/>
                      <a:pt x="73437" y="29752"/>
                    </a:cubicBezTo>
                    <a:cubicBezTo>
                      <a:pt x="66070" y="40411"/>
                      <a:pt x="67160" y="56353"/>
                      <a:pt x="70342" y="69656"/>
                    </a:cubicBezTo>
                    <a:cubicBezTo>
                      <a:pt x="65685" y="67549"/>
                      <a:pt x="60970" y="65529"/>
                      <a:pt x="56181" y="63553"/>
                    </a:cubicBezTo>
                    <a:cubicBezTo>
                      <a:pt x="54997" y="61555"/>
                      <a:pt x="52984" y="60211"/>
                      <a:pt x="49773" y="60291"/>
                    </a:cubicBezTo>
                    <a:cubicBezTo>
                      <a:pt x="47077" y="60356"/>
                      <a:pt x="43880" y="61758"/>
                      <a:pt x="42674" y="64359"/>
                    </a:cubicBezTo>
                    <a:cubicBezTo>
                      <a:pt x="36658" y="77322"/>
                      <a:pt x="36236" y="92391"/>
                      <a:pt x="37515" y="106436"/>
                    </a:cubicBezTo>
                    <a:cubicBezTo>
                      <a:pt x="38126" y="113193"/>
                      <a:pt x="39397" y="119514"/>
                      <a:pt x="41163" y="125676"/>
                    </a:cubicBezTo>
                    <a:cubicBezTo>
                      <a:pt x="33410" y="122391"/>
                      <a:pt x="24074" y="119442"/>
                      <a:pt x="17084" y="121854"/>
                    </a:cubicBezTo>
                    <a:cubicBezTo>
                      <a:pt x="14163" y="120967"/>
                      <a:pt x="10901" y="123321"/>
                      <a:pt x="10661" y="126635"/>
                    </a:cubicBezTo>
                    <a:cubicBezTo>
                      <a:pt x="10022" y="135332"/>
                      <a:pt x="14432" y="144654"/>
                      <a:pt x="17215" y="152777"/>
                    </a:cubicBezTo>
                    <a:cubicBezTo>
                      <a:pt x="20216" y="161539"/>
                      <a:pt x="23231" y="170513"/>
                      <a:pt x="27212" y="178898"/>
                    </a:cubicBezTo>
                    <a:cubicBezTo>
                      <a:pt x="29051" y="182763"/>
                      <a:pt x="31194" y="186498"/>
                      <a:pt x="33534" y="190116"/>
                    </a:cubicBezTo>
                    <a:cubicBezTo>
                      <a:pt x="33374" y="190014"/>
                      <a:pt x="33214" y="189920"/>
                      <a:pt x="33054" y="189818"/>
                    </a:cubicBezTo>
                    <a:cubicBezTo>
                      <a:pt x="31368" y="189484"/>
                      <a:pt x="28993" y="190014"/>
                      <a:pt x="27241" y="190203"/>
                    </a:cubicBezTo>
                    <a:cubicBezTo>
                      <a:pt x="22846" y="190675"/>
                      <a:pt x="18210" y="191911"/>
                      <a:pt x="14018" y="193298"/>
                    </a:cubicBezTo>
                    <a:cubicBezTo>
                      <a:pt x="9418" y="194817"/>
                      <a:pt x="4311" y="198261"/>
                      <a:pt x="3323" y="203056"/>
                    </a:cubicBezTo>
                    <a:cubicBezTo>
                      <a:pt x="1092" y="204677"/>
                      <a:pt x="-434" y="207358"/>
                      <a:pt x="111" y="210751"/>
                    </a:cubicBezTo>
                    <a:cubicBezTo>
                      <a:pt x="-85" y="209516"/>
                      <a:pt x="96" y="213250"/>
                      <a:pt x="140" y="214028"/>
                    </a:cubicBezTo>
                    <a:cubicBezTo>
                      <a:pt x="256" y="216157"/>
                      <a:pt x="373" y="218286"/>
                      <a:pt x="482" y="220414"/>
                    </a:cubicBezTo>
                    <a:cubicBezTo>
                      <a:pt x="736" y="225253"/>
                      <a:pt x="1317" y="230063"/>
                      <a:pt x="1811" y="234881"/>
                    </a:cubicBezTo>
                    <a:cubicBezTo>
                      <a:pt x="3119" y="247530"/>
                      <a:pt x="5451" y="260115"/>
                      <a:pt x="7370" y="272677"/>
                    </a:cubicBezTo>
                    <a:cubicBezTo>
                      <a:pt x="11729" y="301137"/>
                      <a:pt x="16081" y="329605"/>
                      <a:pt x="20506" y="358058"/>
                    </a:cubicBezTo>
                    <a:cubicBezTo>
                      <a:pt x="24081" y="381069"/>
                      <a:pt x="27619" y="404094"/>
                      <a:pt x="31543" y="427047"/>
                    </a:cubicBezTo>
                    <a:cubicBezTo>
                      <a:pt x="32764" y="434167"/>
                      <a:pt x="33686" y="441658"/>
                      <a:pt x="36280" y="448422"/>
                    </a:cubicBezTo>
                    <a:cubicBezTo>
                      <a:pt x="41591" y="462256"/>
                      <a:pt x="52141" y="472857"/>
                      <a:pt x="64515" y="480675"/>
                    </a:cubicBezTo>
                    <a:cubicBezTo>
                      <a:pt x="92191" y="498164"/>
                      <a:pt x="127735" y="503715"/>
                      <a:pt x="159937" y="503824"/>
                    </a:cubicBezTo>
                    <a:cubicBezTo>
                      <a:pt x="189698" y="503926"/>
                      <a:pt x="219800" y="501797"/>
                      <a:pt x="247730" y="490600"/>
                    </a:cubicBezTo>
                    <a:cubicBezTo>
                      <a:pt x="273073" y="480436"/>
                      <a:pt x="294006" y="463964"/>
                      <a:pt x="299230" y="436041"/>
                    </a:cubicBezTo>
                    <a:cubicBezTo>
                      <a:pt x="302891" y="416460"/>
                      <a:pt x="305805" y="396719"/>
                      <a:pt x="308893" y="377043"/>
                    </a:cubicBezTo>
                    <a:cubicBezTo>
                      <a:pt x="313391" y="348401"/>
                      <a:pt x="317779" y="319738"/>
                      <a:pt x="322175" y="291082"/>
                    </a:cubicBezTo>
                    <a:cubicBezTo>
                      <a:pt x="325808" y="267388"/>
                      <a:pt x="330218" y="242619"/>
                      <a:pt x="332049" y="219426"/>
                    </a:cubicBezTo>
                    <a:cubicBezTo>
                      <a:pt x="332173" y="217871"/>
                      <a:pt x="332296" y="216324"/>
                      <a:pt x="332427" y="214769"/>
                    </a:cubicBezTo>
                    <a:cubicBezTo>
                      <a:pt x="335159" y="211143"/>
                      <a:pt x="334868" y="205890"/>
                      <a:pt x="332449" y="202402"/>
                    </a:cubicBezTo>
                    <a:close/>
                    <a:moveTo>
                      <a:pt x="293068" y="200542"/>
                    </a:moveTo>
                    <a:cubicBezTo>
                      <a:pt x="295917" y="201749"/>
                      <a:pt x="298794" y="202962"/>
                      <a:pt x="301678" y="204154"/>
                    </a:cubicBezTo>
                    <a:cubicBezTo>
                      <a:pt x="301816" y="204212"/>
                      <a:pt x="301794" y="204408"/>
                      <a:pt x="301649" y="204430"/>
                    </a:cubicBezTo>
                    <a:cubicBezTo>
                      <a:pt x="297173" y="205171"/>
                      <a:pt x="292669" y="205737"/>
                      <a:pt x="288149" y="206188"/>
                    </a:cubicBezTo>
                    <a:cubicBezTo>
                      <a:pt x="289929" y="204466"/>
                      <a:pt x="291557" y="202526"/>
                      <a:pt x="293068" y="200542"/>
                    </a:cubicBezTo>
                    <a:close/>
                    <a:moveTo>
                      <a:pt x="294528" y="161474"/>
                    </a:moveTo>
                    <a:cubicBezTo>
                      <a:pt x="290256" y="169670"/>
                      <a:pt x="285483" y="177582"/>
                      <a:pt x="280106" y="185103"/>
                    </a:cubicBezTo>
                    <a:cubicBezTo>
                      <a:pt x="275187" y="191983"/>
                      <a:pt x="268314" y="198544"/>
                      <a:pt x="269062" y="207634"/>
                    </a:cubicBezTo>
                    <a:cubicBezTo>
                      <a:pt x="254734" y="208469"/>
                      <a:pt x="240391" y="208774"/>
                      <a:pt x="226048" y="209145"/>
                    </a:cubicBezTo>
                    <a:cubicBezTo>
                      <a:pt x="226833" y="203369"/>
                      <a:pt x="226448" y="197156"/>
                      <a:pt x="226201" y="192361"/>
                    </a:cubicBezTo>
                    <a:cubicBezTo>
                      <a:pt x="225889" y="186105"/>
                      <a:pt x="225133" y="179820"/>
                      <a:pt x="223919" y="173630"/>
                    </a:cubicBezTo>
                    <a:cubicBezTo>
                      <a:pt x="236634" y="161089"/>
                      <a:pt x="251108" y="148919"/>
                      <a:pt x="267129" y="140970"/>
                    </a:cubicBezTo>
                    <a:cubicBezTo>
                      <a:pt x="275463" y="136836"/>
                      <a:pt x="284320" y="133755"/>
                      <a:pt x="293402" y="131743"/>
                    </a:cubicBezTo>
                    <a:cubicBezTo>
                      <a:pt x="298256" y="130667"/>
                      <a:pt x="303153" y="130180"/>
                      <a:pt x="308050" y="129708"/>
                    </a:cubicBezTo>
                    <a:cubicBezTo>
                      <a:pt x="307418" y="132077"/>
                      <a:pt x="306786" y="134344"/>
                      <a:pt x="306009" y="136305"/>
                    </a:cubicBezTo>
                    <a:cubicBezTo>
                      <a:pt x="302637" y="144879"/>
                      <a:pt x="298786" y="153300"/>
                      <a:pt x="294528" y="161474"/>
                    </a:cubicBezTo>
                    <a:close/>
                    <a:moveTo>
                      <a:pt x="56959" y="133254"/>
                    </a:moveTo>
                    <a:cubicBezTo>
                      <a:pt x="56683" y="129040"/>
                      <a:pt x="56385" y="124833"/>
                      <a:pt x="55949" y="120604"/>
                    </a:cubicBezTo>
                    <a:cubicBezTo>
                      <a:pt x="55120" y="112495"/>
                      <a:pt x="54285" y="104321"/>
                      <a:pt x="54423" y="96155"/>
                    </a:cubicBezTo>
                    <a:cubicBezTo>
                      <a:pt x="54553" y="88322"/>
                      <a:pt x="56036" y="80925"/>
                      <a:pt x="57329" y="73246"/>
                    </a:cubicBezTo>
                    <a:cubicBezTo>
                      <a:pt x="57373" y="72991"/>
                      <a:pt x="57409" y="72722"/>
                      <a:pt x="57438" y="72461"/>
                    </a:cubicBezTo>
                    <a:cubicBezTo>
                      <a:pt x="72733" y="82248"/>
                      <a:pt x="88412" y="92042"/>
                      <a:pt x="102246" y="103646"/>
                    </a:cubicBezTo>
                    <a:cubicBezTo>
                      <a:pt x="109360" y="109611"/>
                      <a:pt x="116255" y="115881"/>
                      <a:pt x="122191" y="123031"/>
                    </a:cubicBezTo>
                    <a:cubicBezTo>
                      <a:pt x="125039" y="126460"/>
                      <a:pt x="127626" y="130086"/>
                      <a:pt x="129965" y="133871"/>
                    </a:cubicBezTo>
                    <a:cubicBezTo>
                      <a:pt x="131019" y="135579"/>
                      <a:pt x="131927" y="137432"/>
                      <a:pt x="132908" y="139219"/>
                    </a:cubicBezTo>
                    <a:cubicBezTo>
                      <a:pt x="131331" y="141166"/>
                      <a:pt x="129806" y="143157"/>
                      <a:pt x="128352" y="145228"/>
                    </a:cubicBezTo>
                    <a:cubicBezTo>
                      <a:pt x="121544" y="154942"/>
                      <a:pt x="116349" y="165819"/>
                      <a:pt x="112658" y="177081"/>
                    </a:cubicBezTo>
                    <a:cubicBezTo>
                      <a:pt x="111917" y="179348"/>
                      <a:pt x="111198" y="181724"/>
                      <a:pt x="110588" y="184158"/>
                    </a:cubicBezTo>
                    <a:cubicBezTo>
                      <a:pt x="102225" y="170876"/>
                      <a:pt x="91885" y="158902"/>
                      <a:pt x="79679" y="148774"/>
                    </a:cubicBezTo>
                    <a:cubicBezTo>
                      <a:pt x="72565" y="142874"/>
                      <a:pt x="65016" y="137671"/>
                      <a:pt x="56959" y="133254"/>
                    </a:cubicBezTo>
                    <a:close/>
                    <a:moveTo>
                      <a:pt x="132276" y="180772"/>
                    </a:moveTo>
                    <a:cubicBezTo>
                      <a:pt x="136069" y="171893"/>
                      <a:pt x="141053" y="163218"/>
                      <a:pt x="147156" y="155720"/>
                    </a:cubicBezTo>
                    <a:cubicBezTo>
                      <a:pt x="153172" y="148323"/>
                      <a:pt x="160053" y="141442"/>
                      <a:pt x="168162" y="136363"/>
                    </a:cubicBezTo>
                    <a:cubicBezTo>
                      <a:pt x="172841" y="133435"/>
                      <a:pt x="179206" y="131198"/>
                      <a:pt x="184234" y="127928"/>
                    </a:cubicBezTo>
                    <a:cubicBezTo>
                      <a:pt x="187082" y="132164"/>
                      <a:pt x="189857" y="136451"/>
                      <a:pt x="192139" y="140977"/>
                    </a:cubicBezTo>
                    <a:cubicBezTo>
                      <a:pt x="196317" y="149268"/>
                      <a:pt x="199536" y="158321"/>
                      <a:pt x="202195" y="167200"/>
                    </a:cubicBezTo>
                    <a:cubicBezTo>
                      <a:pt x="204760" y="175773"/>
                      <a:pt x="206336" y="184536"/>
                      <a:pt x="206699" y="193480"/>
                    </a:cubicBezTo>
                    <a:cubicBezTo>
                      <a:pt x="206896" y="198428"/>
                      <a:pt x="205995" y="204255"/>
                      <a:pt x="206074" y="209770"/>
                    </a:cubicBezTo>
                    <a:cubicBezTo>
                      <a:pt x="187307" y="210533"/>
                      <a:pt x="168634" y="211703"/>
                      <a:pt x="149794" y="211296"/>
                    </a:cubicBezTo>
                    <a:cubicBezTo>
                      <a:pt x="141445" y="211114"/>
                      <a:pt x="133097" y="210860"/>
                      <a:pt x="124741" y="210569"/>
                    </a:cubicBezTo>
                    <a:cubicBezTo>
                      <a:pt x="126950" y="200542"/>
                      <a:pt x="128185" y="190363"/>
                      <a:pt x="132276" y="180772"/>
                    </a:cubicBezTo>
                    <a:close/>
                    <a:moveTo>
                      <a:pt x="277970" y="56447"/>
                    </a:moveTo>
                    <a:cubicBezTo>
                      <a:pt x="279699" y="67847"/>
                      <a:pt x="278994" y="79705"/>
                      <a:pt x="277643" y="91069"/>
                    </a:cubicBezTo>
                    <a:cubicBezTo>
                      <a:pt x="277105" y="95559"/>
                      <a:pt x="273603" y="106247"/>
                      <a:pt x="273327" y="114755"/>
                    </a:cubicBezTo>
                    <a:cubicBezTo>
                      <a:pt x="267275" y="117051"/>
                      <a:pt x="261520" y="119718"/>
                      <a:pt x="256347" y="122508"/>
                    </a:cubicBezTo>
                    <a:cubicBezTo>
                      <a:pt x="246603" y="127761"/>
                      <a:pt x="237398" y="134358"/>
                      <a:pt x="229507" y="142118"/>
                    </a:cubicBezTo>
                    <a:cubicBezTo>
                      <a:pt x="225205" y="146354"/>
                      <a:pt x="221798" y="150830"/>
                      <a:pt x="218892" y="155654"/>
                    </a:cubicBezTo>
                    <a:cubicBezTo>
                      <a:pt x="216232" y="148563"/>
                      <a:pt x="212701" y="141544"/>
                      <a:pt x="208407" y="135012"/>
                    </a:cubicBezTo>
                    <a:cubicBezTo>
                      <a:pt x="208777" y="134380"/>
                      <a:pt x="209090" y="133682"/>
                      <a:pt x="209322" y="132890"/>
                    </a:cubicBezTo>
                    <a:cubicBezTo>
                      <a:pt x="215251" y="113033"/>
                      <a:pt x="227233" y="98516"/>
                      <a:pt x="241946" y="84362"/>
                    </a:cubicBezTo>
                    <a:cubicBezTo>
                      <a:pt x="249335" y="77256"/>
                      <a:pt x="257306" y="70833"/>
                      <a:pt x="265662" y="64912"/>
                    </a:cubicBezTo>
                    <a:cubicBezTo>
                      <a:pt x="269331" y="62325"/>
                      <a:pt x="273901" y="59608"/>
                      <a:pt x="277970" y="56447"/>
                    </a:cubicBezTo>
                    <a:close/>
                    <a:moveTo>
                      <a:pt x="247461" y="54173"/>
                    </a:moveTo>
                    <a:cubicBezTo>
                      <a:pt x="241256" y="58888"/>
                      <a:pt x="235240" y="63851"/>
                      <a:pt x="229565" y="69184"/>
                    </a:cubicBezTo>
                    <a:cubicBezTo>
                      <a:pt x="228926" y="67702"/>
                      <a:pt x="228243" y="66212"/>
                      <a:pt x="227596" y="64708"/>
                    </a:cubicBezTo>
                    <a:cubicBezTo>
                      <a:pt x="225075" y="58830"/>
                      <a:pt x="222364" y="53032"/>
                      <a:pt x="219502" y="47307"/>
                    </a:cubicBezTo>
                    <a:cubicBezTo>
                      <a:pt x="223919" y="43717"/>
                      <a:pt x="228337" y="40128"/>
                      <a:pt x="232754" y="36531"/>
                    </a:cubicBezTo>
                    <a:cubicBezTo>
                      <a:pt x="235145" y="34591"/>
                      <a:pt x="237376" y="32731"/>
                      <a:pt x="239258" y="30602"/>
                    </a:cubicBezTo>
                    <a:cubicBezTo>
                      <a:pt x="241953" y="33523"/>
                      <a:pt x="244307" y="36720"/>
                      <a:pt x="245870" y="40397"/>
                    </a:cubicBezTo>
                    <a:cubicBezTo>
                      <a:pt x="247853" y="45040"/>
                      <a:pt x="247417" y="49581"/>
                      <a:pt x="247461" y="54173"/>
                    </a:cubicBezTo>
                    <a:close/>
                    <a:moveTo>
                      <a:pt x="139680" y="43921"/>
                    </a:moveTo>
                    <a:cubicBezTo>
                      <a:pt x="152562" y="32448"/>
                      <a:pt x="166926" y="24841"/>
                      <a:pt x="182119" y="17539"/>
                    </a:cubicBezTo>
                    <a:cubicBezTo>
                      <a:pt x="189167" y="27943"/>
                      <a:pt x="195474" y="38849"/>
                      <a:pt x="201243" y="50010"/>
                    </a:cubicBezTo>
                    <a:cubicBezTo>
                      <a:pt x="204534" y="56382"/>
                      <a:pt x="207659" y="62848"/>
                      <a:pt x="210536" y="69416"/>
                    </a:cubicBezTo>
                    <a:cubicBezTo>
                      <a:pt x="212352" y="73580"/>
                      <a:pt x="213704" y="79247"/>
                      <a:pt x="216516" y="83280"/>
                    </a:cubicBezTo>
                    <a:cubicBezTo>
                      <a:pt x="207869" y="94106"/>
                      <a:pt x="200633" y="106516"/>
                      <a:pt x="195336" y="119209"/>
                    </a:cubicBezTo>
                    <a:cubicBezTo>
                      <a:pt x="194079" y="118010"/>
                      <a:pt x="192793" y="116848"/>
                      <a:pt x="191471" y="115743"/>
                    </a:cubicBezTo>
                    <a:cubicBezTo>
                      <a:pt x="190795" y="113781"/>
                      <a:pt x="189276" y="112059"/>
                      <a:pt x="187699" y="110839"/>
                    </a:cubicBezTo>
                    <a:cubicBezTo>
                      <a:pt x="182621" y="106922"/>
                      <a:pt x="175456" y="109546"/>
                      <a:pt x="169876" y="111195"/>
                    </a:cubicBezTo>
                    <a:cubicBezTo>
                      <a:pt x="164434" y="112801"/>
                      <a:pt x="159196" y="116019"/>
                      <a:pt x="154531" y="119209"/>
                    </a:cubicBezTo>
                    <a:cubicBezTo>
                      <a:pt x="150164" y="122195"/>
                      <a:pt x="146117" y="125487"/>
                      <a:pt x="142339" y="129047"/>
                    </a:cubicBezTo>
                    <a:cubicBezTo>
                      <a:pt x="139425" y="123852"/>
                      <a:pt x="135429" y="118933"/>
                      <a:pt x="132465" y="115096"/>
                    </a:cubicBezTo>
                    <a:cubicBezTo>
                      <a:pt x="126442" y="107308"/>
                      <a:pt x="119597" y="100129"/>
                      <a:pt x="111859" y="94026"/>
                    </a:cubicBezTo>
                    <a:cubicBezTo>
                      <a:pt x="110537" y="92987"/>
                      <a:pt x="109207" y="91977"/>
                      <a:pt x="107870" y="90989"/>
                    </a:cubicBezTo>
                    <a:cubicBezTo>
                      <a:pt x="109984" y="72279"/>
                      <a:pt x="126267" y="55866"/>
                      <a:pt x="139680" y="43921"/>
                    </a:cubicBezTo>
                    <a:close/>
                    <a:moveTo>
                      <a:pt x="86145" y="76864"/>
                    </a:moveTo>
                    <a:cubicBezTo>
                      <a:pt x="83544" y="68188"/>
                      <a:pt x="82295" y="59404"/>
                      <a:pt x="82723" y="50344"/>
                    </a:cubicBezTo>
                    <a:cubicBezTo>
                      <a:pt x="82912" y="46355"/>
                      <a:pt x="83319" y="42475"/>
                      <a:pt x="83442" y="38602"/>
                    </a:cubicBezTo>
                    <a:cubicBezTo>
                      <a:pt x="89386" y="42518"/>
                      <a:pt x="94966" y="46878"/>
                      <a:pt x="100822" y="51012"/>
                    </a:cubicBezTo>
                    <a:cubicBezTo>
                      <a:pt x="102610" y="52269"/>
                      <a:pt x="105392" y="54340"/>
                      <a:pt x="108372" y="55866"/>
                    </a:cubicBezTo>
                    <a:cubicBezTo>
                      <a:pt x="103292" y="64970"/>
                      <a:pt x="100125" y="74844"/>
                      <a:pt x="99972" y="85554"/>
                    </a:cubicBezTo>
                    <a:cubicBezTo>
                      <a:pt x="95511" y="82655"/>
                      <a:pt x="90948" y="79981"/>
                      <a:pt x="86291" y="77481"/>
                    </a:cubicBezTo>
                    <a:cubicBezTo>
                      <a:pt x="86254" y="77278"/>
                      <a:pt x="86203" y="77075"/>
                      <a:pt x="86145" y="76864"/>
                    </a:cubicBezTo>
                    <a:close/>
                    <a:moveTo>
                      <a:pt x="27351" y="137047"/>
                    </a:moveTo>
                    <a:cubicBezTo>
                      <a:pt x="31892" y="139059"/>
                      <a:pt x="36382" y="141166"/>
                      <a:pt x="40807" y="143440"/>
                    </a:cubicBezTo>
                    <a:cubicBezTo>
                      <a:pt x="50252" y="148294"/>
                      <a:pt x="59313" y="154216"/>
                      <a:pt x="67516" y="160951"/>
                    </a:cubicBezTo>
                    <a:cubicBezTo>
                      <a:pt x="83559" y="174131"/>
                      <a:pt x="96819" y="190806"/>
                      <a:pt x="105378" y="209763"/>
                    </a:cubicBezTo>
                    <a:cubicBezTo>
                      <a:pt x="98163" y="209414"/>
                      <a:pt x="90955" y="209036"/>
                      <a:pt x="83762" y="208571"/>
                    </a:cubicBezTo>
                    <a:cubicBezTo>
                      <a:pt x="79555" y="208302"/>
                      <a:pt x="75341" y="207997"/>
                      <a:pt x="71134" y="207699"/>
                    </a:cubicBezTo>
                    <a:cubicBezTo>
                      <a:pt x="69412" y="200586"/>
                      <a:pt x="62117" y="195878"/>
                      <a:pt x="57561" y="190210"/>
                    </a:cubicBezTo>
                    <a:cubicBezTo>
                      <a:pt x="52047" y="183351"/>
                      <a:pt x="47789" y="175701"/>
                      <a:pt x="43277" y="168180"/>
                    </a:cubicBezTo>
                    <a:cubicBezTo>
                      <a:pt x="38859" y="160820"/>
                      <a:pt x="34718" y="153467"/>
                      <a:pt x="31042" y="145700"/>
                    </a:cubicBezTo>
                    <a:cubicBezTo>
                      <a:pt x="29734" y="142939"/>
                      <a:pt x="28579" y="139982"/>
                      <a:pt x="27351" y="137047"/>
                    </a:cubicBezTo>
                    <a:close/>
                    <a:moveTo>
                      <a:pt x="42303" y="202243"/>
                    </a:moveTo>
                    <a:cubicBezTo>
                      <a:pt x="43124" y="203282"/>
                      <a:pt x="44018" y="204444"/>
                      <a:pt x="44955" y="205650"/>
                    </a:cubicBezTo>
                    <a:cubicBezTo>
                      <a:pt x="43219" y="205490"/>
                      <a:pt x="41483" y="205323"/>
                      <a:pt x="39746" y="205156"/>
                    </a:cubicBezTo>
                    <a:cubicBezTo>
                      <a:pt x="39346" y="205120"/>
                      <a:pt x="39216" y="204604"/>
                      <a:pt x="39542" y="204371"/>
                    </a:cubicBezTo>
                    <a:cubicBezTo>
                      <a:pt x="40487" y="203703"/>
                      <a:pt x="41344" y="202824"/>
                      <a:pt x="41984" y="201828"/>
                    </a:cubicBezTo>
                    <a:cubicBezTo>
                      <a:pt x="42093" y="201967"/>
                      <a:pt x="42194" y="202104"/>
                      <a:pt x="42303" y="202243"/>
                    </a:cubicBezTo>
                    <a:close/>
                    <a:moveTo>
                      <a:pt x="287270" y="389562"/>
                    </a:moveTo>
                    <a:cubicBezTo>
                      <a:pt x="286863" y="390078"/>
                      <a:pt x="286456" y="390594"/>
                      <a:pt x="286042" y="391102"/>
                    </a:cubicBezTo>
                    <a:cubicBezTo>
                      <a:pt x="282511" y="395513"/>
                      <a:pt x="278733" y="399705"/>
                      <a:pt x="274933" y="403869"/>
                    </a:cubicBezTo>
                    <a:cubicBezTo>
                      <a:pt x="273865" y="405038"/>
                      <a:pt x="272774" y="406179"/>
                      <a:pt x="271714" y="407349"/>
                    </a:cubicBezTo>
                    <a:cubicBezTo>
                      <a:pt x="271583" y="407494"/>
                      <a:pt x="271496" y="407625"/>
                      <a:pt x="271445" y="407741"/>
                    </a:cubicBezTo>
                    <a:cubicBezTo>
                      <a:pt x="268633" y="406027"/>
                      <a:pt x="266163" y="403062"/>
                      <a:pt x="263722" y="400853"/>
                    </a:cubicBezTo>
                    <a:cubicBezTo>
                      <a:pt x="258134" y="395803"/>
                      <a:pt x="252547" y="390747"/>
                      <a:pt x="246967" y="385697"/>
                    </a:cubicBezTo>
                    <a:cubicBezTo>
                      <a:pt x="242709" y="381846"/>
                      <a:pt x="237129" y="382921"/>
                      <a:pt x="233910" y="387382"/>
                    </a:cubicBezTo>
                    <a:cubicBezTo>
                      <a:pt x="229703" y="393202"/>
                      <a:pt x="225503" y="399029"/>
                      <a:pt x="221289" y="404849"/>
                    </a:cubicBezTo>
                    <a:cubicBezTo>
                      <a:pt x="219095" y="407879"/>
                      <a:pt x="215615" y="415080"/>
                      <a:pt x="211836" y="414557"/>
                    </a:cubicBezTo>
                    <a:cubicBezTo>
                      <a:pt x="209482" y="414237"/>
                      <a:pt x="205849" y="410408"/>
                      <a:pt x="204004" y="409071"/>
                    </a:cubicBezTo>
                    <a:cubicBezTo>
                      <a:pt x="201795" y="407465"/>
                      <a:pt x="199586" y="405859"/>
                      <a:pt x="197378" y="404246"/>
                    </a:cubicBezTo>
                    <a:cubicBezTo>
                      <a:pt x="191485" y="399960"/>
                      <a:pt x="185541" y="395811"/>
                      <a:pt x="179496" y="391735"/>
                    </a:cubicBezTo>
                    <a:cubicBezTo>
                      <a:pt x="177258" y="390223"/>
                      <a:pt x="173633" y="390245"/>
                      <a:pt x="171388" y="391735"/>
                    </a:cubicBezTo>
                    <a:cubicBezTo>
                      <a:pt x="165117" y="395891"/>
                      <a:pt x="160133" y="401035"/>
                      <a:pt x="154996" y="406484"/>
                    </a:cubicBezTo>
                    <a:cubicBezTo>
                      <a:pt x="149765" y="412035"/>
                      <a:pt x="144337" y="417259"/>
                      <a:pt x="136221" y="417252"/>
                    </a:cubicBezTo>
                    <a:cubicBezTo>
                      <a:pt x="127735" y="417245"/>
                      <a:pt x="120033" y="412537"/>
                      <a:pt x="114083" y="406848"/>
                    </a:cubicBezTo>
                    <a:cubicBezTo>
                      <a:pt x="110907" y="403811"/>
                      <a:pt x="108110" y="400403"/>
                      <a:pt x="105473" y="396894"/>
                    </a:cubicBezTo>
                    <a:cubicBezTo>
                      <a:pt x="103147" y="393798"/>
                      <a:pt x="101004" y="389214"/>
                      <a:pt x="97604" y="387179"/>
                    </a:cubicBezTo>
                    <a:cubicBezTo>
                      <a:pt x="85208" y="379753"/>
                      <a:pt x="75494" y="396341"/>
                      <a:pt x="68453" y="403135"/>
                    </a:cubicBezTo>
                    <a:cubicBezTo>
                      <a:pt x="62800" y="408584"/>
                      <a:pt x="58274" y="401449"/>
                      <a:pt x="55142" y="396566"/>
                    </a:cubicBezTo>
                    <a:cubicBezTo>
                      <a:pt x="52032" y="391720"/>
                      <a:pt x="48763" y="386823"/>
                      <a:pt x="44171" y="383612"/>
                    </a:cubicBezTo>
                    <a:cubicBezTo>
                      <a:pt x="43277" y="377893"/>
                      <a:pt x="42383" y="372175"/>
                      <a:pt x="41490" y="366450"/>
                    </a:cubicBezTo>
                    <a:cubicBezTo>
                      <a:pt x="41177" y="364459"/>
                      <a:pt x="40872" y="362461"/>
                      <a:pt x="40560" y="360463"/>
                    </a:cubicBezTo>
                    <a:cubicBezTo>
                      <a:pt x="53529" y="365585"/>
                      <a:pt x="68308" y="367830"/>
                      <a:pt x="81466" y="370286"/>
                    </a:cubicBezTo>
                    <a:cubicBezTo>
                      <a:pt x="99485" y="373657"/>
                      <a:pt x="117781" y="375830"/>
                      <a:pt x="136076" y="376949"/>
                    </a:cubicBezTo>
                    <a:cubicBezTo>
                      <a:pt x="173124" y="379216"/>
                      <a:pt x="209998" y="376258"/>
                      <a:pt x="246560" y="370163"/>
                    </a:cubicBezTo>
                    <a:cubicBezTo>
                      <a:pt x="255700" y="368637"/>
                      <a:pt x="264862" y="366951"/>
                      <a:pt x="273836" y="364611"/>
                    </a:cubicBezTo>
                    <a:cubicBezTo>
                      <a:pt x="278696" y="363347"/>
                      <a:pt x="285948" y="362221"/>
                      <a:pt x="291913" y="359990"/>
                    </a:cubicBezTo>
                    <a:cubicBezTo>
                      <a:pt x="290387" y="369850"/>
                      <a:pt x="288840" y="379710"/>
                      <a:pt x="287270" y="389562"/>
                    </a:cubicBezTo>
                    <a:close/>
                    <a:moveTo>
                      <a:pt x="279743" y="434225"/>
                    </a:moveTo>
                    <a:cubicBezTo>
                      <a:pt x="277345" y="446047"/>
                      <a:pt x="270791" y="455063"/>
                      <a:pt x="260873" y="461908"/>
                    </a:cubicBezTo>
                    <a:cubicBezTo>
                      <a:pt x="235734" y="479259"/>
                      <a:pt x="202340" y="484163"/>
                      <a:pt x="172441" y="484286"/>
                    </a:cubicBezTo>
                    <a:cubicBezTo>
                      <a:pt x="144359" y="484403"/>
                      <a:pt x="116168" y="482543"/>
                      <a:pt x="89851" y="471760"/>
                    </a:cubicBezTo>
                    <a:cubicBezTo>
                      <a:pt x="77877" y="466856"/>
                      <a:pt x="65133" y="459605"/>
                      <a:pt x="58012" y="448408"/>
                    </a:cubicBezTo>
                    <a:cubicBezTo>
                      <a:pt x="53878" y="441905"/>
                      <a:pt x="52657" y="434596"/>
                      <a:pt x="51335" y="427163"/>
                    </a:cubicBezTo>
                    <a:cubicBezTo>
                      <a:pt x="50703" y="423610"/>
                      <a:pt x="50100" y="420042"/>
                      <a:pt x="49497" y="416482"/>
                    </a:cubicBezTo>
                    <a:cubicBezTo>
                      <a:pt x="53892" y="420529"/>
                      <a:pt x="59247" y="423079"/>
                      <a:pt x="66171" y="422680"/>
                    </a:cubicBezTo>
                    <a:cubicBezTo>
                      <a:pt x="72958" y="422280"/>
                      <a:pt x="78625" y="418233"/>
                      <a:pt x="82941" y="413220"/>
                    </a:cubicBezTo>
                    <a:cubicBezTo>
                      <a:pt x="84823" y="411033"/>
                      <a:pt x="87264" y="406317"/>
                      <a:pt x="90185" y="404130"/>
                    </a:cubicBezTo>
                    <a:cubicBezTo>
                      <a:pt x="101498" y="418335"/>
                      <a:pt x="114809" y="432074"/>
                      <a:pt x="134049" y="433230"/>
                    </a:cubicBezTo>
                    <a:cubicBezTo>
                      <a:pt x="143400" y="433789"/>
                      <a:pt x="151908" y="430556"/>
                      <a:pt x="159087" y="424700"/>
                    </a:cubicBezTo>
                    <a:cubicBezTo>
                      <a:pt x="164965" y="419904"/>
                      <a:pt x="169412" y="413329"/>
                      <a:pt x="175282" y="408533"/>
                    </a:cubicBezTo>
                    <a:cubicBezTo>
                      <a:pt x="181255" y="413060"/>
                      <a:pt x="187263" y="417514"/>
                      <a:pt x="193352" y="421895"/>
                    </a:cubicBezTo>
                    <a:cubicBezTo>
                      <a:pt x="199717" y="426465"/>
                      <a:pt x="206067" y="432183"/>
                      <a:pt x="214423" y="431515"/>
                    </a:cubicBezTo>
                    <a:cubicBezTo>
                      <a:pt x="221827" y="430919"/>
                      <a:pt x="226666" y="425310"/>
                      <a:pt x="230785" y="419737"/>
                    </a:cubicBezTo>
                    <a:cubicBezTo>
                      <a:pt x="234658" y="414513"/>
                      <a:pt x="238473" y="409245"/>
                      <a:pt x="242295" y="403985"/>
                    </a:cubicBezTo>
                    <a:cubicBezTo>
                      <a:pt x="247105" y="408402"/>
                      <a:pt x="251922" y="412820"/>
                      <a:pt x="256768" y="417201"/>
                    </a:cubicBezTo>
                    <a:cubicBezTo>
                      <a:pt x="263039" y="422869"/>
                      <a:pt x="270406" y="428027"/>
                      <a:pt x="278878" y="423108"/>
                    </a:cubicBezTo>
                    <a:cubicBezTo>
                      <a:pt x="280019" y="422447"/>
                      <a:pt x="281102" y="421648"/>
                      <a:pt x="282162" y="420798"/>
                    </a:cubicBezTo>
                    <a:cubicBezTo>
                      <a:pt x="281421" y="425281"/>
                      <a:pt x="280651" y="429764"/>
                      <a:pt x="279743" y="434225"/>
                    </a:cubicBezTo>
                    <a:close/>
                    <a:moveTo>
                      <a:pt x="295008" y="339944"/>
                    </a:moveTo>
                    <a:cubicBezTo>
                      <a:pt x="294710" y="339879"/>
                      <a:pt x="294427" y="339799"/>
                      <a:pt x="294114" y="339762"/>
                    </a:cubicBezTo>
                    <a:cubicBezTo>
                      <a:pt x="286151" y="338687"/>
                      <a:pt x="275049" y="344078"/>
                      <a:pt x="267362" y="346105"/>
                    </a:cubicBezTo>
                    <a:cubicBezTo>
                      <a:pt x="230684" y="355762"/>
                      <a:pt x="193934" y="361182"/>
                      <a:pt x="155941" y="361196"/>
                    </a:cubicBezTo>
                    <a:cubicBezTo>
                      <a:pt x="135022" y="361204"/>
                      <a:pt x="114083" y="359838"/>
                      <a:pt x="93360" y="356902"/>
                    </a:cubicBezTo>
                    <a:cubicBezTo>
                      <a:pt x="82861" y="355420"/>
                      <a:pt x="72413" y="353589"/>
                      <a:pt x="62037" y="351373"/>
                    </a:cubicBezTo>
                    <a:cubicBezTo>
                      <a:pt x="54241" y="349709"/>
                      <a:pt x="46379" y="347566"/>
                      <a:pt x="38416" y="346592"/>
                    </a:cubicBezTo>
                    <a:cubicBezTo>
                      <a:pt x="37951" y="343577"/>
                      <a:pt x="37479" y="340562"/>
                      <a:pt x="37014" y="337546"/>
                    </a:cubicBezTo>
                    <a:cubicBezTo>
                      <a:pt x="38264" y="337001"/>
                      <a:pt x="44883" y="332954"/>
                      <a:pt x="43895" y="324526"/>
                    </a:cubicBezTo>
                    <a:cubicBezTo>
                      <a:pt x="42594" y="313373"/>
                      <a:pt x="33599" y="312690"/>
                      <a:pt x="33163" y="312625"/>
                    </a:cubicBezTo>
                    <a:cubicBezTo>
                      <a:pt x="31172" y="299677"/>
                      <a:pt x="29189" y="286722"/>
                      <a:pt x="27205" y="273767"/>
                    </a:cubicBezTo>
                    <a:cubicBezTo>
                      <a:pt x="25156" y="260383"/>
                      <a:pt x="23529" y="246833"/>
                      <a:pt x="20913" y="233551"/>
                    </a:cubicBezTo>
                    <a:cubicBezTo>
                      <a:pt x="19757" y="227702"/>
                      <a:pt x="18014" y="221875"/>
                      <a:pt x="16539" y="216033"/>
                    </a:cubicBezTo>
                    <a:cubicBezTo>
                      <a:pt x="32684" y="224541"/>
                      <a:pt x="54205" y="225856"/>
                      <a:pt x="71759" y="227251"/>
                    </a:cubicBezTo>
                    <a:cubicBezTo>
                      <a:pt x="93498" y="228988"/>
                      <a:pt x="115310" y="229686"/>
                      <a:pt x="137093" y="230506"/>
                    </a:cubicBezTo>
                    <a:cubicBezTo>
                      <a:pt x="161056" y="231415"/>
                      <a:pt x="184684" y="230332"/>
                      <a:pt x="208610" y="229533"/>
                    </a:cubicBezTo>
                    <a:cubicBezTo>
                      <a:pt x="227836" y="228886"/>
                      <a:pt x="247075" y="228777"/>
                      <a:pt x="266287" y="227673"/>
                    </a:cubicBezTo>
                    <a:cubicBezTo>
                      <a:pt x="282126" y="226757"/>
                      <a:pt x="298416" y="225595"/>
                      <a:pt x="314022" y="222020"/>
                    </a:cubicBezTo>
                    <a:cubicBezTo>
                      <a:pt x="305783" y="260914"/>
                      <a:pt x="300937" y="300665"/>
                      <a:pt x="295008" y="3399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2" name="Freeform 216">
                <a:extLst>
                  <a:ext uri="{FF2B5EF4-FFF2-40B4-BE49-F238E27FC236}">
                    <a16:creationId xmlns:a16="http://schemas.microsoft.com/office/drawing/2014/main" id="{3AB66BA9-C00D-6C3F-BB5D-E7B5F9F00B54}"/>
                  </a:ext>
                </a:extLst>
              </p:cNvPr>
              <p:cNvSpPr/>
              <p:nvPr/>
            </p:nvSpPr>
            <p:spPr>
              <a:xfrm>
                <a:off x="8907393" y="4116719"/>
                <a:ext cx="26255" cy="26583"/>
              </a:xfrm>
              <a:custGeom>
                <a:avLst/>
                <a:gdLst>
                  <a:gd name="connsiteX0" fmla="*/ 25734 w 26255"/>
                  <a:gd name="connsiteY0" fmla="*/ 9857 h 26583"/>
                  <a:gd name="connsiteX1" fmla="*/ 21033 w 26255"/>
                  <a:gd name="connsiteY1" fmla="*/ 2743 h 26583"/>
                  <a:gd name="connsiteX2" fmla="*/ 2549 w 26255"/>
                  <a:gd name="connsiteY2" fmla="*/ 5570 h 26583"/>
                  <a:gd name="connsiteX3" fmla="*/ 1183 w 26255"/>
                  <a:gd name="connsiteY3" fmla="*/ 18438 h 26583"/>
                  <a:gd name="connsiteX4" fmla="*/ 25734 w 26255"/>
                  <a:gd name="connsiteY4" fmla="*/ 9857 h 26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55" h="26583">
                    <a:moveTo>
                      <a:pt x="25734" y="9857"/>
                    </a:moveTo>
                    <a:cubicBezTo>
                      <a:pt x="25218" y="6965"/>
                      <a:pt x="22653" y="3782"/>
                      <a:pt x="21033" y="2743"/>
                    </a:cubicBezTo>
                    <a:cubicBezTo>
                      <a:pt x="15729" y="-2117"/>
                      <a:pt x="5971" y="-112"/>
                      <a:pt x="2549" y="5570"/>
                    </a:cubicBezTo>
                    <a:cubicBezTo>
                      <a:pt x="-285" y="8985"/>
                      <a:pt x="-779" y="14717"/>
                      <a:pt x="1183" y="18438"/>
                    </a:cubicBezTo>
                    <a:cubicBezTo>
                      <a:pt x="7453" y="33456"/>
                      <a:pt x="29948" y="26016"/>
                      <a:pt x="25734" y="98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3" name="Freeform 217">
                <a:extLst>
                  <a:ext uri="{FF2B5EF4-FFF2-40B4-BE49-F238E27FC236}">
                    <a16:creationId xmlns:a16="http://schemas.microsoft.com/office/drawing/2014/main" id="{617D3E11-4B7F-EC11-DD97-714481E68ED9}"/>
                  </a:ext>
                </a:extLst>
              </p:cNvPr>
              <p:cNvSpPr/>
              <p:nvPr/>
            </p:nvSpPr>
            <p:spPr>
              <a:xfrm>
                <a:off x="8984020" y="4120247"/>
                <a:ext cx="20491" cy="20231"/>
              </a:xfrm>
              <a:custGeom>
                <a:avLst/>
                <a:gdLst>
                  <a:gd name="connsiteX0" fmla="*/ 19969 w 20491"/>
                  <a:gd name="connsiteY0" fmla="*/ 7353 h 20231"/>
                  <a:gd name="connsiteX1" fmla="*/ 381 w 20491"/>
                  <a:gd name="connsiteY1" fmla="*/ 12752 h 20231"/>
                  <a:gd name="connsiteX2" fmla="*/ 19969 w 20491"/>
                  <a:gd name="connsiteY2" fmla="*/ 7353 h 20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491" h="20231">
                    <a:moveTo>
                      <a:pt x="19969" y="7353"/>
                    </a:moveTo>
                    <a:cubicBezTo>
                      <a:pt x="16191" y="-5449"/>
                      <a:pt x="-2918" y="-174"/>
                      <a:pt x="381" y="12752"/>
                    </a:cubicBezTo>
                    <a:cubicBezTo>
                      <a:pt x="4196" y="25568"/>
                      <a:pt x="23929" y="20693"/>
                      <a:pt x="19969" y="73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4" name="Freeform 218">
                <a:extLst>
                  <a:ext uri="{FF2B5EF4-FFF2-40B4-BE49-F238E27FC236}">
                    <a16:creationId xmlns:a16="http://schemas.microsoft.com/office/drawing/2014/main" id="{806BC756-A5E5-74D0-854A-9524CC9ACA65}"/>
                  </a:ext>
                </a:extLst>
              </p:cNvPr>
              <p:cNvSpPr/>
              <p:nvPr/>
            </p:nvSpPr>
            <p:spPr>
              <a:xfrm>
                <a:off x="9048202" y="4111345"/>
                <a:ext cx="28042" cy="28081"/>
              </a:xfrm>
              <a:custGeom>
                <a:avLst/>
                <a:gdLst>
                  <a:gd name="connsiteX0" fmla="*/ 23904 w 28042"/>
                  <a:gd name="connsiteY0" fmla="*/ 4158 h 28081"/>
                  <a:gd name="connsiteX1" fmla="*/ 4142 w 28042"/>
                  <a:gd name="connsiteY1" fmla="*/ 23921 h 28081"/>
                  <a:gd name="connsiteX2" fmla="*/ 23904 w 28042"/>
                  <a:gd name="connsiteY2" fmla="*/ 4158 h 2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42" h="28081">
                    <a:moveTo>
                      <a:pt x="23904" y="4158"/>
                    </a:moveTo>
                    <a:cubicBezTo>
                      <a:pt x="10390" y="-8492"/>
                      <a:pt x="-8436" y="10515"/>
                      <a:pt x="4142" y="23921"/>
                    </a:cubicBezTo>
                    <a:cubicBezTo>
                      <a:pt x="17649" y="36578"/>
                      <a:pt x="36474" y="17563"/>
                      <a:pt x="23904" y="41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546" name="Graphic 153" descr="illustration of a rolling chair">
            <a:extLst>
              <a:ext uri="{FF2B5EF4-FFF2-40B4-BE49-F238E27FC236}">
                <a16:creationId xmlns:a16="http://schemas.microsoft.com/office/drawing/2014/main" id="{D1A3948F-B8F0-C207-C8F3-DDB8FF8B534A}"/>
              </a:ext>
            </a:extLst>
          </p:cNvPr>
          <p:cNvGrpSpPr/>
          <p:nvPr/>
        </p:nvGrpSpPr>
        <p:grpSpPr>
          <a:xfrm>
            <a:off x="1428986" y="3705567"/>
            <a:ext cx="2998931" cy="4197096"/>
            <a:chOff x="6655486" y="4215311"/>
            <a:chExt cx="1448204" cy="2208609"/>
          </a:xfrm>
        </p:grpSpPr>
        <p:sp>
          <p:nvSpPr>
            <p:cNvPr id="1547" name="Freeform 198">
              <a:extLst>
                <a:ext uri="{FF2B5EF4-FFF2-40B4-BE49-F238E27FC236}">
                  <a16:creationId xmlns:a16="http://schemas.microsoft.com/office/drawing/2014/main" id="{05162562-BBCA-1C31-91AD-7B1D69F3E623}"/>
                </a:ext>
              </a:extLst>
            </p:cNvPr>
            <p:cNvSpPr/>
            <p:nvPr/>
          </p:nvSpPr>
          <p:spPr>
            <a:xfrm>
              <a:off x="6668529" y="4228632"/>
              <a:ext cx="1314890" cy="1200453"/>
            </a:xfrm>
            <a:custGeom>
              <a:avLst/>
              <a:gdLst>
                <a:gd name="connsiteX0" fmla="*/ 1275053 w 1314890"/>
                <a:gd name="connsiteY0" fmla="*/ 895887 h 1200453"/>
                <a:gd name="connsiteX1" fmla="*/ 1168472 w 1314890"/>
                <a:gd name="connsiteY1" fmla="*/ 851094 h 1200453"/>
                <a:gd name="connsiteX2" fmla="*/ 855686 w 1314890"/>
                <a:gd name="connsiteY2" fmla="*/ 802434 h 1200453"/>
                <a:gd name="connsiteX3" fmla="*/ 843327 w 1314890"/>
                <a:gd name="connsiteY3" fmla="*/ 786217 h 1200453"/>
                <a:gd name="connsiteX4" fmla="*/ 725933 w 1314890"/>
                <a:gd name="connsiteY4" fmla="*/ 421685 h 1200453"/>
                <a:gd name="connsiteX5" fmla="*/ 702763 w 1314890"/>
                <a:gd name="connsiteY5" fmla="*/ 121258 h 1200453"/>
                <a:gd name="connsiteX6" fmla="*/ 591552 w 1314890"/>
                <a:gd name="connsiteY6" fmla="*/ 2310 h 1200453"/>
                <a:gd name="connsiteX7" fmla="*/ 359083 w 1314890"/>
                <a:gd name="connsiteY7" fmla="*/ 4635 h 1200453"/>
                <a:gd name="connsiteX8" fmla="*/ 21579 w 1314890"/>
                <a:gd name="connsiteY8" fmla="*/ 76457 h 1200453"/>
                <a:gd name="connsiteX9" fmla="*/ 59049 w 1314890"/>
                <a:gd name="connsiteY9" fmla="*/ 295797 h 1200453"/>
                <a:gd name="connsiteX10" fmla="*/ 106538 w 1314890"/>
                <a:gd name="connsiteY10" fmla="*/ 740653 h 1200453"/>
                <a:gd name="connsiteX11" fmla="*/ 115032 w 1314890"/>
                <a:gd name="connsiteY11" fmla="*/ 1036451 h 1200453"/>
                <a:gd name="connsiteX12" fmla="*/ 155626 w 1314890"/>
                <a:gd name="connsiteY12" fmla="*/ 1050576 h 1200453"/>
                <a:gd name="connsiteX13" fmla="*/ 171262 w 1314890"/>
                <a:gd name="connsiteY13" fmla="*/ 1053105 h 1200453"/>
                <a:gd name="connsiteX14" fmla="*/ 306566 w 1314890"/>
                <a:gd name="connsiteY14" fmla="*/ 1163879 h 1200453"/>
                <a:gd name="connsiteX15" fmla="*/ 1017096 w 1314890"/>
                <a:gd name="connsiteY15" fmla="*/ 1180874 h 1200453"/>
                <a:gd name="connsiteX16" fmla="*/ 1288953 w 1314890"/>
                <a:gd name="connsiteY16" fmla="*/ 1105956 h 1200453"/>
                <a:gd name="connsiteX17" fmla="*/ 1314441 w 1314890"/>
                <a:gd name="connsiteY17" fmla="*/ 976203 h 1200453"/>
                <a:gd name="connsiteX18" fmla="*/ 1275053 w 1314890"/>
                <a:gd name="connsiteY18" fmla="*/ 895887 h 1200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14890" h="1200453">
                  <a:moveTo>
                    <a:pt x="1275053" y="895887"/>
                  </a:moveTo>
                  <a:cubicBezTo>
                    <a:pt x="1250996" y="863525"/>
                    <a:pt x="1205549" y="859355"/>
                    <a:pt x="1168472" y="851094"/>
                  </a:cubicBezTo>
                  <a:cubicBezTo>
                    <a:pt x="1062754" y="826484"/>
                    <a:pt x="964440" y="804999"/>
                    <a:pt x="855686" y="802434"/>
                  </a:cubicBezTo>
                  <a:cubicBezTo>
                    <a:pt x="850862" y="800160"/>
                    <a:pt x="846335" y="789625"/>
                    <a:pt x="843327" y="786217"/>
                  </a:cubicBezTo>
                  <a:cubicBezTo>
                    <a:pt x="757089" y="686523"/>
                    <a:pt x="733780" y="549723"/>
                    <a:pt x="725933" y="421685"/>
                  </a:cubicBezTo>
                  <a:cubicBezTo>
                    <a:pt x="722373" y="320995"/>
                    <a:pt x="725388" y="220059"/>
                    <a:pt x="702763" y="121258"/>
                  </a:cubicBezTo>
                  <a:cubicBezTo>
                    <a:pt x="692169" y="55924"/>
                    <a:pt x="667342" y="6764"/>
                    <a:pt x="591552" y="2310"/>
                  </a:cubicBezTo>
                  <a:cubicBezTo>
                    <a:pt x="512776" y="-2318"/>
                    <a:pt x="436544" y="820"/>
                    <a:pt x="359083" y="4635"/>
                  </a:cubicBezTo>
                  <a:cubicBezTo>
                    <a:pt x="243920" y="17394"/>
                    <a:pt x="128103" y="30879"/>
                    <a:pt x="21579" y="76457"/>
                  </a:cubicBezTo>
                  <a:cubicBezTo>
                    <a:pt x="-35537" y="144480"/>
                    <a:pt x="36234" y="228066"/>
                    <a:pt x="59049" y="295797"/>
                  </a:cubicBezTo>
                  <a:cubicBezTo>
                    <a:pt x="109786" y="439341"/>
                    <a:pt x="110694" y="589583"/>
                    <a:pt x="106538" y="740653"/>
                  </a:cubicBezTo>
                  <a:cubicBezTo>
                    <a:pt x="103748" y="841939"/>
                    <a:pt x="99905" y="937339"/>
                    <a:pt x="115032" y="1036451"/>
                  </a:cubicBezTo>
                  <a:cubicBezTo>
                    <a:pt x="116282" y="1071945"/>
                    <a:pt x="136916" y="1069998"/>
                    <a:pt x="155626" y="1050576"/>
                  </a:cubicBezTo>
                  <a:cubicBezTo>
                    <a:pt x="160327" y="1045693"/>
                    <a:pt x="168472" y="1046929"/>
                    <a:pt x="171262" y="1053105"/>
                  </a:cubicBezTo>
                  <a:cubicBezTo>
                    <a:pt x="197070" y="1110308"/>
                    <a:pt x="243542" y="1156337"/>
                    <a:pt x="306566" y="1163879"/>
                  </a:cubicBezTo>
                  <a:cubicBezTo>
                    <a:pt x="541527" y="1206152"/>
                    <a:pt x="780398" y="1211731"/>
                    <a:pt x="1017096" y="1180874"/>
                  </a:cubicBezTo>
                  <a:cubicBezTo>
                    <a:pt x="1091003" y="1164707"/>
                    <a:pt x="1246949" y="1169481"/>
                    <a:pt x="1288953" y="1105956"/>
                  </a:cubicBezTo>
                  <a:cubicBezTo>
                    <a:pt x="1312029" y="1067121"/>
                    <a:pt x="1312836" y="1020292"/>
                    <a:pt x="1314441" y="976203"/>
                  </a:cubicBezTo>
                  <a:cubicBezTo>
                    <a:pt x="1318096" y="942672"/>
                    <a:pt x="1298965" y="917089"/>
                    <a:pt x="1275053" y="89588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 199">
              <a:extLst>
                <a:ext uri="{FF2B5EF4-FFF2-40B4-BE49-F238E27FC236}">
                  <a16:creationId xmlns:a16="http://schemas.microsoft.com/office/drawing/2014/main" id="{E6AC4827-0468-C22E-4350-6DC5DE61AE34}"/>
                </a:ext>
              </a:extLst>
            </p:cNvPr>
            <p:cNvSpPr/>
            <p:nvPr/>
          </p:nvSpPr>
          <p:spPr>
            <a:xfrm>
              <a:off x="6868924" y="5853853"/>
              <a:ext cx="1211811" cy="459115"/>
            </a:xfrm>
            <a:custGeom>
              <a:avLst/>
              <a:gdLst>
                <a:gd name="connsiteX0" fmla="*/ 1204135 w 1211811"/>
                <a:gd name="connsiteY0" fmla="*/ 215031 h 459115"/>
                <a:gd name="connsiteX1" fmla="*/ 1175922 w 1211811"/>
                <a:gd name="connsiteY1" fmla="*/ 175440 h 459115"/>
                <a:gd name="connsiteX2" fmla="*/ 1175552 w 1211811"/>
                <a:gd name="connsiteY2" fmla="*/ 175309 h 459115"/>
                <a:gd name="connsiteX3" fmla="*/ 880160 w 1211811"/>
                <a:gd name="connsiteY3" fmla="*/ 101954 h 459115"/>
                <a:gd name="connsiteX4" fmla="*/ 876527 w 1211811"/>
                <a:gd name="connsiteY4" fmla="*/ 95138 h 459115"/>
                <a:gd name="connsiteX5" fmla="*/ 873774 w 1211811"/>
                <a:gd name="connsiteY5" fmla="*/ 48005 h 459115"/>
                <a:gd name="connsiteX6" fmla="*/ 824460 w 1211811"/>
                <a:gd name="connsiteY6" fmla="*/ 850 h 459115"/>
                <a:gd name="connsiteX7" fmla="*/ 750357 w 1211811"/>
                <a:gd name="connsiteY7" fmla="*/ 13688 h 459115"/>
                <a:gd name="connsiteX8" fmla="*/ 696713 w 1211811"/>
                <a:gd name="connsiteY8" fmla="*/ 23555 h 459115"/>
                <a:gd name="connsiteX9" fmla="*/ 692710 w 1211811"/>
                <a:gd name="connsiteY9" fmla="*/ 34127 h 459115"/>
                <a:gd name="connsiteX10" fmla="*/ 698617 w 1211811"/>
                <a:gd name="connsiteY10" fmla="*/ 42599 h 459115"/>
                <a:gd name="connsiteX11" fmla="*/ 699242 w 1211811"/>
                <a:gd name="connsiteY11" fmla="*/ 45113 h 459115"/>
                <a:gd name="connsiteX12" fmla="*/ 697862 w 1211811"/>
                <a:gd name="connsiteY12" fmla="*/ 65356 h 459115"/>
                <a:gd name="connsiteX13" fmla="*/ 696953 w 1211811"/>
                <a:gd name="connsiteY13" fmla="*/ 67928 h 459115"/>
                <a:gd name="connsiteX14" fmla="*/ 621062 w 1211811"/>
                <a:gd name="connsiteY14" fmla="*/ 106959 h 459115"/>
                <a:gd name="connsiteX15" fmla="*/ 620408 w 1211811"/>
                <a:gd name="connsiteY15" fmla="*/ 107047 h 459115"/>
                <a:gd name="connsiteX16" fmla="*/ 464731 w 1211811"/>
                <a:gd name="connsiteY16" fmla="*/ 75332 h 459115"/>
                <a:gd name="connsiteX17" fmla="*/ 463546 w 1211811"/>
                <a:gd name="connsiteY17" fmla="*/ 72788 h 459115"/>
                <a:gd name="connsiteX18" fmla="*/ 461774 w 1211811"/>
                <a:gd name="connsiteY18" fmla="*/ 60967 h 459115"/>
                <a:gd name="connsiteX19" fmla="*/ 458192 w 1211811"/>
                <a:gd name="connsiteY19" fmla="*/ 43536 h 459115"/>
                <a:gd name="connsiteX20" fmla="*/ 452524 w 1211811"/>
                <a:gd name="connsiteY20" fmla="*/ 40056 h 459115"/>
                <a:gd name="connsiteX21" fmla="*/ 245740 w 1211811"/>
                <a:gd name="connsiteY21" fmla="*/ 35522 h 459115"/>
                <a:gd name="connsiteX22" fmla="*/ 165917 w 1211811"/>
                <a:gd name="connsiteY22" fmla="*/ 47482 h 459115"/>
                <a:gd name="connsiteX23" fmla="*/ 149882 w 1211811"/>
                <a:gd name="connsiteY23" fmla="*/ 90641 h 459115"/>
                <a:gd name="connsiteX24" fmla="*/ 146263 w 1211811"/>
                <a:gd name="connsiteY24" fmla="*/ 104170 h 459115"/>
                <a:gd name="connsiteX25" fmla="*/ 146975 w 1211811"/>
                <a:gd name="connsiteY25" fmla="*/ 109822 h 459115"/>
                <a:gd name="connsiteX26" fmla="*/ 151858 w 1211811"/>
                <a:gd name="connsiteY26" fmla="*/ 112750 h 459115"/>
                <a:gd name="connsiteX27" fmla="*/ 286632 w 1211811"/>
                <a:gd name="connsiteY27" fmla="*/ 121288 h 459115"/>
                <a:gd name="connsiteX28" fmla="*/ 288128 w 1211811"/>
                <a:gd name="connsiteY28" fmla="*/ 131227 h 459115"/>
                <a:gd name="connsiteX29" fmla="*/ 32815 w 1211811"/>
                <a:gd name="connsiteY29" fmla="*/ 232186 h 459115"/>
                <a:gd name="connsiteX30" fmla="*/ 7327 w 1211811"/>
                <a:gd name="connsiteY30" fmla="*/ 266938 h 459115"/>
                <a:gd name="connsiteX31" fmla="*/ 5779 w 1211811"/>
                <a:gd name="connsiteY31" fmla="*/ 354208 h 459115"/>
                <a:gd name="connsiteX32" fmla="*/ 107726 w 1211811"/>
                <a:gd name="connsiteY32" fmla="*/ 322543 h 459115"/>
                <a:gd name="connsiteX33" fmla="*/ 254466 w 1211811"/>
                <a:gd name="connsiteY33" fmla="*/ 264620 h 459115"/>
                <a:gd name="connsiteX34" fmla="*/ 415846 w 1211811"/>
                <a:gd name="connsiteY34" fmla="*/ 221999 h 459115"/>
                <a:gd name="connsiteX35" fmla="*/ 416108 w 1211811"/>
                <a:gd name="connsiteY35" fmla="*/ 221926 h 459115"/>
                <a:gd name="connsiteX36" fmla="*/ 528350 w 1211811"/>
                <a:gd name="connsiteY36" fmla="*/ 181201 h 459115"/>
                <a:gd name="connsiteX37" fmla="*/ 528554 w 1211811"/>
                <a:gd name="connsiteY37" fmla="*/ 180969 h 459115"/>
                <a:gd name="connsiteX38" fmla="*/ 538755 w 1211811"/>
                <a:gd name="connsiteY38" fmla="*/ 178797 h 459115"/>
                <a:gd name="connsiteX39" fmla="*/ 553926 w 1211811"/>
                <a:gd name="connsiteY39" fmla="*/ 194294 h 459115"/>
                <a:gd name="connsiteX40" fmla="*/ 576232 w 1211811"/>
                <a:gd name="connsiteY40" fmla="*/ 228117 h 459115"/>
                <a:gd name="connsiteX41" fmla="*/ 598930 w 1211811"/>
                <a:gd name="connsiteY41" fmla="*/ 319942 h 459115"/>
                <a:gd name="connsiteX42" fmla="*/ 624484 w 1211811"/>
                <a:gd name="connsiteY42" fmla="*/ 415407 h 459115"/>
                <a:gd name="connsiteX43" fmla="*/ 637991 w 1211811"/>
                <a:gd name="connsiteY43" fmla="*/ 447348 h 459115"/>
                <a:gd name="connsiteX44" fmla="*/ 647219 w 1211811"/>
                <a:gd name="connsiteY44" fmla="*/ 457287 h 459115"/>
                <a:gd name="connsiteX45" fmla="*/ 649340 w 1211811"/>
                <a:gd name="connsiteY45" fmla="*/ 458079 h 459115"/>
                <a:gd name="connsiteX46" fmla="*/ 680808 w 1211811"/>
                <a:gd name="connsiteY46" fmla="*/ 459075 h 459115"/>
                <a:gd name="connsiteX47" fmla="*/ 681259 w 1211811"/>
                <a:gd name="connsiteY47" fmla="*/ 459067 h 459115"/>
                <a:gd name="connsiteX48" fmla="*/ 698493 w 1211811"/>
                <a:gd name="connsiteY48" fmla="*/ 453190 h 459115"/>
                <a:gd name="connsiteX49" fmla="*/ 680017 w 1211811"/>
                <a:gd name="connsiteY49" fmla="*/ 288554 h 459115"/>
                <a:gd name="connsiteX50" fmla="*/ 654070 w 1211811"/>
                <a:gd name="connsiteY50" fmla="*/ 201292 h 459115"/>
                <a:gd name="connsiteX51" fmla="*/ 660014 w 1211811"/>
                <a:gd name="connsiteY51" fmla="*/ 195065 h 459115"/>
                <a:gd name="connsiteX52" fmla="*/ 1124110 w 1211811"/>
                <a:gd name="connsiteY52" fmla="*/ 265296 h 459115"/>
                <a:gd name="connsiteX53" fmla="*/ 1124698 w 1211811"/>
                <a:gd name="connsiteY53" fmla="*/ 265441 h 459115"/>
                <a:gd name="connsiteX54" fmla="*/ 1141242 w 1211811"/>
                <a:gd name="connsiteY54" fmla="*/ 273456 h 459115"/>
                <a:gd name="connsiteX55" fmla="*/ 1202043 w 1211811"/>
                <a:gd name="connsiteY55" fmla="*/ 288183 h 459115"/>
                <a:gd name="connsiteX56" fmla="*/ 1211808 w 1211811"/>
                <a:gd name="connsiteY56" fmla="*/ 276369 h 459115"/>
                <a:gd name="connsiteX57" fmla="*/ 1204135 w 1211811"/>
                <a:gd name="connsiteY57" fmla="*/ 215031 h 45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211811" h="459115">
                  <a:moveTo>
                    <a:pt x="1204135" y="215031"/>
                  </a:moveTo>
                  <a:cubicBezTo>
                    <a:pt x="1200306" y="197005"/>
                    <a:pt x="1198315" y="184108"/>
                    <a:pt x="1175922" y="175440"/>
                  </a:cubicBezTo>
                  <a:cubicBezTo>
                    <a:pt x="1175799" y="175396"/>
                    <a:pt x="1175675" y="175345"/>
                    <a:pt x="1175552" y="175309"/>
                  </a:cubicBezTo>
                  <a:cubicBezTo>
                    <a:pt x="1068766" y="141603"/>
                    <a:pt x="987157" y="126665"/>
                    <a:pt x="880160" y="101954"/>
                  </a:cubicBezTo>
                  <a:cubicBezTo>
                    <a:pt x="877130" y="101256"/>
                    <a:pt x="875372" y="98023"/>
                    <a:pt x="876527" y="95138"/>
                  </a:cubicBezTo>
                  <a:cubicBezTo>
                    <a:pt x="881497" y="82779"/>
                    <a:pt x="873861" y="54544"/>
                    <a:pt x="873774" y="48005"/>
                  </a:cubicBezTo>
                  <a:cubicBezTo>
                    <a:pt x="871209" y="8566"/>
                    <a:pt x="853938" y="-3531"/>
                    <a:pt x="824460" y="850"/>
                  </a:cubicBezTo>
                  <a:cubicBezTo>
                    <a:pt x="799575" y="4039"/>
                    <a:pt x="774552" y="8944"/>
                    <a:pt x="750357" y="13688"/>
                  </a:cubicBezTo>
                  <a:cubicBezTo>
                    <a:pt x="732774" y="17140"/>
                    <a:pt x="714595" y="20700"/>
                    <a:pt x="696713" y="23555"/>
                  </a:cubicBezTo>
                  <a:cubicBezTo>
                    <a:pt x="691889" y="24180"/>
                    <a:pt x="689476" y="30458"/>
                    <a:pt x="692710" y="34127"/>
                  </a:cubicBezTo>
                  <a:cubicBezTo>
                    <a:pt x="695071" y="36997"/>
                    <a:pt x="697091" y="39896"/>
                    <a:pt x="698617" y="42599"/>
                  </a:cubicBezTo>
                  <a:cubicBezTo>
                    <a:pt x="699053" y="43369"/>
                    <a:pt x="699256" y="44227"/>
                    <a:pt x="699242" y="45113"/>
                  </a:cubicBezTo>
                  <a:cubicBezTo>
                    <a:pt x="699169" y="50177"/>
                    <a:pt x="698312" y="59274"/>
                    <a:pt x="697862" y="65356"/>
                  </a:cubicBezTo>
                  <a:cubicBezTo>
                    <a:pt x="697796" y="66278"/>
                    <a:pt x="697484" y="67172"/>
                    <a:pt x="696953" y="67928"/>
                  </a:cubicBezTo>
                  <a:cubicBezTo>
                    <a:pt x="683119" y="87495"/>
                    <a:pt x="659505" y="99635"/>
                    <a:pt x="621062" y="106959"/>
                  </a:cubicBezTo>
                  <a:cubicBezTo>
                    <a:pt x="620844" y="107003"/>
                    <a:pt x="620626" y="107032"/>
                    <a:pt x="620408" y="107047"/>
                  </a:cubicBezTo>
                  <a:cubicBezTo>
                    <a:pt x="544844" y="112300"/>
                    <a:pt x="488599" y="102397"/>
                    <a:pt x="464731" y="75332"/>
                  </a:cubicBezTo>
                  <a:cubicBezTo>
                    <a:pt x="464099" y="74612"/>
                    <a:pt x="463699" y="73733"/>
                    <a:pt x="463546" y="72788"/>
                  </a:cubicBezTo>
                  <a:cubicBezTo>
                    <a:pt x="463038" y="69737"/>
                    <a:pt x="462311" y="64665"/>
                    <a:pt x="461774" y="60967"/>
                  </a:cubicBezTo>
                  <a:cubicBezTo>
                    <a:pt x="459514" y="45317"/>
                    <a:pt x="459434" y="45215"/>
                    <a:pt x="458192" y="43536"/>
                  </a:cubicBezTo>
                  <a:cubicBezTo>
                    <a:pt x="456891" y="41706"/>
                    <a:pt x="455016" y="40419"/>
                    <a:pt x="452524" y="40056"/>
                  </a:cubicBezTo>
                  <a:cubicBezTo>
                    <a:pt x="383717" y="37026"/>
                    <a:pt x="314401" y="41073"/>
                    <a:pt x="245740" y="35522"/>
                  </a:cubicBezTo>
                  <a:cubicBezTo>
                    <a:pt x="220745" y="34890"/>
                    <a:pt x="178792" y="24682"/>
                    <a:pt x="165917" y="47482"/>
                  </a:cubicBezTo>
                  <a:cubicBezTo>
                    <a:pt x="158172" y="60480"/>
                    <a:pt x="153769" y="76501"/>
                    <a:pt x="149882" y="90641"/>
                  </a:cubicBezTo>
                  <a:cubicBezTo>
                    <a:pt x="148494" y="95131"/>
                    <a:pt x="147746" y="99621"/>
                    <a:pt x="146263" y="104170"/>
                  </a:cubicBezTo>
                  <a:cubicBezTo>
                    <a:pt x="145624" y="106066"/>
                    <a:pt x="145886" y="108144"/>
                    <a:pt x="146975" y="109822"/>
                  </a:cubicBezTo>
                  <a:cubicBezTo>
                    <a:pt x="148065" y="111493"/>
                    <a:pt x="149867" y="112576"/>
                    <a:pt x="151858" y="112750"/>
                  </a:cubicBezTo>
                  <a:cubicBezTo>
                    <a:pt x="182360" y="115417"/>
                    <a:pt x="239767" y="118875"/>
                    <a:pt x="286632" y="121288"/>
                  </a:cubicBezTo>
                  <a:cubicBezTo>
                    <a:pt x="292212" y="121571"/>
                    <a:pt x="293367" y="129309"/>
                    <a:pt x="288128" y="131227"/>
                  </a:cubicBezTo>
                  <a:cubicBezTo>
                    <a:pt x="199028" y="163807"/>
                    <a:pt x="121007" y="187770"/>
                    <a:pt x="32815" y="232186"/>
                  </a:cubicBezTo>
                  <a:cubicBezTo>
                    <a:pt x="20674" y="238594"/>
                    <a:pt x="10182" y="256199"/>
                    <a:pt x="7327" y="266938"/>
                  </a:cubicBezTo>
                  <a:cubicBezTo>
                    <a:pt x="3657" y="280642"/>
                    <a:pt x="-6253" y="352013"/>
                    <a:pt x="5779" y="354208"/>
                  </a:cubicBezTo>
                  <a:cubicBezTo>
                    <a:pt x="38098" y="362926"/>
                    <a:pt x="78176" y="338957"/>
                    <a:pt x="107726" y="322543"/>
                  </a:cubicBezTo>
                  <a:cubicBezTo>
                    <a:pt x="152417" y="294279"/>
                    <a:pt x="203344" y="275374"/>
                    <a:pt x="254466" y="264620"/>
                  </a:cubicBezTo>
                  <a:cubicBezTo>
                    <a:pt x="310136" y="250873"/>
                    <a:pt x="360677" y="234547"/>
                    <a:pt x="415846" y="221999"/>
                  </a:cubicBezTo>
                  <a:cubicBezTo>
                    <a:pt x="415934" y="221977"/>
                    <a:pt x="416021" y="221955"/>
                    <a:pt x="416108" y="221926"/>
                  </a:cubicBezTo>
                  <a:cubicBezTo>
                    <a:pt x="449916" y="211805"/>
                    <a:pt x="505492" y="209575"/>
                    <a:pt x="528350" y="181201"/>
                  </a:cubicBezTo>
                  <a:cubicBezTo>
                    <a:pt x="528415" y="181122"/>
                    <a:pt x="528481" y="181042"/>
                    <a:pt x="528554" y="180969"/>
                  </a:cubicBezTo>
                  <a:cubicBezTo>
                    <a:pt x="531918" y="177387"/>
                    <a:pt x="534817" y="174793"/>
                    <a:pt x="538755" y="178797"/>
                  </a:cubicBezTo>
                  <a:cubicBezTo>
                    <a:pt x="543543" y="184166"/>
                    <a:pt x="548825" y="189317"/>
                    <a:pt x="553926" y="194294"/>
                  </a:cubicBezTo>
                  <a:cubicBezTo>
                    <a:pt x="564541" y="204656"/>
                    <a:pt x="569729" y="215365"/>
                    <a:pt x="576232" y="228117"/>
                  </a:cubicBezTo>
                  <a:cubicBezTo>
                    <a:pt x="589870" y="256199"/>
                    <a:pt x="591926" y="289542"/>
                    <a:pt x="598930" y="319942"/>
                  </a:cubicBezTo>
                  <a:cubicBezTo>
                    <a:pt x="606385" y="351802"/>
                    <a:pt x="608034" y="386831"/>
                    <a:pt x="624484" y="415407"/>
                  </a:cubicBezTo>
                  <a:cubicBezTo>
                    <a:pt x="630071" y="426103"/>
                    <a:pt x="635347" y="436202"/>
                    <a:pt x="637991" y="447348"/>
                  </a:cubicBezTo>
                  <a:cubicBezTo>
                    <a:pt x="638471" y="449375"/>
                    <a:pt x="644102" y="455238"/>
                    <a:pt x="647219" y="457287"/>
                  </a:cubicBezTo>
                  <a:cubicBezTo>
                    <a:pt x="647858" y="457709"/>
                    <a:pt x="648585" y="457970"/>
                    <a:pt x="649340" y="458079"/>
                  </a:cubicBezTo>
                  <a:cubicBezTo>
                    <a:pt x="659788" y="459554"/>
                    <a:pt x="670244" y="458631"/>
                    <a:pt x="680808" y="459075"/>
                  </a:cubicBezTo>
                  <a:cubicBezTo>
                    <a:pt x="680961" y="459082"/>
                    <a:pt x="681106" y="459075"/>
                    <a:pt x="681259" y="459067"/>
                  </a:cubicBezTo>
                  <a:cubicBezTo>
                    <a:pt x="687290" y="458631"/>
                    <a:pt x="697004" y="461131"/>
                    <a:pt x="698493" y="453190"/>
                  </a:cubicBezTo>
                  <a:cubicBezTo>
                    <a:pt x="708070" y="394220"/>
                    <a:pt x="701690" y="340664"/>
                    <a:pt x="680017" y="288554"/>
                  </a:cubicBezTo>
                  <a:cubicBezTo>
                    <a:pt x="667687" y="257812"/>
                    <a:pt x="661874" y="233799"/>
                    <a:pt x="654070" y="201292"/>
                  </a:cubicBezTo>
                  <a:cubicBezTo>
                    <a:pt x="653198" y="197666"/>
                    <a:pt x="656352" y="194367"/>
                    <a:pt x="660014" y="195065"/>
                  </a:cubicBezTo>
                  <a:cubicBezTo>
                    <a:pt x="808490" y="223307"/>
                    <a:pt x="976962" y="236603"/>
                    <a:pt x="1124110" y="265296"/>
                  </a:cubicBezTo>
                  <a:cubicBezTo>
                    <a:pt x="1124306" y="265332"/>
                    <a:pt x="1124502" y="265383"/>
                    <a:pt x="1124698" y="265441"/>
                  </a:cubicBezTo>
                  <a:cubicBezTo>
                    <a:pt x="1130220" y="267105"/>
                    <a:pt x="1135858" y="270731"/>
                    <a:pt x="1141242" y="273456"/>
                  </a:cubicBezTo>
                  <a:cubicBezTo>
                    <a:pt x="1160475" y="283352"/>
                    <a:pt x="1181066" y="291838"/>
                    <a:pt x="1202043" y="288183"/>
                  </a:cubicBezTo>
                  <a:cubicBezTo>
                    <a:pt x="1207768" y="287188"/>
                    <a:pt x="1211960" y="282182"/>
                    <a:pt x="1211808" y="276369"/>
                  </a:cubicBezTo>
                  <a:cubicBezTo>
                    <a:pt x="1211219" y="254274"/>
                    <a:pt x="1208647" y="233646"/>
                    <a:pt x="1204135" y="21503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 200">
              <a:extLst>
                <a:ext uri="{FF2B5EF4-FFF2-40B4-BE49-F238E27FC236}">
                  <a16:creationId xmlns:a16="http://schemas.microsoft.com/office/drawing/2014/main" id="{7F4CF142-8468-8623-A85A-5038F878FBF7}"/>
                </a:ext>
              </a:extLst>
            </p:cNvPr>
            <p:cNvSpPr/>
            <p:nvPr/>
          </p:nvSpPr>
          <p:spPr>
            <a:xfrm>
              <a:off x="7396605" y="5631878"/>
              <a:ext cx="96948" cy="105359"/>
            </a:xfrm>
            <a:custGeom>
              <a:avLst/>
              <a:gdLst>
                <a:gd name="connsiteX0" fmla="*/ 96949 w 96948"/>
                <a:gd name="connsiteY0" fmla="*/ 86242 h 105359"/>
                <a:gd name="connsiteX1" fmla="*/ 89443 w 96948"/>
                <a:gd name="connsiteY1" fmla="*/ 5686 h 105359"/>
                <a:gd name="connsiteX2" fmla="*/ 81567 w 96948"/>
                <a:gd name="connsiteY2" fmla="*/ 171 h 105359"/>
                <a:gd name="connsiteX3" fmla="*/ 56834 w 96948"/>
                <a:gd name="connsiteY3" fmla="*/ 3448 h 105359"/>
                <a:gd name="connsiteX4" fmla="*/ 18645 w 96948"/>
                <a:gd name="connsiteY4" fmla="*/ 2039 h 105359"/>
                <a:gd name="connsiteX5" fmla="*/ 13247 w 96948"/>
                <a:gd name="connsiteY5" fmla="*/ 3048 h 105359"/>
                <a:gd name="connsiteX6" fmla="*/ 10536 w 96948"/>
                <a:gd name="connsiteY6" fmla="*/ 7822 h 105359"/>
                <a:gd name="connsiteX7" fmla="*/ 5552 w 96948"/>
                <a:gd name="connsiteY7" fmla="*/ 41601 h 105359"/>
                <a:gd name="connsiteX8" fmla="*/ 19299 w 96948"/>
                <a:gd name="connsiteY8" fmla="*/ 102300 h 105359"/>
                <a:gd name="connsiteX9" fmla="*/ 96949 w 96948"/>
                <a:gd name="connsiteY9" fmla="*/ 86242 h 10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948" h="105359">
                  <a:moveTo>
                    <a:pt x="96949" y="86242"/>
                  </a:moveTo>
                  <a:cubicBezTo>
                    <a:pt x="94035" y="59228"/>
                    <a:pt x="92974" y="32780"/>
                    <a:pt x="89443" y="5686"/>
                  </a:cubicBezTo>
                  <a:cubicBezTo>
                    <a:pt x="89043" y="1995"/>
                    <a:pt x="85178" y="-722"/>
                    <a:pt x="81567" y="171"/>
                  </a:cubicBezTo>
                  <a:cubicBezTo>
                    <a:pt x="72536" y="2184"/>
                    <a:pt x="62712" y="2976"/>
                    <a:pt x="56834" y="3448"/>
                  </a:cubicBezTo>
                  <a:cubicBezTo>
                    <a:pt x="42106" y="4894"/>
                    <a:pt x="27967" y="4553"/>
                    <a:pt x="18645" y="2039"/>
                  </a:cubicBezTo>
                  <a:cubicBezTo>
                    <a:pt x="16785" y="1566"/>
                    <a:pt x="14816" y="1930"/>
                    <a:pt x="13247" y="3048"/>
                  </a:cubicBezTo>
                  <a:cubicBezTo>
                    <a:pt x="11684" y="4160"/>
                    <a:pt x="10689" y="5911"/>
                    <a:pt x="10536" y="7822"/>
                  </a:cubicBezTo>
                  <a:cubicBezTo>
                    <a:pt x="9614" y="19063"/>
                    <a:pt x="7550" y="30520"/>
                    <a:pt x="5552" y="41601"/>
                  </a:cubicBezTo>
                  <a:cubicBezTo>
                    <a:pt x="3503" y="60652"/>
                    <a:pt x="-11770" y="102386"/>
                    <a:pt x="19299" y="102300"/>
                  </a:cubicBezTo>
                  <a:cubicBezTo>
                    <a:pt x="41794" y="105329"/>
                    <a:pt x="85433" y="111941"/>
                    <a:pt x="96949" y="8624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550" name="Graphic 153">
              <a:extLst>
                <a:ext uri="{FF2B5EF4-FFF2-40B4-BE49-F238E27FC236}">
                  <a16:creationId xmlns:a16="http://schemas.microsoft.com/office/drawing/2014/main" id="{07FF9E5A-C559-CF2A-5FD6-69FF95B83504}"/>
                </a:ext>
              </a:extLst>
            </p:cNvPr>
            <p:cNvGrpSpPr/>
            <p:nvPr/>
          </p:nvGrpSpPr>
          <p:grpSpPr>
            <a:xfrm>
              <a:off x="7339182" y="5433020"/>
              <a:ext cx="218332" cy="517166"/>
              <a:chOff x="7339182" y="5433020"/>
              <a:chExt cx="218332" cy="517166"/>
            </a:xfrm>
            <a:solidFill>
              <a:srgbClr val="FFFFFF"/>
            </a:solidFill>
          </p:grpSpPr>
          <p:sp>
            <p:nvSpPr>
              <p:cNvPr id="1552" name="Freeform 202">
                <a:extLst>
                  <a:ext uri="{FF2B5EF4-FFF2-40B4-BE49-F238E27FC236}">
                    <a16:creationId xmlns:a16="http://schemas.microsoft.com/office/drawing/2014/main" id="{EC15772D-A2E5-9C0A-0874-9D97A6B1C616}"/>
                  </a:ext>
                </a:extLst>
              </p:cNvPr>
              <p:cNvSpPr/>
              <p:nvPr/>
            </p:nvSpPr>
            <p:spPr>
              <a:xfrm>
                <a:off x="7339182" y="5738694"/>
                <a:ext cx="218332" cy="211492"/>
              </a:xfrm>
              <a:custGeom>
                <a:avLst/>
                <a:gdLst>
                  <a:gd name="connsiteX0" fmla="*/ 218333 w 218332"/>
                  <a:gd name="connsiteY0" fmla="*/ 166193 h 211492"/>
                  <a:gd name="connsiteX1" fmla="*/ 201810 w 218332"/>
                  <a:gd name="connsiteY1" fmla="*/ 145290 h 211492"/>
                  <a:gd name="connsiteX2" fmla="*/ 191050 w 218332"/>
                  <a:gd name="connsiteY2" fmla="*/ 125192 h 211492"/>
                  <a:gd name="connsiteX3" fmla="*/ 170088 w 218332"/>
                  <a:gd name="connsiteY3" fmla="*/ 40386 h 211492"/>
                  <a:gd name="connsiteX4" fmla="*/ 151938 w 218332"/>
                  <a:gd name="connsiteY4" fmla="*/ 976 h 211492"/>
                  <a:gd name="connsiteX5" fmla="*/ 56894 w 218332"/>
                  <a:gd name="connsiteY5" fmla="*/ 2233 h 211492"/>
                  <a:gd name="connsiteX6" fmla="*/ 50841 w 218332"/>
                  <a:gd name="connsiteY6" fmla="*/ 1841 h 211492"/>
                  <a:gd name="connsiteX7" fmla="*/ 40858 w 218332"/>
                  <a:gd name="connsiteY7" fmla="*/ 43663 h 211492"/>
                  <a:gd name="connsiteX8" fmla="*/ 3694 w 218332"/>
                  <a:gd name="connsiteY8" fmla="*/ 167276 h 211492"/>
                  <a:gd name="connsiteX9" fmla="*/ 2495 w 218332"/>
                  <a:gd name="connsiteY9" fmla="*/ 180645 h 211492"/>
                  <a:gd name="connsiteX10" fmla="*/ 218333 w 218332"/>
                  <a:gd name="connsiteY10" fmla="*/ 166193 h 211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332" h="211492">
                    <a:moveTo>
                      <a:pt x="218333" y="166193"/>
                    </a:moveTo>
                    <a:cubicBezTo>
                      <a:pt x="214067" y="157787"/>
                      <a:pt x="207666" y="151189"/>
                      <a:pt x="201810" y="145290"/>
                    </a:cubicBezTo>
                    <a:cubicBezTo>
                      <a:pt x="193854" y="138700"/>
                      <a:pt x="191551" y="133199"/>
                      <a:pt x="191050" y="125192"/>
                    </a:cubicBezTo>
                    <a:cubicBezTo>
                      <a:pt x="183529" y="96979"/>
                      <a:pt x="176692" y="68214"/>
                      <a:pt x="170088" y="40386"/>
                    </a:cubicBezTo>
                    <a:cubicBezTo>
                      <a:pt x="165997" y="32096"/>
                      <a:pt x="165423" y="-6595"/>
                      <a:pt x="151938" y="976"/>
                    </a:cubicBezTo>
                    <a:cubicBezTo>
                      <a:pt x="128404" y="15319"/>
                      <a:pt x="83298" y="14629"/>
                      <a:pt x="56894" y="2233"/>
                    </a:cubicBezTo>
                    <a:cubicBezTo>
                      <a:pt x="55063" y="1114"/>
                      <a:pt x="52803" y="969"/>
                      <a:pt x="50841" y="1841"/>
                    </a:cubicBezTo>
                    <a:cubicBezTo>
                      <a:pt x="43038" y="7952"/>
                      <a:pt x="44040" y="33425"/>
                      <a:pt x="40858" y="43663"/>
                    </a:cubicBezTo>
                    <a:cubicBezTo>
                      <a:pt x="32655" y="84729"/>
                      <a:pt x="30526" y="133017"/>
                      <a:pt x="3694" y="167276"/>
                    </a:cubicBezTo>
                    <a:cubicBezTo>
                      <a:pt x="-1436" y="171933"/>
                      <a:pt x="-622" y="177324"/>
                      <a:pt x="2495" y="180645"/>
                    </a:cubicBezTo>
                    <a:cubicBezTo>
                      <a:pt x="35082" y="220847"/>
                      <a:pt x="206366" y="227364"/>
                      <a:pt x="218333" y="16619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53" name="Freeform 203">
                <a:extLst>
                  <a:ext uri="{FF2B5EF4-FFF2-40B4-BE49-F238E27FC236}">
                    <a16:creationId xmlns:a16="http://schemas.microsoft.com/office/drawing/2014/main" id="{6201F3D9-2B0C-9960-0A17-C83369A906B3}"/>
                  </a:ext>
                </a:extLst>
              </p:cNvPr>
              <p:cNvSpPr/>
              <p:nvPr/>
            </p:nvSpPr>
            <p:spPr>
              <a:xfrm>
                <a:off x="7405572" y="5433020"/>
                <a:ext cx="79293" cy="190667"/>
              </a:xfrm>
              <a:custGeom>
                <a:avLst/>
                <a:gdLst>
                  <a:gd name="connsiteX0" fmla="*/ 79008 w 79293"/>
                  <a:gd name="connsiteY0" fmla="*/ 38332 h 190667"/>
                  <a:gd name="connsiteX1" fmla="*/ 78899 w 79293"/>
                  <a:gd name="connsiteY1" fmla="*/ 6501 h 190667"/>
                  <a:gd name="connsiteX2" fmla="*/ 72120 w 79293"/>
                  <a:gd name="connsiteY2" fmla="*/ 12 h 190667"/>
                  <a:gd name="connsiteX3" fmla="*/ 8000 w 79293"/>
                  <a:gd name="connsiteY3" fmla="*/ 1712 h 190667"/>
                  <a:gd name="connsiteX4" fmla="*/ 1569 w 79293"/>
                  <a:gd name="connsiteY4" fmla="*/ 8150 h 190667"/>
                  <a:gd name="connsiteX5" fmla="*/ 4505 w 79293"/>
                  <a:gd name="connsiteY5" fmla="*/ 184534 h 190667"/>
                  <a:gd name="connsiteX6" fmla="*/ 74096 w 79293"/>
                  <a:gd name="connsiteY6" fmla="*/ 185087 h 190667"/>
                  <a:gd name="connsiteX7" fmla="*/ 79285 w 79293"/>
                  <a:gd name="connsiteY7" fmla="*/ 178715 h 190667"/>
                  <a:gd name="connsiteX8" fmla="*/ 79008 w 79293"/>
                  <a:gd name="connsiteY8" fmla="*/ 38332 h 190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293" h="190667">
                    <a:moveTo>
                      <a:pt x="79008" y="38332"/>
                    </a:moveTo>
                    <a:lnTo>
                      <a:pt x="78899" y="6501"/>
                    </a:lnTo>
                    <a:cubicBezTo>
                      <a:pt x="78950" y="2919"/>
                      <a:pt x="75724" y="-220"/>
                      <a:pt x="72120" y="12"/>
                    </a:cubicBezTo>
                    <a:cubicBezTo>
                      <a:pt x="50512" y="877"/>
                      <a:pt x="28940" y="1451"/>
                      <a:pt x="8000" y="1712"/>
                    </a:cubicBezTo>
                    <a:cubicBezTo>
                      <a:pt x="4461" y="1756"/>
                      <a:pt x="1606" y="4618"/>
                      <a:pt x="1569" y="8150"/>
                    </a:cubicBezTo>
                    <a:cubicBezTo>
                      <a:pt x="3815" y="66632"/>
                      <a:pt x="-4977" y="129736"/>
                      <a:pt x="4505" y="184534"/>
                    </a:cubicBezTo>
                    <a:cubicBezTo>
                      <a:pt x="25002" y="195324"/>
                      <a:pt x="50715" y="189483"/>
                      <a:pt x="74096" y="185087"/>
                    </a:cubicBezTo>
                    <a:cubicBezTo>
                      <a:pt x="77119" y="184455"/>
                      <a:pt x="79285" y="181795"/>
                      <a:pt x="79285" y="178715"/>
                    </a:cubicBezTo>
                    <a:cubicBezTo>
                      <a:pt x="79335" y="131915"/>
                      <a:pt x="79168" y="84339"/>
                      <a:pt x="79008" y="3833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2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51" name="Freeform 204">
              <a:extLst>
                <a:ext uri="{FF2B5EF4-FFF2-40B4-BE49-F238E27FC236}">
                  <a16:creationId xmlns:a16="http://schemas.microsoft.com/office/drawing/2014/main" id="{35723FF7-7FCE-E354-48F7-B80A85ED2DB1}"/>
                </a:ext>
              </a:extLst>
            </p:cNvPr>
            <p:cNvSpPr/>
            <p:nvPr/>
          </p:nvSpPr>
          <p:spPr>
            <a:xfrm>
              <a:off x="6655486" y="4215311"/>
              <a:ext cx="1448204" cy="2208609"/>
            </a:xfrm>
            <a:custGeom>
              <a:avLst/>
              <a:gdLst>
                <a:gd name="connsiteX0" fmla="*/ 13494 w 1448204"/>
                <a:gd name="connsiteY0" fmla="*/ 211524 h 2208609"/>
                <a:gd name="connsiteX1" fmla="*/ 117322 w 1448204"/>
                <a:gd name="connsiteY1" fmla="*/ 1058164 h 2208609"/>
                <a:gd name="connsiteX2" fmla="*/ 176698 w 1448204"/>
                <a:gd name="connsiteY2" fmla="*/ 1079780 h 2208609"/>
                <a:gd name="connsiteX3" fmla="*/ 316601 w 1448204"/>
                <a:gd name="connsiteY3" fmla="*/ 1189544 h 2208609"/>
                <a:gd name="connsiteX4" fmla="*/ 732299 w 1448204"/>
                <a:gd name="connsiteY4" fmla="*/ 1226142 h 2208609"/>
                <a:gd name="connsiteX5" fmla="*/ 733941 w 1448204"/>
                <a:gd name="connsiteY5" fmla="*/ 1408434 h 2208609"/>
                <a:gd name="connsiteX6" fmla="*/ 721670 w 1448204"/>
                <a:gd name="connsiteY6" fmla="*/ 1502366 h 2208609"/>
                <a:gd name="connsiteX7" fmla="*/ 702750 w 1448204"/>
                <a:gd name="connsiteY7" fmla="*/ 1583976 h 2208609"/>
                <a:gd name="connsiteX8" fmla="*/ 683044 w 1448204"/>
                <a:gd name="connsiteY8" fmla="*/ 1662054 h 2208609"/>
                <a:gd name="connsiteX9" fmla="*/ 629452 w 1448204"/>
                <a:gd name="connsiteY9" fmla="*/ 1657985 h 2208609"/>
                <a:gd name="connsiteX10" fmla="*/ 448759 w 1448204"/>
                <a:gd name="connsiteY10" fmla="*/ 1654105 h 2208609"/>
                <a:gd name="connsiteX11" fmla="*/ 342140 w 1448204"/>
                <a:gd name="connsiteY11" fmla="*/ 1733186 h 2208609"/>
                <a:gd name="connsiteX12" fmla="*/ 347488 w 1448204"/>
                <a:gd name="connsiteY12" fmla="*/ 1764400 h 2208609"/>
                <a:gd name="connsiteX13" fmla="*/ 317851 w 1448204"/>
                <a:gd name="connsiteY13" fmla="*/ 1823275 h 2208609"/>
                <a:gd name="connsiteX14" fmla="*/ 265050 w 1448204"/>
                <a:gd name="connsiteY14" fmla="*/ 1846634 h 2208609"/>
                <a:gd name="connsiteX15" fmla="*/ 210709 w 1448204"/>
                <a:gd name="connsiteY15" fmla="*/ 1891312 h 2208609"/>
                <a:gd name="connsiteX16" fmla="*/ 198292 w 1448204"/>
                <a:gd name="connsiteY16" fmla="*/ 1965154 h 2208609"/>
                <a:gd name="connsiteX17" fmla="*/ 199840 w 1448204"/>
                <a:gd name="connsiteY17" fmla="*/ 1991652 h 2208609"/>
                <a:gd name="connsiteX18" fmla="*/ 225321 w 1448204"/>
                <a:gd name="connsiteY18" fmla="*/ 2094100 h 2208609"/>
                <a:gd name="connsiteX19" fmla="*/ 264520 w 1448204"/>
                <a:gd name="connsiteY19" fmla="*/ 2002028 h 2208609"/>
                <a:gd name="connsiteX20" fmla="*/ 374909 w 1448204"/>
                <a:gd name="connsiteY20" fmla="*/ 1946437 h 2208609"/>
                <a:gd name="connsiteX21" fmla="*/ 444871 w 1448204"/>
                <a:gd name="connsiteY21" fmla="*/ 1924640 h 2208609"/>
                <a:gd name="connsiteX22" fmla="*/ 676433 w 1448204"/>
                <a:gd name="connsiteY22" fmla="*/ 1869521 h 2208609"/>
                <a:gd name="connsiteX23" fmla="*/ 747964 w 1448204"/>
                <a:gd name="connsiteY23" fmla="*/ 1840814 h 2208609"/>
                <a:gd name="connsiteX24" fmla="*/ 796115 w 1448204"/>
                <a:gd name="connsiteY24" fmla="*/ 1946183 h 2208609"/>
                <a:gd name="connsiteX25" fmla="*/ 823892 w 1448204"/>
                <a:gd name="connsiteY25" fmla="*/ 2057684 h 2208609"/>
                <a:gd name="connsiteX26" fmla="*/ 838140 w 1448204"/>
                <a:gd name="connsiteY26" fmla="*/ 2089123 h 2208609"/>
                <a:gd name="connsiteX27" fmla="*/ 852977 w 1448204"/>
                <a:gd name="connsiteY27" fmla="*/ 2107528 h 2208609"/>
                <a:gd name="connsiteX28" fmla="*/ 880878 w 1448204"/>
                <a:gd name="connsiteY28" fmla="*/ 2208609 h 2208609"/>
                <a:gd name="connsiteX29" fmla="*/ 913530 w 1448204"/>
                <a:gd name="connsiteY29" fmla="*/ 2110724 h 2208609"/>
                <a:gd name="connsiteX30" fmla="*/ 934020 w 1448204"/>
                <a:gd name="connsiteY30" fmla="*/ 2056311 h 2208609"/>
                <a:gd name="connsiteX31" fmla="*/ 882062 w 1448204"/>
                <a:gd name="connsiteY31" fmla="*/ 1851655 h 2208609"/>
                <a:gd name="connsiteX32" fmla="*/ 1333203 w 1448204"/>
                <a:gd name="connsiteY32" fmla="*/ 1922497 h 2208609"/>
                <a:gd name="connsiteX33" fmla="*/ 1344603 w 1448204"/>
                <a:gd name="connsiteY33" fmla="*/ 1928549 h 2208609"/>
                <a:gd name="connsiteX34" fmla="*/ 1365129 w 1448204"/>
                <a:gd name="connsiteY34" fmla="*/ 1938002 h 2208609"/>
                <a:gd name="connsiteX35" fmla="*/ 1393923 w 1448204"/>
                <a:gd name="connsiteY35" fmla="*/ 2038531 h 2208609"/>
                <a:gd name="connsiteX36" fmla="*/ 1429751 w 1448204"/>
                <a:gd name="connsiteY36" fmla="*/ 1943240 h 2208609"/>
                <a:gd name="connsiteX37" fmla="*/ 1444631 w 1448204"/>
                <a:gd name="connsiteY37" fmla="*/ 1924291 h 2208609"/>
                <a:gd name="connsiteX38" fmla="*/ 1432882 w 1448204"/>
                <a:gd name="connsiteY38" fmla="*/ 1835263 h 2208609"/>
                <a:gd name="connsiteX39" fmla="*/ 1400419 w 1448204"/>
                <a:gd name="connsiteY39" fmla="*/ 1797852 h 2208609"/>
                <a:gd name="connsiteX40" fmla="*/ 1103647 w 1448204"/>
                <a:gd name="connsiteY40" fmla="*/ 1727562 h 2208609"/>
                <a:gd name="connsiteX41" fmla="*/ 1101794 w 1448204"/>
                <a:gd name="connsiteY41" fmla="*/ 1672996 h 2208609"/>
                <a:gd name="connsiteX42" fmla="*/ 1061665 w 1448204"/>
                <a:gd name="connsiteY42" fmla="*/ 1621067 h 2208609"/>
                <a:gd name="connsiteX43" fmla="*/ 983202 w 1448204"/>
                <a:gd name="connsiteY43" fmla="*/ 1629321 h 2208609"/>
                <a:gd name="connsiteX44" fmla="*/ 893978 w 1448204"/>
                <a:gd name="connsiteY44" fmla="*/ 1645597 h 2208609"/>
                <a:gd name="connsiteX45" fmla="*/ 892801 w 1448204"/>
                <a:gd name="connsiteY45" fmla="*/ 1641477 h 2208609"/>
                <a:gd name="connsiteX46" fmla="*/ 864515 w 1448204"/>
                <a:gd name="connsiteY46" fmla="*/ 1525435 h 2208609"/>
                <a:gd name="connsiteX47" fmla="*/ 857387 w 1448204"/>
                <a:gd name="connsiteY47" fmla="*/ 1502787 h 2208609"/>
                <a:gd name="connsiteX48" fmla="*/ 848334 w 1448204"/>
                <a:gd name="connsiteY48" fmla="*/ 1223047 h 2208609"/>
                <a:gd name="connsiteX49" fmla="*/ 1189936 w 1448204"/>
                <a:gd name="connsiteY49" fmla="*/ 1180331 h 2208609"/>
                <a:gd name="connsiteX50" fmla="*/ 1341363 w 1448204"/>
                <a:gd name="connsiteY50" fmla="*/ 988173 h 2208609"/>
                <a:gd name="connsiteX51" fmla="*/ 1299366 w 1448204"/>
                <a:gd name="connsiteY51" fmla="*/ 901520 h 2208609"/>
                <a:gd name="connsiteX52" fmla="*/ 874927 w 1448204"/>
                <a:gd name="connsiteY52" fmla="*/ 803381 h 2208609"/>
                <a:gd name="connsiteX53" fmla="*/ 724728 w 1448204"/>
                <a:gd name="connsiteY53" fmla="*/ 129100 h 2208609"/>
                <a:gd name="connsiteX54" fmla="*/ 605402 w 1448204"/>
                <a:gd name="connsiteY54" fmla="*/ 3097 h 2208609"/>
                <a:gd name="connsiteX55" fmla="*/ 37456 w 1448204"/>
                <a:gd name="connsiteY55" fmla="*/ 74701 h 2208609"/>
                <a:gd name="connsiteX56" fmla="*/ 22968 w 1448204"/>
                <a:gd name="connsiteY56" fmla="*/ 84634 h 2208609"/>
                <a:gd name="connsiteX57" fmla="*/ 13494 w 1448204"/>
                <a:gd name="connsiteY57" fmla="*/ 211524 h 2208609"/>
                <a:gd name="connsiteX58" fmla="*/ 844033 w 1448204"/>
                <a:gd name="connsiteY58" fmla="*/ 802568 h 2208609"/>
                <a:gd name="connsiteX59" fmla="*/ 230138 w 1448204"/>
                <a:gd name="connsiteY59" fmla="*/ 937602 h 2208609"/>
                <a:gd name="connsiteX60" fmla="*/ 118935 w 1448204"/>
                <a:gd name="connsiteY60" fmla="*/ 77477 h 2208609"/>
                <a:gd name="connsiteX61" fmla="*/ 635679 w 1448204"/>
                <a:gd name="connsiteY61" fmla="*/ 33308 h 2208609"/>
                <a:gd name="connsiteX62" fmla="*/ 696675 w 1448204"/>
                <a:gd name="connsiteY62" fmla="*/ 121682 h 2208609"/>
                <a:gd name="connsiteX63" fmla="*/ 722353 w 1448204"/>
                <a:gd name="connsiteY63" fmla="*/ 273283 h 2208609"/>
                <a:gd name="connsiteX64" fmla="*/ 844033 w 1448204"/>
                <a:gd name="connsiteY64" fmla="*/ 802568 h 2208609"/>
                <a:gd name="connsiteX65" fmla="*/ 1247205 w 1448204"/>
                <a:gd name="connsiteY65" fmla="*/ 964806 h 2208609"/>
                <a:gd name="connsiteX66" fmla="*/ 1153883 w 1448204"/>
                <a:gd name="connsiteY66" fmla="*/ 985535 h 2208609"/>
                <a:gd name="connsiteX67" fmla="*/ 236314 w 1448204"/>
                <a:gd name="connsiteY67" fmla="*/ 963302 h 2208609"/>
                <a:gd name="connsiteX68" fmla="*/ 1233531 w 1448204"/>
                <a:gd name="connsiteY68" fmla="*/ 888384 h 2208609"/>
                <a:gd name="connsiteX69" fmla="*/ 1280039 w 1448204"/>
                <a:gd name="connsiteY69" fmla="*/ 918791 h 2208609"/>
                <a:gd name="connsiteX70" fmla="*/ 1247205 w 1448204"/>
                <a:gd name="connsiteY70" fmla="*/ 964806 h 2208609"/>
                <a:gd name="connsiteX71" fmla="*/ 1074940 w 1448204"/>
                <a:gd name="connsiteY71" fmla="*/ 1721415 h 2208609"/>
                <a:gd name="connsiteX72" fmla="*/ 918573 w 1448204"/>
                <a:gd name="connsiteY72" fmla="*/ 1679499 h 2208609"/>
                <a:gd name="connsiteX73" fmla="*/ 911183 w 1448204"/>
                <a:gd name="connsiteY73" fmla="*/ 1668527 h 2208609"/>
                <a:gd name="connsiteX74" fmla="*/ 1038735 w 1448204"/>
                <a:gd name="connsiteY74" fmla="*/ 1645851 h 2208609"/>
                <a:gd name="connsiteX75" fmla="*/ 1074373 w 1448204"/>
                <a:gd name="connsiteY75" fmla="*/ 1667052 h 2208609"/>
                <a:gd name="connsiteX76" fmla="*/ 1080113 w 1448204"/>
                <a:gd name="connsiteY76" fmla="*/ 1717296 h 2208609"/>
                <a:gd name="connsiteX77" fmla="*/ 1074940 w 1448204"/>
                <a:gd name="connsiteY77" fmla="*/ 1721415 h 2208609"/>
                <a:gd name="connsiteX78" fmla="*/ 874702 w 1448204"/>
                <a:gd name="connsiteY78" fmla="*/ 1823718 h 2208609"/>
                <a:gd name="connsiteX79" fmla="*/ 857867 w 1448204"/>
                <a:gd name="connsiteY79" fmla="*/ 1746969 h 2208609"/>
                <a:gd name="connsiteX80" fmla="*/ 917236 w 1448204"/>
                <a:gd name="connsiteY80" fmla="*/ 1707959 h 2208609"/>
                <a:gd name="connsiteX81" fmla="*/ 1387195 w 1448204"/>
                <a:gd name="connsiteY81" fmla="*/ 1820114 h 2208609"/>
                <a:gd name="connsiteX82" fmla="*/ 1411216 w 1448204"/>
                <a:gd name="connsiteY82" fmla="*/ 1855033 h 2208609"/>
                <a:gd name="connsiteX83" fmla="*/ 1418809 w 1448204"/>
                <a:gd name="connsiteY83" fmla="*/ 1919336 h 2208609"/>
                <a:gd name="connsiteX84" fmla="*/ 1357645 w 1448204"/>
                <a:gd name="connsiteY84" fmla="*/ 1906214 h 2208609"/>
                <a:gd name="connsiteX85" fmla="*/ 874702 w 1448204"/>
                <a:gd name="connsiteY85" fmla="*/ 1823718 h 2208609"/>
                <a:gd name="connsiteX86" fmla="*/ 665135 w 1448204"/>
                <a:gd name="connsiteY86" fmla="*/ 1685072 h 2208609"/>
                <a:gd name="connsiteX87" fmla="*/ 503027 w 1448204"/>
                <a:gd name="connsiteY87" fmla="*/ 1752687 h 2208609"/>
                <a:gd name="connsiteX88" fmla="*/ 365871 w 1448204"/>
                <a:gd name="connsiteY88" fmla="*/ 1744811 h 2208609"/>
                <a:gd name="connsiteX89" fmla="*/ 458793 w 1448204"/>
                <a:gd name="connsiteY89" fmla="*/ 1680574 h 2208609"/>
                <a:gd name="connsiteX90" fmla="*/ 665135 w 1448204"/>
                <a:gd name="connsiteY90" fmla="*/ 1685072 h 2208609"/>
                <a:gd name="connsiteX91" fmla="*/ 439829 w 1448204"/>
                <a:gd name="connsiteY91" fmla="*/ 1775487 h 2208609"/>
                <a:gd name="connsiteX92" fmla="*/ 417051 w 1448204"/>
                <a:gd name="connsiteY92" fmla="*/ 1783850 h 2208609"/>
                <a:gd name="connsiteX93" fmla="*/ 408957 w 1448204"/>
                <a:gd name="connsiteY93" fmla="*/ 1774020 h 2208609"/>
                <a:gd name="connsiteX94" fmla="*/ 439829 w 1448204"/>
                <a:gd name="connsiteY94" fmla="*/ 1775487 h 2208609"/>
                <a:gd name="connsiteX95" fmla="*/ 832531 w 1448204"/>
                <a:gd name="connsiteY95" fmla="*/ 1751866 h 2208609"/>
                <a:gd name="connsiteX96" fmla="*/ 864239 w 1448204"/>
                <a:gd name="connsiteY96" fmla="*/ 1882731 h 2208609"/>
                <a:gd name="connsiteX97" fmla="*/ 905473 w 1448204"/>
                <a:gd name="connsiteY97" fmla="*/ 2085098 h 2208609"/>
                <a:gd name="connsiteX98" fmla="*/ 863578 w 1448204"/>
                <a:gd name="connsiteY98" fmla="*/ 2084400 h 2208609"/>
                <a:gd name="connsiteX99" fmla="*/ 843997 w 1448204"/>
                <a:gd name="connsiteY99" fmla="*/ 2040180 h 2208609"/>
                <a:gd name="connsiteX100" fmla="*/ 819656 w 1448204"/>
                <a:gd name="connsiteY100" fmla="*/ 1932283 h 2208609"/>
                <a:gd name="connsiteX101" fmla="*/ 801274 w 1448204"/>
                <a:gd name="connsiteY101" fmla="*/ 1863709 h 2208609"/>
                <a:gd name="connsiteX102" fmla="*/ 757054 w 1448204"/>
                <a:gd name="connsiteY102" fmla="*/ 1813015 h 2208609"/>
                <a:gd name="connsiteX103" fmla="*/ 736746 w 1448204"/>
                <a:gd name="connsiteY103" fmla="*/ 1815631 h 2208609"/>
                <a:gd name="connsiteX104" fmla="*/ 690310 w 1448204"/>
                <a:gd name="connsiteY104" fmla="*/ 1839746 h 2208609"/>
                <a:gd name="connsiteX105" fmla="*/ 474160 w 1448204"/>
                <a:gd name="connsiteY105" fmla="*/ 1890672 h 2208609"/>
                <a:gd name="connsiteX106" fmla="*/ 337112 w 1448204"/>
                <a:gd name="connsiteY106" fmla="*/ 1937340 h 2208609"/>
                <a:gd name="connsiteX107" fmla="*/ 223875 w 1448204"/>
                <a:gd name="connsiteY107" fmla="*/ 1978719 h 2208609"/>
                <a:gd name="connsiteX108" fmla="*/ 248695 w 1448204"/>
                <a:gd name="connsiteY108" fmla="*/ 1882796 h 2208609"/>
                <a:gd name="connsiteX109" fmla="*/ 669152 w 1448204"/>
                <a:gd name="connsiteY109" fmla="*/ 1713096 h 2208609"/>
                <a:gd name="connsiteX110" fmla="*/ 832531 w 1448204"/>
                <a:gd name="connsiteY110" fmla="*/ 1751866 h 2208609"/>
                <a:gd name="connsiteX111" fmla="*/ 737182 w 1448204"/>
                <a:gd name="connsiteY111" fmla="*/ 1531182 h 2208609"/>
                <a:gd name="connsiteX112" fmla="*/ 838998 w 1448204"/>
                <a:gd name="connsiteY112" fmla="*/ 1529954 h 2208609"/>
                <a:gd name="connsiteX113" fmla="*/ 868439 w 1448204"/>
                <a:gd name="connsiteY113" fmla="*/ 1650268 h 2208609"/>
                <a:gd name="connsiteX114" fmla="*/ 896209 w 1448204"/>
                <a:gd name="connsiteY114" fmla="*/ 1692505 h 2208609"/>
                <a:gd name="connsiteX115" fmla="*/ 691415 w 1448204"/>
                <a:gd name="connsiteY115" fmla="*/ 1700148 h 2208609"/>
                <a:gd name="connsiteX116" fmla="*/ 692395 w 1448204"/>
                <a:gd name="connsiteY116" fmla="*/ 1694852 h 2208609"/>
                <a:gd name="connsiteX117" fmla="*/ 737182 w 1448204"/>
                <a:gd name="connsiteY117" fmla="*/ 1531182 h 2208609"/>
                <a:gd name="connsiteX118" fmla="*/ 824103 w 1448204"/>
                <a:gd name="connsiteY118" fmla="*/ 1423096 h 2208609"/>
                <a:gd name="connsiteX119" fmla="*/ 831587 w 1448204"/>
                <a:gd name="connsiteY119" fmla="*/ 1503514 h 2208609"/>
                <a:gd name="connsiteX120" fmla="*/ 763520 w 1448204"/>
                <a:gd name="connsiteY120" fmla="*/ 1512698 h 2208609"/>
                <a:gd name="connsiteX121" fmla="*/ 747543 w 1448204"/>
                <a:gd name="connsiteY121" fmla="*/ 1503114 h 2208609"/>
                <a:gd name="connsiteX122" fmla="*/ 758151 w 1448204"/>
                <a:gd name="connsiteY122" fmla="*/ 1424920 h 2208609"/>
                <a:gd name="connsiteX123" fmla="*/ 824103 w 1448204"/>
                <a:gd name="connsiteY123" fmla="*/ 1423096 h 2208609"/>
                <a:gd name="connsiteX124" fmla="*/ 757860 w 1448204"/>
                <a:gd name="connsiteY124" fmla="*/ 1396612 h 2208609"/>
                <a:gd name="connsiteX125" fmla="*/ 758166 w 1448204"/>
                <a:gd name="connsiteY125" fmla="*/ 1225938 h 2208609"/>
                <a:gd name="connsiteX126" fmla="*/ 822468 w 1448204"/>
                <a:gd name="connsiteY126" fmla="*/ 1224231 h 2208609"/>
                <a:gd name="connsiteX127" fmla="*/ 822861 w 1448204"/>
                <a:gd name="connsiteY127" fmla="*/ 1396431 h 2208609"/>
                <a:gd name="connsiteX128" fmla="*/ 757860 w 1448204"/>
                <a:gd name="connsiteY128" fmla="*/ 1396612 h 2208609"/>
                <a:gd name="connsiteX129" fmla="*/ 193090 w 1448204"/>
                <a:gd name="connsiteY129" fmla="*/ 1054117 h 2208609"/>
                <a:gd name="connsiteX130" fmla="*/ 215374 w 1448204"/>
                <a:gd name="connsiteY130" fmla="*/ 983472 h 2208609"/>
                <a:gd name="connsiteX131" fmla="*/ 1252843 w 1448204"/>
                <a:gd name="connsiteY131" fmla="*/ 990061 h 2208609"/>
                <a:gd name="connsiteX132" fmla="*/ 1308972 w 1448204"/>
                <a:gd name="connsiteY132" fmla="*/ 952018 h 2208609"/>
                <a:gd name="connsiteX133" fmla="*/ 1311994 w 1448204"/>
                <a:gd name="connsiteY133" fmla="*/ 1038444 h 2208609"/>
                <a:gd name="connsiteX134" fmla="*/ 1195313 w 1448204"/>
                <a:gd name="connsiteY134" fmla="*/ 1152910 h 2208609"/>
                <a:gd name="connsiteX135" fmla="*/ 363226 w 1448204"/>
                <a:gd name="connsiteY135" fmla="*/ 1171438 h 2208609"/>
                <a:gd name="connsiteX136" fmla="*/ 193090 w 1448204"/>
                <a:gd name="connsiteY136" fmla="*/ 1054117 h 2208609"/>
                <a:gd name="connsiteX137" fmla="*/ 46190 w 1448204"/>
                <a:gd name="connsiteY137" fmla="*/ 99056 h 2208609"/>
                <a:gd name="connsiteX138" fmla="*/ 210978 w 1448204"/>
                <a:gd name="connsiteY138" fmla="*/ 211524 h 2208609"/>
                <a:gd name="connsiteX139" fmla="*/ 179190 w 1448204"/>
                <a:gd name="connsiteY139" fmla="*/ 1014540 h 2208609"/>
                <a:gd name="connsiteX140" fmla="*/ 150454 w 1448204"/>
                <a:gd name="connsiteY140" fmla="*/ 1068060 h 2208609"/>
                <a:gd name="connsiteX141" fmla="*/ 144104 w 1448204"/>
                <a:gd name="connsiteY141" fmla="*/ 1063570 h 2208609"/>
                <a:gd name="connsiteX142" fmla="*/ 62792 w 1448204"/>
                <a:gd name="connsiteY142" fmla="*/ 255852 h 2208609"/>
                <a:gd name="connsiteX143" fmla="*/ 26412 w 1448204"/>
                <a:gd name="connsiteY143" fmla="*/ 161084 h 2208609"/>
                <a:gd name="connsiteX144" fmla="*/ 46190 w 1448204"/>
                <a:gd name="connsiteY144" fmla="*/ 99056 h 220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1448204" h="2208609">
                  <a:moveTo>
                    <a:pt x="13494" y="211524"/>
                  </a:moveTo>
                  <a:cubicBezTo>
                    <a:pt x="163692" y="480322"/>
                    <a:pt x="78406" y="769763"/>
                    <a:pt x="117322" y="1058164"/>
                  </a:cubicBezTo>
                  <a:cubicBezTo>
                    <a:pt x="117831" y="1097879"/>
                    <a:pt x="150905" y="1107143"/>
                    <a:pt x="176698" y="1079780"/>
                  </a:cubicBezTo>
                  <a:cubicBezTo>
                    <a:pt x="205638" y="1144148"/>
                    <a:pt x="246195" y="1178195"/>
                    <a:pt x="316601" y="1189544"/>
                  </a:cubicBezTo>
                  <a:cubicBezTo>
                    <a:pt x="453663" y="1214313"/>
                    <a:pt x="593036" y="1226208"/>
                    <a:pt x="732299" y="1226142"/>
                  </a:cubicBezTo>
                  <a:cubicBezTo>
                    <a:pt x="733280" y="1286622"/>
                    <a:pt x="728187" y="1348658"/>
                    <a:pt x="733941" y="1408434"/>
                  </a:cubicBezTo>
                  <a:cubicBezTo>
                    <a:pt x="732357" y="1440069"/>
                    <a:pt x="722527" y="1470781"/>
                    <a:pt x="721670" y="1502366"/>
                  </a:cubicBezTo>
                  <a:cubicBezTo>
                    <a:pt x="708112" y="1515888"/>
                    <a:pt x="707399" y="1563893"/>
                    <a:pt x="702750" y="1583976"/>
                  </a:cubicBezTo>
                  <a:cubicBezTo>
                    <a:pt x="698012" y="1610394"/>
                    <a:pt x="691589" y="1636602"/>
                    <a:pt x="683044" y="1662054"/>
                  </a:cubicBezTo>
                  <a:cubicBezTo>
                    <a:pt x="665483" y="1657956"/>
                    <a:pt x="647435" y="1657687"/>
                    <a:pt x="629452" y="1657985"/>
                  </a:cubicBezTo>
                  <a:cubicBezTo>
                    <a:pt x="569204" y="1659162"/>
                    <a:pt x="508898" y="1657970"/>
                    <a:pt x="448759" y="1654105"/>
                  </a:cubicBezTo>
                  <a:cubicBezTo>
                    <a:pt x="372650" y="1646018"/>
                    <a:pt x="360952" y="1661698"/>
                    <a:pt x="342140" y="1733186"/>
                  </a:cubicBezTo>
                  <a:cubicBezTo>
                    <a:pt x="338987" y="1743634"/>
                    <a:pt x="337999" y="1756851"/>
                    <a:pt x="347488" y="1764400"/>
                  </a:cubicBezTo>
                  <a:cubicBezTo>
                    <a:pt x="325269" y="1775212"/>
                    <a:pt x="313382" y="1799545"/>
                    <a:pt x="317851" y="1823275"/>
                  </a:cubicBezTo>
                  <a:cubicBezTo>
                    <a:pt x="300144" y="1830824"/>
                    <a:pt x="282539" y="1838613"/>
                    <a:pt x="265050" y="1846634"/>
                  </a:cubicBezTo>
                  <a:cubicBezTo>
                    <a:pt x="242083" y="1856828"/>
                    <a:pt x="218113" y="1864363"/>
                    <a:pt x="210709" y="1891312"/>
                  </a:cubicBezTo>
                  <a:cubicBezTo>
                    <a:pt x="203088" y="1914882"/>
                    <a:pt x="199593" y="1940494"/>
                    <a:pt x="198292" y="1965154"/>
                  </a:cubicBezTo>
                  <a:cubicBezTo>
                    <a:pt x="197856" y="1973408"/>
                    <a:pt x="196526" y="1983718"/>
                    <a:pt x="199840" y="1991652"/>
                  </a:cubicBezTo>
                  <a:cubicBezTo>
                    <a:pt x="150541" y="2017613"/>
                    <a:pt x="168720" y="2094013"/>
                    <a:pt x="225321" y="2094100"/>
                  </a:cubicBezTo>
                  <a:cubicBezTo>
                    <a:pt x="272977" y="2094485"/>
                    <a:pt x="297536" y="2035581"/>
                    <a:pt x="264520" y="2002028"/>
                  </a:cubicBezTo>
                  <a:cubicBezTo>
                    <a:pt x="303872" y="1989153"/>
                    <a:pt x="337752" y="1964129"/>
                    <a:pt x="374909" y="1946437"/>
                  </a:cubicBezTo>
                  <a:cubicBezTo>
                    <a:pt x="396859" y="1935495"/>
                    <a:pt x="421236" y="1930583"/>
                    <a:pt x="444871" y="1924640"/>
                  </a:cubicBezTo>
                  <a:cubicBezTo>
                    <a:pt x="521824" y="1905298"/>
                    <a:pt x="599023" y="1886930"/>
                    <a:pt x="676433" y="1869521"/>
                  </a:cubicBezTo>
                  <a:cubicBezTo>
                    <a:pt x="701369" y="1863883"/>
                    <a:pt x="728427" y="1858477"/>
                    <a:pt x="747964" y="1840814"/>
                  </a:cubicBezTo>
                  <a:cubicBezTo>
                    <a:pt x="788391" y="1875400"/>
                    <a:pt x="786052" y="1897713"/>
                    <a:pt x="796115" y="1946183"/>
                  </a:cubicBezTo>
                  <a:cubicBezTo>
                    <a:pt x="804652" y="1983413"/>
                    <a:pt x="806737" y="2023063"/>
                    <a:pt x="823892" y="2057684"/>
                  </a:cubicBezTo>
                  <a:cubicBezTo>
                    <a:pt x="829211" y="2068074"/>
                    <a:pt x="834769" y="2077898"/>
                    <a:pt x="838140" y="2089123"/>
                  </a:cubicBezTo>
                  <a:cubicBezTo>
                    <a:pt x="840792" y="2097937"/>
                    <a:pt x="845697" y="2104127"/>
                    <a:pt x="852977" y="2107528"/>
                  </a:cubicBezTo>
                  <a:cubicBezTo>
                    <a:pt x="806287" y="2135137"/>
                    <a:pt x="825781" y="2208631"/>
                    <a:pt x="880878" y="2208609"/>
                  </a:cubicBezTo>
                  <a:cubicBezTo>
                    <a:pt x="932959" y="2208820"/>
                    <a:pt x="954814" y="2141197"/>
                    <a:pt x="913530" y="2110724"/>
                  </a:cubicBezTo>
                  <a:cubicBezTo>
                    <a:pt x="935531" y="2106939"/>
                    <a:pt x="931804" y="2073276"/>
                    <a:pt x="934020" y="2056311"/>
                  </a:cubicBezTo>
                  <a:cubicBezTo>
                    <a:pt x="939702" y="1983638"/>
                    <a:pt x="900060" y="1919721"/>
                    <a:pt x="882062" y="1851655"/>
                  </a:cubicBezTo>
                  <a:cubicBezTo>
                    <a:pt x="1028236" y="1878996"/>
                    <a:pt x="1197492" y="1896507"/>
                    <a:pt x="1333203" y="1922497"/>
                  </a:cubicBezTo>
                  <a:cubicBezTo>
                    <a:pt x="1334903" y="1921988"/>
                    <a:pt x="1342816" y="1927641"/>
                    <a:pt x="1344603" y="1928549"/>
                  </a:cubicBezTo>
                  <a:cubicBezTo>
                    <a:pt x="1351302" y="1931971"/>
                    <a:pt x="1358139" y="1935182"/>
                    <a:pt x="1365129" y="1938002"/>
                  </a:cubicBezTo>
                  <a:cubicBezTo>
                    <a:pt x="1319420" y="1966186"/>
                    <a:pt x="1339379" y="2038589"/>
                    <a:pt x="1393923" y="2038531"/>
                  </a:cubicBezTo>
                  <a:cubicBezTo>
                    <a:pt x="1443905" y="2038836"/>
                    <a:pt x="1467163" y="1975340"/>
                    <a:pt x="1429751" y="1943240"/>
                  </a:cubicBezTo>
                  <a:cubicBezTo>
                    <a:pt x="1438332" y="1939978"/>
                    <a:pt x="1443817" y="1934245"/>
                    <a:pt x="1444631" y="1924291"/>
                  </a:cubicBezTo>
                  <a:cubicBezTo>
                    <a:pt x="1445307" y="1894392"/>
                    <a:pt x="1440730" y="1864087"/>
                    <a:pt x="1432882" y="1835263"/>
                  </a:cubicBezTo>
                  <a:cubicBezTo>
                    <a:pt x="1427630" y="1817077"/>
                    <a:pt x="1417624" y="1805641"/>
                    <a:pt x="1400419" y="1797852"/>
                  </a:cubicBezTo>
                  <a:cubicBezTo>
                    <a:pt x="1304634" y="1763848"/>
                    <a:pt x="1202506" y="1750152"/>
                    <a:pt x="1103647" y="1727562"/>
                  </a:cubicBezTo>
                  <a:cubicBezTo>
                    <a:pt x="1110070" y="1710539"/>
                    <a:pt x="1103684" y="1690572"/>
                    <a:pt x="1101794" y="1672996"/>
                  </a:cubicBezTo>
                  <a:cubicBezTo>
                    <a:pt x="1098307" y="1649339"/>
                    <a:pt x="1087226" y="1626335"/>
                    <a:pt x="1061665" y="1621067"/>
                  </a:cubicBezTo>
                  <a:cubicBezTo>
                    <a:pt x="1035327" y="1616490"/>
                    <a:pt x="1009112" y="1625485"/>
                    <a:pt x="983202" y="1629321"/>
                  </a:cubicBezTo>
                  <a:cubicBezTo>
                    <a:pt x="953485" y="1634829"/>
                    <a:pt x="923637" y="1639820"/>
                    <a:pt x="893978" y="1645597"/>
                  </a:cubicBezTo>
                  <a:cubicBezTo>
                    <a:pt x="893738" y="1644158"/>
                    <a:pt x="893353" y="1642770"/>
                    <a:pt x="892801" y="1641477"/>
                  </a:cubicBezTo>
                  <a:cubicBezTo>
                    <a:pt x="885353" y="1612247"/>
                    <a:pt x="873132" y="1561721"/>
                    <a:pt x="864515" y="1525435"/>
                  </a:cubicBezTo>
                  <a:cubicBezTo>
                    <a:pt x="862110" y="1518184"/>
                    <a:pt x="862256" y="1508753"/>
                    <a:pt x="857387" y="1502787"/>
                  </a:cubicBezTo>
                  <a:cubicBezTo>
                    <a:pt x="845740" y="1409945"/>
                    <a:pt x="848930" y="1316783"/>
                    <a:pt x="848334" y="1223047"/>
                  </a:cubicBezTo>
                  <a:cubicBezTo>
                    <a:pt x="963039" y="1217161"/>
                    <a:pt x="1077302" y="1202811"/>
                    <a:pt x="1189936" y="1180331"/>
                  </a:cubicBezTo>
                  <a:cubicBezTo>
                    <a:pt x="1314348" y="1165254"/>
                    <a:pt x="1340294" y="1107034"/>
                    <a:pt x="1341363" y="988173"/>
                  </a:cubicBezTo>
                  <a:cubicBezTo>
                    <a:pt x="1344334" y="950906"/>
                    <a:pt x="1325407" y="925658"/>
                    <a:pt x="1299366" y="901520"/>
                  </a:cubicBezTo>
                  <a:cubicBezTo>
                    <a:pt x="1249573" y="835104"/>
                    <a:pt x="962872" y="807930"/>
                    <a:pt x="874927" y="803381"/>
                  </a:cubicBezTo>
                  <a:cubicBezTo>
                    <a:pt x="700831" y="589796"/>
                    <a:pt x="782702" y="370630"/>
                    <a:pt x="724728" y="129100"/>
                  </a:cubicBezTo>
                  <a:cubicBezTo>
                    <a:pt x="711221" y="57503"/>
                    <a:pt x="687244" y="4383"/>
                    <a:pt x="605402" y="3097"/>
                  </a:cubicBezTo>
                  <a:cubicBezTo>
                    <a:pt x="413919" y="-9204"/>
                    <a:pt x="219828" y="15238"/>
                    <a:pt x="37456" y="74701"/>
                  </a:cubicBezTo>
                  <a:cubicBezTo>
                    <a:pt x="31760" y="76242"/>
                    <a:pt x="24407" y="78698"/>
                    <a:pt x="22968" y="84634"/>
                  </a:cubicBezTo>
                  <a:cubicBezTo>
                    <a:pt x="-9336" y="118354"/>
                    <a:pt x="-2774" y="171584"/>
                    <a:pt x="13494" y="211524"/>
                  </a:cubicBezTo>
                  <a:close/>
                  <a:moveTo>
                    <a:pt x="844033" y="802568"/>
                  </a:moveTo>
                  <a:cubicBezTo>
                    <a:pt x="632613" y="799378"/>
                    <a:pt x="420706" y="845995"/>
                    <a:pt x="230138" y="937602"/>
                  </a:cubicBezTo>
                  <a:cubicBezTo>
                    <a:pt x="304671" y="700040"/>
                    <a:pt x="373151" y="225191"/>
                    <a:pt x="118935" y="77477"/>
                  </a:cubicBezTo>
                  <a:cubicBezTo>
                    <a:pt x="286303" y="34020"/>
                    <a:pt x="463508" y="12564"/>
                    <a:pt x="635679" y="33308"/>
                  </a:cubicBezTo>
                  <a:cubicBezTo>
                    <a:pt x="676404" y="43945"/>
                    <a:pt x="688487" y="85070"/>
                    <a:pt x="696675" y="121682"/>
                  </a:cubicBezTo>
                  <a:cubicBezTo>
                    <a:pt x="707835" y="171627"/>
                    <a:pt x="718705" y="222139"/>
                    <a:pt x="722353" y="273283"/>
                  </a:cubicBezTo>
                  <a:cubicBezTo>
                    <a:pt x="725455" y="454412"/>
                    <a:pt x="721095" y="655406"/>
                    <a:pt x="844033" y="802568"/>
                  </a:cubicBezTo>
                  <a:close/>
                  <a:moveTo>
                    <a:pt x="1247205" y="964806"/>
                  </a:moveTo>
                  <a:cubicBezTo>
                    <a:pt x="1216318" y="972653"/>
                    <a:pt x="1185184" y="979526"/>
                    <a:pt x="1153883" y="985535"/>
                  </a:cubicBezTo>
                  <a:cubicBezTo>
                    <a:pt x="851575" y="1038735"/>
                    <a:pt x="535476" y="1032879"/>
                    <a:pt x="236314" y="963302"/>
                  </a:cubicBezTo>
                  <a:cubicBezTo>
                    <a:pt x="543955" y="811163"/>
                    <a:pt x="906141" y="791327"/>
                    <a:pt x="1233531" y="888384"/>
                  </a:cubicBezTo>
                  <a:cubicBezTo>
                    <a:pt x="1251942" y="893594"/>
                    <a:pt x="1266183" y="905553"/>
                    <a:pt x="1280039" y="918791"/>
                  </a:cubicBezTo>
                  <a:cubicBezTo>
                    <a:pt x="1297957" y="945493"/>
                    <a:pt x="1271589" y="961471"/>
                    <a:pt x="1247205" y="964806"/>
                  </a:cubicBezTo>
                  <a:close/>
                  <a:moveTo>
                    <a:pt x="1074940" y="1721415"/>
                  </a:moveTo>
                  <a:cubicBezTo>
                    <a:pt x="1022823" y="1708562"/>
                    <a:pt x="967413" y="1701681"/>
                    <a:pt x="918573" y="1679499"/>
                  </a:cubicBezTo>
                  <a:cubicBezTo>
                    <a:pt x="916640" y="1675764"/>
                    <a:pt x="913988" y="1671950"/>
                    <a:pt x="911183" y="1668527"/>
                  </a:cubicBezTo>
                  <a:cubicBezTo>
                    <a:pt x="953761" y="1661741"/>
                    <a:pt x="995997" y="1651329"/>
                    <a:pt x="1038735" y="1645851"/>
                  </a:cubicBezTo>
                  <a:cubicBezTo>
                    <a:pt x="1056848" y="1643649"/>
                    <a:pt x="1070072" y="1647675"/>
                    <a:pt x="1074373" y="1667052"/>
                  </a:cubicBezTo>
                  <a:cubicBezTo>
                    <a:pt x="1077600" y="1683466"/>
                    <a:pt x="1080658" y="1700570"/>
                    <a:pt x="1080113" y="1717296"/>
                  </a:cubicBezTo>
                  <a:cubicBezTo>
                    <a:pt x="1079939" y="1722563"/>
                    <a:pt x="1075035" y="1721437"/>
                    <a:pt x="1074940" y="1721415"/>
                  </a:cubicBezTo>
                  <a:close/>
                  <a:moveTo>
                    <a:pt x="874702" y="1823718"/>
                  </a:moveTo>
                  <a:cubicBezTo>
                    <a:pt x="868431" y="1798302"/>
                    <a:pt x="863084" y="1772632"/>
                    <a:pt x="857867" y="1746969"/>
                  </a:cubicBezTo>
                  <a:cubicBezTo>
                    <a:pt x="880718" y="1740582"/>
                    <a:pt x="903925" y="1728318"/>
                    <a:pt x="917236" y="1707959"/>
                  </a:cubicBezTo>
                  <a:cubicBezTo>
                    <a:pt x="1070639" y="1757170"/>
                    <a:pt x="1233589" y="1771419"/>
                    <a:pt x="1387195" y="1820114"/>
                  </a:cubicBezTo>
                  <a:cubicBezTo>
                    <a:pt x="1406246" y="1827830"/>
                    <a:pt x="1407125" y="1836360"/>
                    <a:pt x="1411216" y="1855033"/>
                  </a:cubicBezTo>
                  <a:cubicBezTo>
                    <a:pt x="1416324" y="1876060"/>
                    <a:pt x="1418496" y="1897800"/>
                    <a:pt x="1418809" y="1919336"/>
                  </a:cubicBezTo>
                  <a:cubicBezTo>
                    <a:pt x="1397694" y="1925018"/>
                    <a:pt x="1376224" y="1915775"/>
                    <a:pt x="1357645" y="1906214"/>
                  </a:cubicBezTo>
                  <a:cubicBezTo>
                    <a:pt x="1202121" y="1860396"/>
                    <a:pt x="1033460" y="1860621"/>
                    <a:pt x="874702" y="1823718"/>
                  </a:cubicBezTo>
                  <a:close/>
                  <a:moveTo>
                    <a:pt x="665135" y="1685072"/>
                  </a:moveTo>
                  <a:cubicBezTo>
                    <a:pt x="614521" y="1713997"/>
                    <a:pt x="557528" y="1731755"/>
                    <a:pt x="503027" y="1752687"/>
                  </a:cubicBezTo>
                  <a:cubicBezTo>
                    <a:pt x="457434" y="1748996"/>
                    <a:pt x="411398" y="1748837"/>
                    <a:pt x="365871" y="1744811"/>
                  </a:cubicBezTo>
                  <a:cubicBezTo>
                    <a:pt x="383802" y="1674202"/>
                    <a:pt x="385713" y="1673570"/>
                    <a:pt x="458793" y="1680574"/>
                  </a:cubicBezTo>
                  <a:cubicBezTo>
                    <a:pt x="527447" y="1686103"/>
                    <a:pt x="596524" y="1682173"/>
                    <a:pt x="665135" y="1685072"/>
                  </a:cubicBezTo>
                  <a:close/>
                  <a:moveTo>
                    <a:pt x="439829" y="1775487"/>
                  </a:moveTo>
                  <a:cubicBezTo>
                    <a:pt x="432229" y="1778248"/>
                    <a:pt x="424636" y="1781039"/>
                    <a:pt x="417051" y="1783850"/>
                  </a:cubicBezTo>
                  <a:cubicBezTo>
                    <a:pt x="414718" y="1780217"/>
                    <a:pt x="411994" y="1776926"/>
                    <a:pt x="408957" y="1774020"/>
                  </a:cubicBezTo>
                  <a:cubicBezTo>
                    <a:pt x="419238" y="1774572"/>
                    <a:pt x="429533" y="1775051"/>
                    <a:pt x="439829" y="1775487"/>
                  </a:cubicBezTo>
                  <a:close/>
                  <a:moveTo>
                    <a:pt x="832531" y="1751866"/>
                  </a:moveTo>
                  <a:cubicBezTo>
                    <a:pt x="841453" y="1795861"/>
                    <a:pt x="850594" y="1839913"/>
                    <a:pt x="864239" y="1882731"/>
                  </a:cubicBezTo>
                  <a:cubicBezTo>
                    <a:pt x="887693" y="1947956"/>
                    <a:pt x="919430" y="2013893"/>
                    <a:pt x="905473" y="2085098"/>
                  </a:cubicBezTo>
                  <a:cubicBezTo>
                    <a:pt x="891595" y="2085330"/>
                    <a:pt x="877347" y="2085730"/>
                    <a:pt x="863578" y="2084400"/>
                  </a:cubicBezTo>
                  <a:cubicBezTo>
                    <a:pt x="859792" y="2068503"/>
                    <a:pt x="851088" y="2054727"/>
                    <a:pt x="843997" y="2040180"/>
                  </a:cubicBezTo>
                  <a:cubicBezTo>
                    <a:pt x="830737" y="2005770"/>
                    <a:pt x="828092" y="1968082"/>
                    <a:pt x="819656" y="1932283"/>
                  </a:cubicBezTo>
                  <a:cubicBezTo>
                    <a:pt x="815122" y="1909309"/>
                    <a:pt x="812049" y="1884816"/>
                    <a:pt x="801274" y="1863709"/>
                  </a:cubicBezTo>
                  <a:cubicBezTo>
                    <a:pt x="791058" y="1843692"/>
                    <a:pt x="771753" y="1829501"/>
                    <a:pt x="757054" y="1813015"/>
                  </a:cubicBezTo>
                  <a:cubicBezTo>
                    <a:pt x="750238" y="1805481"/>
                    <a:pt x="741643" y="1809346"/>
                    <a:pt x="736746" y="1815631"/>
                  </a:cubicBezTo>
                  <a:cubicBezTo>
                    <a:pt x="725869" y="1829777"/>
                    <a:pt x="706818" y="1835532"/>
                    <a:pt x="690310" y="1839746"/>
                  </a:cubicBezTo>
                  <a:cubicBezTo>
                    <a:pt x="618241" y="1856588"/>
                    <a:pt x="545946" y="1872588"/>
                    <a:pt x="474160" y="1890672"/>
                  </a:cubicBezTo>
                  <a:cubicBezTo>
                    <a:pt x="427049" y="1902080"/>
                    <a:pt x="379014" y="1911772"/>
                    <a:pt x="337112" y="1937340"/>
                  </a:cubicBezTo>
                  <a:cubicBezTo>
                    <a:pt x="306509" y="1952424"/>
                    <a:pt x="258017" y="1989211"/>
                    <a:pt x="223875" y="1978719"/>
                  </a:cubicBezTo>
                  <a:cubicBezTo>
                    <a:pt x="224304" y="1957212"/>
                    <a:pt x="227522" y="1891667"/>
                    <a:pt x="248695" y="1882796"/>
                  </a:cubicBezTo>
                  <a:cubicBezTo>
                    <a:pt x="384006" y="1814498"/>
                    <a:pt x="532417" y="1777791"/>
                    <a:pt x="669152" y="1713096"/>
                  </a:cubicBezTo>
                  <a:cubicBezTo>
                    <a:pt x="700926" y="1755979"/>
                    <a:pt x="783821" y="1755608"/>
                    <a:pt x="832531" y="1751866"/>
                  </a:cubicBezTo>
                  <a:close/>
                  <a:moveTo>
                    <a:pt x="737182" y="1531182"/>
                  </a:moveTo>
                  <a:cubicBezTo>
                    <a:pt x="764559" y="1544667"/>
                    <a:pt x="813255" y="1545757"/>
                    <a:pt x="838998" y="1529954"/>
                  </a:cubicBezTo>
                  <a:cubicBezTo>
                    <a:pt x="848749" y="1570207"/>
                    <a:pt x="857765" y="1610234"/>
                    <a:pt x="868439" y="1650268"/>
                  </a:cubicBezTo>
                  <a:cubicBezTo>
                    <a:pt x="868700" y="1669218"/>
                    <a:pt x="889342" y="1676796"/>
                    <a:pt x="896209" y="1692505"/>
                  </a:cubicBezTo>
                  <a:cubicBezTo>
                    <a:pt x="865365" y="1742363"/>
                    <a:pt x="730141" y="1737066"/>
                    <a:pt x="691415" y="1700148"/>
                  </a:cubicBezTo>
                  <a:cubicBezTo>
                    <a:pt x="689308" y="1697329"/>
                    <a:pt x="689809" y="1697932"/>
                    <a:pt x="692395" y="1694852"/>
                  </a:cubicBezTo>
                  <a:cubicBezTo>
                    <a:pt x="726741" y="1648786"/>
                    <a:pt x="725092" y="1585414"/>
                    <a:pt x="737182" y="1531182"/>
                  </a:cubicBezTo>
                  <a:close/>
                  <a:moveTo>
                    <a:pt x="824103" y="1423096"/>
                  </a:moveTo>
                  <a:cubicBezTo>
                    <a:pt x="827591" y="1449827"/>
                    <a:pt x="828688" y="1476725"/>
                    <a:pt x="831587" y="1503514"/>
                  </a:cubicBezTo>
                  <a:cubicBezTo>
                    <a:pt x="812957" y="1519746"/>
                    <a:pt x="786154" y="1515888"/>
                    <a:pt x="763520" y="1512698"/>
                  </a:cubicBezTo>
                  <a:cubicBezTo>
                    <a:pt x="756051" y="1511674"/>
                    <a:pt x="749272" y="1511826"/>
                    <a:pt x="747543" y="1503114"/>
                  </a:cubicBezTo>
                  <a:cubicBezTo>
                    <a:pt x="748110" y="1476805"/>
                    <a:pt x="755993" y="1451193"/>
                    <a:pt x="758151" y="1424920"/>
                  </a:cubicBezTo>
                  <a:cubicBezTo>
                    <a:pt x="783080" y="1429708"/>
                    <a:pt x="798099" y="1427165"/>
                    <a:pt x="824103" y="1423096"/>
                  </a:cubicBezTo>
                  <a:close/>
                  <a:moveTo>
                    <a:pt x="757860" y="1396612"/>
                  </a:moveTo>
                  <a:cubicBezTo>
                    <a:pt x="757396" y="1339721"/>
                    <a:pt x="757497" y="1282830"/>
                    <a:pt x="758166" y="1225938"/>
                  </a:cubicBezTo>
                  <a:cubicBezTo>
                    <a:pt x="779607" y="1225663"/>
                    <a:pt x="801041" y="1225096"/>
                    <a:pt x="822468" y="1224231"/>
                  </a:cubicBezTo>
                  <a:cubicBezTo>
                    <a:pt x="822657" y="1281631"/>
                    <a:pt x="822911" y="1339031"/>
                    <a:pt x="822861" y="1396431"/>
                  </a:cubicBezTo>
                  <a:cubicBezTo>
                    <a:pt x="804500" y="1400245"/>
                    <a:pt x="774274" y="1406116"/>
                    <a:pt x="757860" y="1396612"/>
                  </a:cubicBezTo>
                  <a:close/>
                  <a:moveTo>
                    <a:pt x="193090" y="1054117"/>
                  </a:moveTo>
                  <a:cubicBezTo>
                    <a:pt x="202434" y="1031186"/>
                    <a:pt x="207948" y="1007034"/>
                    <a:pt x="215374" y="983472"/>
                  </a:cubicBezTo>
                  <a:cubicBezTo>
                    <a:pt x="552413" y="1066767"/>
                    <a:pt x="914606" y="1068605"/>
                    <a:pt x="1252843" y="990061"/>
                  </a:cubicBezTo>
                  <a:cubicBezTo>
                    <a:pt x="1276079" y="984576"/>
                    <a:pt x="1299403" y="975900"/>
                    <a:pt x="1308972" y="952018"/>
                  </a:cubicBezTo>
                  <a:cubicBezTo>
                    <a:pt x="1321651" y="978429"/>
                    <a:pt x="1314319" y="1010457"/>
                    <a:pt x="1311994" y="1038444"/>
                  </a:cubicBezTo>
                  <a:cubicBezTo>
                    <a:pt x="1305717" y="1118928"/>
                    <a:pt x="1271502" y="1141830"/>
                    <a:pt x="1195313" y="1152910"/>
                  </a:cubicBezTo>
                  <a:cubicBezTo>
                    <a:pt x="922133" y="1209264"/>
                    <a:pt x="638658" y="1215316"/>
                    <a:pt x="363226" y="1171438"/>
                  </a:cubicBezTo>
                  <a:cubicBezTo>
                    <a:pt x="274772" y="1160394"/>
                    <a:pt x="227464" y="1141466"/>
                    <a:pt x="193090" y="1054117"/>
                  </a:cubicBezTo>
                  <a:close/>
                  <a:moveTo>
                    <a:pt x="46190" y="99056"/>
                  </a:moveTo>
                  <a:cubicBezTo>
                    <a:pt x="121943" y="74825"/>
                    <a:pt x="182053" y="150825"/>
                    <a:pt x="210978" y="211524"/>
                  </a:cubicBezTo>
                  <a:cubicBezTo>
                    <a:pt x="324441" y="455284"/>
                    <a:pt x="261257" y="769886"/>
                    <a:pt x="179190" y="1014540"/>
                  </a:cubicBezTo>
                  <a:cubicBezTo>
                    <a:pt x="173138" y="1033540"/>
                    <a:pt x="168531" y="1056725"/>
                    <a:pt x="150454" y="1068060"/>
                  </a:cubicBezTo>
                  <a:cubicBezTo>
                    <a:pt x="144423" y="1071235"/>
                    <a:pt x="145143" y="1069593"/>
                    <a:pt x="144104" y="1063570"/>
                  </a:cubicBezTo>
                  <a:cubicBezTo>
                    <a:pt x="103503" y="796094"/>
                    <a:pt x="183586" y="509051"/>
                    <a:pt x="62792" y="255852"/>
                  </a:cubicBezTo>
                  <a:cubicBezTo>
                    <a:pt x="48319" y="225532"/>
                    <a:pt x="30089" y="195146"/>
                    <a:pt x="26412" y="161084"/>
                  </a:cubicBezTo>
                  <a:cubicBezTo>
                    <a:pt x="24356" y="139650"/>
                    <a:pt x="26550" y="111931"/>
                    <a:pt x="46190" y="99056"/>
                  </a:cubicBezTo>
                  <a:close/>
                </a:path>
              </a:pathLst>
            </a:custGeom>
            <a:solidFill>
              <a:srgbClr val="000000"/>
            </a:solidFill>
            <a:ln w="72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5" name="Graphic 19" descr="Female crossing legs">
            <a:extLst>
              <a:ext uri="{FF2B5EF4-FFF2-40B4-BE49-F238E27FC236}">
                <a16:creationId xmlns:a16="http://schemas.microsoft.com/office/drawing/2014/main" id="{FCF6E2A0-8E07-904F-DA8F-58C9C6E3BBC1}"/>
              </a:ext>
            </a:extLst>
          </p:cNvPr>
          <p:cNvGrpSpPr/>
          <p:nvPr/>
        </p:nvGrpSpPr>
        <p:grpSpPr>
          <a:xfrm>
            <a:off x="2000485" y="2731164"/>
            <a:ext cx="4301747" cy="5242511"/>
            <a:chOff x="1362915" y="3238762"/>
            <a:chExt cx="2077343" cy="275873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35F49AD-FB8B-CB27-40D3-FA08CFDE866B}"/>
                </a:ext>
              </a:extLst>
            </p:cNvPr>
            <p:cNvSpPr/>
            <p:nvPr/>
          </p:nvSpPr>
          <p:spPr>
            <a:xfrm>
              <a:off x="1371180" y="3238762"/>
              <a:ext cx="2059996" cy="2745185"/>
            </a:xfrm>
            <a:custGeom>
              <a:avLst/>
              <a:gdLst>
                <a:gd name="connsiteX0" fmla="*/ 2041182 w 2059996"/>
                <a:gd name="connsiteY0" fmla="*/ 1109480 h 2745185"/>
                <a:gd name="connsiteX1" fmla="*/ 1876485 w 2059996"/>
                <a:gd name="connsiteY1" fmla="*/ 1131931 h 2745185"/>
                <a:gd name="connsiteX2" fmla="*/ 1818497 w 2059996"/>
                <a:gd name="connsiteY2" fmla="*/ 1145923 h 2745185"/>
                <a:gd name="connsiteX3" fmla="*/ 1764395 w 2059996"/>
                <a:gd name="connsiteY3" fmla="*/ 1151247 h 2745185"/>
                <a:gd name="connsiteX4" fmla="*/ 1727342 w 2059996"/>
                <a:gd name="connsiteY4" fmla="*/ 1166106 h 2745185"/>
                <a:gd name="connsiteX5" fmla="*/ 1646628 w 2059996"/>
                <a:gd name="connsiteY5" fmla="*/ 1166926 h 2745185"/>
                <a:gd name="connsiteX6" fmla="*/ 1641027 w 2059996"/>
                <a:gd name="connsiteY6" fmla="*/ 1154848 h 2745185"/>
                <a:gd name="connsiteX7" fmla="*/ 1642560 w 2059996"/>
                <a:gd name="connsiteY7" fmla="*/ 1137093 h 2745185"/>
                <a:gd name="connsiteX8" fmla="*/ 1491694 w 2059996"/>
                <a:gd name="connsiteY8" fmla="*/ 1079496 h 2745185"/>
                <a:gd name="connsiteX9" fmla="*/ 1250607 w 2059996"/>
                <a:gd name="connsiteY9" fmla="*/ 988503 h 2745185"/>
                <a:gd name="connsiteX10" fmla="*/ 1254893 w 2059996"/>
                <a:gd name="connsiteY10" fmla="*/ 894682 h 2745185"/>
                <a:gd name="connsiteX11" fmla="*/ 1261560 w 2059996"/>
                <a:gd name="connsiteY11" fmla="*/ 875156 h 2745185"/>
                <a:gd name="connsiteX12" fmla="*/ 1266799 w 2059996"/>
                <a:gd name="connsiteY12" fmla="*/ 765142 h 2745185"/>
                <a:gd name="connsiteX13" fmla="*/ 1214412 w 2059996"/>
                <a:gd name="connsiteY13" fmla="*/ 691323 h 2745185"/>
                <a:gd name="connsiteX14" fmla="*/ 1124400 w 2059996"/>
                <a:gd name="connsiteY14" fmla="*/ 599407 h 2745185"/>
                <a:gd name="connsiteX15" fmla="*/ 928185 w 2059996"/>
                <a:gd name="connsiteY15" fmla="*/ 319372 h 2745185"/>
                <a:gd name="connsiteX16" fmla="*/ 708634 w 2059996"/>
                <a:gd name="connsiteY16" fmla="*/ 164591 h 2745185"/>
                <a:gd name="connsiteX17" fmla="*/ 669105 w 2059996"/>
                <a:gd name="connsiteY17" fmla="*/ 155066 h 2745185"/>
                <a:gd name="connsiteX18" fmla="*/ 647436 w 2059996"/>
                <a:gd name="connsiteY18" fmla="*/ 110032 h 2745185"/>
                <a:gd name="connsiteX19" fmla="*/ 620375 w 2059996"/>
                <a:gd name="connsiteY19" fmla="*/ 16477 h 2745185"/>
                <a:gd name="connsiteX20" fmla="*/ 426589 w 2059996"/>
                <a:gd name="connsiteY20" fmla="*/ 24602 h 2745185"/>
                <a:gd name="connsiteX21" fmla="*/ 412207 w 2059996"/>
                <a:gd name="connsiteY21" fmla="*/ 53834 h 2745185"/>
                <a:gd name="connsiteX22" fmla="*/ 389851 w 2059996"/>
                <a:gd name="connsiteY22" fmla="*/ 103897 h 2745185"/>
                <a:gd name="connsiteX23" fmla="*/ 329053 w 2059996"/>
                <a:gd name="connsiteY23" fmla="*/ 143150 h 2745185"/>
                <a:gd name="connsiteX24" fmla="*/ 306184 w 2059996"/>
                <a:gd name="connsiteY24" fmla="*/ 135578 h 2745185"/>
                <a:gd name="connsiteX25" fmla="*/ 59572 w 2059996"/>
                <a:gd name="connsiteY25" fmla="*/ 271995 h 2745185"/>
                <a:gd name="connsiteX26" fmla="*/ 55219 w 2059996"/>
                <a:gd name="connsiteY26" fmla="*/ 284139 h 2745185"/>
                <a:gd name="connsiteX27" fmla="*/ 22834 w 2059996"/>
                <a:gd name="connsiteY27" fmla="*/ 487022 h 2745185"/>
                <a:gd name="connsiteX28" fmla="*/ 51085 w 2059996"/>
                <a:gd name="connsiteY28" fmla="*/ 702506 h 2745185"/>
                <a:gd name="connsiteX29" fmla="*/ 22586 w 2059996"/>
                <a:gd name="connsiteY29" fmla="*/ 1060455 h 2745185"/>
                <a:gd name="connsiteX30" fmla="*/ 53381 w 2059996"/>
                <a:gd name="connsiteY30" fmla="*/ 1425063 h 2745185"/>
                <a:gd name="connsiteX31" fmla="*/ 82670 w 2059996"/>
                <a:gd name="connsiteY31" fmla="*/ 1447370 h 2745185"/>
                <a:gd name="connsiteX32" fmla="*/ 128342 w 2059996"/>
                <a:gd name="connsiteY32" fmla="*/ 1466277 h 2745185"/>
                <a:gd name="connsiteX33" fmla="*/ 792292 w 2059996"/>
                <a:gd name="connsiteY33" fmla="*/ 1541039 h 2745185"/>
                <a:gd name="connsiteX34" fmla="*/ 959151 w 2059996"/>
                <a:gd name="connsiteY34" fmla="*/ 1519055 h 2745185"/>
                <a:gd name="connsiteX35" fmla="*/ 1066307 w 2059996"/>
                <a:gd name="connsiteY35" fmla="*/ 1457143 h 2745185"/>
                <a:gd name="connsiteX36" fmla="*/ 1085357 w 2059996"/>
                <a:gd name="connsiteY36" fmla="*/ 1772420 h 2745185"/>
                <a:gd name="connsiteX37" fmla="*/ 1089644 w 2059996"/>
                <a:gd name="connsiteY37" fmla="*/ 2232478 h 2745185"/>
                <a:gd name="connsiteX38" fmla="*/ 1126791 w 2059996"/>
                <a:gd name="connsiteY38" fmla="*/ 2246765 h 2745185"/>
                <a:gd name="connsiteX39" fmla="*/ 1132859 w 2059996"/>
                <a:gd name="connsiteY39" fmla="*/ 2310326 h 2745185"/>
                <a:gd name="connsiteX40" fmla="*/ 1123934 w 2059996"/>
                <a:gd name="connsiteY40" fmla="*/ 2380592 h 2745185"/>
                <a:gd name="connsiteX41" fmla="*/ 1104703 w 2059996"/>
                <a:gd name="connsiteY41" fmla="*/ 2395689 h 2745185"/>
                <a:gd name="connsiteX42" fmla="*/ 1100597 w 2059996"/>
                <a:gd name="connsiteY42" fmla="*/ 2589665 h 2745185"/>
                <a:gd name="connsiteX43" fmla="*/ 1480645 w 2059996"/>
                <a:gd name="connsiteY43" fmla="*/ 2740636 h 2745185"/>
                <a:gd name="connsiteX44" fmla="*/ 1552082 w 2059996"/>
                <a:gd name="connsiteY44" fmla="*/ 2739208 h 2745185"/>
                <a:gd name="connsiteX45" fmla="*/ 1649580 w 2059996"/>
                <a:gd name="connsiteY45" fmla="*/ 2647301 h 2745185"/>
                <a:gd name="connsiteX46" fmla="*/ 1565151 w 2059996"/>
                <a:gd name="connsiteY46" fmla="*/ 2556299 h 2745185"/>
                <a:gd name="connsiteX47" fmla="*/ 1382804 w 2059996"/>
                <a:gd name="connsiteY47" fmla="*/ 2394441 h 2745185"/>
                <a:gd name="connsiteX48" fmla="*/ 1348000 w 2059996"/>
                <a:gd name="connsiteY48" fmla="*/ 2348350 h 2745185"/>
                <a:gd name="connsiteX49" fmla="*/ 1314910 w 2059996"/>
                <a:gd name="connsiteY49" fmla="*/ 2348207 h 2745185"/>
                <a:gd name="connsiteX50" fmla="*/ 1297822 w 2059996"/>
                <a:gd name="connsiteY50" fmla="*/ 2258595 h 2745185"/>
                <a:gd name="connsiteX51" fmla="*/ 1312529 w 2059996"/>
                <a:gd name="connsiteY51" fmla="*/ 2242479 h 2745185"/>
                <a:gd name="connsiteX52" fmla="*/ 1348247 w 2059996"/>
                <a:gd name="connsiteY52" fmla="*/ 2050074 h 2745185"/>
                <a:gd name="connsiteX53" fmla="*/ 1299670 w 2059996"/>
                <a:gd name="connsiteY53" fmla="*/ 1241402 h 2745185"/>
                <a:gd name="connsiteX54" fmla="*/ 1456566 w 2059996"/>
                <a:gd name="connsiteY54" fmla="*/ 1329736 h 2745185"/>
                <a:gd name="connsiteX55" fmla="*/ 1549415 w 2059996"/>
                <a:gd name="connsiteY55" fmla="*/ 1379581 h 2745185"/>
                <a:gd name="connsiteX56" fmla="*/ 1586372 w 2059996"/>
                <a:gd name="connsiteY56" fmla="*/ 1328555 h 2745185"/>
                <a:gd name="connsiteX57" fmla="*/ 1632569 w 2059996"/>
                <a:gd name="connsiteY57" fmla="*/ 1344748 h 2745185"/>
                <a:gd name="connsiteX58" fmla="*/ 1655229 w 2059996"/>
                <a:gd name="connsiteY58" fmla="*/ 1379600 h 2745185"/>
                <a:gd name="connsiteX59" fmla="*/ 1826402 w 2059996"/>
                <a:gd name="connsiteY59" fmla="*/ 1346653 h 2745185"/>
                <a:gd name="connsiteX60" fmla="*/ 1968325 w 2059996"/>
                <a:gd name="connsiteY60" fmla="*/ 1249974 h 2745185"/>
                <a:gd name="connsiteX61" fmla="*/ 2049764 w 2059996"/>
                <a:gd name="connsiteY61" fmla="*/ 1123768 h 2745185"/>
                <a:gd name="connsiteX62" fmla="*/ 2041182 w 2059996"/>
                <a:gd name="connsiteY62" fmla="*/ 1109480 h 2745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059996" h="2745185">
                  <a:moveTo>
                    <a:pt x="2041182" y="1109480"/>
                  </a:moveTo>
                  <a:cubicBezTo>
                    <a:pt x="1985308" y="1093926"/>
                    <a:pt x="1930930" y="1118339"/>
                    <a:pt x="1876485" y="1131931"/>
                  </a:cubicBezTo>
                  <a:cubicBezTo>
                    <a:pt x="1857949" y="1136512"/>
                    <a:pt x="1838328" y="1141903"/>
                    <a:pt x="1818497" y="1145923"/>
                  </a:cubicBezTo>
                  <a:cubicBezTo>
                    <a:pt x="1800894" y="1148314"/>
                    <a:pt x="1782692" y="1150104"/>
                    <a:pt x="1764395" y="1151247"/>
                  </a:cubicBezTo>
                  <a:cubicBezTo>
                    <a:pt x="1749602" y="1151686"/>
                    <a:pt x="1732391" y="1150562"/>
                    <a:pt x="1727342" y="1166106"/>
                  </a:cubicBezTo>
                  <a:cubicBezTo>
                    <a:pt x="1701444" y="1171126"/>
                    <a:pt x="1672421" y="1170431"/>
                    <a:pt x="1646628" y="1166926"/>
                  </a:cubicBezTo>
                  <a:cubicBezTo>
                    <a:pt x="1640893" y="1166145"/>
                    <a:pt x="1637855" y="1159696"/>
                    <a:pt x="1641027" y="1154848"/>
                  </a:cubicBezTo>
                  <a:cubicBezTo>
                    <a:pt x="1643722" y="1150724"/>
                    <a:pt x="1642560" y="1137093"/>
                    <a:pt x="1642560" y="1137093"/>
                  </a:cubicBezTo>
                  <a:cubicBezTo>
                    <a:pt x="1592811" y="1117176"/>
                    <a:pt x="1541700" y="1100127"/>
                    <a:pt x="1491694" y="1079496"/>
                  </a:cubicBezTo>
                  <a:cubicBezTo>
                    <a:pt x="1426419" y="1055969"/>
                    <a:pt x="1326026" y="1019545"/>
                    <a:pt x="1250607" y="988503"/>
                  </a:cubicBezTo>
                  <a:cubicBezTo>
                    <a:pt x="1255836" y="960795"/>
                    <a:pt x="1256903" y="922809"/>
                    <a:pt x="1254893" y="894682"/>
                  </a:cubicBezTo>
                  <a:cubicBezTo>
                    <a:pt x="1254893" y="894682"/>
                    <a:pt x="1258760" y="880080"/>
                    <a:pt x="1261560" y="875156"/>
                  </a:cubicBezTo>
                  <a:cubicBezTo>
                    <a:pt x="1268552" y="840666"/>
                    <a:pt x="1273533" y="803347"/>
                    <a:pt x="1266799" y="765142"/>
                  </a:cubicBezTo>
                  <a:cubicBezTo>
                    <a:pt x="1264456" y="731538"/>
                    <a:pt x="1238834" y="712107"/>
                    <a:pt x="1214412" y="691323"/>
                  </a:cubicBezTo>
                  <a:cubicBezTo>
                    <a:pt x="1184427" y="661662"/>
                    <a:pt x="1153671" y="630211"/>
                    <a:pt x="1124400" y="599407"/>
                  </a:cubicBezTo>
                  <a:cubicBezTo>
                    <a:pt x="1033618" y="506853"/>
                    <a:pt x="993041" y="404525"/>
                    <a:pt x="928185" y="319372"/>
                  </a:cubicBezTo>
                  <a:cubicBezTo>
                    <a:pt x="877293" y="252564"/>
                    <a:pt x="820143" y="192385"/>
                    <a:pt x="708634" y="164591"/>
                  </a:cubicBezTo>
                  <a:cubicBezTo>
                    <a:pt x="708634" y="164591"/>
                    <a:pt x="676116" y="160495"/>
                    <a:pt x="669105" y="155066"/>
                  </a:cubicBezTo>
                  <a:cubicBezTo>
                    <a:pt x="656951" y="144131"/>
                    <a:pt x="653056" y="125386"/>
                    <a:pt x="647436" y="110032"/>
                  </a:cubicBezTo>
                  <a:cubicBezTo>
                    <a:pt x="642988" y="80618"/>
                    <a:pt x="646131" y="35289"/>
                    <a:pt x="620375" y="16477"/>
                  </a:cubicBezTo>
                  <a:cubicBezTo>
                    <a:pt x="591753" y="-668"/>
                    <a:pt x="439705" y="-12870"/>
                    <a:pt x="426589" y="24602"/>
                  </a:cubicBezTo>
                  <a:cubicBezTo>
                    <a:pt x="418455" y="32241"/>
                    <a:pt x="414750" y="41947"/>
                    <a:pt x="412207" y="53834"/>
                  </a:cubicBezTo>
                  <a:cubicBezTo>
                    <a:pt x="403739" y="69855"/>
                    <a:pt x="398386" y="87619"/>
                    <a:pt x="389851" y="103897"/>
                  </a:cubicBezTo>
                  <a:cubicBezTo>
                    <a:pt x="373821" y="143150"/>
                    <a:pt x="348580" y="132196"/>
                    <a:pt x="329053" y="143150"/>
                  </a:cubicBezTo>
                  <a:cubicBezTo>
                    <a:pt x="325577" y="135397"/>
                    <a:pt x="313880" y="134454"/>
                    <a:pt x="306184" y="135578"/>
                  </a:cubicBezTo>
                  <a:cubicBezTo>
                    <a:pt x="213039" y="148703"/>
                    <a:pt x="99463" y="184431"/>
                    <a:pt x="59572" y="271995"/>
                  </a:cubicBezTo>
                  <a:lnTo>
                    <a:pt x="55219" y="284139"/>
                  </a:lnTo>
                  <a:cubicBezTo>
                    <a:pt x="20281" y="349795"/>
                    <a:pt x="18367" y="411441"/>
                    <a:pt x="22834" y="487022"/>
                  </a:cubicBezTo>
                  <a:cubicBezTo>
                    <a:pt x="27168" y="560364"/>
                    <a:pt x="45018" y="634992"/>
                    <a:pt x="51085" y="702506"/>
                  </a:cubicBezTo>
                  <a:cubicBezTo>
                    <a:pt x="61048" y="824349"/>
                    <a:pt x="49656" y="946793"/>
                    <a:pt x="22586" y="1060455"/>
                  </a:cubicBezTo>
                  <a:cubicBezTo>
                    <a:pt x="-10637" y="1181042"/>
                    <a:pt x="-12542" y="1315925"/>
                    <a:pt x="53381" y="1425063"/>
                  </a:cubicBezTo>
                  <a:cubicBezTo>
                    <a:pt x="60077" y="1437559"/>
                    <a:pt x="68240" y="1455209"/>
                    <a:pt x="82670" y="1447370"/>
                  </a:cubicBezTo>
                  <a:cubicBezTo>
                    <a:pt x="90576" y="1453352"/>
                    <a:pt x="128038" y="1466372"/>
                    <a:pt x="128342" y="1466277"/>
                  </a:cubicBezTo>
                  <a:cubicBezTo>
                    <a:pt x="139125" y="1481660"/>
                    <a:pt x="730884" y="1533057"/>
                    <a:pt x="792292" y="1541039"/>
                  </a:cubicBezTo>
                  <a:cubicBezTo>
                    <a:pt x="846394" y="1547564"/>
                    <a:pt x="915060" y="1558079"/>
                    <a:pt x="959151" y="1519055"/>
                  </a:cubicBezTo>
                  <a:cubicBezTo>
                    <a:pt x="995584" y="1508644"/>
                    <a:pt x="1037189" y="1484051"/>
                    <a:pt x="1066307" y="1457143"/>
                  </a:cubicBezTo>
                  <a:cubicBezTo>
                    <a:pt x="1072165" y="1542068"/>
                    <a:pt x="1083557" y="1659168"/>
                    <a:pt x="1085357" y="1772420"/>
                  </a:cubicBezTo>
                  <a:cubicBezTo>
                    <a:pt x="1088996" y="2000916"/>
                    <a:pt x="1079099" y="2230030"/>
                    <a:pt x="1089644" y="2232478"/>
                  </a:cubicBezTo>
                  <a:cubicBezTo>
                    <a:pt x="1096540" y="2234821"/>
                    <a:pt x="1118981" y="2244527"/>
                    <a:pt x="1126791" y="2246765"/>
                  </a:cubicBezTo>
                  <a:cubicBezTo>
                    <a:pt x="1126839" y="2265177"/>
                    <a:pt x="1134306" y="2292228"/>
                    <a:pt x="1132859" y="2310326"/>
                  </a:cubicBezTo>
                  <a:cubicBezTo>
                    <a:pt x="1130439" y="2330766"/>
                    <a:pt x="1126715" y="2359103"/>
                    <a:pt x="1123934" y="2380592"/>
                  </a:cubicBezTo>
                  <a:cubicBezTo>
                    <a:pt x="1112008" y="2379791"/>
                    <a:pt x="1106093" y="2387564"/>
                    <a:pt x="1104703" y="2395689"/>
                  </a:cubicBezTo>
                  <a:cubicBezTo>
                    <a:pt x="1094406" y="2462830"/>
                    <a:pt x="1099854" y="2515866"/>
                    <a:pt x="1100597" y="2589665"/>
                  </a:cubicBezTo>
                  <a:cubicBezTo>
                    <a:pt x="1221670" y="2660979"/>
                    <a:pt x="1344418" y="2694545"/>
                    <a:pt x="1480645" y="2740636"/>
                  </a:cubicBezTo>
                  <a:cubicBezTo>
                    <a:pt x="1493694" y="2750438"/>
                    <a:pt x="1537014" y="2741856"/>
                    <a:pt x="1552082" y="2739208"/>
                  </a:cubicBezTo>
                  <a:cubicBezTo>
                    <a:pt x="1604394" y="2728911"/>
                    <a:pt x="1658877" y="2703937"/>
                    <a:pt x="1649580" y="2647301"/>
                  </a:cubicBezTo>
                  <a:cubicBezTo>
                    <a:pt x="1640665" y="2592999"/>
                    <a:pt x="1599326" y="2581036"/>
                    <a:pt x="1565151" y="2556299"/>
                  </a:cubicBezTo>
                  <a:cubicBezTo>
                    <a:pt x="1498876" y="2510075"/>
                    <a:pt x="1432991" y="2458630"/>
                    <a:pt x="1382804" y="2394441"/>
                  </a:cubicBezTo>
                  <a:cubicBezTo>
                    <a:pt x="1372603" y="2380801"/>
                    <a:pt x="1361725" y="2358398"/>
                    <a:pt x="1348000" y="2348350"/>
                  </a:cubicBezTo>
                  <a:cubicBezTo>
                    <a:pt x="1335865" y="2342968"/>
                    <a:pt x="1326006" y="2347216"/>
                    <a:pt x="1314910" y="2348207"/>
                  </a:cubicBezTo>
                  <a:cubicBezTo>
                    <a:pt x="1308452" y="2317898"/>
                    <a:pt x="1307537" y="2288018"/>
                    <a:pt x="1297822" y="2258595"/>
                  </a:cubicBezTo>
                  <a:lnTo>
                    <a:pt x="1312529" y="2242479"/>
                  </a:lnTo>
                  <a:cubicBezTo>
                    <a:pt x="1343447" y="2213609"/>
                    <a:pt x="1346095" y="2091193"/>
                    <a:pt x="1348247" y="2050074"/>
                  </a:cubicBezTo>
                  <a:cubicBezTo>
                    <a:pt x="1363745" y="1782002"/>
                    <a:pt x="1361840" y="1467163"/>
                    <a:pt x="1299670" y="1241402"/>
                  </a:cubicBezTo>
                  <a:cubicBezTo>
                    <a:pt x="1346895" y="1270481"/>
                    <a:pt x="1409598" y="1300971"/>
                    <a:pt x="1456566" y="1329736"/>
                  </a:cubicBezTo>
                  <a:cubicBezTo>
                    <a:pt x="1486179" y="1347081"/>
                    <a:pt x="1516221" y="1371170"/>
                    <a:pt x="1549415" y="1379581"/>
                  </a:cubicBezTo>
                  <a:cubicBezTo>
                    <a:pt x="1551578" y="1385791"/>
                    <a:pt x="1586372" y="1328555"/>
                    <a:pt x="1586372" y="1328555"/>
                  </a:cubicBezTo>
                  <a:cubicBezTo>
                    <a:pt x="1604641" y="1335985"/>
                    <a:pt x="1613071" y="1343319"/>
                    <a:pt x="1632569" y="1344748"/>
                  </a:cubicBezTo>
                  <a:cubicBezTo>
                    <a:pt x="1636836" y="1358988"/>
                    <a:pt x="1650257" y="1369970"/>
                    <a:pt x="1655229" y="1379600"/>
                  </a:cubicBezTo>
                  <a:cubicBezTo>
                    <a:pt x="1696158" y="1458943"/>
                    <a:pt x="1759823" y="1392287"/>
                    <a:pt x="1826402" y="1346653"/>
                  </a:cubicBezTo>
                  <a:cubicBezTo>
                    <a:pt x="1871465" y="1315163"/>
                    <a:pt x="1920900" y="1283540"/>
                    <a:pt x="1968325" y="1249974"/>
                  </a:cubicBezTo>
                  <a:cubicBezTo>
                    <a:pt x="2008559" y="1217970"/>
                    <a:pt x="2088273" y="1187166"/>
                    <a:pt x="2049764" y="1123768"/>
                  </a:cubicBezTo>
                  <a:lnTo>
                    <a:pt x="2041182" y="110948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DBA6A04-3214-3A28-CF79-FA074F5A2819}"/>
                </a:ext>
              </a:extLst>
            </p:cNvPr>
            <p:cNvSpPr/>
            <p:nvPr/>
          </p:nvSpPr>
          <p:spPr>
            <a:xfrm>
              <a:off x="1371163" y="3376034"/>
              <a:ext cx="1267603" cy="1313445"/>
            </a:xfrm>
            <a:custGeom>
              <a:avLst/>
              <a:gdLst>
                <a:gd name="connsiteX0" fmla="*/ 1262910 w 1267603"/>
                <a:gd name="connsiteY0" fmla="*/ 630985 h 1313445"/>
                <a:gd name="connsiteX1" fmla="*/ 1243955 w 1267603"/>
                <a:gd name="connsiteY1" fmla="*/ 585179 h 1313445"/>
                <a:gd name="connsiteX2" fmla="*/ 1205541 w 1267603"/>
                <a:gd name="connsiteY2" fmla="*/ 547394 h 1313445"/>
                <a:gd name="connsiteX3" fmla="*/ 1110605 w 1267603"/>
                <a:gd name="connsiteY3" fmla="*/ 450553 h 1313445"/>
                <a:gd name="connsiteX4" fmla="*/ 716709 w 1267603"/>
                <a:gd name="connsiteY4" fmla="*/ 28157 h 1313445"/>
                <a:gd name="connsiteX5" fmla="*/ 705631 w 1267603"/>
                <a:gd name="connsiteY5" fmla="*/ 34739 h 1313445"/>
                <a:gd name="connsiteX6" fmla="*/ 467030 w 1267603"/>
                <a:gd name="connsiteY6" fmla="*/ 120674 h 1313445"/>
                <a:gd name="connsiteX7" fmla="*/ 330508 w 1267603"/>
                <a:gd name="connsiteY7" fmla="*/ 10822 h 1313445"/>
                <a:gd name="connsiteX8" fmla="*/ 311458 w 1267603"/>
                <a:gd name="connsiteY8" fmla="*/ 30 h 1313445"/>
                <a:gd name="connsiteX9" fmla="*/ 183823 w 1267603"/>
                <a:gd name="connsiteY9" fmla="*/ 31777 h 1313445"/>
                <a:gd name="connsiteX10" fmla="*/ 27622 w 1267603"/>
                <a:gd name="connsiteY10" fmla="*/ 394365 h 1313445"/>
                <a:gd name="connsiteX11" fmla="*/ 53654 w 1267603"/>
                <a:gd name="connsiteY11" fmla="*/ 704880 h 1313445"/>
                <a:gd name="connsiteX12" fmla="*/ 9 w 1267603"/>
                <a:gd name="connsiteY12" fmla="*/ 1066773 h 1313445"/>
                <a:gd name="connsiteX13" fmla="*/ 68256 w 1267603"/>
                <a:gd name="connsiteY13" fmla="*/ 1302412 h 1313445"/>
                <a:gd name="connsiteX14" fmla="*/ 530800 w 1267603"/>
                <a:gd name="connsiteY14" fmla="*/ 892199 h 1313445"/>
                <a:gd name="connsiteX15" fmla="*/ 862784 w 1267603"/>
                <a:gd name="connsiteY15" fmla="*/ 865005 h 1313445"/>
                <a:gd name="connsiteX16" fmla="*/ 867261 w 1267603"/>
                <a:gd name="connsiteY16" fmla="*/ 697231 h 1313445"/>
                <a:gd name="connsiteX17" fmla="*/ 1103309 w 1267603"/>
                <a:gd name="connsiteY17" fmla="*/ 646463 h 1313445"/>
                <a:gd name="connsiteX18" fmla="*/ 1246832 w 1267603"/>
                <a:gd name="connsiteY18" fmla="*/ 643444 h 1313445"/>
                <a:gd name="connsiteX19" fmla="*/ 1188406 w 1267603"/>
                <a:gd name="connsiteY19" fmla="*/ 680125 h 1313445"/>
                <a:gd name="connsiteX20" fmla="*/ 1184272 w 1267603"/>
                <a:gd name="connsiteY20" fmla="*/ 692821 h 1313445"/>
                <a:gd name="connsiteX21" fmla="*/ 1246870 w 1267603"/>
                <a:gd name="connsiteY21" fmla="*/ 719710 h 1313445"/>
                <a:gd name="connsiteX22" fmla="*/ 1257938 w 1267603"/>
                <a:gd name="connsiteY22" fmla="*/ 716005 h 1313445"/>
                <a:gd name="connsiteX23" fmla="*/ 1262910 w 1267603"/>
                <a:gd name="connsiteY23" fmla="*/ 630985 h 131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67603" h="1313445">
                  <a:moveTo>
                    <a:pt x="1262910" y="630985"/>
                  </a:moveTo>
                  <a:cubicBezTo>
                    <a:pt x="1259891" y="614621"/>
                    <a:pt x="1250337" y="595200"/>
                    <a:pt x="1243955" y="585179"/>
                  </a:cubicBezTo>
                  <a:cubicBezTo>
                    <a:pt x="1230106" y="581741"/>
                    <a:pt x="1215447" y="557119"/>
                    <a:pt x="1205541" y="547394"/>
                  </a:cubicBezTo>
                  <a:cubicBezTo>
                    <a:pt x="1174128" y="513637"/>
                    <a:pt x="1141295" y="484995"/>
                    <a:pt x="1110605" y="450553"/>
                  </a:cubicBezTo>
                  <a:cubicBezTo>
                    <a:pt x="981713" y="311859"/>
                    <a:pt x="914648" y="87708"/>
                    <a:pt x="716709" y="28157"/>
                  </a:cubicBezTo>
                  <a:cubicBezTo>
                    <a:pt x="711851" y="26700"/>
                    <a:pt x="706574" y="29748"/>
                    <a:pt x="705631" y="34739"/>
                  </a:cubicBezTo>
                  <a:cubicBezTo>
                    <a:pt x="685638" y="140848"/>
                    <a:pt x="552355" y="158564"/>
                    <a:pt x="467030" y="120674"/>
                  </a:cubicBezTo>
                  <a:cubicBezTo>
                    <a:pt x="411213" y="99395"/>
                    <a:pt x="350177" y="69934"/>
                    <a:pt x="330508" y="10822"/>
                  </a:cubicBezTo>
                  <a:cubicBezTo>
                    <a:pt x="328527" y="6621"/>
                    <a:pt x="315754" y="868"/>
                    <a:pt x="311458" y="30"/>
                  </a:cubicBezTo>
                  <a:cubicBezTo>
                    <a:pt x="266976" y="4526"/>
                    <a:pt x="224447" y="13098"/>
                    <a:pt x="183823" y="31777"/>
                  </a:cubicBezTo>
                  <a:cubicBezTo>
                    <a:pt x="33737" y="75116"/>
                    <a:pt x="9572" y="261206"/>
                    <a:pt x="27622" y="394365"/>
                  </a:cubicBezTo>
                  <a:cubicBezTo>
                    <a:pt x="28680" y="408681"/>
                    <a:pt x="55607" y="523153"/>
                    <a:pt x="53654" y="704880"/>
                  </a:cubicBezTo>
                  <a:cubicBezTo>
                    <a:pt x="52359" y="825314"/>
                    <a:pt x="857" y="948949"/>
                    <a:pt x="9" y="1066773"/>
                  </a:cubicBezTo>
                  <a:cubicBezTo>
                    <a:pt x="-772" y="1174920"/>
                    <a:pt x="47387" y="1277714"/>
                    <a:pt x="68256" y="1302412"/>
                  </a:cubicBezTo>
                  <a:cubicBezTo>
                    <a:pt x="152562" y="1397633"/>
                    <a:pt x="390287" y="845602"/>
                    <a:pt x="530800" y="892199"/>
                  </a:cubicBezTo>
                  <a:cubicBezTo>
                    <a:pt x="574348" y="903714"/>
                    <a:pt x="791604" y="884407"/>
                    <a:pt x="862784" y="865005"/>
                  </a:cubicBezTo>
                  <a:cubicBezTo>
                    <a:pt x="870994" y="862766"/>
                    <a:pt x="863051" y="696374"/>
                    <a:pt x="867261" y="697231"/>
                  </a:cubicBezTo>
                  <a:cubicBezTo>
                    <a:pt x="949528" y="713834"/>
                    <a:pt x="1089574" y="650854"/>
                    <a:pt x="1103309" y="646463"/>
                  </a:cubicBezTo>
                  <a:cubicBezTo>
                    <a:pt x="1146515" y="632642"/>
                    <a:pt x="1203379" y="628651"/>
                    <a:pt x="1246832" y="643444"/>
                  </a:cubicBezTo>
                  <a:cubicBezTo>
                    <a:pt x="1229401" y="658722"/>
                    <a:pt x="1201607" y="674686"/>
                    <a:pt x="1188406" y="680125"/>
                  </a:cubicBezTo>
                  <a:cubicBezTo>
                    <a:pt x="1188301" y="682201"/>
                    <a:pt x="1185377" y="691059"/>
                    <a:pt x="1184272" y="692821"/>
                  </a:cubicBezTo>
                  <a:cubicBezTo>
                    <a:pt x="1205112" y="694479"/>
                    <a:pt x="1230858" y="705166"/>
                    <a:pt x="1246870" y="719710"/>
                  </a:cubicBezTo>
                  <a:cubicBezTo>
                    <a:pt x="1249289" y="721911"/>
                    <a:pt x="1257529" y="719253"/>
                    <a:pt x="1257938" y="716005"/>
                  </a:cubicBezTo>
                  <a:cubicBezTo>
                    <a:pt x="1260281" y="697012"/>
                    <a:pt x="1274959" y="646587"/>
                    <a:pt x="1262910" y="630985"/>
                  </a:cubicBezTo>
                  <a:close/>
                </a:path>
              </a:pathLst>
            </a:custGeom>
            <a:solidFill>
              <a:srgbClr val="703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B66F295-D1E0-462D-3207-C523A2417175}"/>
                </a:ext>
              </a:extLst>
            </p:cNvPr>
            <p:cNvSpPr/>
            <p:nvPr/>
          </p:nvSpPr>
          <p:spPr>
            <a:xfrm>
              <a:off x="2469372" y="4344630"/>
              <a:ext cx="960066" cy="1638348"/>
            </a:xfrm>
            <a:custGeom>
              <a:avLst/>
              <a:gdLst>
                <a:gd name="connsiteX0" fmla="*/ 407236 w 960066"/>
                <a:gd name="connsiteY0" fmla="*/ 1638378 h 1638348"/>
                <a:gd name="connsiteX1" fmla="*/ 407236 w 960066"/>
                <a:gd name="connsiteY1" fmla="*/ 1638378 h 1638348"/>
                <a:gd name="connsiteX2" fmla="*/ 330836 w 960066"/>
                <a:gd name="connsiteY2" fmla="*/ 1610527 h 1638348"/>
                <a:gd name="connsiteX3" fmla="*/ 8015 w 960066"/>
                <a:gd name="connsiteY3" fmla="*/ 1483197 h 1638348"/>
                <a:gd name="connsiteX4" fmla="*/ 15254 w 960066"/>
                <a:gd name="connsiteY4" fmla="*/ 1273294 h 1638348"/>
                <a:gd name="connsiteX5" fmla="*/ 21788 w 960066"/>
                <a:gd name="connsiteY5" fmla="*/ 1281696 h 1638348"/>
                <a:gd name="connsiteX6" fmla="*/ 54792 w 960066"/>
                <a:gd name="connsiteY6" fmla="*/ 1317862 h 1638348"/>
                <a:gd name="connsiteX7" fmla="*/ 64841 w 960066"/>
                <a:gd name="connsiteY7" fmla="*/ 1316081 h 1638348"/>
                <a:gd name="connsiteX8" fmla="*/ 98083 w 960066"/>
                <a:gd name="connsiteY8" fmla="*/ 1296764 h 1638348"/>
                <a:gd name="connsiteX9" fmla="*/ 251531 w 960066"/>
                <a:gd name="connsiteY9" fmla="*/ 1247386 h 1638348"/>
                <a:gd name="connsiteX10" fmla="*/ 494066 w 960066"/>
                <a:gd name="connsiteY10" fmla="*/ 1468881 h 1638348"/>
                <a:gd name="connsiteX11" fmla="*/ 520984 w 960066"/>
                <a:gd name="connsiteY11" fmla="*/ 1600373 h 1638348"/>
                <a:gd name="connsiteX12" fmla="*/ 407236 w 960066"/>
                <a:gd name="connsiteY12" fmla="*/ 1638378 h 1638348"/>
                <a:gd name="connsiteX13" fmla="*/ 605566 w 960066"/>
                <a:gd name="connsiteY13" fmla="*/ 306269 h 1638348"/>
                <a:gd name="connsiteX14" fmla="*/ 574610 w 960066"/>
                <a:gd name="connsiteY14" fmla="*/ 296506 h 1638348"/>
                <a:gd name="connsiteX15" fmla="*/ 556798 w 960066"/>
                <a:gd name="connsiteY15" fmla="*/ 274103 h 1638348"/>
                <a:gd name="connsiteX16" fmla="*/ 538100 w 960066"/>
                <a:gd name="connsiteY16" fmla="*/ 247099 h 1638348"/>
                <a:gd name="connsiteX17" fmla="*/ 540120 w 960066"/>
                <a:gd name="connsiteY17" fmla="*/ 240051 h 1638348"/>
                <a:gd name="connsiteX18" fmla="*/ 616805 w 960066"/>
                <a:gd name="connsiteY18" fmla="*/ 138752 h 1638348"/>
                <a:gd name="connsiteX19" fmla="*/ 627407 w 960066"/>
                <a:gd name="connsiteY19" fmla="*/ 62010 h 1638348"/>
                <a:gd name="connsiteX20" fmla="*/ 632703 w 960066"/>
                <a:gd name="connsiteY20" fmla="*/ 56790 h 1638348"/>
                <a:gd name="connsiteX21" fmla="*/ 832661 w 960066"/>
                <a:gd name="connsiteY21" fmla="*/ 14728 h 1638348"/>
                <a:gd name="connsiteX22" fmla="*/ 918453 w 960066"/>
                <a:gd name="connsiteY22" fmla="*/ 764 h 1638348"/>
                <a:gd name="connsiteX23" fmla="*/ 930835 w 960066"/>
                <a:gd name="connsiteY23" fmla="*/ 288 h 1638348"/>
                <a:gd name="connsiteX24" fmla="*/ 957743 w 960066"/>
                <a:gd name="connsiteY24" fmla="*/ 70058 h 1638348"/>
                <a:gd name="connsiteX25" fmla="*/ 858683 w 960066"/>
                <a:gd name="connsiteY25" fmla="*/ 149830 h 1638348"/>
                <a:gd name="connsiteX26" fmla="*/ 689614 w 960066"/>
                <a:gd name="connsiteY26" fmla="*/ 269845 h 1638348"/>
                <a:gd name="connsiteX27" fmla="*/ 605566 w 960066"/>
                <a:gd name="connsiteY27" fmla="*/ 306269 h 163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60066" h="1638348">
                  <a:moveTo>
                    <a:pt x="407236" y="1638378"/>
                  </a:moveTo>
                  <a:lnTo>
                    <a:pt x="407236" y="1638378"/>
                  </a:lnTo>
                  <a:cubicBezTo>
                    <a:pt x="386338" y="1624538"/>
                    <a:pt x="354725" y="1620671"/>
                    <a:pt x="330836" y="1610527"/>
                  </a:cubicBezTo>
                  <a:cubicBezTo>
                    <a:pt x="221432" y="1573684"/>
                    <a:pt x="113428" y="1531031"/>
                    <a:pt x="8015" y="1483197"/>
                  </a:cubicBezTo>
                  <a:cubicBezTo>
                    <a:pt x="3795" y="1408340"/>
                    <a:pt x="-11102" y="1319338"/>
                    <a:pt x="15254" y="1273294"/>
                  </a:cubicBezTo>
                  <a:lnTo>
                    <a:pt x="21788" y="1281696"/>
                  </a:lnTo>
                  <a:cubicBezTo>
                    <a:pt x="20169" y="1300212"/>
                    <a:pt x="36152" y="1317890"/>
                    <a:pt x="54792" y="1317862"/>
                  </a:cubicBezTo>
                  <a:cubicBezTo>
                    <a:pt x="58212" y="1317862"/>
                    <a:pt x="61622" y="1317252"/>
                    <a:pt x="64841" y="1316081"/>
                  </a:cubicBezTo>
                  <a:cubicBezTo>
                    <a:pt x="73728" y="1314119"/>
                    <a:pt x="88054" y="1303222"/>
                    <a:pt x="98083" y="1296764"/>
                  </a:cubicBezTo>
                  <a:cubicBezTo>
                    <a:pt x="144041" y="1267389"/>
                    <a:pt x="197124" y="1250720"/>
                    <a:pt x="251531" y="1247386"/>
                  </a:cubicBezTo>
                  <a:cubicBezTo>
                    <a:pt x="328122" y="1355524"/>
                    <a:pt x="409722" y="1430895"/>
                    <a:pt x="494066" y="1468881"/>
                  </a:cubicBezTo>
                  <a:cubicBezTo>
                    <a:pt x="541482" y="1494617"/>
                    <a:pt x="577943" y="1563054"/>
                    <a:pt x="520984" y="1600373"/>
                  </a:cubicBezTo>
                  <a:cubicBezTo>
                    <a:pt x="487142" y="1622462"/>
                    <a:pt x="447641" y="1636073"/>
                    <a:pt x="407236" y="1638378"/>
                  </a:cubicBezTo>
                  <a:close/>
                  <a:moveTo>
                    <a:pt x="605566" y="306269"/>
                  </a:moveTo>
                  <a:cubicBezTo>
                    <a:pt x="594965" y="306345"/>
                    <a:pt x="583249" y="302592"/>
                    <a:pt x="574610" y="296506"/>
                  </a:cubicBezTo>
                  <a:cubicBezTo>
                    <a:pt x="574162" y="296134"/>
                    <a:pt x="562160" y="281027"/>
                    <a:pt x="556798" y="274103"/>
                  </a:cubicBezTo>
                  <a:cubicBezTo>
                    <a:pt x="549511" y="264730"/>
                    <a:pt x="545768" y="255777"/>
                    <a:pt x="538100" y="247099"/>
                  </a:cubicBezTo>
                  <a:cubicBezTo>
                    <a:pt x="535995" y="244718"/>
                    <a:pt x="537119" y="241080"/>
                    <a:pt x="540120" y="240051"/>
                  </a:cubicBezTo>
                  <a:cubicBezTo>
                    <a:pt x="578572" y="226811"/>
                    <a:pt x="603575" y="189549"/>
                    <a:pt x="616805" y="138752"/>
                  </a:cubicBezTo>
                  <a:cubicBezTo>
                    <a:pt x="622406" y="124265"/>
                    <a:pt x="613662" y="82669"/>
                    <a:pt x="627407" y="62010"/>
                  </a:cubicBezTo>
                  <a:cubicBezTo>
                    <a:pt x="628931" y="59714"/>
                    <a:pt x="629988" y="57228"/>
                    <a:pt x="632703" y="56790"/>
                  </a:cubicBezTo>
                  <a:cubicBezTo>
                    <a:pt x="698854" y="46246"/>
                    <a:pt x="763214" y="33568"/>
                    <a:pt x="832661" y="14728"/>
                  </a:cubicBezTo>
                  <a:cubicBezTo>
                    <a:pt x="862979" y="6260"/>
                    <a:pt x="888344" y="-2608"/>
                    <a:pt x="918453" y="764"/>
                  </a:cubicBezTo>
                  <a:cubicBezTo>
                    <a:pt x="920091" y="811"/>
                    <a:pt x="930835" y="288"/>
                    <a:pt x="930835" y="288"/>
                  </a:cubicBezTo>
                  <a:cubicBezTo>
                    <a:pt x="948980" y="19404"/>
                    <a:pt x="966497" y="44636"/>
                    <a:pt x="957743" y="70058"/>
                  </a:cubicBezTo>
                  <a:cubicBezTo>
                    <a:pt x="941751" y="103329"/>
                    <a:pt x="887468" y="125799"/>
                    <a:pt x="858683" y="149830"/>
                  </a:cubicBezTo>
                  <a:cubicBezTo>
                    <a:pt x="802600" y="188806"/>
                    <a:pt x="743545" y="231736"/>
                    <a:pt x="689614" y="269845"/>
                  </a:cubicBezTo>
                  <a:cubicBezTo>
                    <a:pt x="664202" y="286695"/>
                    <a:pt x="637751" y="305669"/>
                    <a:pt x="605566" y="306269"/>
                  </a:cubicBezTo>
                  <a:close/>
                </a:path>
              </a:pathLst>
            </a:custGeom>
            <a:solidFill>
              <a:srgbClr val="0020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 dirty="0"/>
            </a:p>
          </p:txBody>
        </p:sp>
        <p:grpSp>
          <p:nvGrpSpPr>
            <p:cNvPr id="50" name="Graphic 19" descr="Female crossing legs">
              <a:extLst>
                <a:ext uri="{FF2B5EF4-FFF2-40B4-BE49-F238E27FC236}">
                  <a16:creationId xmlns:a16="http://schemas.microsoft.com/office/drawing/2014/main" id="{BE66872A-AD4D-F740-D722-4E04626C8999}"/>
                </a:ext>
              </a:extLst>
            </p:cNvPr>
            <p:cNvGrpSpPr/>
            <p:nvPr/>
          </p:nvGrpSpPr>
          <p:grpSpPr>
            <a:xfrm>
              <a:off x="1362915" y="3282995"/>
              <a:ext cx="2077343" cy="2714497"/>
              <a:chOff x="1362915" y="3282995"/>
              <a:chExt cx="2077343" cy="2714497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8D40844-BFDD-7388-CBD6-E3EB80683D2A}"/>
                  </a:ext>
                </a:extLst>
              </p:cNvPr>
              <p:cNvSpPr/>
              <p:nvPr/>
            </p:nvSpPr>
            <p:spPr>
              <a:xfrm>
                <a:off x="1362915" y="3282995"/>
                <a:ext cx="2077343" cy="2714497"/>
              </a:xfrm>
              <a:custGeom>
                <a:avLst/>
                <a:gdLst>
                  <a:gd name="connsiteX0" fmla="*/ 2052894 w 2077343"/>
                  <a:gd name="connsiteY0" fmla="*/ 1059495 h 2714497"/>
                  <a:gd name="connsiteX1" fmla="*/ 1824951 w 2077343"/>
                  <a:gd name="connsiteY1" fmla="*/ 1095023 h 2714497"/>
                  <a:gd name="connsiteX2" fmla="*/ 1765953 w 2077343"/>
                  <a:gd name="connsiteY2" fmla="*/ 1100671 h 2714497"/>
                  <a:gd name="connsiteX3" fmla="*/ 1727787 w 2077343"/>
                  <a:gd name="connsiteY3" fmla="*/ 1116216 h 2714497"/>
                  <a:gd name="connsiteX4" fmla="*/ 1657768 w 2077343"/>
                  <a:gd name="connsiteY4" fmla="*/ 1119902 h 2714497"/>
                  <a:gd name="connsiteX5" fmla="*/ 1657854 w 2077343"/>
                  <a:gd name="connsiteY5" fmla="*/ 1099404 h 2714497"/>
                  <a:gd name="connsiteX6" fmla="*/ 1653130 w 2077343"/>
                  <a:gd name="connsiteY6" fmla="*/ 1082983 h 2714497"/>
                  <a:gd name="connsiteX7" fmla="*/ 1269063 w 2077343"/>
                  <a:gd name="connsiteY7" fmla="*/ 931574 h 2714497"/>
                  <a:gd name="connsiteX8" fmla="*/ 1273244 w 2077343"/>
                  <a:gd name="connsiteY8" fmla="*/ 855669 h 2714497"/>
                  <a:gd name="connsiteX9" fmla="*/ 1277473 w 2077343"/>
                  <a:gd name="connsiteY9" fmla="*/ 843448 h 2714497"/>
                  <a:gd name="connsiteX10" fmla="*/ 1286131 w 2077343"/>
                  <a:gd name="connsiteY10" fmla="*/ 802939 h 2714497"/>
                  <a:gd name="connsiteX11" fmla="*/ 1287874 w 2077343"/>
                  <a:gd name="connsiteY11" fmla="*/ 734806 h 2714497"/>
                  <a:gd name="connsiteX12" fmla="*/ 1214094 w 2077343"/>
                  <a:gd name="connsiteY12" fmla="*/ 617335 h 2714497"/>
                  <a:gd name="connsiteX13" fmla="*/ 1020136 w 2077343"/>
                  <a:gd name="connsiteY13" fmla="*/ 377276 h 2714497"/>
                  <a:gd name="connsiteX14" fmla="*/ 1020136 w 2077343"/>
                  <a:gd name="connsiteY14" fmla="*/ 377266 h 2714497"/>
                  <a:gd name="connsiteX15" fmla="*/ 719184 w 2077343"/>
                  <a:gd name="connsiteY15" fmla="*/ 114148 h 2714497"/>
                  <a:gd name="connsiteX16" fmla="*/ 701182 w 2077343"/>
                  <a:gd name="connsiteY16" fmla="*/ 109690 h 2714497"/>
                  <a:gd name="connsiteX17" fmla="*/ 653262 w 2077343"/>
                  <a:gd name="connsiteY17" fmla="*/ 21308 h 2714497"/>
                  <a:gd name="connsiteX18" fmla="*/ 698629 w 2077343"/>
                  <a:gd name="connsiteY18" fmla="*/ 131960 h 2714497"/>
                  <a:gd name="connsiteX19" fmla="*/ 448350 w 2077343"/>
                  <a:gd name="connsiteY19" fmla="*/ 191243 h 2714497"/>
                  <a:gd name="connsiteX20" fmla="*/ 345614 w 2077343"/>
                  <a:gd name="connsiteY20" fmla="*/ 106433 h 2714497"/>
                  <a:gd name="connsiteX21" fmla="*/ 380656 w 2077343"/>
                  <a:gd name="connsiteY21" fmla="*/ 89688 h 2714497"/>
                  <a:gd name="connsiteX22" fmla="*/ 414299 w 2077343"/>
                  <a:gd name="connsiteY22" fmla="*/ 47320 h 2714497"/>
                  <a:gd name="connsiteX23" fmla="*/ 426586 w 2077343"/>
                  <a:gd name="connsiteY23" fmla="*/ 953 h 2714497"/>
                  <a:gd name="connsiteX24" fmla="*/ 359082 w 2077343"/>
                  <a:gd name="connsiteY24" fmla="*/ 88402 h 2714497"/>
                  <a:gd name="connsiteX25" fmla="*/ 341004 w 2077343"/>
                  <a:gd name="connsiteY25" fmla="*/ 94460 h 2714497"/>
                  <a:gd name="connsiteX26" fmla="*/ 250221 w 2077343"/>
                  <a:gd name="connsiteY26" fmla="*/ 97422 h 2714497"/>
                  <a:gd name="connsiteX27" fmla="*/ 56911 w 2077343"/>
                  <a:gd name="connsiteY27" fmla="*/ 237735 h 2714497"/>
                  <a:gd name="connsiteX28" fmla="*/ 38813 w 2077343"/>
                  <a:gd name="connsiteY28" fmla="*/ 567357 h 2714497"/>
                  <a:gd name="connsiteX29" fmla="*/ 38813 w 2077343"/>
                  <a:gd name="connsiteY29" fmla="*/ 567366 h 2714497"/>
                  <a:gd name="connsiteX30" fmla="*/ 26221 w 2077343"/>
                  <a:gd name="connsiteY30" fmla="*/ 985485 h 2714497"/>
                  <a:gd name="connsiteX31" fmla="*/ 26221 w 2077343"/>
                  <a:gd name="connsiteY31" fmla="*/ 985495 h 2714497"/>
                  <a:gd name="connsiteX32" fmla="*/ 49853 w 2077343"/>
                  <a:gd name="connsiteY32" fmla="*/ 1379373 h 2714497"/>
                  <a:gd name="connsiteX33" fmla="*/ 88086 w 2077343"/>
                  <a:gd name="connsiteY33" fmla="*/ 1412777 h 2714497"/>
                  <a:gd name="connsiteX34" fmla="*/ 114404 w 2077343"/>
                  <a:gd name="connsiteY34" fmla="*/ 1424693 h 2714497"/>
                  <a:gd name="connsiteX35" fmla="*/ 132682 w 2077343"/>
                  <a:gd name="connsiteY35" fmla="*/ 1432741 h 2714497"/>
                  <a:gd name="connsiteX36" fmla="*/ 201119 w 2077343"/>
                  <a:gd name="connsiteY36" fmla="*/ 1473689 h 2714497"/>
                  <a:gd name="connsiteX37" fmla="*/ 687590 w 2077343"/>
                  <a:gd name="connsiteY37" fmla="*/ 1505084 h 2714497"/>
                  <a:gd name="connsiteX38" fmla="*/ 797327 w 2077343"/>
                  <a:gd name="connsiteY38" fmla="*/ 1505369 h 2714497"/>
                  <a:gd name="connsiteX39" fmla="*/ 972083 w 2077343"/>
                  <a:gd name="connsiteY39" fmla="*/ 1488653 h 2714497"/>
                  <a:gd name="connsiteX40" fmla="*/ 1064732 w 2077343"/>
                  <a:gd name="connsiteY40" fmla="*/ 1433608 h 2714497"/>
                  <a:gd name="connsiteX41" fmla="*/ 1056141 w 2077343"/>
                  <a:gd name="connsiteY41" fmla="*/ 2185426 h 2714497"/>
                  <a:gd name="connsiteX42" fmla="*/ 1060446 w 2077343"/>
                  <a:gd name="connsiteY42" fmla="*/ 2192674 h 2714497"/>
                  <a:gd name="connsiteX43" fmla="*/ 1131160 w 2077343"/>
                  <a:gd name="connsiteY43" fmla="*/ 2215325 h 2714497"/>
                  <a:gd name="connsiteX44" fmla="*/ 1123616 w 2077343"/>
                  <a:gd name="connsiteY44" fmla="*/ 2329425 h 2714497"/>
                  <a:gd name="connsiteX45" fmla="*/ 1096917 w 2077343"/>
                  <a:gd name="connsiteY45" fmla="*/ 2549700 h 2714497"/>
                  <a:gd name="connsiteX46" fmla="*/ 1102889 w 2077343"/>
                  <a:gd name="connsiteY46" fmla="*/ 2559549 h 2714497"/>
                  <a:gd name="connsiteX47" fmla="*/ 1260566 w 2077343"/>
                  <a:gd name="connsiteY47" fmla="*/ 2627814 h 2714497"/>
                  <a:gd name="connsiteX48" fmla="*/ 1504911 w 2077343"/>
                  <a:gd name="connsiteY48" fmla="*/ 2711082 h 2714497"/>
                  <a:gd name="connsiteX49" fmla="*/ 1521332 w 2077343"/>
                  <a:gd name="connsiteY49" fmla="*/ 2714520 h 2714497"/>
                  <a:gd name="connsiteX50" fmla="*/ 1641652 w 2077343"/>
                  <a:gd name="connsiteY50" fmla="*/ 2668877 h 2714497"/>
                  <a:gd name="connsiteX51" fmla="*/ 1580368 w 2077343"/>
                  <a:gd name="connsiteY51" fmla="*/ 2503342 h 2714497"/>
                  <a:gd name="connsiteX52" fmla="*/ 1467830 w 2077343"/>
                  <a:gd name="connsiteY52" fmla="*/ 2417512 h 2714497"/>
                  <a:gd name="connsiteX53" fmla="*/ 1369170 w 2077343"/>
                  <a:gd name="connsiteY53" fmla="*/ 2307155 h 2714497"/>
                  <a:gd name="connsiteX54" fmla="*/ 1338976 w 2077343"/>
                  <a:gd name="connsiteY54" fmla="*/ 2288963 h 2714497"/>
                  <a:gd name="connsiteX55" fmla="*/ 1330318 w 2077343"/>
                  <a:gd name="connsiteY55" fmla="*/ 2282324 h 2714497"/>
                  <a:gd name="connsiteX56" fmla="*/ 1313897 w 2077343"/>
                  <a:gd name="connsiteY56" fmla="*/ 2223364 h 2714497"/>
                  <a:gd name="connsiteX57" fmla="*/ 1363093 w 2077343"/>
                  <a:gd name="connsiteY57" fmla="*/ 2128619 h 2714497"/>
                  <a:gd name="connsiteX58" fmla="*/ 1375742 w 2077343"/>
                  <a:gd name="connsiteY58" fmla="*/ 1900990 h 2714497"/>
                  <a:gd name="connsiteX59" fmla="*/ 1328013 w 2077343"/>
                  <a:gd name="connsiteY59" fmla="*/ 1220458 h 2714497"/>
                  <a:gd name="connsiteX60" fmla="*/ 1458324 w 2077343"/>
                  <a:gd name="connsiteY60" fmla="*/ 1293076 h 2714497"/>
                  <a:gd name="connsiteX61" fmla="*/ 1549964 w 2077343"/>
                  <a:gd name="connsiteY61" fmla="*/ 1342901 h 2714497"/>
                  <a:gd name="connsiteX62" fmla="*/ 1572462 w 2077343"/>
                  <a:gd name="connsiteY62" fmla="*/ 1346521 h 2714497"/>
                  <a:gd name="connsiteX63" fmla="*/ 1593513 w 2077343"/>
                  <a:gd name="connsiteY63" fmla="*/ 1331614 h 2714497"/>
                  <a:gd name="connsiteX64" fmla="*/ 1604362 w 2077343"/>
                  <a:gd name="connsiteY64" fmla="*/ 1292228 h 2714497"/>
                  <a:gd name="connsiteX65" fmla="*/ 1641623 w 2077343"/>
                  <a:gd name="connsiteY65" fmla="*/ 1307954 h 2714497"/>
                  <a:gd name="connsiteX66" fmla="*/ 1842734 w 2077343"/>
                  <a:gd name="connsiteY66" fmla="*/ 1313631 h 2714497"/>
                  <a:gd name="connsiteX67" fmla="*/ 2028624 w 2077343"/>
                  <a:gd name="connsiteY67" fmla="*/ 1182510 h 2714497"/>
                  <a:gd name="connsiteX68" fmla="*/ 2052894 w 2077343"/>
                  <a:gd name="connsiteY68" fmla="*/ 1059495 h 2714497"/>
                  <a:gd name="connsiteX69" fmla="*/ 92868 w 2077343"/>
                  <a:gd name="connsiteY69" fmla="*/ 1390526 h 2714497"/>
                  <a:gd name="connsiteX70" fmla="*/ 90429 w 2077343"/>
                  <a:gd name="connsiteY70" fmla="*/ 1392222 h 2714497"/>
                  <a:gd name="connsiteX71" fmla="*/ 85534 w 2077343"/>
                  <a:gd name="connsiteY71" fmla="*/ 1389107 h 2714497"/>
                  <a:gd name="connsiteX72" fmla="*/ 48310 w 2077343"/>
                  <a:gd name="connsiteY72" fmla="*/ 994886 h 2714497"/>
                  <a:gd name="connsiteX73" fmla="*/ 48310 w 2077343"/>
                  <a:gd name="connsiteY73" fmla="*/ 994877 h 2714497"/>
                  <a:gd name="connsiteX74" fmla="*/ 68331 w 2077343"/>
                  <a:gd name="connsiteY74" fmla="*/ 730873 h 2714497"/>
                  <a:gd name="connsiteX75" fmla="*/ 79904 w 2077343"/>
                  <a:gd name="connsiteY75" fmla="*/ 707651 h 2714497"/>
                  <a:gd name="connsiteX76" fmla="*/ 371026 w 2077343"/>
                  <a:gd name="connsiteY76" fmla="*/ 978008 h 2714497"/>
                  <a:gd name="connsiteX77" fmla="*/ 92868 w 2077343"/>
                  <a:gd name="connsiteY77" fmla="*/ 1390526 h 2714497"/>
                  <a:gd name="connsiteX78" fmla="*/ 339946 w 2077343"/>
                  <a:gd name="connsiteY78" fmla="*/ 495986 h 2714497"/>
                  <a:gd name="connsiteX79" fmla="*/ 339946 w 2077343"/>
                  <a:gd name="connsiteY79" fmla="*/ 495986 h 2714497"/>
                  <a:gd name="connsiteX80" fmla="*/ 308781 w 2077343"/>
                  <a:gd name="connsiteY80" fmla="*/ 392059 h 2714497"/>
                  <a:gd name="connsiteX81" fmla="*/ 329374 w 2077343"/>
                  <a:gd name="connsiteY81" fmla="*/ 502796 h 2714497"/>
                  <a:gd name="connsiteX82" fmla="*/ 329374 w 2077343"/>
                  <a:gd name="connsiteY82" fmla="*/ 502806 h 2714497"/>
                  <a:gd name="connsiteX83" fmla="*/ 343290 w 2077343"/>
                  <a:gd name="connsiteY83" fmla="*/ 580787 h 2714497"/>
                  <a:gd name="connsiteX84" fmla="*/ 322449 w 2077343"/>
                  <a:gd name="connsiteY84" fmla="*/ 649300 h 2714497"/>
                  <a:gd name="connsiteX85" fmla="*/ 337870 w 2077343"/>
                  <a:gd name="connsiteY85" fmla="*/ 679723 h 2714497"/>
                  <a:gd name="connsiteX86" fmla="*/ 352948 w 2077343"/>
                  <a:gd name="connsiteY86" fmla="*/ 618049 h 2714497"/>
                  <a:gd name="connsiteX87" fmla="*/ 360425 w 2077343"/>
                  <a:gd name="connsiteY87" fmla="*/ 623088 h 2714497"/>
                  <a:gd name="connsiteX88" fmla="*/ 379542 w 2077343"/>
                  <a:gd name="connsiteY88" fmla="*/ 674446 h 2714497"/>
                  <a:gd name="connsiteX89" fmla="*/ 379542 w 2077343"/>
                  <a:gd name="connsiteY89" fmla="*/ 674456 h 2714497"/>
                  <a:gd name="connsiteX90" fmla="*/ 403945 w 2077343"/>
                  <a:gd name="connsiteY90" fmla="*/ 732749 h 2714497"/>
                  <a:gd name="connsiteX91" fmla="*/ 401897 w 2077343"/>
                  <a:gd name="connsiteY91" fmla="*/ 679828 h 2714497"/>
                  <a:gd name="connsiteX92" fmla="*/ 450055 w 2077343"/>
                  <a:gd name="connsiteY92" fmla="*/ 691191 h 2714497"/>
                  <a:gd name="connsiteX93" fmla="*/ 577900 w 2077343"/>
                  <a:gd name="connsiteY93" fmla="*/ 741712 h 2714497"/>
                  <a:gd name="connsiteX94" fmla="*/ 607932 w 2077343"/>
                  <a:gd name="connsiteY94" fmla="*/ 746360 h 2714497"/>
                  <a:gd name="connsiteX95" fmla="*/ 735234 w 2077343"/>
                  <a:gd name="connsiteY95" fmla="*/ 774640 h 2714497"/>
                  <a:gd name="connsiteX96" fmla="*/ 735253 w 2077343"/>
                  <a:gd name="connsiteY96" fmla="*/ 774640 h 2714497"/>
                  <a:gd name="connsiteX97" fmla="*/ 865031 w 2077343"/>
                  <a:gd name="connsiteY97" fmla="*/ 803653 h 2714497"/>
                  <a:gd name="connsiteX98" fmla="*/ 864088 w 2077343"/>
                  <a:gd name="connsiteY98" fmla="*/ 917305 h 2714497"/>
                  <a:gd name="connsiteX99" fmla="*/ 862259 w 2077343"/>
                  <a:gd name="connsiteY99" fmla="*/ 917124 h 2714497"/>
                  <a:gd name="connsiteX100" fmla="*/ 853773 w 2077343"/>
                  <a:gd name="connsiteY100" fmla="*/ 932383 h 2714497"/>
                  <a:gd name="connsiteX101" fmla="*/ 856230 w 2077343"/>
                  <a:gd name="connsiteY101" fmla="*/ 933679 h 2714497"/>
                  <a:gd name="connsiteX102" fmla="*/ 822797 w 2077343"/>
                  <a:gd name="connsiteY102" fmla="*/ 943928 h 2714497"/>
                  <a:gd name="connsiteX103" fmla="*/ 180917 w 2077343"/>
                  <a:gd name="connsiteY103" fmla="*/ 823113 h 2714497"/>
                  <a:gd name="connsiteX104" fmla="*/ 71456 w 2077343"/>
                  <a:gd name="connsiteY104" fmla="*/ 634813 h 2714497"/>
                  <a:gd name="connsiteX105" fmla="*/ 196586 w 2077343"/>
                  <a:gd name="connsiteY105" fmla="*/ 134169 h 2714497"/>
                  <a:gd name="connsiteX106" fmla="*/ 325125 w 2077343"/>
                  <a:gd name="connsiteY106" fmla="*/ 99155 h 2714497"/>
                  <a:gd name="connsiteX107" fmla="*/ 333974 w 2077343"/>
                  <a:gd name="connsiteY107" fmla="*/ 109862 h 2714497"/>
                  <a:gd name="connsiteX108" fmla="*/ 469363 w 2077343"/>
                  <a:gd name="connsiteY108" fmla="*/ 220637 h 2714497"/>
                  <a:gd name="connsiteX109" fmla="*/ 719718 w 2077343"/>
                  <a:gd name="connsiteY109" fmla="*/ 128835 h 2714497"/>
                  <a:gd name="connsiteX110" fmla="*/ 1051359 w 2077343"/>
                  <a:gd name="connsiteY110" fmla="*/ 478422 h 2714497"/>
                  <a:gd name="connsiteX111" fmla="*/ 1173489 w 2077343"/>
                  <a:gd name="connsiteY111" fmla="*/ 622040 h 2714497"/>
                  <a:gd name="connsiteX112" fmla="*/ 1214094 w 2077343"/>
                  <a:gd name="connsiteY112" fmla="*/ 665331 h 2714497"/>
                  <a:gd name="connsiteX113" fmla="*/ 1239249 w 2077343"/>
                  <a:gd name="connsiteY113" fmla="*/ 684781 h 2714497"/>
                  <a:gd name="connsiteX114" fmla="*/ 1254527 w 2077343"/>
                  <a:gd name="connsiteY114" fmla="*/ 728015 h 2714497"/>
                  <a:gd name="connsiteX115" fmla="*/ 1056188 w 2077343"/>
                  <a:gd name="connsiteY115" fmla="*/ 752666 h 2714497"/>
                  <a:gd name="connsiteX116" fmla="*/ 900016 w 2077343"/>
                  <a:gd name="connsiteY116" fmla="*/ 639109 h 2714497"/>
                  <a:gd name="connsiteX117" fmla="*/ 857173 w 2077343"/>
                  <a:gd name="connsiteY117" fmla="*/ 375838 h 2714497"/>
                  <a:gd name="connsiteX118" fmla="*/ 850001 w 2077343"/>
                  <a:gd name="connsiteY118" fmla="*/ 321602 h 2714497"/>
                  <a:gd name="connsiteX119" fmla="*/ 843781 w 2077343"/>
                  <a:gd name="connsiteY119" fmla="*/ 319774 h 2714497"/>
                  <a:gd name="connsiteX120" fmla="*/ 838780 w 2077343"/>
                  <a:gd name="connsiteY120" fmla="*/ 383439 h 2714497"/>
                  <a:gd name="connsiteX121" fmla="*/ 869032 w 2077343"/>
                  <a:gd name="connsiteY121" fmla="*/ 622297 h 2714497"/>
                  <a:gd name="connsiteX122" fmla="*/ 571804 w 2077343"/>
                  <a:gd name="connsiteY122" fmla="*/ 718100 h 2714497"/>
                  <a:gd name="connsiteX123" fmla="*/ 400830 w 2077343"/>
                  <a:gd name="connsiteY123" fmla="*/ 677085 h 2714497"/>
                  <a:gd name="connsiteX124" fmla="*/ 355767 w 2077343"/>
                  <a:gd name="connsiteY124" fmla="*/ 609010 h 2714497"/>
                  <a:gd name="connsiteX125" fmla="*/ 339946 w 2077343"/>
                  <a:gd name="connsiteY125" fmla="*/ 495986 h 2714497"/>
                  <a:gd name="connsiteX126" fmla="*/ 1258080 w 2077343"/>
                  <a:gd name="connsiteY126" fmla="*/ 807120 h 2714497"/>
                  <a:gd name="connsiteX127" fmla="*/ 1200397 w 2077343"/>
                  <a:gd name="connsiteY127" fmla="*/ 784679 h 2714497"/>
                  <a:gd name="connsiteX128" fmla="*/ 1202054 w 2077343"/>
                  <a:gd name="connsiteY128" fmla="*/ 779431 h 2714497"/>
                  <a:gd name="connsiteX129" fmla="*/ 1247165 w 2077343"/>
                  <a:gd name="connsiteY129" fmla="*/ 754466 h 2714497"/>
                  <a:gd name="connsiteX130" fmla="*/ 1258080 w 2077343"/>
                  <a:gd name="connsiteY130" fmla="*/ 807120 h 2714497"/>
                  <a:gd name="connsiteX131" fmla="*/ 885634 w 2077343"/>
                  <a:gd name="connsiteY131" fmla="*/ 919706 h 2714497"/>
                  <a:gd name="connsiteX132" fmla="*/ 882976 w 2077343"/>
                  <a:gd name="connsiteY132" fmla="*/ 802320 h 2714497"/>
                  <a:gd name="connsiteX133" fmla="*/ 1241221 w 2077343"/>
                  <a:gd name="connsiteY133" fmla="*/ 738978 h 2714497"/>
                  <a:gd name="connsiteX134" fmla="*/ 1180680 w 2077343"/>
                  <a:gd name="connsiteY134" fmla="*/ 769487 h 2714497"/>
                  <a:gd name="connsiteX135" fmla="*/ 1175318 w 2077343"/>
                  <a:gd name="connsiteY135" fmla="*/ 773773 h 2714497"/>
                  <a:gd name="connsiteX136" fmla="*/ 1195320 w 2077343"/>
                  <a:gd name="connsiteY136" fmla="*/ 789966 h 2714497"/>
                  <a:gd name="connsiteX137" fmla="*/ 1255728 w 2077343"/>
                  <a:gd name="connsiteY137" fmla="*/ 848602 h 2714497"/>
                  <a:gd name="connsiteX138" fmla="*/ 1223047 w 2077343"/>
                  <a:gd name="connsiteY138" fmla="*/ 996782 h 2714497"/>
                  <a:gd name="connsiteX139" fmla="*/ 1032871 w 2077343"/>
                  <a:gd name="connsiteY139" fmla="*/ 960339 h 2714497"/>
                  <a:gd name="connsiteX140" fmla="*/ 885634 w 2077343"/>
                  <a:gd name="connsiteY140" fmla="*/ 919706 h 2714497"/>
                  <a:gd name="connsiteX141" fmla="*/ 1109243 w 2077343"/>
                  <a:gd name="connsiteY141" fmla="*/ 1185977 h 2714497"/>
                  <a:gd name="connsiteX142" fmla="*/ 1119244 w 2077343"/>
                  <a:gd name="connsiteY142" fmla="*/ 1090194 h 2714497"/>
                  <a:gd name="connsiteX143" fmla="*/ 1112853 w 2077343"/>
                  <a:gd name="connsiteY143" fmla="*/ 1049741 h 2714497"/>
                  <a:gd name="connsiteX144" fmla="*/ 1105013 w 2077343"/>
                  <a:gd name="connsiteY144" fmla="*/ 1056104 h 2714497"/>
                  <a:gd name="connsiteX145" fmla="*/ 1073933 w 2077343"/>
                  <a:gd name="connsiteY145" fmla="*/ 1130675 h 2714497"/>
                  <a:gd name="connsiteX146" fmla="*/ 1044530 w 2077343"/>
                  <a:gd name="connsiteY146" fmla="*/ 1181729 h 2714497"/>
                  <a:gd name="connsiteX147" fmla="*/ 1068885 w 2077343"/>
                  <a:gd name="connsiteY147" fmla="*/ 1042845 h 2714497"/>
                  <a:gd name="connsiteX148" fmla="*/ 1039520 w 2077343"/>
                  <a:gd name="connsiteY148" fmla="*/ 1022233 h 2714497"/>
                  <a:gd name="connsiteX149" fmla="*/ 975131 w 2077343"/>
                  <a:gd name="connsiteY149" fmla="*/ 1081945 h 2714497"/>
                  <a:gd name="connsiteX150" fmla="*/ 1015440 w 2077343"/>
                  <a:gd name="connsiteY150" fmla="*/ 973865 h 2714497"/>
                  <a:gd name="connsiteX151" fmla="*/ 1221199 w 2077343"/>
                  <a:gd name="connsiteY151" fmla="*/ 1018937 h 2714497"/>
                  <a:gd name="connsiteX152" fmla="*/ 1180394 w 2077343"/>
                  <a:gd name="connsiteY152" fmla="*/ 1184110 h 2714497"/>
                  <a:gd name="connsiteX153" fmla="*/ 1175413 w 2077343"/>
                  <a:gd name="connsiteY153" fmla="*/ 1173909 h 2714497"/>
                  <a:gd name="connsiteX154" fmla="*/ 1177356 w 2077343"/>
                  <a:gd name="connsiteY154" fmla="*/ 1066334 h 2714497"/>
                  <a:gd name="connsiteX155" fmla="*/ 1166945 w 2077343"/>
                  <a:gd name="connsiteY155" fmla="*/ 1059190 h 2714497"/>
                  <a:gd name="connsiteX156" fmla="*/ 1155867 w 2077343"/>
                  <a:gd name="connsiteY156" fmla="*/ 1085755 h 2714497"/>
                  <a:gd name="connsiteX157" fmla="*/ 1109243 w 2077343"/>
                  <a:gd name="connsiteY157" fmla="*/ 1185977 h 2714497"/>
                  <a:gd name="connsiteX158" fmla="*/ 1355207 w 2077343"/>
                  <a:gd name="connsiteY158" fmla="*/ 2315204 h 2714497"/>
                  <a:gd name="connsiteX159" fmla="*/ 1527676 w 2077343"/>
                  <a:gd name="connsiteY159" fmla="*/ 2495074 h 2714497"/>
                  <a:gd name="connsiteX160" fmla="*/ 1634318 w 2077343"/>
                  <a:gd name="connsiteY160" fmla="*/ 2567978 h 2714497"/>
                  <a:gd name="connsiteX161" fmla="*/ 1515188 w 2077343"/>
                  <a:gd name="connsiteY161" fmla="*/ 2694051 h 2714497"/>
                  <a:gd name="connsiteX162" fmla="*/ 1439389 w 2077343"/>
                  <a:gd name="connsiteY162" fmla="*/ 2666686 h 2714497"/>
                  <a:gd name="connsiteX163" fmla="*/ 1120111 w 2077343"/>
                  <a:gd name="connsiteY163" fmla="*/ 2540966 h 2714497"/>
                  <a:gd name="connsiteX164" fmla="*/ 1122406 w 2077343"/>
                  <a:gd name="connsiteY164" fmla="*/ 2342903 h 2714497"/>
                  <a:gd name="connsiteX165" fmla="*/ 1122416 w 2077343"/>
                  <a:gd name="connsiteY165" fmla="*/ 2342903 h 2714497"/>
                  <a:gd name="connsiteX166" fmla="*/ 1173289 w 2077343"/>
                  <a:gd name="connsiteY166" fmla="*/ 2383222 h 2714497"/>
                  <a:gd name="connsiteX167" fmla="*/ 1207636 w 2077343"/>
                  <a:gd name="connsiteY167" fmla="*/ 2363372 h 2714497"/>
                  <a:gd name="connsiteX168" fmla="*/ 1355207 w 2077343"/>
                  <a:gd name="connsiteY168" fmla="*/ 2315204 h 2714497"/>
                  <a:gd name="connsiteX169" fmla="*/ 1314487 w 2077343"/>
                  <a:gd name="connsiteY169" fmla="*/ 2292915 h 2714497"/>
                  <a:gd name="connsiteX170" fmla="*/ 1223219 w 2077343"/>
                  <a:gd name="connsiteY170" fmla="*/ 2325091 h 2714497"/>
                  <a:gd name="connsiteX171" fmla="*/ 1161954 w 2077343"/>
                  <a:gd name="connsiteY171" fmla="*/ 2360553 h 2714497"/>
                  <a:gd name="connsiteX172" fmla="*/ 1150876 w 2077343"/>
                  <a:gd name="connsiteY172" fmla="*/ 2317433 h 2714497"/>
                  <a:gd name="connsiteX173" fmla="*/ 1150876 w 2077343"/>
                  <a:gd name="connsiteY173" fmla="*/ 2317423 h 2714497"/>
                  <a:gd name="connsiteX174" fmla="*/ 1146161 w 2077343"/>
                  <a:gd name="connsiteY174" fmla="*/ 2249939 h 2714497"/>
                  <a:gd name="connsiteX175" fmla="*/ 1146161 w 2077343"/>
                  <a:gd name="connsiteY175" fmla="*/ 2249920 h 2714497"/>
                  <a:gd name="connsiteX176" fmla="*/ 1142066 w 2077343"/>
                  <a:gd name="connsiteY176" fmla="*/ 2218668 h 2714497"/>
                  <a:gd name="connsiteX177" fmla="*/ 1304629 w 2077343"/>
                  <a:gd name="connsiteY177" fmla="*/ 2223497 h 2714497"/>
                  <a:gd name="connsiteX178" fmla="*/ 1310544 w 2077343"/>
                  <a:gd name="connsiteY178" fmla="*/ 2280085 h 2714497"/>
                  <a:gd name="connsiteX179" fmla="*/ 1314487 w 2077343"/>
                  <a:gd name="connsiteY179" fmla="*/ 2292915 h 2714497"/>
                  <a:gd name="connsiteX180" fmla="*/ 1616334 w 2077343"/>
                  <a:gd name="connsiteY180" fmla="*/ 1285542 h 2714497"/>
                  <a:gd name="connsiteX181" fmla="*/ 1616325 w 2077343"/>
                  <a:gd name="connsiteY181" fmla="*/ 1285542 h 2714497"/>
                  <a:gd name="connsiteX182" fmla="*/ 1593884 w 2077343"/>
                  <a:gd name="connsiteY182" fmla="*/ 1277922 h 2714497"/>
                  <a:gd name="connsiteX183" fmla="*/ 1646033 w 2077343"/>
                  <a:gd name="connsiteY183" fmla="*/ 1123083 h 2714497"/>
                  <a:gd name="connsiteX184" fmla="*/ 1646033 w 2077343"/>
                  <a:gd name="connsiteY184" fmla="*/ 1123083 h 2714497"/>
                  <a:gd name="connsiteX185" fmla="*/ 1724072 w 2077343"/>
                  <a:gd name="connsiteY185" fmla="*/ 1128760 h 2714497"/>
                  <a:gd name="connsiteX186" fmla="*/ 1707889 w 2077343"/>
                  <a:gd name="connsiteY186" fmla="*/ 1215514 h 2714497"/>
                  <a:gd name="connsiteX187" fmla="*/ 1655101 w 2077343"/>
                  <a:gd name="connsiteY187" fmla="*/ 1286980 h 2714497"/>
                  <a:gd name="connsiteX188" fmla="*/ 1616334 w 2077343"/>
                  <a:gd name="connsiteY188" fmla="*/ 1285542 h 2714497"/>
                  <a:gd name="connsiteX189" fmla="*/ 1992362 w 2077343"/>
                  <a:gd name="connsiteY189" fmla="*/ 1179243 h 2714497"/>
                  <a:gd name="connsiteX190" fmla="*/ 1992362 w 2077343"/>
                  <a:gd name="connsiteY190" fmla="*/ 1179243 h 2714497"/>
                  <a:gd name="connsiteX191" fmla="*/ 1791318 w 2077343"/>
                  <a:gd name="connsiteY191" fmla="*/ 1319794 h 2714497"/>
                  <a:gd name="connsiteX192" fmla="*/ 1685781 w 2077343"/>
                  <a:gd name="connsiteY192" fmla="*/ 1351760 h 2714497"/>
                  <a:gd name="connsiteX193" fmla="*/ 1646538 w 2077343"/>
                  <a:gd name="connsiteY193" fmla="*/ 1307478 h 2714497"/>
                  <a:gd name="connsiteX194" fmla="*/ 1728882 w 2077343"/>
                  <a:gd name="connsiteY194" fmla="*/ 1202084 h 2714497"/>
                  <a:gd name="connsiteX195" fmla="*/ 1738293 w 2077343"/>
                  <a:gd name="connsiteY195" fmla="*/ 1137552 h 2714497"/>
                  <a:gd name="connsiteX196" fmla="*/ 1738645 w 2077343"/>
                  <a:gd name="connsiteY196" fmla="*/ 1130580 h 2714497"/>
                  <a:gd name="connsiteX197" fmla="*/ 1742522 w 2077343"/>
                  <a:gd name="connsiteY197" fmla="*/ 1126179 h 2714497"/>
                  <a:gd name="connsiteX198" fmla="*/ 1943518 w 2077343"/>
                  <a:gd name="connsiteY198" fmla="*/ 1081221 h 2714497"/>
                  <a:gd name="connsiteX199" fmla="*/ 2010717 w 2077343"/>
                  <a:gd name="connsiteY199" fmla="*/ 1069191 h 2714497"/>
                  <a:gd name="connsiteX200" fmla="*/ 2010717 w 2077343"/>
                  <a:gd name="connsiteY200" fmla="*/ 1069201 h 2714497"/>
                  <a:gd name="connsiteX201" fmla="*/ 2033491 w 2077343"/>
                  <a:gd name="connsiteY201" fmla="*/ 1068962 h 2714497"/>
                  <a:gd name="connsiteX202" fmla="*/ 1992362 w 2077343"/>
                  <a:gd name="connsiteY202" fmla="*/ 1179243 h 271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</a:cxnLst>
                <a:rect l="l" t="t" r="r" b="b"/>
                <a:pathLst>
                  <a:path w="2077343" h="2714497">
                    <a:moveTo>
                      <a:pt x="2052894" y="1059495"/>
                    </a:moveTo>
                    <a:cubicBezTo>
                      <a:pt x="1975103" y="1038806"/>
                      <a:pt x="1900770" y="1082059"/>
                      <a:pt x="1824951" y="1095023"/>
                    </a:cubicBezTo>
                    <a:cubicBezTo>
                      <a:pt x="1806072" y="1097576"/>
                      <a:pt x="1785984" y="1099814"/>
                      <a:pt x="1765953" y="1100671"/>
                    </a:cubicBezTo>
                    <a:cubicBezTo>
                      <a:pt x="1752390" y="1100662"/>
                      <a:pt x="1733559" y="1102043"/>
                      <a:pt x="1727787" y="1116216"/>
                    </a:cubicBezTo>
                    <a:cubicBezTo>
                      <a:pt x="1703488" y="1120616"/>
                      <a:pt x="1681809" y="1123198"/>
                      <a:pt x="1657768" y="1119902"/>
                    </a:cubicBezTo>
                    <a:cubicBezTo>
                      <a:pt x="1659321" y="1113158"/>
                      <a:pt x="1659349" y="1106158"/>
                      <a:pt x="1657854" y="1099404"/>
                    </a:cubicBezTo>
                    <a:cubicBezTo>
                      <a:pt x="1663340" y="1094213"/>
                      <a:pt x="1663407" y="1080545"/>
                      <a:pt x="1653130" y="1082983"/>
                    </a:cubicBezTo>
                    <a:cubicBezTo>
                      <a:pt x="1524228" y="1041578"/>
                      <a:pt x="1403784" y="991772"/>
                      <a:pt x="1269063" y="931574"/>
                    </a:cubicBezTo>
                    <a:cubicBezTo>
                      <a:pt x="1273358" y="906514"/>
                      <a:pt x="1274759" y="881044"/>
                      <a:pt x="1273244" y="855669"/>
                    </a:cubicBezTo>
                    <a:cubicBezTo>
                      <a:pt x="1276816" y="852726"/>
                      <a:pt x="1276340" y="847601"/>
                      <a:pt x="1277473" y="843448"/>
                    </a:cubicBezTo>
                    <a:cubicBezTo>
                      <a:pt x="1283979" y="831323"/>
                      <a:pt x="1284779" y="816693"/>
                      <a:pt x="1286131" y="802939"/>
                    </a:cubicBezTo>
                    <a:cubicBezTo>
                      <a:pt x="1289198" y="778574"/>
                      <a:pt x="1290694" y="758190"/>
                      <a:pt x="1287874" y="734806"/>
                    </a:cubicBezTo>
                    <a:cubicBezTo>
                      <a:pt x="1287836" y="683905"/>
                      <a:pt x="1248555" y="649024"/>
                      <a:pt x="1214094" y="617335"/>
                    </a:cubicBezTo>
                    <a:cubicBezTo>
                      <a:pt x="1138380" y="547754"/>
                      <a:pt x="1072219" y="467059"/>
                      <a:pt x="1020136" y="377276"/>
                    </a:cubicBezTo>
                    <a:lnTo>
                      <a:pt x="1020136" y="377266"/>
                    </a:lnTo>
                    <a:cubicBezTo>
                      <a:pt x="950089" y="261500"/>
                      <a:pt x="862697" y="135189"/>
                      <a:pt x="719184" y="114148"/>
                    </a:cubicBezTo>
                    <a:cubicBezTo>
                      <a:pt x="716860" y="107004"/>
                      <a:pt x="705992" y="102480"/>
                      <a:pt x="701182" y="109690"/>
                    </a:cubicBezTo>
                    <a:cubicBezTo>
                      <a:pt x="666902" y="99651"/>
                      <a:pt x="653976" y="53683"/>
                      <a:pt x="653262" y="21308"/>
                    </a:cubicBezTo>
                    <a:cubicBezTo>
                      <a:pt x="628554" y="57931"/>
                      <a:pt x="657891" y="121720"/>
                      <a:pt x="698629" y="131960"/>
                    </a:cubicBezTo>
                    <a:cubicBezTo>
                      <a:pt x="674264" y="242926"/>
                      <a:pt x="528332" y="231201"/>
                      <a:pt x="448350" y="191243"/>
                    </a:cubicBezTo>
                    <a:cubicBezTo>
                      <a:pt x="409584" y="175946"/>
                      <a:pt x="353453" y="140361"/>
                      <a:pt x="345614" y="106433"/>
                    </a:cubicBezTo>
                    <a:cubicBezTo>
                      <a:pt x="342442" y="88973"/>
                      <a:pt x="372474" y="100146"/>
                      <a:pt x="380656" y="89688"/>
                    </a:cubicBezTo>
                    <a:cubicBezTo>
                      <a:pt x="396896" y="80467"/>
                      <a:pt x="406221" y="63503"/>
                      <a:pt x="414299" y="47320"/>
                    </a:cubicBezTo>
                    <a:cubicBezTo>
                      <a:pt x="418309" y="34024"/>
                      <a:pt x="439806" y="12487"/>
                      <a:pt x="426586" y="953"/>
                    </a:cubicBezTo>
                    <a:cubicBezTo>
                      <a:pt x="403021" y="-10230"/>
                      <a:pt x="393829" y="83830"/>
                      <a:pt x="359082" y="88402"/>
                    </a:cubicBezTo>
                    <a:cubicBezTo>
                      <a:pt x="352672" y="88364"/>
                      <a:pt x="345176" y="88916"/>
                      <a:pt x="341004" y="94460"/>
                    </a:cubicBezTo>
                    <a:cubicBezTo>
                      <a:pt x="327021" y="71828"/>
                      <a:pt x="272871" y="93164"/>
                      <a:pt x="250221" y="97422"/>
                    </a:cubicBezTo>
                    <a:cubicBezTo>
                      <a:pt x="172878" y="115624"/>
                      <a:pt x="79342" y="155934"/>
                      <a:pt x="56911" y="237735"/>
                    </a:cubicBezTo>
                    <a:cubicBezTo>
                      <a:pt x="8600" y="340881"/>
                      <a:pt x="23478" y="458381"/>
                      <a:pt x="38813" y="567357"/>
                    </a:cubicBezTo>
                    <a:lnTo>
                      <a:pt x="38813" y="567366"/>
                    </a:lnTo>
                    <a:cubicBezTo>
                      <a:pt x="61959" y="706584"/>
                      <a:pt x="58835" y="848221"/>
                      <a:pt x="26221" y="985485"/>
                    </a:cubicBezTo>
                    <a:lnTo>
                      <a:pt x="26221" y="985495"/>
                    </a:lnTo>
                    <a:cubicBezTo>
                      <a:pt x="-1877" y="1115768"/>
                      <a:pt x="-23471" y="1260158"/>
                      <a:pt x="49853" y="1379373"/>
                    </a:cubicBezTo>
                    <a:cubicBezTo>
                      <a:pt x="57806" y="1394441"/>
                      <a:pt x="68570" y="1419168"/>
                      <a:pt x="88086" y="1412777"/>
                    </a:cubicBezTo>
                    <a:cubicBezTo>
                      <a:pt x="96059" y="1418301"/>
                      <a:pt x="105174" y="1421873"/>
                      <a:pt x="114404" y="1424693"/>
                    </a:cubicBezTo>
                    <a:cubicBezTo>
                      <a:pt x="119614" y="1428779"/>
                      <a:pt x="125929" y="1436799"/>
                      <a:pt x="132682" y="1432741"/>
                    </a:cubicBezTo>
                    <a:cubicBezTo>
                      <a:pt x="150637" y="1451867"/>
                      <a:pt x="173164" y="1473985"/>
                      <a:pt x="201119" y="1473689"/>
                    </a:cubicBezTo>
                    <a:cubicBezTo>
                      <a:pt x="354120" y="1543346"/>
                      <a:pt x="523941" y="1524543"/>
                      <a:pt x="687590" y="1505084"/>
                    </a:cubicBezTo>
                    <a:cubicBezTo>
                      <a:pt x="727585" y="1501674"/>
                      <a:pt x="759399" y="1500807"/>
                      <a:pt x="797327" y="1505369"/>
                    </a:cubicBezTo>
                    <a:cubicBezTo>
                      <a:pt x="853296" y="1512389"/>
                      <a:pt x="925220" y="1528344"/>
                      <a:pt x="972083" y="1488653"/>
                    </a:cubicBezTo>
                    <a:cubicBezTo>
                      <a:pt x="1006639" y="1477623"/>
                      <a:pt x="1037462" y="1457192"/>
                      <a:pt x="1064732" y="1433608"/>
                    </a:cubicBezTo>
                    <a:cubicBezTo>
                      <a:pt x="1083144" y="1711167"/>
                      <a:pt x="1081992" y="1934490"/>
                      <a:pt x="1056141" y="2185426"/>
                    </a:cubicBezTo>
                    <a:cubicBezTo>
                      <a:pt x="1055645" y="2188502"/>
                      <a:pt x="1057446" y="2191712"/>
                      <a:pt x="1060446" y="2192674"/>
                    </a:cubicBezTo>
                    <a:cubicBezTo>
                      <a:pt x="1079391" y="2207838"/>
                      <a:pt x="1109071" y="2205638"/>
                      <a:pt x="1131160" y="2215325"/>
                    </a:cubicBezTo>
                    <a:cubicBezTo>
                      <a:pt x="1132522" y="2256530"/>
                      <a:pt x="1131407" y="2290572"/>
                      <a:pt x="1123616" y="2329425"/>
                    </a:cubicBezTo>
                    <a:cubicBezTo>
                      <a:pt x="1085706" y="2344446"/>
                      <a:pt x="1099775" y="2514362"/>
                      <a:pt x="1096917" y="2549700"/>
                    </a:cubicBezTo>
                    <a:cubicBezTo>
                      <a:pt x="1096908" y="2553843"/>
                      <a:pt x="1099213" y="2557644"/>
                      <a:pt x="1102889" y="2559549"/>
                    </a:cubicBezTo>
                    <a:cubicBezTo>
                      <a:pt x="1154134" y="2583628"/>
                      <a:pt x="1207169" y="2606602"/>
                      <a:pt x="1260566" y="2627814"/>
                    </a:cubicBezTo>
                    <a:cubicBezTo>
                      <a:pt x="1339976" y="2658275"/>
                      <a:pt x="1421910" y="2690098"/>
                      <a:pt x="1504911" y="2711082"/>
                    </a:cubicBezTo>
                    <a:cubicBezTo>
                      <a:pt x="1510055" y="2713463"/>
                      <a:pt x="1515665" y="2714635"/>
                      <a:pt x="1521332" y="2714520"/>
                    </a:cubicBezTo>
                    <a:cubicBezTo>
                      <a:pt x="1563099" y="2708329"/>
                      <a:pt x="1608210" y="2696099"/>
                      <a:pt x="1641652" y="2668877"/>
                    </a:cubicBezTo>
                    <a:cubicBezTo>
                      <a:pt x="1710051" y="2610831"/>
                      <a:pt x="1642385" y="2531031"/>
                      <a:pt x="1580368" y="2503342"/>
                    </a:cubicBezTo>
                    <a:cubicBezTo>
                      <a:pt x="1542535" y="2477453"/>
                      <a:pt x="1500958" y="2448840"/>
                      <a:pt x="1467830" y="2417512"/>
                    </a:cubicBezTo>
                    <a:cubicBezTo>
                      <a:pt x="1430587" y="2384603"/>
                      <a:pt x="1406099" y="2340150"/>
                      <a:pt x="1369170" y="2307155"/>
                    </a:cubicBezTo>
                    <a:cubicBezTo>
                      <a:pt x="1378371" y="2288886"/>
                      <a:pt x="1351092" y="2285915"/>
                      <a:pt x="1338976" y="2288963"/>
                    </a:cubicBezTo>
                    <a:cubicBezTo>
                      <a:pt x="1338986" y="2282638"/>
                      <a:pt x="1331985" y="2286991"/>
                      <a:pt x="1330318" y="2282324"/>
                    </a:cubicBezTo>
                    <a:cubicBezTo>
                      <a:pt x="1325870" y="2262397"/>
                      <a:pt x="1320393" y="2242719"/>
                      <a:pt x="1313897" y="2223364"/>
                    </a:cubicBezTo>
                    <a:cubicBezTo>
                      <a:pt x="1346577" y="2202761"/>
                      <a:pt x="1364055" y="2166881"/>
                      <a:pt x="1363093" y="2128619"/>
                    </a:cubicBezTo>
                    <a:cubicBezTo>
                      <a:pt x="1367942" y="2051885"/>
                      <a:pt x="1372552" y="1976743"/>
                      <a:pt x="1375742" y="1900990"/>
                    </a:cubicBezTo>
                    <a:cubicBezTo>
                      <a:pt x="1385210" y="1662056"/>
                      <a:pt x="1381924" y="1447838"/>
                      <a:pt x="1328013" y="1220458"/>
                    </a:cubicBezTo>
                    <a:cubicBezTo>
                      <a:pt x="1371456" y="1245356"/>
                      <a:pt x="1415367" y="1267006"/>
                      <a:pt x="1458324" y="1293076"/>
                    </a:cubicBezTo>
                    <a:cubicBezTo>
                      <a:pt x="1488280" y="1310669"/>
                      <a:pt x="1516065" y="1333157"/>
                      <a:pt x="1549964" y="1342901"/>
                    </a:cubicBezTo>
                    <a:cubicBezTo>
                      <a:pt x="1554298" y="1350445"/>
                      <a:pt x="1566071" y="1352703"/>
                      <a:pt x="1572462" y="1346521"/>
                    </a:cubicBezTo>
                    <a:cubicBezTo>
                      <a:pt x="1582645" y="1347369"/>
                      <a:pt x="1590226" y="1340796"/>
                      <a:pt x="1593513" y="1331614"/>
                    </a:cubicBezTo>
                    <a:cubicBezTo>
                      <a:pt x="1599971" y="1319518"/>
                      <a:pt x="1607286" y="1305811"/>
                      <a:pt x="1604362" y="1292228"/>
                    </a:cubicBezTo>
                    <a:cubicBezTo>
                      <a:pt x="1616677" y="1297458"/>
                      <a:pt x="1628212" y="1306335"/>
                      <a:pt x="1641623" y="1307954"/>
                    </a:cubicBezTo>
                    <a:cubicBezTo>
                      <a:pt x="1678723" y="1437590"/>
                      <a:pt x="1769830" y="1367362"/>
                      <a:pt x="1842734" y="1313631"/>
                    </a:cubicBezTo>
                    <a:cubicBezTo>
                      <a:pt x="1906399" y="1269111"/>
                      <a:pt x="1969474" y="1224449"/>
                      <a:pt x="2028624" y="1182510"/>
                    </a:cubicBezTo>
                    <a:cubicBezTo>
                      <a:pt x="2078802" y="1155411"/>
                      <a:pt x="2095794" y="1101871"/>
                      <a:pt x="2052894" y="1059495"/>
                    </a:cubicBezTo>
                    <a:close/>
                    <a:moveTo>
                      <a:pt x="92868" y="1390526"/>
                    </a:moveTo>
                    <a:cubicBezTo>
                      <a:pt x="91896" y="1391222"/>
                      <a:pt x="91115" y="1391755"/>
                      <a:pt x="90429" y="1392222"/>
                    </a:cubicBezTo>
                    <a:cubicBezTo>
                      <a:pt x="88934" y="1390974"/>
                      <a:pt x="87286" y="1389936"/>
                      <a:pt x="85534" y="1389107"/>
                    </a:cubicBezTo>
                    <a:cubicBezTo>
                      <a:pt x="6771" y="1272140"/>
                      <a:pt x="20630" y="1126570"/>
                      <a:pt x="48310" y="994886"/>
                    </a:cubicBezTo>
                    <a:lnTo>
                      <a:pt x="48310" y="994877"/>
                    </a:lnTo>
                    <a:cubicBezTo>
                      <a:pt x="64407" y="909590"/>
                      <a:pt x="79638" y="817731"/>
                      <a:pt x="68331" y="730873"/>
                    </a:cubicBezTo>
                    <a:cubicBezTo>
                      <a:pt x="73923" y="724129"/>
                      <a:pt x="77885" y="716185"/>
                      <a:pt x="79904" y="707651"/>
                    </a:cubicBezTo>
                    <a:cubicBezTo>
                      <a:pt x="153599" y="825332"/>
                      <a:pt x="238553" y="930974"/>
                      <a:pt x="371026" y="978008"/>
                    </a:cubicBezTo>
                    <a:cubicBezTo>
                      <a:pt x="304418" y="1130265"/>
                      <a:pt x="171544" y="1245356"/>
                      <a:pt x="92868" y="1390526"/>
                    </a:cubicBezTo>
                    <a:close/>
                    <a:moveTo>
                      <a:pt x="339946" y="495986"/>
                    </a:moveTo>
                    <a:lnTo>
                      <a:pt x="339946" y="495986"/>
                    </a:lnTo>
                    <a:cubicBezTo>
                      <a:pt x="327002" y="462144"/>
                      <a:pt x="317705" y="425711"/>
                      <a:pt x="308781" y="392059"/>
                    </a:cubicBezTo>
                    <a:cubicBezTo>
                      <a:pt x="307523" y="427149"/>
                      <a:pt x="319687" y="468383"/>
                      <a:pt x="329374" y="502796"/>
                    </a:cubicBezTo>
                    <a:lnTo>
                      <a:pt x="329374" y="502806"/>
                    </a:lnTo>
                    <a:cubicBezTo>
                      <a:pt x="337022" y="527981"/>
                      <a:pt x="344918" y="554146"/>
                      <a:pt x="343290" y="580787"/>
                    </a:cubicBezTo>
                    <a:cubicBezTo>
                      <a:pt x="342556" y="603771"/>
                      <a:pt x="325535" y="626640"/>
                      <a:pt x="322449" y="649300"/>
                    </a:cubicBezTo>
                    <a:cubicBezTo>
                      <a:pt x="320230" y="657235"/>
                      <a:pt x="325687" y="688067"/>
                      <a:pt x="337870" y="679723"/>
                    </a:cubicBezTo>
                    <a:cubicBezTo>
                      <a:pt x="343432" y="660921"/>
                      <a:pt x="343061" y="640214"/>
                      <a:pt x="352948" y="618049"/>
                    </a:cubicBezTo>
                    <a:cubicBezTo>
                      <a:pt x="355491" y="618163"/>
                      <a:pt x="357939" y="619811"/>
                      <a:pt x="360425" y="623088"/>
                    </a:cubicBezTo>
                    <a:cubicBezTo>
                      <a:pt x="370455" y="638490"/>
                      <a:pt x="373465" y="654920"/>
                      <a:pt x="379542" y="674446"/>
                    </a:cubicBezTo>
                    <a:lnTo>
                      <a:pt x="379542" y="674456"/>
                    </a:lnTo>
                    <a:cubicBezTo>
                      <a:pt x="386762" y="695487"/>
                      <a:pt x="388781" y="717118"/>
                      <a:pt x="403945" y="732749"/>
                    </a:cubicBezTo>
                    <a:cubicBezTo>
                      <a:pt x="430805" y="741664"/>
                      <a:pt x="405840" y="688953"/>
                      <a:pt x="401897" y="679828"/>
                    </a:cubicBezTo>
                    <a:cubicBezTo>
                      <a:pt x="417118" y="670836"/>
                      <a:pt x="435406" y="686800"/>
                      <a:pt x="450055" y="691191"/>
                    </a:cubicBezTo>
                    <a:cubicBezTo>
                      <a:pt x="489594" y="707070"/>
                      <a:pt x="538085" y="724386"/>
                      <a:pt x="577900" y="741712"/>
                    </a:cubicBezTo>
                    <a:cubicBezTo>
                      <a:pt x="587320" y="745398"/>
                      <a:pt x="598407" y="753037"/>
                      <a:pt x="607932" y="746360"/>
                    </a:cubicBezTo>
                    <a:cubicBezTo>
                      <a:pt x="649614" y="757590"/>
                      <a:pt x="693143" y="766258"/>
                      <a:pt x="735234" y="774640"/>
                    </a:cubicBezTo>
                    <a:lnTo>
                      <a:pt x="735253" y="774640"/>
                    </a:lnTo>
                    <a:cubicBezTo>
                      <a:pt x="778315" y="783212"/>
                      <a:pt x="822845" y="792080"/>
                      <a:pt x="865031" y="803653"/>
                    </a:cubicBezTo>
                    <a:cubicBezTo>
                      <a:pt x="864450" y="841905"/>
                      <a:pt x="865888" y="878748"/>
                      <a:pt x="864088" y="917305"/>
                    </a:cubicBezTo>
                    <a:lnTo>
                      <a:pt x="862259" y="917124"/>
                    </a:lnTo>
                    <a:cubicBezTo>
                      <a:pt x="861373" y="923068"/>
                      <a:pt x="858364" y="928488"/>
                      <a:pt x="853773" y="932383"/>
                    </a:cubicBezTo>
                    <a:cubicBezTo>
                      <a:pt x="854525" y="932945"/>
                      <a:pt x="855354" y="933384"/>
                      <a:pt x="856230" y="933679"/>
                    </a:cubicBezTo>
                    <a:cubicBezTo>
                      <a:pt x="847591" y="942032"/>
                      <a:pt x="832103" y="937527"/>
                      <a:pt x="822797" y="943928"/>
                    </a:cubicBezTo>
                    <a:cubicBezTo>
                      <a:pt x="605551" y="973398"/>
                      <a:pt x="339222" y="1009403"/>
                      <a:pt x="180917" y="823113"/>
                    </a:cubicBezTo>
                    <a:cubicBezTo>
                      <a:pt x="133835" y="767449"/>
                      <a:pt x="93820" y="704593"/>
                      <a:pt x="71456" y="634813"/>
                    </a:cubicBezTo>
                    <a:cubicBezTo>
                      <a:pt x="24545" y="472345"/>
                      <a:pt x="-4859" y="196844"/>
                      <a:pt x="196586" y="134169"/>
                    </a:cubicBezTo>
                    <a:cubicBezTo>
                      <a:pt x="237143" y="115596"/>
                      <a:pt x="280720" y="103566"/>
                      <a:pt x="325125" y="99155"/>
                    </a:cubicBezTo>
                    <a:cubicBezTo>
                      <a:pt x="329478" y="100041"/>
                      <a:pt x="331974" y="105623"/>
                      <a:pt x="333974" y="109862"/>
                    </a:cubicBezTo>
                    <a:cubicBezTo>
                      <a:pt x="354796" y="169517"/>
                      <a:pt x="413451" y="198501"/>
                      <a:pt x="469363" y="220637"/>
                    </a:cubicBezTo>
                    <a:cubicBezTo>
                      <a:pt x="556688" y="261395"/>
                      <a:pt x="705983" y="243716"/>
                      <a:pt x="719718" y="128835"/>
                    </a:cubicBezTo>
                    <a:cubicBezTo>
                      <a:pt x="888548" y="172050"/>
                      <a:pt x="961386" y="346396"/>
                      <a:pt x="1051359" y="478422"/>
                    </a:cubicBezTo>
                    <a:cubicBezTo>
                      <a:pt x="1087259" y="532429"/>
                      <a:pt x="1130083" y="575929"/>
                      <a:pt x="1173489" y="622040"/>
                    </a:cubicBezTo>
                    <a:cubicBezTo>
                      <a:pt x="1186890" y="636308"/>
                      <a:pt x="1200759" y="650643"/>
                      <a:pt x="1214094" y="665331"/>
                    </a:cubicBezTo>
                    <a:cubicBezTo>
                      <a:pt x="1221428" y="673646"/>
                      <a:pt x="1229000" y="682247"/>
                      <a:pt x="1239249" y="684781"/>
                    </a:cubicBezTo>
                    <a:cubicBezTo>
                      <a:pt x="1247536" y="697764"/>
                      <a:pt x="1253480" y="712546"/>
                      <a:pt x="1254527" y="728015"/>
                    </a:cubicBezTo>
                    <a:cubicBezTo>
                      <a:pt x="1189862" y="699831"/>
                      <a:pt x="1117815" y="730539"/>
                      <a:pt x="1056188" y="752666"/>
                    </a:cubicBezTo>
                    <a:cubicBezTo>
                      <a:pt x="1004744" y="707612"/>
                      <a:pt x="957300" y="671408"/>
                      <a:pt x="900016" y="639109"/>
                    </a:cubicBezTo>
                    <a:cubicBezTo>
                      <a:pt x="873946" y="555917"/>
                      <a:pt x="865431" y="461820"/>
                      <a:pt x="857173" y="375838"/>
                    </a:cubicBezTo>
                    <a:cubicBezTo>
                      <a:pt x="848667" y="365236"/>
                      <a:pt x="850439" y="336642"/>
                      <a:pt x="850001" y="321602"/>
                    </a:cubicBezTo>
                    <a:cubicBezTo>
                      <a:pt x="848019" y="320717"/>
                      <a:pt x="845924" y="320097"/>
                      <a:pt x="843781" y="319774"/>
                    </a:cubicBezTo>
                    <a:cubicBezTo>
                      <a:pt x="830341" y="332966"/>
                      <a:pt x="840790" y="366589"/>
                      <a:pt x="838780" y="383439"/>
                    </a:cubicBezTo>
                    <a:cubicBezTo>
                      <a:pt x="842790" y="462982"/>
                      <a:pt x="845276" y="546002"/>
                      <a:pt x="869032" y="622297"/>
                    </a:cubicBezTo>
                    <a:cubicBezTo>
                      <a:pt x="733862" y="539649"/>
                      <a:pt x="657767" y="617049"/>
                      <a:pt x="571804" y="718100"/>
                    </a:cubicBezTo>
                    <a:cubicBezTo>
                      <a:pt x="537552" y="708994"/>
                      <a:pt x="431586" y="655330"/>
                      <a:pt x="400830" y="677085"/>
                    </a:cubicBezTo>
                    <a:cubicBezTo>
                      <a:pt x="388248" y="653901"/>
                      <a:pt x="387619" y="612858"/>
                      <a:pt x="355767" y="609010"/>
                    </a:cubicBezTo>
                    <a:cubicBezTo>
                      <a:pt x="367283" y="570910"/>
                      <a:pt x="353205" y="531819"/>
                      <a:pt x="339946" y="495986"/>
                    </a:cubicBezTo>
                    <a:close/>
                    <a:moveTo>
                      <a:pt x="1258080" y="807120"/>
                    </a:moveTo>
                    <a:cubicBezTo>
                      <a:pt x="1243193" y="791718"/>
                      <a:pt x="1221123" y="786260"/>
                      <a:pt x="1200397" y="784679"/>
                    </a:cubicBezTo>
                    <a:cubicBezTo>
                      <a:pt x="1201397" y="783098"/>
                      <a:pt x="1201968" y="781298"/>
                      <a:pt x="1202054" y="779431"/>
                    </a:cubicBezTo>
                    <a:cubicBezTo>
                      <a:pt x="1217999" y="772859"/>
                      <a:pt x="1233134" y="764486"/>
                      <a:pt x="1247165" y="754466"/>
                    </a:cubicBezTo>
                    <a:cubicBezTo>
                      <a:pt x="1264500" y="766134"/>
                      <a:pt x="1260519" y="789461"/>
                      <a:pt x="1258080" y="807120"/>
                    </a:cubicBezTo>
                    <a:close/>
                    <a:moveTo>
                      <a:pt x="885634" y="919706"/>
                    </a:moveTo>
                    <a:cubicBezTo>
                      <a:pt x="886415" y="880425"/>
                      <a:pt x="884405" y="841229"/>
                      <a:pt x="882976" y="802320"/>
                    </a:cubicBezTo>
                    <a:cubicBezTo>
                      <a:pt x="1007611" y="818874"/>
                      <a:pt x="1116272" y="709918"/>
                      <a:pt x="1241221" y="738978"/>
                    </a:cubicBezTo>
                    <a:cubicBezTo>
                      <a:pt x="1222971" y="752609"/>
                      <a:pt x="1202483" y="762934"/>
                      <a:pt x="1180680" y="769487"/>
                    </a:cubicBezTo>
                    <a:cubicBezTo>
                      <a:pt x="1178480" y="770297"/>
                      <a:pt x="1176594" y="771801"/>
                      <a:pt x="1175318" y="773773"/>
                    </a:cubicBezTo>
                    <a:cubicBezTo>
                      <a:pt x="1170774" y="783936"/>
                      <a:pt x="1186290" y="795138"/>
                      <a:pt x="1195320" y="789966"/>
                    </a:cubicBezTo>
                    <a:cubicBezTo>
                      <a:pt x="1224895" y="795090"/>
                      <a:pt x="1258490" y="814340"/>
                      <a:pt x="1255728" y="848602"/>
                    </a:cubicBezTo>
                    <a:cubicBezTo>
                      <a:pt x="1255804" y="879920"/>
                      <a:pt x="1252965" y="967197"/>
                      <a:pt x="1223047" y="996782"/>
                    </a:cubicBezTo>
                    <a:cubicBezTo>
                      <a:pt x="1143713" y="1002687"/>
                      <a:pt x="1070000" y="981647"/>
                      <a:pt x="1032871" y="960339"/>
                    </a:cubicBezTo>
                    <a:cubicBezTo>
                      <a:pt x="997048" y="943385"/>
                      <a:pt x="960024" y="925859"/>
                      <a:pt x="885634" y="919706"/>
                    </a:cubicBezTo>
                    <a:close/>
                    <a:moveTo>
                      <a:pt x="1109243" y="1185977"/>
                    </a:moveTo>
                    <a:cubicBezTo>
                      <a:pt x="1107357" y="1148744"/>
                      <a:pt x="1119282" y="1132599"/>
                      <a:pt x="1119244" y="1090194"/>
                    </a:cubicBezTo>
                    <a:cubicBezTo>
                      <a:pt x="1118739" y="1079278"/>
                      <a:pt x="1122730" y="1054608"/>
                      <a:pt x="1112853" y="1049741"/>
                    </a:cubicBezTo>
                    <a:cubicBezTo>
                      <a:pt x="1110738" y="1049741"/>
                      <a:pt x="1108090" y="1051884"/>
                      <a:pt x="1105013" y="1056104"/>
                    </a:cubicBezTo>
                    <a:lnTo>
                      <a:pt x="1073933" y="1130675"/>
                    </a:lnTo>
                    <a:cubicBezTo>
                      <a:pt x="1065809" y="1148220"/>
                      <a:pt x="1061046" y="1170470"/>
                      <a:pt x="1044530" y="1181729"/>
                    </a:cubicBezTo>
                    <a:cubicBezTo>
                      <a:pt x="1056693" y="1136599"/>
                      <a:pt x="1067094" y="1089765"/>
                      <a:pt x="1068885" y="1042845"/>
                    </a:cubicBezTo>
                    <a:cubicBezTo>
                      <a:pt x="1069171" y="1023947"/>
                      <a:pt x="1054064" y="1008060"/>
                      <a:pt x="1039520" y="1022233"/>
                    </a:cubicBezTo>
                    <a:cubicBezTo>
                      <a:pt x="1022546" y="1045540"/>
                      <a:pt x="1003877" y="1075630"/>
                      <a:pt x="975131" y="1081945"/>
                    </a:cubicBezTo>
                    <a:cubicBezTo>
                      <a:pt x="987484" y="1045436"/>
                      <a:pt x="1007373" y="1011936"/>
                      <a:pt x="1015440" y="973865"/>
                    </a:cubicBezTo>
                    <a:cubicBezTo>
                      <a:pt x="1077181" y="1011327"/>
                      <a:pt x="1149743" y="1020680"/>
                      <a:pt x="1221199" y="1018937"/>
                    </a:cubicBezTo>
                    <a:cubicBezTo>
                      <a:pt x="1224705" y="1075497"/>
                      <a:pt x="1218961" y="1139638"/>
                      <a:pt x="1180394" y="1184110"/>
                    </a:cubicBezTo>
                    <a:cubicBezTo>
                      <a:pt x="1174432" y="1186825"/>
                      <a:pt x="1175079" y="1178443"/>
                      <a:pt x="1175413" y="1173909"/>
                    </a:cubicBezTo>
                    <a:cubicBezTo>
                      <a:pt x="1176222" y="1138133"/>
                      <a:pt x="1176537" y="1102090"/>
                      <a:pt x="1177356" y="1066334"/>
                    </a:cubicBezTo>
                    <a:cubicBezTo>
                      <a:pt x="1179032" y="1060457"/>
                      <a:pt x="1171822" y="1055789"/>
                      <a:pt x="1166945" y="1059190"/>
                    </a:cubicBezTo>
                    <a:cubicBezTo>
                      <a:pt x="1160792" y="1066295"/>
                      <a:pt x="1159811" y="1077344"/>
                      <a:pt x="1155867" y="1085755"/>
                    </a:cubicBezTo>
                    <a:cubicBezTo>
                      <a:pt x="1142123" y="1120226"/>
                      <a:pt x="1134998" y="1156421"/>
                      <a:pt x="1109243" y="1185977"/>
                    </a:cubicBezTo>
                    <a:close/>
                    <a:moveTo>
                      <a:pt x="1355207" y="2315204"/>
                    </a:moveTo>
                    <a:cubicBezTo>
                      <a:pt x="1408699" y="2389032"/>
                      <a:pt x="1458477" y="2444915"/>
                      <a:pt x="1527676" y="2495074"/>
                    </a:cubicBezTo>
                    <a:cubicBezTo>
                      <a:pt x="1561747" y="2522754"/>
                      <a:pt x="1607724" y="2531821"/>
                      <a:pt x="1634318" y="2567978"/>
                    </a:cubicBezTo>
                    <a:cubicBezTo>
                      <a:pt x="1695192" y="2646579"/>
                      <a:pt x="1576568" y="2690584"/>
                      <a:pt x="1515188" y="2694051"/>
                    </a:cubicBezTo>
                    <a:cubicBezTo>
                      <a:pt x="1492376" y="2680116"/>
                      <a:pt x="1464049" y="2676973"/>
                      <a:pt x="1439389" y="2666686"/>
                    </a:cubicBezTo>
                    <a:cubicBezTo>
                      <a:pt x="1331242" y="2630272"/>
                      <a:pt x="1224390" y="2588143"/>
                      <a:pt x="1120111" y="2540966"/>
                    </a:cubicBezTo>
                    <a:cubicBezTo>
                      <a:pt x="1116091" y="2468137"/>
                      <a:pt x="1114986" y="2411749"/>
                      <a:pt x="1122406" y="2342903"/>
                    </a:cubicBezTo>
                    <a:lnTo>
                      <a:pt x="1122416" y="2342903"/>
                    </a:lnTo>
                    <a:cubicBezTo>
                      <a:pt x="1120034" y="2369058"/>
                      <a:pt x="1148019" y="2393118"/>
                      <a:pt x="1173289" y="2383222"/>
                    </a:cubicBezTo>
                    <a:cubicBezTo>
                      <a:pt x="1186366" y="2379231"/>
                      <a:pt x="1196339" y="2370411"/>
                      <a:pt x="1207636" y="2363372"/>
                    </a:cubicBezTo>
                    <a:cubicBezTo>
                      <a:pt x="1251841" y="2335235"/>
                      <a:pt x="1302933" y="2318490"/>
                      <a:pt x="1355207" y="2315204"/>
                    </a:cubicBezTo>
                    <a:close/>
                    <a:moveTo>
                      <a:pt x="1314487" y="2292915"/>
                    </a:moveTo>
                    <a:cubicBezTo>
                      <a:pt x="1282626" y="2298754"/>
                      <a:pt x="1251622" y="2309470"/>
                      <a:pt x="1223219" y="2325091"/>
                    </a:cubicBezTo>
                    <a:cubicBezTo>
                      <a:pt x="1206083" y="2331120"/>
                      <a:pt x="1181842" y="2359324"/>
                      <a:pt x="1161954" y="2360553"/>
                    </a:cubicBezTo>
                    <a:cubicBezTo>
                      <a:pt x="1143275" y="2358486"/>
                      <a:pt x="1148457" y="2330968"/>
                      <a:pt x="1150876" y="2317433"/>
                    </a:cubicBezTo>
                    <a:lnTo>
                      <a:pt x="1150876" y="2317423"/>
                    </a:lnTo>
                    <a:cubicBezTo>
                      <a:pt x="1155725" y="2295611"/>
                      <a:pt x="1150733" y="2270789"/>
                      <a:pt x="1146161" y="2249939"/>
                    </a:cubicBezTo>
                    <a:lnTo>
                      <a:pt x="1146161" y="2249920"/>
                    </a:lnTo>
                    <a:cubicBezTo>
                      <a:pt x="1143494" y="2237680"/>
                      <a:pt x="1141180" y="2227098"/>
                      <a:pt x="1142066" y="2218668"/>
                    </a:cubicBezTo>
                    <a:cubicBezTo>
                      <a:pt x="1192224" y="2229593"/>
                      <a:pt x="1258156" y="2242347"/>
                      <a:pt x="1304629" y="2223497"/>
                    </a:cubicBezTo>
                    <a:cubicBezTo>
                      <a:pt x="1306686" y="2242176"/>
                      <a:pt x="1302267" y="2262588"/>
                      <a:pt x="1310544" y="2280085"/>
                    </a:cubicBezTo>
                    <a:cubicBezTo>
                      <a:pt x="1312525" y="2283924"/>
                      <a:pt x="1314382" y="2287534"/>
                      <a:pt x="1314487" y="2292915"/>
                    </a:cubicBezTo>
                    <a:close/>
                    <a:moveTo>
                      <a:pt x="1616334" y="1285542"/>
                    </a:moveTo>
                    <a:lnTo>
                      <a:pt x="1616325" y="1285542"/>
                    </a:lnTo>
                    <a:cubicBezTo>
                      <a:pt x="1609077" y="1282837"/>
                      <a:pt x="1601590" y="1280036"/>
                      <a:pt x="1593884" y="1277922"/>
                    </a:cubicBezTo>
                    <a:cubicBezTo>
                      <a:pt x="1606933" y="1227887"/>
                      <a:pt x="1622688" y="1170004"/>
                      <a:pt x="1646033" y="1123083"/>
                    </a:cubicBezTo>
                    <a:lnTo>
                      <a:pt x="1646033" y="1123083"/>
                    </a:lnTo>
                    <a:cubicBezTo>
                      <a:pt x="1668246" y="1131427"/>
                      <a:pt x="1698821" y="1131704"/>
                      <a:pt x="1724072" y="1128760"/>
                    </a:cubicBezTo>
                    <a:cubicBezTo>
                      <a:pt x="1712813" y="1156383"/>
                      <a:pt x="1720967" y="1188054"/>
                      <a:pt x="1707889" y="1215514"/>
                    </a:cubicBezTo>
                    <a:cubicBezTo>
                      <a:pt x="1697106" y="1243241"/>
                      <a:pt x="1678923" y="1269006"/>
                      <a:pt x="1655101" y="1286980"/>
                    </a:cubicBezTo>
                    <a:cubicBezTo>
                      <a:pt x="1641500" y="1297562"/>
                      <a:pt x="1629631" y="1290266"/>
                      <a:pt x="1616334" y="1285542"/>
                    </a:cubicBezTo>
                    <a:close/>
                    <a:moveTo>
                      <a:pt x="1992362" y="1179243"/>
                    </a:moveTo>
                    <a:lnTo>
                      <a:pt x="1992362" y="1179243"/>
                    </a:lnTo>
                    <a:cubicBezTo>
                      <a:pt x="1922611" y="1226830"/>
                      <a:pt x="1854317" y="1275712"/>
                      <a:pt x="1791318" y="1319794"/>
                    </a:cubicBezTo>
                    <a:cubicBezTo>
                      <a:pt x="1761600" y="1339949"/>
                      <a:pt x="1721424" y="1376429"/>
                      <a:pt x="1685781" y="1351760"/>
                    </a:cubicBezTo>
                    <a:cubicBezTo>
                      <a:pt x="1670989" y="1338463"/>
                      <a:pt x="1660845" y="1321184"/>
                      <a:pt x="1646538" y="1307478"/>
                    </a:cubicBezTo>
                    <a:cubicBezTo>
                      <a:pt x="1690782" y="1291019"/>
                      <a:pt x="1717195" y="1245756"/>
                      <a:pt x="1728882" y="1202084"/>
                    </a:cubicBezTo>
                    <a:cubicBezTo>
                      <a:pt x="1736331" y="1181272"/>
                      <a:pt x="1727977" y="1157631"/>
                      <a:pt x="1738293" y="1137552"/>
                    </a:cubicBezTo>
                    <a:cubicBezTo>
                      <a:pt x="1739836" y="1135523"/>
                      <a:pt x="1739969" y="1132761"/>
                      <a:pt x="1738645" y="1130580"/>
                    </a:cubicBezTo>
                    <a:cubicBezTo>
                      <a:pt x="1739855" y="1129046"/>
                      <a:pt x="1741160" y="1127579"/>
                      <a:pt x="1742522" y="1126179"/>
                    </a:cubicBezTo>
                    <a:cubicBezTo>
                      <a:pt x="1809540" y="1115530"/>
                      <a:pt x="1873043" y="1100452"/>
                      <a:pt x="1943518" y="1081221"/>
                    </a:cubicBezTo>
                    <a:cubicBezTo>
                      <a:pt x="1966378" y="1074925"/>
                      <a:pt x="1987343" y="1069315"/>
                      <a:pt x="2010717" y="1069191"/>
                    </a:cubicBezTo>
                    <a:lnTo>
                      <a:pt x="2010717" y="1069201"/>
                    </a:lnTo>
                    <a:cubicBezTo>
                      <a:pt x="2018309" y="1068886"/>
                      <a:pt x="2026100" y="1071468"/>
                      <a:pt x="2033491" y="1068962"/>
                    </a:cubicBezTo>
                    <a:cubicBezTo>
                      <a:pt x="2084317" y="1120683"/>
                      <a:pt x="2039111" y="1149906"/>
                      <a:pt x="1992362" y="11792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52" name="Graphic 19" descr="Female crossing legs">
                <a:extLst>
                  <a:ext uri="{FF2B5EF4-FFF2-40B4-BE49-F238E27FC236}">
                    <a16:creationId xmlns:a16="http://schemas.microsoft.com/office/drawing/2014/main" id="{A218D736-2EEA-6A97-25E5-9C869D257374}"/>
                  </a:ext>
                </a:extLst>
              </p:cNvPr>
              <p:cNvGrpSpPr/>
              <p:nvPr/>
            </p:nvGrpSpPr>
            <p:grpSpPr>
              <a:xfrm>
                <a:off x="1428112" y="3664431"/>
                <a:ext cx="1004579" cy="836685"/>
                <a:chOff x="1428112" y="3664431"/>
                <a:chExt cx="1004579" cy="836685"/>
              </a:xfrm>
              <a:solidFill>
                <a:srgbClr val="000000"/>
              </a:solidFill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67E9AD21-99B7-5426-7582-45B6ED600645}"/>
                    </a:ext>
                  </a:extLst>
                </p:cNvPr>
                <p:cNvSpPr/>
                <p:nvPr/>
              </p:nvSpPr>
              <p:spPr>
                <a:xfrm>
                  <a:off x="1428112" y="4303784"/>
                  <a:ext cx="147855" cy="197333"/>
                </a:xfrm>
                <a:custGeom>
                  <a:avLst/>
                  <a:gdLst>
                    <a:gd name="connsiteX0" fmla="*/ 2611 w 147855"/>
                    <a:gd name="connsiteY0" fmla="*/ 197363 h 197333"/>
                    <a:gd name="connsiteX1" fmla="*/ 5544 w 147855"/>
                    <a:gd name="connsiteY1" fmla="*/ 179599 h 197333"/>
                    <a:gd name="connsiteX2" fmla="*/ 115425 w 147855"/>
                    <a:gd name="connsiteY2" fmla="*/ 27780 h 197333"/>
                    <a:gd name="connsiteX3" fmla="*/ 147772 w 147855"/>
                    <a:gd name="connsiteY3" fmla="*/ 1291 h 197333"/>
                    <a:gd name="connsiteX4" fmla="*/ 119701 w 147855"/>
                    <a:gd name="connsiteY4" fmla="*/ 39744 h 197333"/>
                    <a:gd name="connsiteX5" fmla="*/ 119701 w 147855"/>
                    <a:gd name="connsiteY5" fmla="*/ 39744 h 197333"/>
                    <a:gd name="connsiteX6" fmla="*/ 5897 w 147855"/>
                    <a:gd name="connsiteY6" fmla="*/ 187410 h 197333"/>
                    <a:gd name="connsiteX7" fmla="*/ 3306 w 147855"/>
                    <a:gd name="connsiteY7" fmla="*/ 196620 h 197333"/>
                    <a:gd name="connsiteX8" fmla="*/ 3573 w 147855"/>
                    <a:gd name="connsiteY8" fmla="*/ 197268 h 197333"/>
                    <a:gd name="connsiteX9" fmla="*/ 2611 w 147855"/>
                    <a:gd name="connsiteY9" fmla="*/ 197363 h 19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7855" h="197333">
                      <a:moveTo>
                        <a:pt x="2611" y="197363"/>
                      </a:moveTo>
                      <a:cubicBezTo>
                        <a:pt x="-3543" y="196125"/>
                        <a:pt x="2744" y="185991"/>
                        <a:pt x="5544" y="179599"/>
                      </a:cubicBezTo>
                      <a:cubicBezTo>
                        <a:pt x="36234" y="125621"/>
                        <a:pt x="78268" y="73157"/>
                        <a:pt x="115425" y="27780"/>
                      </a:cubicBezTo>
                      <a:cubicBezTo>
                        <a:pt x="132313" y="9445"/>
                        <a:pt x="140409" y="-4300"/>
                        <a:pt x="147772" y="1291"/>
                      </a:cubicBezTo>
                      <a:cubicBezTo>
                        <a:pt x="149219" y="6721"/>
                        <a:pt x="131503" y="26542"/>
                        <a:pt x="119701" y="39744"/>
                      </a:cubicBezTo>
                      <a:lnTo>
                        <a:pt x="119701" y="39744"/>
                      </a:lnTo>
                      <a:cubicBezTo>
                        <a:pt x="79325" y="86207"/>
                        <a:pt x="42844" y="136537"/>
                        <a:pt x="5897" y="187410"/>
                      </a:cubicBezTo>
                      <a:cubicBezTo>
                        <a:pt x="5240" y="188581"/>
                        <a:pt x="-1180" y="197249"/>
                        <a:pt x="3306" y="196620"/>
                      </a:cubicBezTo>
                      <a:cubicBezTo>
                        <a:pt x="3706" y="196478"/>
                        <a:pt x="3896" y="197087"/>
                        <a:pt x="3573" y="197268"/>
                      </a:cubicBezTo>
                      <a:cubicBezTo>
                        <a:pt x="3258" y="197325"/>
                        <a:pt x="2934" y="197363"/>
                        <a:pt x="2611" y="19736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4DEF93D6-1EBC-7468-1004-A3F629E0EF91}"/>
                    </a:ext>
                  </a:extLst>
                </p:cNvPr>
                <p:cNvSpPr/>
                <p:nvPr/>
              </p:nvSpPr>
              <p:spPr>
                <a:xfrm>
                  <a:off x="1430640" y="4263399"/>
                  <a:ext cx="117227" cy="135372"/>
                </a:xfrm>
                <a:custGeom>
                  <a:avLst/>
                  <a:gdLst>
                    <a:gd name="connsiteX0" fmla="*/ 845 w 117227"/>
                    <a:gd name="connsiteY0" fmla="*/ 135354 h 135372"/>
                    <a:gd name="connsiteX1" fmla="*/ 845 w 117227"/>
                    <a:gd name="connsiteY1" fmla="*/ 135354 h 135372"/>
                    <a:gd name="connsiteX2" fmla="*/ 117117 w 117227"/>
                    <a:gd name="connsiteY2" fmla="*/ 8224 h 135372"/>
                    <a:gd name="connsiteX3" fmla="*/ 63453 w 117227"/>
                    <a:gd name="connsiteY3" fmla="*/ 66364 h 135372"/>
                    <a:gd name="connsiteX4" fmla="*/ 63453 w 117227"/>
                    <a:gd name="connsiteY4" fmla="*/ 66364 h 135372"/>
                    <a:gd name="connsiteX5" fmla="*/ 845 w 117227"/>
                    <a:gd name="connsiteY5" fmla="*/ 135354 h 135372"/>
                    <a:gd name="connsiteX6" fmla="*/ 845 w 117227"/>
                    <a:gd name="connsiteY6" fmla="*/ 135354 h 135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7227" h="135372">
                      <a:moveTo>
                        <a:pt x="845" y="135354"/>
                      </a:moveTo>
                      <a:lnTo>
                        <a:pt x="845" y="135354"/>
                      </a:lnTo>
                      <a:cubicBezTo>
                        <a:pt x="-11795" y="138773"/>
                        <a:pt x="121603" y="-39754"/>
                        <a:pt x="117117" y="8224"/>
                      </a:cubicBezTo>
                      <a:cubicBezTo>
                        <a:pt x="100086" y="28379"/>
                        <a:pt x="81465" y="47686"/>
                        <a:pt x="63453" y="66364"/>
                      </a:cubicBezTo>
                      <a:lnTo>
                        <a:pt x="63453" y="66364"/>
                      </a:lnTo>
                      <a:cubicBezTo>
                        <a:pt x="42241" y="88358"/>
                        <a:pt x="20314" y="111094"/>
                        <a:pt x="845" y="135354"/>
                      </a:cubicBezTo>
                      <a:lnTo>
                        <a:pt x="845" y="1353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81B6F4F2-4632-7BE1-9F53-FB18D145F033}"/>
                    </a:ext>
                  </a:extLst>
                </p:cNvPr>
                <p:cNvSpPr/>
                <p:nvPr/>
              </p:nvSpPr>
              <p:spPr>
                <a:xfrm>
                  <a:off x="1672075" y="4030122"/>
                  <a:ext cx="48700" cy="127257"/>
                </a:xfrm>
                <a:custGeom>
                  <a:avLst/>
                  <a:gdLst>
                    <a:gd name="connsiteX0" fmla="*/ 20147 w 48700"/>
                    <a:gd name="connsiteY0" fmla="*/ 127287 h 127257"/>
                    <a:gd name="connsiteX1" fmla="*/ 48332 w 48700"/>
                    <a:gd name="connsiteY1" fmla="*/ 90 h 127257"/>
                    <a:gd name="connsiteX2" fmla="*/ 48665 w 48700"/>
                    <a:gd name="connsiteY2" fmla="*/ 347 h 127257"/>
                    <a:gd name="connsiteX3" fmla="*/ 20147 w 48700"/>
                    <a:gd name="connsiteY3" fmla="*/ 127287 h 127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700" h="127257">
                      <a:moveTo>
                        <a:pt x="20147" y="127287"/>
                      </a:moveTo>
                      <a:cubicBezTo>
                        <a:pt x="-26382" y="96407"/>
                        <a:pt x="18214" y="28913"/>
                        <a:pt x="48332" y="90"/>
                      </a:cubicBezTo>
                      <a:cubicBezTo>
                        <a:pt x="48484" y="-81"/>
                        <a:pt x="48808" y="147"/>
                        <a:pt x="48665" y="347"/>
                      </a:cubicBezTo>
                      <a:cubicBezTo>
                        <a:pt x="-22705" y="88435"/>
                        <a:pt x="51094" y="120572"/>
                        <a:pt x="20147" y="12728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CDDB47DC-DAFC-3779-1189-73678B415D78}"/>
                    </a:ext>
                  </a:extLst>
                </p:cNvPr>
                <p:cNvSpPr/>
                <p:nvPr/>
              </p:nvSpPr>
              <p:spPr>
                <a:xfrm>
                  <a:off x="1536562" y="3894099"/>
                  <a:ext cx="108153" cy="147728"/>
                </a:xfrm>
                <a:custGeom>
                  <a:avLst/>
                  <a:gdLst>
                    <a:gd name="connsiteX0" fmla="*/ 13300 w 108153"/>
                    <a:gd name="connsiteY0" fmla="*/ 147752 h 147728"/>
                    <a:gd name="connsiteX1" fmla="*/ 432 w 108153"/>
                    <a:gd name="connsiteY1" fmla="*/ 120530 h 147728"/>
                    <a:gd name="connsiteX2" fmla="*/ 74641 w 108153"/>
                    <a:gd name="connsiteY2" fmla="*/ 38405 h 147728"/>
                    <a:gd name="connsiteX3" fmla="*/ 106578 w 108153"/>
                    <a:gd name="connsiteY3" fmla="*/ 1467 h 147728"/>
                    <a:gd name="connsiteX4" fmla="*/ 106740 w 108153"/>
                    <a:gd name="connsiteY4" fmla="*/ 696 h 147728"/>
                    <a:gd name="connsiteX5" fmla="*/ 108150 w 108153"/>
                    <a:gd name="connsiteY5" fmla="*/ 696 h 147728"/>
                    <a:gd name="connsiteX6" fmla="*/ 92243 w 108153"/>
                    <a:gd name="connsiteY6" fmla="*/ 28499 h 147728"/>
                    <a:gd name="connsiteX7" fmla="*/ 51295 w 108153"/>
                    <a:gd name="connsiteY7" fmla="*/ 75676 h 147728"/>
                    <a:gd name="connsiteX8" fmla="*/ 23187 w 108153"/>
                    <a:gd name="connsiteY8" fmla="*/ 137789 h 147728"/>
                    <a:gd name="connsiteX9" fmla="*/ 13300 w 108153"/>
                    <a:gd name="connsiteY9" fmla="*/ 147752 h 147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153" h="147728">
                      <a:moveTo>
                        <a:pt x="13300" y="147752"/>
                      </a:moveTo>
                      <a:cubicBezTo>
                        <a:pt x="679" y="147266"/>
                        <a:pt x="-1016" y="130283"/>
                        <a:pt x="432" y="120530"/>
                      </a:cubicBezTo>
                      <a:cubicBezTo>
                        <a:pt x="8795" y="84763"/>
                        <a:pt x="52705" y="63656"/>
                        <a:pt x="74641" y="38405"/>
                      </a:cubicBezTo>
                      <a:cubicBezTo>
                        <a:pt x="85737" y="26575"/>
                        <a:pt x="102721" y="18203"/>
                        <a:pt x="106578" y="1467"/>
                      </a:cubicBezTo>
                      <a:cubicBezTo>
                        <a:pt x="106578" y="1467"/>
                        <a:pt x="106740" y="696"/>
                        <a:pt x="106740" y="696"/>
                      </a:cubicBezTo>
                      <a:cubicBezTo>
                        <a:pt x="106769" y="-114"/>
                        <a:pt x="108236" y="-266"/>
                        <a:pt x="108150" y="696"/>
                      </a:cubicBezTo>
                      <a:cubicBezTo>
                        <a:pt x="107655" y="12173"/>
                        <a:pt x="99349" y="20298"/>
                        <a:pt x="92243" y="28499"/>
                      </a:cubicBezTo>
                      <a:cubicBezTo>
                        <a:pt x="78279" y="44520"/>
                        <a:pt x="65287" y="59874"/>
                        <a:pt x="51295" y="75676"/>
                      </a:cubicBezTo>
                      <a:cubicBezTo>
                        <a:pt x="35703" y="92783"/>
                        <a:pt x="18120" y="113138"/>
                        <a:pt x="23187" y="137789"/>
                      </a:cubicBezTo>
                      <a:cubicBezTo>
                        <a:pt x="23558" y="143256"/>
                        <a:pt x="18710" y="147962"/>
                        <a:pt x="13300" y="14775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F31B4831-2D8B-5EBB-5028-19DE76D346AC}"/>
                    </a:ext>
                  </a:extLst>
                </p:cNvPr>
                <p:cNvSpPr/>
                <p:nvPr/>
              </p:nvSpPr>
              <p:spPr>
                <a:xfrm>
                  <a:off x="2393662" y="3878011"/>
                  <a:ext cx="39029" cy="32156"/>
                </a:xfrm>
                <a:custGeom>
                  <a:avLst/>
                  <a:gdLst>
                    <a:gd name="connsiteX0" fmla="*/ 2858 w 39029"/>
                    <a:gd name="connsiteY0" fmla="*/ 32186 h 32156"/>
                    <a:gd name="connsiteX1" fmla="*/ 1334 w 39029"/>
                    <a:gd name="connsiteY1" fmla="*/ 26757 h 32156"/>
                    <a:gd name="connsiteX2" fmla="*/ 38195 w 39029"/>
                    <a:gd name="connsiteY2" fmla="*/ 30 h 32156"/>
                    <a:gd name="connsiteX3" fmla="*/ 4877 w 39029"/>
                    <a:gd name="connsiteY3" fmla="*/ 31358 h 32156"/>
                    <a:gd name="connsiteX4" fmla="*/ 2858 w 39029"/>
                    <a:gd name="connsiteY4" fmla="*/ 32186 h 32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029" h="32156">
                      <a:moveTo>
                        <a:pt x="2858" y="32186"/>
                      </a:moveTo>
                      <a:cubicBezTo>
                        <a:pt x="67" y="32186"/>
                        <a:pt x="-1124" y="28186"/>
                        <a:pt x="1334" y="26757"/>
                      </a:cubicBezTo>
                      <a:cubicBezTo>
                        <a:pt x="13754" y="17985"/>
                        <a:pt x="26165" y="8869"/>
                        <a:pt x="38195" y="30"/>
                      </a:cubicBezTo>
                      <a:cubicBezTo>
                        <a:pt x="44996" y="1535"/>
                        <a:pt x="8077" y="26510"/>
                        <a:pt x="4877" y="31358"/>
                      </a:cubicBezTo>
                      <a:cubicBezTo>
                        <a:pt x="4334" y="31872"/>
                        <a:pt x="3610" y="32167"/>
                        <a:pt x="2858" y="3218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5226736A-4630-8438-CDD6-51149A93F8EA}"/>
                    </a:ext>
                  </a:extLst>
                </p:cNvPr>
                <p:cNvSpPr/>
                <p:nvPr/>
              </p:nvSpPr>
              <p:spPr>
                <a:xfrm>
                  <a:off x="2294167" y="3793921"/>
                  <a:ext cx="67326" cy="41645"/>
                </a:xfrm>
                <a:custGeom>
                  <a:avLst/>
                  <a:gdLst>
                    <a:gd name="connsiteX0" fmla="*/ 959 w 67326"/>
                    <a:gd name="connsiteY0" fmla="*/ 41676 h 41645"/>
                    <a:gd name="connsiteX1" fmla="*/ 2626 w 67326"/>
                    <a:gd name="connsiteY1" fmla="*/ 38228 h 41645"/>
                    <a:gd name="connsiteX2" fmla="*/ 67101 w 67326"/>
                    <a:gd name="connsiteY2" fmla="*/ 4043 h 41645"/>
                    <a:gd name="connsiteX3" fmla="*/ 64491 w 67326"/>
                    <a:gd name="connsiteY3" fmla="*/ 10177 h 41645"/>
                    <a:gd name="connsiteX4" fmla="*/ 959 w 67326"/>
                    <a:gd name="connsiteY4" fmla="*/ 41676 h 41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326" h="41645">
                      <a:moveTo>
                        <a:pt x="959" y="41676"/>
                      </a:moveTo>
                      <a:cubicBezTo>
                        <a:pt x="-1670" y="40933"/>
                        <a:pt x="1855" y="38923"/>
                        <a:pt x="2626" y="38228"/>
                      </a:cubicBezTo>
                      <a:cubicBezTo>
                        <a:pt x="11542" y="32284"/>
                        <a:pt x="61958" y="-13598"/>
                        <a:pt x="67101" y="4043"/>
                      </a:cubicBezTo>
                      <a:cubicBezTo>
                        <a:pt x="67834" y="6452"/>
                        <a:pt x="66730" y="9034"/>
                        <a:pt x="64491" y="10177"/>
                      </a:cubicBezTo>
                      <a:cubicBezTo>
                        <a:pt x="43060" y="20549"/>
                        <a:pt x="20924" y="28112"/>
                        <a:pt x="959" y="416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35DA4704-19CA-DA29-4C96-B5A4606398D1}"/>
                    </a:ext>
                  </a:extLst>
                </p:cNvPr>
                <p:cNvSpPr/>
                <p:nvPr/>
              </p:nvSpPr>
              <p:spPr>
                <a:xfrm>
                  <a:off x="1429675" y="3664431"/>
                  <a:ext cx="131663" cy="89239"/>
                </a:xfrm>
                <a:custGeom>
                  <a:avLst/>
                  <a:gdLst>
                    <a:gd name="connsiteX0" fmla="*/ 128711 w 131663"/>
                    <a:gd name="connsiteY0" fmla="*/ 89260 h 89239"/>
                    <a:gd name="connsiteX1" fmla="*/ 86916 w 131663"/>
                    <a:gd name="connsiteY1" fmla="*/ 66448 h 89239"/>
                    <a:gd name="connsiteX2" fmla="*/ 0 w 131663"/>
                    <a:gd name="connsiteY2" fmla="*/ 30 h 89239"/>
                    <a:gd name="connsiteX3" fmla="*/ 62808 w 131663"/>
                    <a:gd name="connsiteY3" fmla="*/ 44502 h 89239"/>
                    <a:gd name="connsiteX4" fmla="*/ 131064 w 131663"/>
                    <a:gd name="connsiteY4" fmla="*/ 83078 h 89239"/>
                    <a:gd name="connsiteX5" fmla="*/ 128711 w 131663"/>
                    <a:gd name="connsiteY5" fmla="*/ 89260 h 89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663" h="89239">
                      <a:moveTo>
                        <a:pt x="128711" y="89260"/>
                      </a:moveTo>
                      <a:cubicBezTo>
                        <a:pt x="120872" y="89736"/>
                        <a:pt x="96203" y="70829"/>
                        <a:pt x="86916" y="66448"/>
                      </a:cubicBezTo>
                      <a:cubicBezTo>
                        <a:pt x="57236" y="48074"/>
                        <a:pt x="1953" y="44216"/>
                        <a:pt x="0" y="30"/>
                      </a:cubicBezTo>
                      <a:cubicBezTo>
                        <a:pt x="4658" y="26662"/>
                        <a:pt x="39319" y="37978"/>
                        <a:pt x="62808" y="44502"/>
                      </a:cubicBezTo>
                      <a:cubicBezTo>
                        <a:pt x="87230" y="53780"/>
                        <a:pt x="113176" y="63133"/>
                        <a:pt x="131064" y="83078"/>
                      </a:cubicBezTo>
                      <a:cubicBezTo>
                        <a:pt x="132150" y="86593"/>
                        <a:pt x="131978" y="89232"/>
                        <a:pt x="128711" y="8926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6CFFB66-E8C8-64B8-830F-3A00E6B8A423}"/>
                  </a:ext>
                </a:extLst>
              </p:cNvPr>
              <p:cNvSpPr/>
              <p:nvPr/>
            </p:nvSpPr>
            <p:spPr>
              <a:xfrm>
                <a:off x="2040218" y="4274385"/>
                <a:ext cx="84307" cy="222320"/>
              </a:xfrm>
              <a:custGeom>
                <a:avLst/>
                <a:gdLst>
                  <a:gd name="connsiteX0" fmla="*/ 79639 w 84307"/>
                  <a:gd name="connsiteY0" fmla="*/ 38 h 222320"/>
                  <a:gd name="connsiteX1" fmla="*/ 75295 w 84307"/>
                  <a:gd name="connsiteY1" fmla="*/ 3172 h 222320"/>
                  <a:gd name="connsiteX2" fmla="*/ 67389 w 84307"/>
                  <a:gd name="connsiteY2" fmla="*/ 26975 h 222320"/>
                  <a:gd name="connsiteX3" fmla="*/ 67389 w 84307"/>
                  <a:gd name="connsiteY3" fmla="*/ 26984 h 222320"/>
                  <a:gd name="connsiteX4" fmla="*/ 0 w 84307"/>
                  <a:gd name="connsiteY4" fmla="*/ 220485 h 222320"/>
                  <a:gd name="connsiteX5" fmla="*/ 8506 w 84307"/>
                  <a:gd name="connsiteY5" fmla="*/ 219361 h 222320"/>
                  <a:gd name="connsiteX6" fmla="*/ 43796 w 84307"/>
                  <a:gd name="connsiteY6" fmla="*/ 125101 h 222320"/>
                  <a:gd name="connsiteX7" fmla="*/ 84020 w 84307"/>
                  <a:gd name="connsiteY7" fmla="*/ 5572 h 222320"/>
                  <a:gd name="connsiteX8" fmla="*/ 79639 w 84307"/>
                  <a:gd name="connsiteY8" fmla="*/ 38 h 22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307" h="222320">
                    <a:moveTo>
                      <a:pt x="79639" y="38"/>
                    </a:moveTo>
                    <a:cubicBezTo>
                      <a:pt x="77648" y="-19"/>
                      <a:pt x="75867" y="1267"/>
                      <a:pt x="75295" y="3172"/>
                    </a:cubicBezTo>
                    <a:cubicBezTo>
                      <a:pt x="73790" y="7706"/>
                      <a:pt x="68809" y="22698"/>
                      <a:pt x="67389" y="26975"/>
                    </a:cubicBezTo>
                    <a:lnTo>
                      <a:pt x="67389" y="26984"/>
                    </a:lnTo>
                    <a:cubicBezTo>
                      <a:pt x="48482" y="89183"/>
                      <a:pt x="19002" y="162849"/>
                      <a:pt x="0" y="220485"/>
                    </a:cubicBezTo>
                    <a:cubicBezTo>
                      <a:pt x="2238" y="223418"/>
                      <a:pt x="7115" y="222780"/>
                      <a:pt x="8506" y="219361"/>
                    </a:cubicBezTo>
                    <a:cubicBezTo>
                      <a:pt x="19822" y="191452"/>
                      <a:pt x="31366" y="160620"/>
                      <a:pt x="43796" y="125101"/>
                    </a:cubicBezTo>
                    <a:cubicBezTo>
                      <a:pt x="57826" y="84963"/>
                      <a:pt x="70704" y="45596"/>
                      <a:pt x="84020" y="5572"/>
                    </a:cubicBezTo>
                    <a:cubicBezTo>
                      <a:pt x="85211" y="2762"/>
                      <a:pt x="82496" y="-143"/>
                      <a:pt x="79639" y="3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75" name="Graphic 172" descr="Man with wavy hair">
            <a:extLst>
              <a:ext uri="{FF2B5EF4-FFF2-40B4-BE49-F238E27FC236}">
                <a16:creationId xmlns:a16="http://schemas.microsoft.com/office/drawing/2014/main" id="{A4513E81-9F21-1D6E-348B-A34D276FB89F}"/>
              </a:ext>
            </a:extLst>
          </p:cNvPr>
          <p:cNvGrpSpPr/>
          <p:nvPr/>
        </p:nvGrpSpPr>
        <p:grpSpPr>
          <a:xfrm>
            <a:off x="2489023" y="1510588"/>
            <a:ext cx="1104410" cy="1447156"/>
            <a:chOff x="1637096" y="2565737"/>
            <a:chExt cx="533327" cy="761527"/>
          </a:xfrm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A6D6EFC-9EA7-6B42-E533-9E15704F2EA4}"/>
                </a:ext>
              </a:extLst>
            </p:cNvPr>
            <p:cNvSpPr/>
            <p:nvPr/>
          </p:nvSpPr>
          <p:spPr>
            <a:xfrm>
              <a:off x="1649824" y="2722310"/>
              <a:ext cx="503741" cy="586225"/>
            </a:xfrm>
            <a:custGeom>
              <a:avLst/>
              <a:gdLst>
                <a:gd name="connsiteX0" fmla="*/ 28184 w 503741"/>
                <a:gd name="connsiteY0" fmla="*/ 204201 h 586225"/>
                <a:gd name="connsiteX1" fmla="*/ 47043 w 503741"/>
                <a:gd name="connsiteY1" fmla="*/ 39609 h 586225"/>
                <a:gd name="connsiteX2" fmla="*/ 465381 w 503741"/>
                <a:gd name="connsiteY2" fmla="*/ 105903 h 586225"/>
                <a:gd name="connsiteX3" fmla="*/ 488241 w 503741"/>
                <a:gd name="connsiteY3" fmla="*/ 396225 h 586225"/>
                <a:gd name="connsiteX4" fmla="*/ 434587 w 503741"/>
                <a:gd name="connsiteY4" fmla="*/ 565904 h 586225"/>
                <a:gd name="connsiteX5" fmla="*/ 144198 w 503741"/>
                <a:gd name="connsiteY5" fmla="*/ 516812 h 586225"/>
                <a:gd name="connsiteX6" fmla="*/ 53330 w 503741"/>
                <a:gd name="connsiteY6" fmla="*/ 416799 h 586225"/>
                <a:gd name="connsiteX7" fmla="*/ 647 w 503741"/>
                <a:gd name="connsiteY7" fmla="*/ 352058 h 586225"/>
                <a:gd name="connsiteX8" fmla="*/ 58473 w 503741"/>
                <a:gd name="connsiteY8" fmla="*/ 275639 h 586225"/>
                <a:gd name="connsiteX9" fmla="*/ 28184 w 503741"/>
                <a:gd name="connsiteY9" fmla="*/ 204201 h 58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3741" h="586225">
                  <a:moveTo>
                    <a:pt x="28184" y="204201"/>
                  </a:moveTo>
                  <a:cubicBezTo>
                    <a:pt x="-1820" y="112866"/>
                    <a:pt x="37614" y="50077"/>
                    <a:pt x="47043" y="39609"/>
                  </a:cubicBezTo>
                  <a:cubicBezTo>
                    <a:pt x="56473" y="29141"/>
                    <a:pt x="415613" y="-75814"/>
                    <a:pt x="465381" y="105903"/>
                  </a:cubicBezTo>
                  <a:cubicBezTo>
                    <a:pt x="514530" y="285354"/>
                    <a:pt x="488241" y="396225"/>
                    <a:pt x="488241" y="396225"/>
                  </a:cubicBezTo>
                  <a:cubicBezTo>
                    <a:pt x="543134" y="512735"/>
                    <a:pt x="434587" y="565904"/>
                    <a:pt x="434587" y="565904"/>
                  </a:cubicBezTo>
                  <a:cubicBezTo>
                    <a:pt x="247573" y="631655"/>
                    <a:pt x="144198" y="516812"/>
                    <a:pt x="144198" y="516812"/>
                  </a:cubicBezTo>
                  <a:lnTo>
                    <a:pt x="53330" y="416799"/>
                  </a:lnTo>
                  <a:cubicBezTo>
                    <a:pt x="53330" y="416799"/>
                    <a:pt x="5876" y="407932"/>
                    <a:pt x="647" y="352058"/>
                  </a:cubicBezTo>
                  <a:cubicBezTo>
                    <a:pt x="-5535" y="285926"/>
                    <a:pt x="33994" y="266400"/>
                    <a:pt x="58473" y="275639"/>
                  </a:cubicBezTo>
                  <a:cubicBezTo>
                    <a:pt x="72113" y="280782"/>
                    <a:pt x="28184" y="204201"/>
                    <a:pt x="28184" y="20420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79" name="Graphic 172" descr="Man with wavy hair">
              <a:extLst>
                <a:ext uri="{FF2B5EF4-FFF2-40B4-BE49-F238E27FC236}">
                  <a16:creationId xmlns:a16="http://schemas.microsoft.com/office/drawing/2014/main" id="{FAB99E10-4C66-55D2-BB33-B8867B7BCC6D}"/>
                </a:ext>
              </a:extLst>
            </p:cNvPr>
            <p:cNvGrpSpPr/>
            <p:nvPr/>
          </p:nvGrpSpPr>
          <p:grpSpPr>
            <a:xfrm>
              <a:off x="1637096" y="2565737"/>
              <a:ext cx="533327" cy="761527"/>
              <a:chOff x="1637096" y="2565737"/>
              <a:chExt cx="533327" cy="761527"/>
            </a:xfrm>
            <a:solidFill>
              <a:srgbClr val="000000"/>
            </a:solidFill>
          </p:grpSpPr>
          <p:sp>
            <p:nvSpPr>
              <p:cNvPr id="1024" name="Freeform: Shape 1023">
                <a:extLst>
                  <a:ext uri="{FF2B5EF4-FFF2-40B4-BE49-F238E27FC236}">
                    <a16:creationId xmlns:a16="http://schemas.microsoft.com/office/drawing/2014/main" id="{08A040DF-7E85-8399-301F-DF97D147F7CA}"/>
                  </a:ext>
                </a:extLst>
              </p:cNvPr>
              <p:cNvSpPr/>
              <p:nvPr/>
            </p:nvSpPr>
            <p:spPr>
              <a:xfrm>
                <a:off x="1637096" y="2565737"/>
                <a:ext cx="533327" cy="761527"/>
              </a:xfrm>
              <a:custGeom>
                <a:avLst/>
                <a:gdLst>
                  <a:gd name="connsiteX0" fmla="*/ 530440 w 533327"/>
                  <a:gd name="connsiteY0" fmla="*/ 169427 h 761527"/>
                  <a:gd name="connsiteX1" fmla="*/ 502703 w 533327"/>
                  <a:gd name="connsiteY1" fmla="*/ 22104 h 761527"/>
                  <a:gd name="connsiteX2" fmla="*/ 474119 w 533327"/>
                  <a:gd name="connsiteY2" fmla="*/ 45250 h 761527"/>
                  <a:gd name="connsiteX3" fmla="*/ 456536 w 533327"/>
                  <a:gd name="connsiteY3" fmla="*/ 3054 h 761527"/>
                  <a:gd name="connsiteX4" fmla="*/ 381593 w 533327"/>
                  <a:gd name="connsiteY4" fmla="*/ 36991 h 761527"/>
                  <a:gd name="connsiteX5" fmla="*/ 370906 w 533327"/>
                  <a:gd name="connsiteY5" fmla="*/ 17284 h 761527"/>
                  <a:gd name="connsiteX6" fmla="*/ 61743 w 533327"/>
                  <a:gd name="connsiteY6" fmla="*/ 157064 h 761527"/>
                  <a:gd name="connsiteX7" fmla="*/ 18395 w 533327"/>
                  <a:gd name="connsiteY7" fmla="*/ 266258 h 761527"/>
                  <a:gd name="connsiteX8" fmla="*/ 17481 w 533327"/>
                  <a:gd name="connsiteY8" fmla="*/ 275431 h 761527"/>
                  <a:gd name="connsiteX9" fmla="*/ 15157 w 533327"/>
                  <a:gd name="connsiteY9" fmla="*/ 279755 h 761527"/>
                  <a:gd name="connsiteX10" fmla="*/ 1803 w 533327"/>
                  <a:gd name="connsiteY10" fmla="*/ 372643 h 761527"/>
                  <a:gd name="connsiteX11" fmla="*/ 1945 w 533327"/>
                  <a:gd name="connsiteY11" fmla="*/ 420468 h 761527"/>
                  <a:gd name="connsiteX12" fmla="*/ 3631 w 533327"/>
                  <a:gd name="connsiteY12" fmla="*/ 443633 h 761527"/>
                  <a:gd name="connsiteX13" fmla="*/ 6155 w 533327"/>
                  <a:gd name="connsiteY13" fmla="*/ 462073 h 761527"/>
                  <a:gd name="connsiteX14" fmla="*/ 736 w 533327"/>
                  <a:gd name="connsiteY14" fmla="*/ 481752 h 761527"/>
                  <a:gd name="connsiteX15" fmla="*/ 19024 w 533327"/>
                  <a:gd name="connsiteY15" fmla="*/ 558790 h 761527"/>
                  <a:gd name="connsiteX16" fmla="*/ 54495 w 533327"/>
                  <a:gd name="connsiteY16" fmla="*/ 578173 h 761527"/>
                  <a:gd name="connsiteX17" fmla="*/ 97510 w 533327"/>
                  <a:gd name="connsiteY17" fmla="*/ 630361 h 761527"/>
                  <a:gd name="connsiteX18" fmla="*/ 133495 w 533327"/>
                  <a:gd name="connsiteY18" fmla="*/ 673338 h 761527"/>
                  <a:gd name="connsiteX19" fmla="*/ 162280 w 533327"/>
                  <a:gd name="connsiteY19" fmla="*/ 686520 h 761527"/>
                  <a:gd name="connsiteX20" fmla="*/ 164566 w 533327"/>
                  <a:gd name="connsiteY20" fmla="*/ 663536 h 761527"/>
                  <a:gd name="connsiteX21" fmla="*/ 142896 w 533327"/>
                  <a:gd name="connsiteY21" fmla="*/ 644220 h 761527"/>
                  <a:gd name="connsiteX22" fmla="*/ 121979 w 533327"/>
                  <a:gd name="connsiteY22" fmla="*/ 622493 h 761527"/>
                  <a:gd name="connsiteX23" fmla="*/ 100834 w 533327"/>
                  <a:gd name="connsiteY23" fmla="*/ 598376 h 761527"/>
                  <a:gd name="connsiteX24" fmla="*/ 89166 w 533327"/>
                  <a:gd name="connsiteY24" fmla="*/ 585489 h 761527"/>
                  <a:gd name="connsiteX25" fmla="*/ 82336 w 533327"/>
                  <a:gd name="connsiteY25" fmla="*/ 576030 h 761527"/>
                  <a:gd name="connsiteX26" fmla="*/ 82984 w 533327"/>
                  <a:gd name="connsiteY26" fmla="*/ 575049 h 761527"/>
                  <a:gd name="connsiteX27" fmla="*/ 77983 w 533327"/>
                  <a:gd name="connsiteY27" fmla="*/ 562752 h 761527"/>
                  <a:gd name="connsiteX28" fmla="*/ 55209 w 533327"/>
                  <a:gd name="connsiteY28" fmla="*/ 557952 h 761527"/>
                  <a:gd name="connsiteX29" fmla="*/ 38121 w 533327"/>
                  <a:gd name="connsiteY29" fmla="*/ 542293 h 761527"/>
                  <a:gd name="connsiteX30" fmla="*/ 23491 w 533327"/>
                  <a:gd name="connsiteY30" fmla="*/ 489429 h 761527"/>
                  <a:gd name="connsiteX31" fmla="*/ 43408 w 533327"/>
                  <a:gd name="connsiteY31" fmla="*/ 449776 h 761527"/>
                  <a:gd name="connsiteX32" fmla="*/ 62743 w 533327"/>
                  <a:gd name="connsiteY32" fmla="*/ 445624 h 761527"/>
                  <a:gd name="connsiteX33" fmla="*/ 70945 w 533327"/>
                  <a:gd name="connsiteY33" fmla="*/ 449014 h 761527"/>
                  <a:gd name="connsiteX34" fmla="*/ 80108 w 533327"/>
                  <a:gd name="connsiteY34" fmla="*/ 457406 h 761527"/>
                  <a:gd name="connsiteX35" fmla="*/ 82717 w 533327"/>
                  <a:gd name="connsiteY35" fmla="*/ 461102 h 761527"/>
                  <a:gd name="connsiteX36" fmla="*/ 107425 w 533327"/>
                  <a:gd name="connsiteY36" fmla="*/ 477513 h 761527"/>
                  <a:gd name="connsiteX37" fmla="*/ 111645 w 533327"/>
                  <a:gd name="connsiteY37" fmla="*/ 474227 h 761527"/>
                  <a:gd name="connsiteX38" fmla="*/ 111645 w 533327"/>
                  <a:gd name="connsiteY38" fmla="*/ 474227 h 761527"/>
                  <a:gd name="connsiteX39" fmla="*/ 111645 w 533327"/>
                  <a:gd name="connsiteY39" fmla="*/ 474227 h 761527"/>
                  <a:gd name="connsiteX40" fmla="*/ 111845 w 533327"/>
                  <a:gd name="connsiteY40" fmla="*/ 471408 h 761527"/>
                  <a:gd name="connsiteX41" fmla="*/ 119493 w 533327"/>
                  <a:gd name="connsiteY41" fmla="*/ 364575 h 761527"/>
                  <a:gd name="connsiteX42" fmla="*/ 153783 w 533327"/>
                  <a:gd name="connsiteY42" fmla="*/ 348859 h 761527"/>
                  <a:gd name="connsiteX43" fmla="*/ 168785 w 533327"/>
                  <a:gd name="connsiteY43" fmla="*/ 282422 h 761527"/>
                  <a:gd name="connsiteX44" fmla="*/ 54581 w 533327"/>
                  <a:gd name="connsiteY44" fmla="*/ 270468 h 761527"/>
                  <a:gd name="connsiteX45" fmla="*/ 54238 w 533327"/>
                  <a:gd name="connsiteY45" fmla="*/ 269906 h 761527"/>
                  <a:gd name="connsiteX46" fmla="*/ 154707 w 533327"/>
                  <a:gd name="connsiteY46" fmla="*/ 266392 h 761527"/>
                  <a:gd name="connsiteX47" fmla="*/ 262016 w 533327"/>
                  <a:gd name="connsiteY47" fmla="*/ 270154 h 761527"/>
                  <a:gd name="connsiteX48" fmla="*/ 375525 w 533327"/>
                  <a:gd name="connsiteY48" fmla="*/ 292709 h 761527"/>
                  <a:gd name="connsiteX49" fmla="*/ 471680 w 533327"/>
                  <a:gd name="connsiteY49" fmla="*/ 268354 h 761527"/>
                  <a:gd name="connsiteX50" fmla="*/ 498703 w 533327"/>
                  <a:gd name="connsiteY50" fmla="*/ 480485 h 761527"/>
                  <a:gd name="connsiteX51" fmla="*/ 497369 w 533327"/>
                  <a:gd name="connsiteY51" fmla="*/ 515089 h 761527"/>
                  <a:gd name="connsiteX52" fmla="*/ 494274 w 533327"/>
                  <a:gd name="connsiteY52" fmla="*/ 545665 h 761527"/>
                  <a:gd name="connsiteX53" fmla="*/ 491616 w 533327"/>
                  <a:gd name="connsiteY53" fmla="*/ 556618 h 761527"/>
                  <a:gd name="connsiteX54" fmla="*/ 502503 w 533327"/>
                  <a:gd name="connsiteY54" fmla="*/ 593718 h 761527"/>
                  <a:gd name="connsiteX55" fmla="*/ 499389 w 533327"/>
                  <a:gd name="connsiteY55" fmla="*/ 632742 h 761527"/>
                  <a:gd name="connsiteX56" fmla="*/ 458155 w 533327"/>
                  <a:gd name="connsiteY56" fmla="*/ 696531 h 761527"/>
                  <a:gd name="connsiteX57" fmla="*/ 304450 w 533327"/>
                  <a:gd name="connsiteY57" fmla="*/ 734679 h 761527"/>
                  <a:gd name="connsiteX58" fmla="*/ 222011 w 533327"/>
                  <a:gd name="connsiteY58" fmla="*/ 702075 h 761527"/>
                  <a:gd name="connsiteX59" fmla="*/ 220754 w 533327"/>
                  <a:gd name="connsiteY59" fmla="*/ 703046 h 761527"/>
                  <a:gd name="connsiteX60" fmla="*/ 378802 w 533327"/>
                  <a:gd name="connsiteY60" fmla="*/ 758672 h 761527"/>
                  <a:gd name="connsiteX61" fmla="*/ 523639 w 533327"/>
                  <a:gd name="connsiteY61" fmla="*/ 647315 h 761527"/>
                  <a:gd name="connsiteX62" fmla="*/ 529983 w 533327"/>
                  <a:gd name="connsiteY62" fmla="*/ 595833 h 761527"/>
                  <a:gd name="connsiteX63" fmla="*/ 514952 w 533327"/>
                  <a:gd name="connsiteY63" fmla="*/ 548646 h 761527"/>
                  <a:gd name="connsiteX64" fmla="*/ 486387 w 533327"/>
                  <a:gd name="connsiteY64" fmla="*/ 260981 h 761527"/>
                  <a:gd name="connsiteX65" fmla="*/ 486387 w 533327"/>
                  <a:gd name="connsiteY65" fmla="*/ 260981 h 761527"/>
                  <a:gd name="connsiteX66" fmla="*/ 530440 w 533327"/>
                  <a:gd name="connsiteY66" fmla="*/ 169427 h 76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533327" h="761527">
                    <a:moveTo>
                      <a:pt x="530440" y="169427"/>
                    </a:moveTo>
                    <a:cubicBezTo>
                      <a:pt x="541108" y="110058"/>
                      <a:pt x="520039" y="2111"/>
                      <a:pt x="502703" y="22104"/>
                    </a:cubicBezTo>
                    <a:cubicBezTo>
                      <a:pt x="493016" y="33286"/>
                      <a:pt x="489368" y="40782"/>
                      <a:pt x="474119" y="45250"/>
                    </a:cubicBezTo>
                    <a:cubicBezTo>
                      <a:pt x="452068" y="51708"/>
                      <a:pt x="477681" y="-14796"/>
                      <a:pt x="456536" y="3054"/>
                    </a:cubicBezTo>
                    <a:cubicBezTo>
                      <a:pt x="442991" y="14484"/>
                      <a:pt x="367153" y="64757"/>
                      <a:pt x="381593" y="36991"/>
                    </a:cubicBezTo>
                    <a:cubicBezTo>
                      <a:pt x="396128" y="9036"/>
                      <a:pt x="389489" y="7988"/>
                      <a:pt x="370906" y="17284"/>
                    </a:cubicBezTo>
                    <a:cubicBezTo>
                      <a:pt x="330606" y="37449"/>
                      <a:pt x="116103" y="117792"/>
                      <a:pt x="61743" y="157064"/>
                    </a:cubicBezTo>
                    <a:cubicBezTo>
                      <a:pt x="18567" y="188248"/>
                      <a:pt x="9108" y="248389"/>
                      <a:pt x="18395" y="266258"/>
                    </a:cubicBezTo>
                    <a:cubicBezTo>
                      <a:pt x="18166" y="268620"/>
                      <a:pt x="17862" y="271726"/>
                      <a:pt x="17481" y="275431"/>
                    </a:cubicBezTo>
                    <a:cubicBezTo>
                      <a:pt x="16347" y="276421"/>
                      <a:pt x="15557" y="278269"/>
                      <a:pt x="15157" y="279755"/>
                    </a:cubicBezTo>
                    <a:cubicBezTo>
                      <a:pt x="6908" y="310407"/>
                      <a:pt x="3184" y="340982"/>
                      <a:pt x="1803" y="372643"/>
                    </a:cubicBezTo>
                    <a:cubicBezTo>
                      <a:pt x="1107" y="388578"/>
                      <a:pt x="1145" y="404542"/>
                      <a:pt x="1945" y="420468"/>
                    </a:cubicBezTo>
                    <a:cubicBezTo>
                      <a:pt x="2336" y="428202"/>
                      <a:pt x="2974" y="435918"/>
                      <a:pt x="3631" y="443633"/>
                    </a:cubicBezTo>
                    <a:cubicBezTo>
                      <a:pt x="4136" y="449567"/>
                      <a:pt x="3012" y="456901"/>
                      <a:pt x="6155" y="462073"/>
                    </a:cubicBezTo>
                    <a:cubicBezTo>
                      <a:pt x="3393" y="468398"/>
                      <a:pt x="1564" y="475132"/>
                      <a:pt x="736" y="481752"/>
                    </a:cubicBezTo>
                    <a:cubicBezTo>
                      <a:pt x="-2417" y="506898"/>
                      <a:pt x="4727" y="537721"/>
                      <a:pt x="19024" y="558790"/>
                    </a:cubicBezTo>
                    <a:cubicBezTo>
                      <a:pt x="23281" y="565048"/>
                      <a:pt x="41341" y="576402"/>
                      <a:pt x="54495" y="578173"/>
                    </a:cubicBezTo>
                    <a:lnTo>
                      <a:pt x="97510" y="630361"/>
                    </a:lnTo>
                    <a:cubicBezTo>
                      <a:pt x="107359" y="646258"/>
                      <a:pt x="119760" y="660708"/>
                      <a:pt x="133495" y="673338"/>
                    </a:cubicBezTo>
                    <a:cubicBezTo>
                      <a:pt x="141029" y="680272"/>
                      <a:pt x="151002" y="691026"/>
                      <a:pt x="162280" y="686520"/>
                    </a:cubicBezTo>
                    <a:cubicBezTo>
                      <a:pt x="172338" y="682520"/>
                      <a:pt x="170681" y="670442"/>
                      <a:pt x="164566" y="663536"/>
                    </a:cubicBezTo>
                    <a:cubicBezTo>
                      <a:pt x="158279" y="656450"/>
                      <a:pt x="149735" y="650859"/>
                      <a:pt x="142896" y="644220"/>
                    </a:cubicBezTo>
                    <a:cubicBezTo>
                      <a:pt x="135657" y="637200"/>
                      <a:pt x="128628" y="630075"/>
                      <a:pt x="121979" y="622493"/>
                    </a:cubicBezTo>
                    <a:cubicBezTo>
                      <a:pt x="114940" y="614454"/>
                      <a:pt x="107987" y="606301"/>
                      <a:pt x="100834" y="598376"/>
                    </a:cubicBezTo>
                    <a:cubicBezTo>
                      <a:pt x="96967" y="594071"/>
                      <a:pt x="92966" y="589861"/>
                      <a:pt x="89166" y="585489"/>
                    </a:cubicBezTo>
                    <a:cubicBezTo>
                      <a:pt x="86937" y="582069"/>
                      <a:pt x="84460" y="578859"/>
                      <a:pt x="82336" y="576030"/>
                    </a:cubicBezTo>
                    <a:cubicBezTo>
                      <a:pt x="82555" y="575706"/>
                      <a:pt x="82784" y="575383"/>
                      <a:pt x="82984" y="575049"/>
                    </a:cubicBezTo>
                    <a:cubicBezTo>
                      <a:pt x="85965" y="570077"/>
                      <a:pt x="82927" y="564591"/>
                      <a:pt x="77983" y="562752"/>
                    </a:cubicBezTo>
                    <a:cubicBezTo>
                      <a:pt x="70516" y="559981"/>
                      <a:pt x="62553" y="560895"/>
                      <a:pt x="55209" y="557952"/>
                    </a:cubicBezTo>
                    <a:cubicBezTo>
                      <a:pt x="47808" y="554999"/>
                      <a:pt x="42208" y="548960"/>
                      <a:pt x="38121" y="542293"/>
                    </a:cubicBezTo>
                    <a:cubicBezTo>
                      <a:pt x="28834" y="527119"/>
                      <a:pt x="23329" y="507174"/>
                      <a:pt x="23491" y="489429"/>
                    </a:cubicBezTo>
                    <a:cubicBezTo>
                      <a:pt x="23624" y="474265"/>
                      <a:pt x="29854" y="457777"/>
                      <a:pt x="43408" y="449776"/>
                    </a:cubicBezTo>
                    <a:cubicBezTo>
                      <a:pt x="48237" y="446928"/>
                      <a:pt x="55543" y="445338"/>
                      <a:pt x="62743" y="445624"/>
                    </a:cubicBezTo>
                    <a:cubicBezTo>
                      <a:pt x="65791" y="445738"/>
                      <a:pt x="68687" y="446967"/>
                      <a:pt x="70945" y="449014"/>
                    </a:cubicBezTo>
                    <a:cubicBezTo>
                      <a:pt x="74955" y="452643"/>
                      <a:pt x="80069" y="457415"/>
                      <a:pt x="80108" y="457406"/>
                    </a:cubicBezTo>
                    <a:cubicBezTo>
                      <a:pt x="81060" y="458568"/>
                      <a:pt x="81955" y="459778"/>
                      <a:pt x="82717" y="461102"/>
                    </a:cubicBezTo>
                    <a:cubicBezTo>
                      <a:pt x="90442" y="474475"/>
                      <a:pt x="96243" y="478704"/>
                      <a:pt x="107425" y="477513"/>
                    </a:cubicBezTo>
                    <a:cubicBezTo>
                      <a:pt x="109502" y="477294"/>
                      <a:pt x="111016" y="475923"/>
                      <a:pt x="111645" y="474227"/>
                    </a:cubicBezTo>
                    <a:lnTo>
                      <a:pt x="111645" y="474227"/>
                    </a:lnTo>
                    <a:lnTo>
                      <a:pt x="111645" y="474227"/>
                    </a:lnTo>
                    <a:cubicBezTo>
                      <a:pt x="111969" y="473341"/>
                      <a:pt x="112064" y="472360"/>
                      <a:pt x="111845" y="471408"/>
                    </a:cubicBezTo>
                    <a:lnTo>
                      <a:pt x="119493" y="364575"/>
                    </a:lnTo>
                    <a:lnTo>
                      <a:pt x="153783" y="348859"/>
                    </a:lnTo>
                    <a:cubicBezTo>
                      <a:pt x="153783" y="348859"/>
                      <a:pt x="170795" y="282222"/>
                      <a:pt x="168785" y="282422"/>
                    </a:cubicBezTo>
                    <a:cubicBezTo>
                      <a:pt x="131295" y="286213"/>
                      <a:pt x="85613" y="277831"/>
                      <a:pt x="54581" y="270468"/>
                    </a:cubicBezTo>
                    <a:cubicBezTo>
                      <a:pt x="53866" y="270297"/>
                      <a:pt x="54238" y="269906"/>
                      <a:pt x="54238" y="269906"/>
                    </a:cubicBezTo>
                    <a:lnTo>
                      <a:pt x="154707" y="266392"/>
                    </a:lnTo>
                    <a:cubicBezTo>
                      <a:pt x="190426" y="260677"/>
                      <a:pt x="223440" y="267296"/>
                      <a:pt x="262016" y="270154"/>
                    </a:cubicBezTo>
                    <a:cubicBezTo>
                      <a:pt x="275532" y="271154"/>
                      <a:pt x="375525" y="292709"/>
                      <a:pt x="375525" y="292709"/>
                    </a:cubicBezTo>
                    <a:cubicBezTo>
                      <a:pt x="375525" y="292709"/>
                      <a:pt x="439800" y="280508"/>
                      <a:pt x="471680" y="268354"/>
                    </a:cubicBezTo>
                    <a:cubicBezTo>
                      <a:pt x="482891" y="312293"/>
                      <a:pt x="493597" y="391722"/>
                      <a:pt x="498703" y="480485"/>
                    </a:cubicBezTo>
                    <a:cubicBezTo>
                      <a:pt x="499370" y="492010"/>
                      <a:pt x="498103" y="503555"/>
                      <a:pt x="497369" y="515089"/>
                    </a:cubicBezTo>
                    <a:cubicBezTo>
                      <a:pt x="496712" y="525233"/>
                      <a:pt x="494998" y="535492"/>
                      <a:pt x="494274" y="545665"/>
                    </a:cubicBezTo>
                    <a:cubicBezTo>
                      <a:pt x="491683" y="548465"/>
                      <a:pt x="490378" y="552389"/>
                      <a:pt x="491616" y="556618"/>
                    </a:cubicBezTo>
                    <a:cubicBezTo>
                      <a:pt x="495312" y="569153"/>
                      <a:pt x="501189" y="580459"/>
                      <a:pt x="502503" y="593718"/>
                    </a:cubicBezTo>
                    <a:cubicBezTo>
                      <a:pt x="503789" y="606787"/>
                      <a:pt x="502656" y="620036"/>
                      <a:pt x="499389" y="632742"/>
                    </a:cubicBezTo>
                    <a:cubicBezTo>
                      <a:pt x="492978" y="657593"/>
                      <a:pt x="478386" y="680681"/>
                      <a:pt x="458155" y="696531"/>
                    </a:cubicBezTo>
                    <a:cubicBezTo>
                      <a:pt x="416007" y="729564"/>
                      <a:pt x="356971" y="742023"/>
                      <a:pt x="304450" y="734679"/>
                    </a:cubicBezTo>
                    <a:cubicBezTo>
                      <a:pt x="274075" y="730421"/>
                      <a:pt x="246109" y="721677"/>
                      <a:pt x="222011" y="702075"/>
                    </a:cubicBezTo>
                    <a:cubicBezTo>
                      <a:pt x="221354" y="701532"/>
                      <a:pt x="220220" y="702218"/>
                      <a:pt x="220754" y="703046"/>
                    </a:cubicBezTo>
                    <a:cubicBezTo>
                      <a:pt x="254444" y="755405"/>
                      <a:pt x="321157" y="768083"/>
                      <a:pt x="378802" y="758672"/>
                    </a:cubicBezTo>
                    <a:cubicBezTo>
                      <a:pt x="441076" y="748500"/>
                      <a:pt x="503084" y="709352"/>
                      <a:pt x="523639" y="647315"/>
                    </a:cubicBezTo>
                    <a:cubicBezTo>
                      <a:pt x="529088" y="630894"/>
                      <a:pt x="531526" y="613092"/>
                      <a:pt x="529983" y="595833"/>
                    </a:cubicBezTo>
                    <a:cubicBezTo>
                      <a:pt x="528735" y="581888"/>
                      <a:pt x="522268" y="561086"/>
                      <a:pt x="514952" y="548646"/>
                    </a:cubicBezTo>
                    <a:cubicBezTo>
                      <a:pt x="517343" y="494611"/>
                      <a:pt x="521753" y="383835"/>
                      <a:pt x="486387" y="260981"/>
                    </a:cubicBezTo>
                    <a:cubicBezTo>
                      <a:pt x="486387" y="260981"/>
                      <a:pt x="486387" y="260981"/>
                      <a:pt x="486387" y="260981"/>
                    </a:cubicBezTo>
                    <a:cubicBezTo>
                      <a:pt x="500665" y="249551"/>
                      <a:pt x="520925" y="222329"/>
                      <a:pt x="530440" y="1694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025" name="Freeform: Shape 1024">
                <a:extLst>
                  <a:ext uri="{FF2B5EF4-FFF2-40B4-BE49-F238E27FC236}">
                    <a16:creationId xmlns:a16="http://schemas.microsoft.com/office/drawing/2014/main" id="{3AEECAE0-D1F6-1247-1CE4-288DD4AB093C}"/>
                  </a:ext>
                </a:extLst>
              </p:cNvPr>
              <p:cNvSpPr/>
              <p:nvPr/>
            </p:nvSpPr>
            <p:spPr>
              <a:xfrm>
                <a:off x="1678245" y="3036622"/>
                <a:ext cx="51706" cy="42366"/>
              </a:xfrm>
              <a:custGeom>
                <a:avLst/>
                <a:gdLst>
                  <a:gd name="connsiteX0" fmla="*/ 33919 w 51706"/>
                  <a:gd name="connsiteY0" fmla="*/ 9218 h 42366"/>
                  <a:gd name="connsiteX1" fmla="*/ 17517 w 51706"/>
                  <a:gd name="connsiteY1" fmla="*/ 246 h 42366"/>
                  <a:gd name="connsiteX2" fmla="*/ 1 w 51706"/>
                  <a:gd name="connsiteY2" fmla="*/ 13848 h 42366"/>
                  <a:gd name="connsiteX3" fmla="*/ 2372 w 51706"/>
                  <a:gd name="connsiteY3" fmla="*/ 14162 h 42366"/>
                  <a:gd name="connsiteX4" fmla="*/ 9745 w 51706"/>
                  <a:gd name="connsiteY4" fmla="*/ 11009 h 42366"/>
                  <a:gd name="connsiteX5" fmla="*/ 13317 w 51706"/>
                  <a:gd name="connsiteY5" fmla="*/ 13295 h 42366"/>
                  <a:gd name="connsiteX6" fmla="*/ 19717 w 51706"/>
                  <a:gd name="connsiteY6" fmla="*/ 21772 h 42366"/>
                  <a:gd name="connsiteX7" fmla="*/ 35367 w 51706"/>
                  <a:gd name="connsiteY7" fmla="*/ 40584 h 42366"/>
                  <a:gd name="connsiteX8" fmla="*/ 50455 w 51706"/>
                  <a:gd name="connsiteY8" fmla="*/ 25497 h 42366"/>
                  <a:gd name="connsiteX9" fmla="*/ 33919 w 51706"/>
                  <a:gd name="connsiteY9" fmla="*/ 9218 h 42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706" h="42366">
                    <a:moveTo>
                      <a:pt x="33919" y="9218"/>
                    </a:moveTo>
                    <a:cubicBezTo>
                      <a:pt x="29014" y="5323"/>
                      <a:pt x="23832" y="1351"/>
                      <a:pt x="17517" y="246"/>
                    </a:cubicBezTo>
                    <a:cubicBezTo>
                      <a:pt x="8783" y="-1288"/>
                      <a:pt x="-85" y="4485"/>
                      <a:pt x="1" y="13848"/>
                    </a:cubicBezTo>
                    <a:cubicBezTo>
                      <a:pt x="20" y="15200"/>
                      <a:pt x="2020" y="15486"/>
                      <a:pt x="2372" y="14162"/>
                    </a:cubicBezTo>
                    <a:cubicBezTo>
                      <a:pt x="3153" y="11323"/>
                      <a:pt x="7459" y="10352"/>
                      <a:pt x="9745" y="11009"/>
                    </a:cubicBezTo>
                    <a:cubicBezTo>
                      <a:pt x="11145" y="11409"/>
                      <a:pt x="12259" y="12352"/>
                      <a:pt x="13317" y="13295"/>
                    </a:cubicBezTo>
                    <a:cubicBezTo>
                      <a:pt x="16022" y="15667"/>
                      <a:pt x="17746" y="18810"/>
                      <a:pt x="19717" y="21772"/>
                    </a:cubicBezTo>
                    <a:cubicBezTo>
                      <a:pt x="24223" y="28554"/>
                      <a:pt x="28518" y="36003"/>
                      <a:pt x="35367" y="40584"/>
                    </a:cubicBezTo>
                    <a:cubicBezTo>
                      <a:pt x="45006" y="47014"/>
                      <a:pt x="55341" y="34669"/>
                      <a:pt x="50455" y="25497"/>
                    </a:cubicBezTo>
                    <a:cubicBezTo>
                      <a:pt x="46873" y="18839"/>
                      <a:pt x="39758" y="13876"/>
                      <a:pt x="33919" y="92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pic>
        <p:nvPicPr>
          <p:cNvPr id="1028" name="Graphic 1027" descr="A surprised face">
            <a:extLst>
              <a:ext uri="{FF2B5EF4-FFF2-40B4-BE49-F238E27FC236}">
                <a16:creationId xmlns:a16="http://schemas.microsoft.com/office/drawing/2014/main" id="{98FA1418-3B7B-880D-2C1C-78ADF10E86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9203" y="2041222"/>
            <a:ext cx="715192" cy="849291"/>
          </a:xfrm>
          <a:prstGeom prst="rect">
            <a:avLst/>
          </a:prstGeom>
        </p:spPr>
      </p:pic>
      <p:sp>
        <p:nvSpPr>
          <p:cNvPr id="1628" name="TextBox 1627">
            <a:extLst>
              <a:ext uri="{FF2B5EF4-FFF2-40B4-BE49-F238E27FC236}">
                <a16:creationId xmlns:a16="http://schemas.microsoft.com/office/drawing/2014/main" id="{728C6C83-4D15-F3CA-CDC9-8BCA582064B7}"/>
              </a:ext>
            </a:extLst>
          </p:cNvPr>
          <p:cNvSpPr txBox="1"/>
          <p:nvPr/>
        </p:nvSpPr>
        <p:spPr>
          <a:xfrm>
            <a:off x="6470420" y="1808129"/>
            <a:ext cx="1460810" cy="919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Modern Love Caps" pitchFamily="82" charset="0"/>
              </a:rPr>
              <a:t>Processing TIME</a:t>
            </a:r>
          </a:p>
          <a:p>
            <a:pPr algn="ctr"/>
            <a:r>
              <a:rPr lang="en-US" b="1" dirty="0">
                <a:latin typeface="Modern Love Caps" pitchFamily="82" charset="0"/>
              </a:rPr>
              <a:t>25 Days …</a:t>
            </a:r>
            <a:endParaRPr lang="en-US" sz="1800" b="1" dirty="0">
              <a:latin typeface="Modern Love Caps" pitchFamily="82" charset="0"/>
            </a:endParaRPr>
          </a:p>
        </p:txBody>
      </p:sp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EC39E73A-58ED-C6AD-32DD-0101CF1D8E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1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7248"/>
    </mc:Choice>
    <mc:Fallback xmlns="">
      <p:transition advTm="47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1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1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1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1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1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1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1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1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8" grpId="0"/>
      <p:bldP spid="16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Picture 1143" descr="Diagram&#10;&#10;Description automatically generated">
            <a:extLst>
              <a:ext uri="{FF2B5EF4-FFF2-40B4-BE49-F238E27FC236}">
                <a16:creationId xmlns:a16="http://schemas.microsoft.com/office/drawing/2014/main" id="{19D02DF2-C685-7430-6BAD-FFC4AA450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0782" y="1724593"/>
            <a:ext cx="7390152" cy="4156960"/>
          </a:xfrm>
          <a:prstGeom prst="rect">
            <a:avLst/>
          </a:prstGeom>
        </p:spPr>
      </p:pic>
      <p:grpSp>
        <p:nvGrpSpPr>
          <p:cNvPr id="1066" name="Graphic 393" descr="A whiteboard with erases">
            <a:extLst>
              <a:ext uri="{FF2B5EF4-FFF2-40B4-BE49-F238E27FC236}">
                <a16:creationId xmlns:a16="http://schemas.microsoft.com/office/drawing/2014/main" id="{85546A69-6F4C-D841-FA6D-67BC0387A4FA}"/>
              </a:ext>
            </a:extLst>
          </p:cNvPr>
          <p:cNvGrpSpPr/>
          <p:nvPr/>
        </p:nvGrpSpPr>
        <p:grpSpPr>
          <a:xfrm>
            <a:off x="3728656" y="1396952"/>
            <a:ext cx="7274402" cy="4764705"/>
            <a:chOff x="3819441" y="1617710"/>
            <a:chExt cx="3464886" cy="2203395"/>
          </a:xfrm>
        </p:grpSpPr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1F11A3AC-78C6-EA87-7684-E820303C4591}"/>
                </a:ext>
              </a:extLst>
            </p:cNvPr>
            <p:cNvSpPr/>
            <p:nvPr/>
          </p:nvSpPr>
          <p:spPr>
            <a:xfrm>
              <a:off x="4848985" y="3710580"/>
              <a:ext cx="1458207" cy="85332"/>
            </a:xfrm>
            <a:custGeom>
              <a:avLst/>
              <a:gdLst>
                <a:gd name="connsiteX0" fmla="*/ 1457641 w 1458207"/>
                <a:gd name="connsiteY0" fmla="*/ 69753 h 85332"/>
                <a:gd name="connsiteX1" fmla="*/ 1337620 w 1458207"/>
                <a:gd name="connsiteY1" fmla="*/ 393 h 85332"/>
                <a:gd name="connsiteX2" fmla="*/ 526904 w 1458207"/>
                <a:gd name="connsiteY2" fmla="*/ 8077 h 85332"/>
                <a:gd name="connsiteX3" fmla="*/ 43219 w 1458207"/>
                <a:gd name="connsiteY3" fmla="*/ 14481 h 85332"/>
                <a:gd name="connsiteX4" fmla="*/ 29 w 1458207"/>
                <a:gd name="connsiteY4" fmla="*/ 77260 h 85332"/>
                <a:gd name="connsiteX5" fmla="*/ 5390 w 1458207"/>
                <a:gd name="connsiteY5" fmla="*/ 85330 h 85332"/>
                <a:gd name="connsiteX6" fmla="*/ 640954 w 1458207"/>
                <a:gd name="connsiteY6" fmla="*/ 82304 h 85332"/>
                <a:gd name="connsiteX7" fmla="*/ 1450228 w 1458207"/>
                <a:gd name="connsiteY7" fmla="*/ 80509 h 85332"/>
                <a:gd name="connsiteX8" fmla="*/ 1457641 w 1458207"/>
                <a:gd name="connsiteY8" fmla="*/ 69753 h 8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8207" h="85332">
                  <a:moveTo>
                    <a:pt x="1457641" y="69753"/>
                  </a:moveTo>
                  <a:cubicBezTo>
                    <a:pt x="1432926" y="1801"/>
                    <a:pt x="1402170" y="-1636"/>
                    <a:pt x="1337620" y="393"/>
                  </a:cubicBezTo>
                  <a:cubicBezTo>
                    <a:pt x="1068746" y="1191"/>
                    <a:pt x="775028" y="4030"/>
                    <a:pt x="526904" y="8077"/>
                  </a:cubicBezTo>
                  <a:cubicBezTo>
                    <a:pt x="367728" y="11772"/>
                    <a:pt x="203650" y="10000"/>
                    <a:pt x="43219" y="14481"/>
                  </a:cubicBezTo>
                  <a:cubicBezTo>
                    <a:pt x="7736" y="17038"/>
                    <a:pt x="229" y="43126"/>
                    <a:pt x="29" y="77260"/>
                  </a:cubicBezTo>
                  <a:cubicBezTo>
                    <a:pt x="-217" y="81612"/>
                    <a:pt x="1038" y="85447"/>
                    <a:pt x="5390" y="85330"/>
                  </a:cubicBezTo>
                  <a:cubicBezTo>
                    <a:pt x="221796" y="84016"/>
                    <a:pt x="439586" y="83031"/>
                    <a:pt x="640954" y="82304"/>
                  </a:cubicBezTo>
                  <a:cubicBezTo>
                    <a:pt x="967047" y="81295"/>
                    <a:pt x="1163055" y="80357"/>
                    <a:pt x="1450228" y="80509"/>
                  </a:cubicBezTo>
                  <a:cubicBezTo>
                    <a:pt x="1455518" y="80662"/>
                    <a:pt x="1459788" y="74726"/>
                    <a:pt x="1457641" y="6975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1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7ACEA657-8C60-68C4-5645-F46746871C63}"/>
                </a:ext>
              </a:extLst>
            </p:cNvPr>
            <p:cNvSpPr/>
            <p:nvPr/>
          </p:nvSpPr>
          <p:spPr>
            <a:xfrm>
              <a:off x="4961842" y="3541475"/>
              <a:ext cx="468534" cy="183962"/>
            </a:xfrm>
            <a:custGeom>
              <a:avLst/>
              <a:gdLst>
                <a:gd name="connsiteX0" fmla="*/ 467512 w 468534"/>
                <a:gd name="connsiteY0" fmla="*/ 164747 h 183962"/>
                <a:gd name="connsiteX1" fmla="*/ 441824 w 468534"/>
                <a:gd name="connsiteY1" fmla="*/ 74649 h 183962"/>
                <a:gd name="connsiteX2" fmla="*/ 430047 w 468534"/>
                <a:gd name="connsiteY2" fmla="*/ 15976 h 183962"/>
                <a:gd name="connsiteX3" fmla="*/ 418399 w 468534"/>
                <a:gd name="connsiteY3" fmla="*/ 9149 h 183962"/>
                <a:gd name="connsiteX4" fmla="*/ 314765 w 468534"/>
                <a:gd name="connsiteY4" fmla="*/ 5196 h 183962"/>
                <a:gd name="connsiteX5" fmla="*/ 15698 w 468534"/>
                <a:gd name="connsiteY5" fmla="*/ 16398 h 183962"/>
                <a:gd name="connsiteX6" fmla="*/ 109 w 468534"/>
                <a:gd name="connsiteY6" fmla="*/ 28515 h 183962"/>
                <a:gd name="connsiteX7" fmla="*/ 11053 w 468534"/>
                <a:gd name="connsiteY7" fmla="*/ 128431 h 183962"/>
                <a:gd name="connsiteX8" fmla="*/ 14384 w 468534"/>
                <a:gd name="connsiteY8" fmla="*/ 171058 h 183962"/>
                <a:gd name="connsiteX9" fmla="*/ 13481 w 468534"/>
                <a:gd name="connsiteY9" fmla="*/ 179609 h 183962"/>
                <a:gd name="connsiteX10" fmla="*/ 20683 w 468534"/>
                <a:gd name="connsiteY10" fmla="*/ 183961 h 183962"/>
                <a:gd name="connsiteX11" fmla="*/ 41328 w 468534"/>
                <a:gd name="connsiteY11" fmla="*/ 183632 h 183962"/>
                <a:gd name="connsiteX12" fmla="*/ 459911 w 468534"/>
                <a:gd name="connsiteY12" fmla="*/ 176512 h 183962"/>
                <a:gd name="connsiteX13" fmla="*/ 467512 w 468534"/>
                <a:gd name="connsiteY13" fmla="*/ 164747 h 18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534" h="183962">
                  <a:moveTo>
                    <a:pt x="467512" y="164747"/>
                  </a:moveTo>
                  <a:cubicBezTo>
                    <a:pt x="452603" y="137522"/>
                    <a:pt x="447994" y="105088"/>
                    <a:pt x="441824" y="74649"/>
                  </a:cubicBezTo>
                  <a:cubicBezTo>
                    <a:pt x="438809" y="55224"/>
                    <a:pt x="432604" y="35377"/>
                    <a:pt x="430047" y="15976"/>
                  </a:cubicBezTo>
                  <a:cubicBezTo>
                    <a:pt x="429554" y="10111"/>
                    <a:pt x="423595" y="7624"/>
                    <a:pt x="418399" y="9149"/>
                  </a:cubicBezTo>
                  <a:cubicBezTo>
                    <a:pt x="383913" y="9090"/>
                    <a:pt x="348934" y="6944"/>
                    <a:pt x="314765" y="5196"/>
                  </a:cubicBezTo>
                  <a:cubicBezTo>
                    <a:pt x="214837" y="1091"/>
                    <a:pt x="116669" y="-8258"/>
                    <a:pt x="15698" y="16398"/>
                  </a:cubicBezTo>
                  <a:cubicBezTo>
                    <a:pt x="9516" y="18439"/>
                    <a:pt x="-1193" y="19694"/>
                    <a:pt x="109" y="28515"/>
                  </a:cubicBezTo>
                  <a:cubicBezTo>
                    <a:pt x="5094" y="61723"/>
                    <a:pt x="6478" y="95106"/>
                    <a:pt x="11053" y="128431"/>
                  </a:cubicBezTo>
                  <a:cubicBezTo>
                    <a:pt x="12718" y="141745"/>
                    <a:pt x="19287" y="159855"/>
                    <a:pt x="14384" y="171058"/>
                  </a:cubicBezTo>
                  <a:cubicBezTo>
                    <a:pt x="12460" y="173498"/>
                    <a:pt x="12062" y="176829"/>
                    <a:pt x="13481" y="179609"/>
                  </a:cubicBezTo>
                  <a:cubicBezTo>
                    <a:pt x="14842" y="182318"/>
                    <a:pt x="17645" y="184019"/>
                    <a:pt x="20683" y="183961"/>
                  </a:cubicBezTo>
                  <a:lnTo>
                    <a:pt x="41328" y="183632"/>
                  </a:lnTo>
                  <a:cubicBezTo>
                    <a:pt x="180058" y="181380"/>
                    <a:pt x="320184" y="178483"/>
                    <a:pt x="459911" y="176512"/>
                  </a:cubicBezTo>
                  <a:cubicBezTo>
                    <a:pt x="465941" y="177087"/>
                    <a:pt x="470703" y="170096"/>
                    <a:pt x="467512" y="164747"/>
                  </a:cubicBezTo>
                  <a:close/>
                </a:path>
              </a:pathLst>
            </a:custGeom>
            <a:solidFill>
              <a:schemeClr val="accent2"/>
            </a:solidFill>
            <a:ln w="11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F35C680E-ED42-253F-B57F-9D329864D938}"/>
                </a:ext>
              </a:extLst>
            </p:cNvPr>
            <p:cNvSpPr/>
            <p:nvPr/>
          </p:nvSpPr>
          <p:spPr>
            <a:xfrm>
              <a:off x="5570223" y="3551000"/>
              <a:ext cx="392720" cy="161686"/>
            </a:xfrm>
            <a:custGeom>
              <a:avLst/>
              <a:gdLst>
                <a:gd name="connsiteX0" fmla="*/ 389970 w 392720"/>
                <a:gd name="connsiteY0" fmla="*/ 93148 h 161686"/>
                <a:gd name="connsiteX1" fmla="*/ 219698 w 392720"/>
                <a:gd name="connsiteY1" fmla="*/ 43577 h 161686"/>
                <a:gd name="connsiteX2" fmla="*/ 119032 w 392720"/>
                <a:gd name="connsiteY2" fmla="*/ 8950 h 161686"/>
                <a:gd name="connsiteX3" fmla="*/ 101155 w 392720"/>
                <a:gd name="connsiteY3" fmla="*/ 833 h 161686"/>
                <a:gd name="connsiteX4" fmla="*/ 89777 w 392720"/>
                <a:gd name="connsiteY4" fmla="*/ 8563 h 161686"/>
                <a:gd name="connsiteX5" fmla="*/ 86294 w 392720"/>
                <a:gd name="connsiteY5" fmla="*/ 25876 h 161686"/>
                <a:gd name="connsiteX6" fmla="*/ 36664 w 392720"/>
                <a:gd name="connsiteY6" fmla="*/ 41419 h 161686"/>
                <a:gd name="connsiteX7" fmla="*/ 10272 w 392720"/>
                <a:gd name="connsiteY7" fmla="*/ 43178 h 161686"/>
                <a:gd name="connsiteX8" fmla="*/ 3750 w 392720"/>
                <a:gd name="connsiteY8" fmla="*/ 60503 h 161686"/>
                <a:gd name="connsiteX9" fmla="*/ 85777 w 392720"/>
                <a:gd name="connsiteY9" fmla="*/ 83306 h 161686"/>
                <a:gd name="connsiteX10" fmla="*/ 278043 w 392720"/>
                <a:gd name="connsiteY10" fmla="*/ 161686 h 161686"/>
                <a:gd name="connsiteX11" fmla="*/ 389267 w 392720"/>
                <a:gd name="connsiteY11" fmla="*/ 160360 h 161686"/>
                <a:gd name="connsiteX12" fmla="*/ 389970 w 392720"/>
                <a:gd name="connsiteY12" fmla="*/ 93148 h 16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2720" h="161686">
                  <a:moveTo>
                    <a:pt x="389970" y="93148"/>
                  </a:moveTo>
                  <a:cubicBezTo>
                    <a:pt x="331860" y="77535"/>
                    <a:pt x="282536" y="63881"/>
                    <a:pt x="219698" y="43577"/>
                  </a:cubicBezTo>
                  <a:cubicBezTo>
                    <a:pt x="187265" y="32703"/>
                    <a:pt x="149753" y="21829"/>
                    <a:pt x="119032" y="8950"/>
                  </a:cubicBezTo>
                  <a:cubicBezTo>
                    <a:pt x="112475" y="6170"/>
                    <a:pt x="106622" y="3519"/>
                    <a:pt x="101155" y="833"/>
                  </a:cubicBezTo>
                  <a:cubicBezTo>
                    <a:pt x="95924" y="-1947"/>
                    <a:pt x="89097" y="2639"/>
                    <a:pt x="89777" y="8563"/>
                  </a:cubicBezTo>
                  <a:cubicBezTo>
                    <a:pt x="90094" y="13478"/>
                    <a:pt x="87431" y="20234"/>
                    <a:pt x="86294" y="25876"/>
                  </a:cubicBezTo>
                  <a:cubicBezTo>
                    <a:pt x="69473" y="32586"/>
                    <a:pt x="43901" y="41583"/>
                    <a:pt x="36664" y="41419"/>
                  </a:cubicBezTo>
                  <a:cubicBezTo>
                    <a:pt x="29063" y="41254"/>
                    <a:pt x="21884" y="40715"/>
                    <a:pt x="10272" y="43178"/>
                  </a:cubicBezTo>
                  <a:cubicBezTo>
                    <a:pt x="1322" y="45078"/>
                    <a:pt x="-4015" y="55600"/>
                    <a:pt x="3750" y="60503"/>
                  </a:cubicBezTo>
                  <a:cubicBezTo>
                    <a:pt x="17826" y="69418"/>
                    <a:pt x="82282" y="81805"/>
                    <a:pt x="85777" y="83306"/>
                  </a:cubicBezTo>
                  <a:cubicBezTo>
                    <a:pt x="138527" y="106227"/>
                    <a:pt x="272870" y="161838"/>
                    <a:pt x="278043" y="161686"/>
                  </a:cubicBezTo>
                  <a:cubicBezTo>
                    <a:pt x="312224" y="161334"/>
                    <a:pt x="355085" y="160677"/>
                    <a:pt x="389267" y="160360"/>
                  </a:cubicBezTo>
                  <a:cubicBezTo>
                    <a:pt x="394440" y="160442"/>
                    <a:pt x="393055" y="93969"/>
                    <a:pt x="389970" y="93148"/>
                  </a:cubicBezTo>
                  <a:close/>
                </a:path>
              </a:pathLst>
            </a:custGeom>
            <a:solidFill>
              <a:srgbClr val="FFFFFF"/>
            </a:solidFill>
            <a:ln w="11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070" name="Graphic 393" descr="A whiteboard with erases">
              <a:extLst>
                <a:ext uri="{FF2B5EF4-FFF2-40B4-BE49-F238E27FC236}">
                  <a16:creationId xmlns:a16="http://schemas.microsoft.com/office/drawing/2014/main" id="{92E19332-1BEB-52BD-30DA-66F10D0622A7}"/>
                </a:ext>
              </a:extLst>
            </p:cNvPr>
            <p:cNvGrpSpPr/>
            <p:nvPr/>
          </p:nvGrpSpPr>
          <p:grpSpPr>
            <a:xfrm>
              <a:off x="3832965" y="1632143"/>
              <a:ext cx="3433863" cy="2172842"/>
              <a:chOff x="3832965" y="1632143"/>
              <a:chExt cx="3433863" cy="2172842"/>
            </a:xfrm>
            <a:solidFill>
              <a:srgbClr val="FFFFFF"/>
            </a:solidFill>
          </p:grpSpPr>
          <p:sp>
            <p:nvSpPr>
              <p:cNvPr id="1079" name="Freeform: Shape 1078">
                <a:extLst>
                  <a:ext uri="{FF2B5EF4-FFF2-40B4-BE49-F238E27FC236}">
                    <a16:creationId xmlns:a16="http://schemas.microsoft.com/office/drawing/2014/main" id="{7AAA04F6-BBA8-F899-27DA-AA1C1EDD3BA5}"/>
                  </a:ext>
                </a:extLst>
              </p:cNvPr>
              <p:cNvSpPr/>
              <p:nvPr/>
            </p:nvSpPr>
            <p:spPr>
              <a:xfrm>
                <a:off x="5414902" y="3643651"/>
                <a:ext cx="396759" cy="73985"/>
              </a:xfrm>
              <a:custGeom>
                <a:avLst/>
                <a:gdLst>
                  <a:gd name="connsiteX0" fmla="*/ 392919 w 396759"/>
                  <a:gd name="connsiteY0" fmla="*/ 51521 h 73985"/>
                  <a:gd name="connsiteX1" fmla="*/ 253567 w 396759"/>
                  <a:gd name="connsiteY1" fmla="*/ 144 h 73985"/>
                  <a:gd name="connsiteX2" fmla="*/ 904 w 396759"/>
                  <a:gd name="connsiteY2" fmla="*/ 3663 h 73985"/>
                  <a:gd name="connsiteX3" fmla="*/ 2311 w 396759"/>
                  <a:gd name="connsiteY3" fmla="*/ 19147 h 73985"/>
                  <a:gd name="connsiteX4" fmla="*/ 25231 w 396759"/>
                  <a:gd name="connsiteY4" fmla="*/ 69984 h 73985"/>
                  <a:gd name="connsiteX5" fmla="*/ 32223 w 396759"/>
                  <a:gd name="connsiteY5" fmla="*/ 73984 h 73985"/>
                  <a:gd name="connsiteX6" fmla="*/ 385177 w 396759"/>
                  <a:gd name="connsiteY6" fmla="*/ 69515 h 73985"/>
                  <a:gd name="connsiteX7" fmla="*/ 392919 w 396759"/>
                  <a:gd name="connsiteY7" fmla="*/ 51521 h 73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6759" h="73985">
                    <a:moveTo>
                      <a:pt x="392919" y="51521"/>
                    </a:moveTo>
                    <a:cubicBezTo>
                      <a:pt x="341248" y="36425"/>
                      <a:pt x="296006" y="16930"/>
                      <a:pt x="253567" y="144"/>
                    </a:cubicBezTo>
                    <a:cubicBezTo>
                      <a:pt x="251737" y="-583"/>
                      <a:pt x="75494" y="1575"/>
                      <a:pt x="904" y="3663"/>
                    </a:cubicBezTo>
                    <a:cubicBezTo>
                      <a:pt x="-1501" y="5598"/>
                      <a:pt x="1572" y="16155"/>
                      <a:pt x="2311" y="19147"/>
                    </a:cubicBezTo>
                    <a:cubicBezTo>
                      <a:pt x="6299" y="35252"/>
                      <a:pt x="23812" y="67474"/>
                      <a:pt x="25231" y="69984"/>
                    </a:cubicBezTo>
                    <a:cubicBezTo>
                      <a:pt x="26663" y="72494"/>
                      <a:pt x="29349" y="74031"/>
                      <a:pt x="32223" y="73984"/>
                    </a:cubicBezTo>
                    <a:cubicBezTo>
                      <a:pt x="170307" y="72013"/>
                      <a:pt x="278423" y="70629"/>
                      <a:pt x="385177" y="69515"/>
                    </a:cubicBezTo>
                    <a:cubicBezTo>
                      <a:pt x="393986" y="69527"/>
                      <a:pt x="401634" y="53949"/>
                      <a:pt x="392919" y="515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080" name="Freeform: Shape 1079">
                <a:extLst>
                  <a:ext uri="{FF2B5EF4-FFF2-40B4-BE49-F238E27FC236}">
                    <a16:creationId xmlns:a16="http://schemas.microsoft.com/office/drawing/2014/main" id="{022BBE81-CADA-B428-4064-85E1653DA2DD}"/>
                  </a:ext>
                </a:extLst>
              </p:cNvPr>
              <p:cNvSpPr/>
              <p:nvPr/>
            </p:nvSpPr>
            <p:spPr>
              <a:xfrm>
                <a:off x="3832965" y="1632143"/>
                <a:ext cx="3433863" cy="2172842"/>
              </a:xfrm>
              <a:custGeom>
                <a:avLst/>
                <a:gdLst>
                  <a:gd name="connsiteX0" fmla="*/ 3432420 w 3433863"/>
                  <a:gd name="connsiteY0" fmla="*/ 1655531 h 2172842"/>
                  <a:gd name="connsiteX1" fmla="*/ 3421863 w 3433863"/>
                  <a:gd name="connsiteY1" fmla="*/ 269050 h 2172842"/>
                  <a:gd name="connsiteX2" fmla="*/ 3340927 w 3433863"/>
                  <a:gd name="connsiteY2" fmla="*/ 39612 h 2172842"/>
                  <a:gd name="connsiteX3" fmla="*/ 3273362 w 3433863"/>
                  <a:gd name="connsiteY3" fmla="*/ 3718 h 2172842"/>
                  <a:gd name="connsiteX4" fmla="*/ 422279 w 3433863"/>
                  <a:gd name="connsiteY4" fmla="*/ 12868 h 2172842"/>
                  <a:gd name="connsiteX5" fmla="*/ 215362 w 3433863"/>
                  <a:gd name="connsiteY5" fmla="*/ 14979 h 2172842"/>
                  <a:gd name="connsiteX6" fmla="*/ 66157 w 3433863"/>
                  <a:gd name="connsiteY6" fmla="*/ 52280 h 2172842"/>
                  <a:gd name="connsiteX7" fmla="*/ 6334 w 3433863"/>
                  <a:gd name="connsiteY7" fmla="*/ 142366 h 2172842"/>
                  <a:gd name="connsiteX8" fmla="*/ 0 w 3433863"/>
                  <a:gd name="connsiteY8" fmla="*/ 371805 h 2172842"/>
                  <a:gd name="connsiteX9" fmla="*/ 11965 w 3433863"/>
                  <a:gd name="connsiteY9" fmla="*/ 1771658 h 2172842"/>
                  <a:gd name="connsiteX10" fmla="*/ 14076 w 3433863"/>
                  <a:gd name="connsiteY10" fmla="*/ 1939162 h 2172842"/>
                  <a:gd name="connsiteX11" fmla="*/ 26322 w 3433863"/>
                  <a:gd name="connsiteY11" fmla="*/ 2016579 h 2172842"/>
                  <a:gd name="connsiteX12" fmla="*/ 94309 w 3433863"/>
                  <a:gd name="connsiteY12" fmla="*/ 2141152 h 2172842"/>
                  <a:gd name="connsiteX13" fmla="*/ 163281 w 3433863"/>
                  <a:gd name="connsiteY13" fmla="*/ 2167790 h 2172842"/>
                  <a:gd name="connsiteX14" fmla="*/ 536998 w 3433863"/>
                  <a:gd name="connsiteY14" fmla="*/ 2172823 h 2172842"/>
                  <a:gd name="connsiteX15" fmla="*/ 1013468 w 3433863"/>
                  <a:gd name="connsiteY15" fmla="*/ 2165785 h 2172842"/>
                  <a:gd name="connsiteX16" fmla="*/ 1015756 w 3433863"/>
                  <a:gd name="connsiteY16" fmla="*/ 2160166 h 2172842"/>
                  <a:gd name="connsiteX17" fmla="*/ 1017069 w 3433863"/>
                  <a:gd name="connsiteY17" fmla="*/ 2137445 h 2172842"/>
                  <a:gd name="connsiteX18" fmla="*/ 1033186 w 3433863"/>
                  <a:gd name="connsiteY18" fmla="*/ 2101739 h 2172842"/>
                  <a:gd name="connsiteX19" fmla="*/ 1114546 w 3433863"/>
                  <a:gd name="connsiteY19" fmla="*/ 2093798 h 2172842"/>
                  <a:gd name="connsiteX20" fmla="*/ 1138041 w 3433863"/>
                  <a:gd name="connsiteY20" fmla="*/ 2088859 h 2172842"/>
                  <a:gd name="connsiteX21" fmla="*/ 1126299 w 3433863"/>
                  <a:gd name="connsiteY21" fmla="*/ 2028896 h 2172842"/>
                  <a:gd name="connsiteX22" fmla="*/ 1115543 w 3433863"/>
                  <a:gd name="connsiteY22" fmla="*/ 2012357 h 2172842"/>
                  <a:gd name="connsiteX23" fmla="*/ 341365 w 3433863"/>
                  <a:gd name="connsiteY23" fmla="*/ 2020098 h 2172842"/>
                  <a:gd name="connsiteX24" fmla="*/ 285413 w 3433863"/>
                  <a:gd name="connsiteY24" fmla="*/ 2021424 h 2172842"/>
                  <a:gd name="connsiteX25" fmla="*/ 203480 w 3433863"/>
                  <a:gd name="connsiteY25" fmla="*/ 1944417 h 2172842"/>
                  <a:gd name="connsiteX26" fmla="*/ 187949 w 3433863"/>
                  <a:gd name="connsiteY26" fmla="*/ 1009457 h 2172842"/>
                  <a:gd name="connsiteX27" fmla="*/ 185838 w 3433863"/>
                  <a:gd name="connsiteY27" fmla="*/ 875032 h 2172842"/>
                  <a:gd name="connsiteX28" fmla="*/ 179034 w 3433863"/>
                  <a:gd name="connsiteY28" fmla="*/ 279032 h 2172842"/>
                  <a:gd name="connsiteX29" fmla="*/ 292815 w 3433863"/>
                  <a:gd name="connsiteY29" fmla="*/ 168853 h 2172842"/>
                  <a:gd name="connsiteX30" fmla="*/ 321671 w 3433863"/>
                  <a:gd name="connsiteY30" fmla="*/ 169826 h 2172842"/>
                  <a:gd name="connsiteX31" fmla="*/ 2234592 w 3433863"/>
                  <a:gd name="connsiteY31" fmla="*/ 155047 h 2172842"/>
                  <a:gd name="connsiteX32" fmla="*/ 3139406 w 3433863"/>
                  <a:gd name="connsiteY32" fmla="*/ 155058 h 2172842"/>
                  <a:gd name="connsiteX33" fmla="*/ 3240178 w 3433863"/>
                  <a:gd name="connsiteY33" fmla="*/ 252311 h 2172842"/>
                  <a:gd name="connsiteX34" fmla="*/ 3234688 w 3433863"/>
                  <a:gd name="connsiteY34" fmla="*/ 298610 h 2172842"/>
                  <a:gd name="connsiteX35" fmla="*/ 3249468 w 3433863"/>
                  <a:gd name="connsiteY35" fmla="*/ 1849779 h 2172842"/>
                  <a:gd name="connsiteX36" fmla="*/ 3253574 w 3433863"/>
                  <a:gd name="connsiteY36" fmla="*/ 1897778 h 2172842"/>
                  <a:gd name="connsiteX37" fmla="*/ 3148262 w 3433863"/>
                  <a:gd name="connsiteY37" fmla="*/ 2008779 h 2172842"/>
                  <a:gd name="connsiteX38" fmla="*/ 3094281 w 3433863"/>
                  <a:gd name="connsiteY38" fmla="*/ 2005119 h 2172842"/>
                  <a:gd name="connsiteX39" fmla="*/ 3055220 w 3433863"/>
                  <a:gd name="connsiteY39" fmla="*/ 2004615 h 2172842"/>
                  <a:gd name="connsiteX40" fmla="*/ 2155767 w 3433863"/>
                  <a:gd name="connsiteY40" fmla="*/ 2008134 h 2172842"/>
                  <a:gd name="connsiteX41" fmla="*/ 2138125 w 3433863"/>
                  <a:gd name="connsiteY41" fmla="*/ 2014069 h 2172842"/>
                  <a:gd name="connsiteX42" fmla="*/ 2130430 w 3433863"/>
                  <a:gd name="connsiteY42" fmla="*/ 2069364 h 2172842"/>
                  <a:gd name="connsiteX43" fmla="*/ 2145057 w 3433863"/>
                  <a:gd name="connsiteY43" fmla="*/ 2079288 h 2172842"/>
                  <a:gd name="connsiteX44" fmla="*/ 2327458 w 3433863"/>
                  <a:gd name="connsiteY44" fmla="*/ 2077904 h 2172842"/>
                  <a:gd name="connsiteX45" fmla="*/ 2422835 w 3433863"/>
                  <a:gd name="connsiteY45" fmla="*/ 2082936 h 2172842"/>
                  <a:gd name="connsiteX46" fmla="*/ 2475666 w 3433863"/>
                  <a:gd name="connsiteY46" fmla="*/ 2150899 h 2172842"/>
                  <a:gd name="connsiteX47" fmla="*/ 2483572 w 3433863"/>
                  <a:gd name="connsiteY47" fmla="*/ 2158970 h 2172842"/>
                  <a:gd name="connsiteX48" fmla="*/ 3204425 w 3433863"/>
                  <a:gd name="connsiteY48" fmla="*/ 2162277 h 2172842"/>
                  <a:gd name="connsiteX49" fmla="*/ 3311402 w 3433863"/>
                  <a:gd name="connsiteY49" fmla="*/ 2127087 h 2172842"/>
                  <a:gd name="connsiteX50" fmla="*/ 3397266 w 3433863"/>
                  <a:gd name="connsiteY50" fmla="*/ 2035594 h 2172842"/>
                  <a:gd name="connsiteX51" fmla="*/ 3433863 w 3433863"/>
                  <a:gd name="connsiteY51" fmla="*/ 1927209 h 2172842"/>
                  <a:gd name="connsiteX52" fmla="*/ 3432420 w 3433863"/>
                  <a:gd name="connsiteY52" fmla="*/ 1655531 h 217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433863" h="2172842">
                    <a:moveTo>
                      <a:pt x="3432420" y="1655531"/>
                    </a:moveTo>
                    <a:cubicBezTo>
                      <a:pt x="3428244" y="1223693"/>
                      <a:pt x="3421687" y="726155"/>
                      <a:pt x="3421863" y="269050"/>
                    </a:cubicBezTo>
                    <a:cubicBezTo>
                      <a:pt x="3422110" y="262669"/>
                      <a:pt x="3418344" y="70579"/>
                      <a:pt x="3340927" y="39612"/>
                    </a:cubicBezTo>
                    <a:cubicBezTo>
                      <a:pt x="3338076" y="38474"/>
                      <a:pt x="3273773" y="4317"/>
                      <a:pt x="3273362" y="3718"/>
                    </a:cubicBezTo>
                    <a:cubicBezTo>
                      <a:pt x="2388536" y="-7800"/>
                      <a:pt x="1339937" y="10944"/>
                      <a:pt x="422279" y="12868"/>
                    </a:cubicBezTo>
                    <a:cubicBezTo>
                      <a:pt x="422279" y="12879"/>
                      <a:pt x="215362" y="14979"/>
                      <a:pt x="215362" y="14979"/>
                    </a:cubicBezTo>
                    <a:cubicBezTo>
                      <a:pt x="212007" y="15003"/>
                      <a:pt x="121053" y="7941"/>
                      <a:pt x="66157" y="52280"/>
                    </a:cubicBezTo>
                    <a:cubicBezTo>
                      <a:pt x="11261" y="96620"/>
                      <a:pt x="8715" y="142202"/>
                      <a:pt x="6334" y="142366"/>
                    </a:cubicBezTo>
                    <a:cubicBezTo>
                      <a:pt x="2088" y="142648"/>
                      <a:pt x="-12" y="367676"/>
                      <a:pt x="0" y="371805"/>
                    </a:cubicBezTo>
                    <a:cubicBezTo>
                      <a:pt x="1114" y="842070"/>
                      <a:pt x="7730" y="1307879"/>
                      <a:pt x="11965" y="1771658"/>
                    </a:cubicBezTo>
                    <a:cubicBezTo>
                      <a:pt x="12516" y="1826273"/>
                      <a:pt x="13572" y="1884547"/>
                      <a:pt x="14076" y="1939162"/>
                    </a:cubicBezTo>
                    <a:cubicBezTo>
                      <a:pt x="14111" y="1942516"/>
                      <a:pt x="25900" y="2013260"/>
                      <a:pt x="26322" y="2016579"/>
                    </a:cubicBezTo>
                    <a:cubicBezTo>
                      <a:pt x="35894" y="2092590"/>
                      <a:pt x="88749" y="2136166"/>
                      <a:pt x="94309" y="2141152"/>
                    </a:cubicBezTo>
                    <a:cubicBezTo>
                      <a:pt x="128795" y="2172119"/>
                      <a:pt x="159961" y="2167790"/>
                      <a:pt x="163281" y="2167790"/>
                    </a:cubicBezTo>
                    <a:cubicBezTo>
                      <a:pt x="232030" y="2167403"/>
                      <a:pt x="468248" y="2173221"/>
                      <a:pt x="536998" y="2172823"/>
                    </a:cubicBezTo>
                    <a:cubicBezTo>
                      <a:pt x="696689" y="2169620"/>
                      <a:pt x="854985" y="2173386"/>
                      <a:pt x="1013468" y="2165785"/>
                    </a:cubicBezTo>
                    <a:cubicBezTo>
                      <a:pt x="1014946" y="2164283"/>
                      <a:pt x="1015767" y="2162266"/>
                      <a:pt x="1015756" y="2160166"/>
                    </a:cubicBezTo>
                    <a:cubicBezTo>
                      <a:pt x="1015697" y="2151275"/>
                      <a:pt x="1016108" y="2144061"/>
                      <a:pt x="1017069" y="2137445"/>
                    </a:cubicBezTo>
                    <a:cubicBezTo>
                      <a:pt x="1018923" y="2124519"/>
                      <a:pt x="1025750" y="2107452"/>
                      <a:pt x="1033186" y="2101739"/>
                    </a:cubicBezTo>
                    <a:cubicBezTo>
                      <a:pt x="1041503" y="2095346"/>
                      <a:pt x="1098487" y="2093939"/>
                      <a:pt x="1114546" y="2093798"/>
                    </a:cubicBezTo>
                    <a:cubicBezTo>
                      <a:pt x="1122064" y="2092766"/>
                      <a:pt x="1134381" y="2096730"/>
                      <a:pt x="1138041" y="2088859"/>
                    </a:cubicBezTo>
                    <a:cubicBezTo>
                      <a:pt x="1139307" y="2085986"/>
                      <a:pt x="1127812" y="2041177"/>
                      <a:pt x="1126299" y="2028896"/>
                    </a:cubicBezTo>
                    <a:cubicBezTo>
                      <a:pt x="1125712" y="2023242"/>
                      <a:pt x="1120235" y="2009084"/>
                      <a:pt x="1115543" y="2012357"/>
                    </a:cubicBezTo>
                    <a:cubicBezTo>
                      <a:pt x="1114674" y="2012932"/>
                      <a:pt x="588269" y="2030163"/>
                      <a:pt x="341365" y="2020098"/>
                    </a:cubicBezTo>
                    <a:cubicBezTo>
                      <a:pt x="338961" y="2020016"/>
                      <a:pt x="315301" y="2020521"/>
                      <a:pt x="285413" y="2021424"/>
                    </a:cubicBezTo>
                    <a:cubicBezTo>
                      <a:pt x="241532" y="2022749"/>
                      <a:pt x="204852" y="1988287"/>
                      <a:pt x="203480" y="1944417"/>
                    </a:cubicBezTo>
                    <a:cubicBezTo>
                      <a:pt x="194917" y="1671121"/>
                      <a:pt x="189861" y="1271094"/>
                      <a:pt x="187949" y="1009457"/>
                    </a:cubicBezTo>
                    <a:lnTo>
                      <a:pt x="185838" y="875032"/>
                    </a:lnTo>
                    <a:cubicBezTo>
                      <a:pt x="184594" y="705991"/>
                      <a:pt x="180125" y="476893"/>
                      <a:pt x="179034" y="279032"/>
                    </a:cubicBezTo>
                    <a:cubicBezTo>
                      <a:pt x="178694" y="216605"/>
                      <a:pt x="230435" y="166495"/>
                      <a:pt x="292815" y="168853"/>
                    </a:cubicBezTo>
                    <a:cubicBezTo>
                      <a:pt x="309413" y="169474"/>
                      <a:pt x="320580" y="169838"/>
                      <a:pt x="321671" y="169826"/>
                    </a:cubicBezTo>
                    <a:cubicBezTo>
                      <a:pt x="947828" y="158178"/>
                      <a:pt x="1601867" y="159985"/>
                      <a:pt x="2234592" y="155047"/>
                    </a:cubicBezTo>
                    <a:cubicBezTo>
                      <a:pt x="2444652" y="153944"/>
                      <a:pt x="2932947" y="154777"/>
                      <a:pt x="3139406" y="155058"/>
                    </a:cubicBezTo>
                    <a:cubicBezTo>
                      <a:pt x="3193680" y="155129"/>
                      <a:pt x="3238794" y="198060"/>
                      <a:pt x="3240178" y="252311"/>
                    </a:cubicBezTo>
                    <a:cubicBezTo>
                      <a:pt x="3240811" y="277120"/>
                      <a:pt x="3234641" y="296721"/>
                      <a:pt x="3234688" y="298610"/>
                    </a:cubicBezTo>
                    <a:cubicBezTo>
                      <a:pt x="3240342" y="773356"/>
                      <a:pt x="3244905" y="1318189"/>
                      <a:pt x="3249468" y="1849779"/>
                    </a:cubicBezTo>
                    <a:cubicBezTo>
                      <a:pt x="3249503" y="1853158"/>
                      <a:pt x="3255779" y="1877931"/>
                      <a:pt x="3253574" y="1897778"/>
                    </a:cubicBezTo>
                    <a:cubicBezTo>
                      <a:pt x="3247310" y="1954188"/>
                      <a:pt x="3204261" y="1999559"/>
                      <a:pt x="3148262" y="2008779"/>
                    </a:cubicBezTo>
                    <a:cubicBezTo>
                      <a:pt x="3121623" y="2013166"/>
                      <a:pt x="3097823" y="2005377"/>
                      <a:pt x="3094281" y="2005119"/>
                    </a:cubicBezTo>
                    <a:cubicBezTo>
                      <a:pt x="3081436" y="2005542"/>
                      <a:pt x="3068111" y="2005072"/>
                      <a:pt x="3055220" y="2004615"/>
                    </a:cubicBezTo>
                    <a:cubicBezTo>
                      <a:pt x="2740916" y="1997882"/>
                      <a:pt x="2443773" y="2021858"/>
                      <a:pt x="2155767" y="2008134"/>
                    </a:cubicBezTo>
                    <a:cubicBezTo>
                      <a:pt x="2154852" y="2000873"/>
                      <a:pt x="2137832" y="2011970"/>
                      <a:pt x="2138125" y="2014069"/>
                    </a:cubicBezTo>
                    <a:cubicBezTo>
                      <a:pt x="2140999" y="2035301"/>
                      <a:pt x="2133891" y="2052778"/>
                      <a:pt x="2130430" y="2069364"/>
                    </a:cubicBezTo>
                    <a:cubicBezTo>
                      <a:pt x="2130067" y="2071135"/>
                      <a:pt x="2142008" y="2079346"/>
                      <a:pt x="2145057" y="2079288"/>
                    </a:cubicBezTo>
                    <a:cubicBezTo>
                      <a:pt x="2210522" y="2078701"/>
                      <a:pt x="2270181" y="2078244"/>
                      <a:pt x="2327458" y="2077904"/>
                    </a:cubicBezTo>
                    <a:cubicBezTo>
                      <a:pt x="2358789" y="2077739"/>
                      <a:pt x="2394061" y="2072520"/>
                      <a:pt x="2422835" y="2082936"/>
                    </a:cubicBezTo>
                    <a:cubicBezTo>
                      <a:pt x="2446635" y="2091534"/>
                      <a:pt x="2463209" y="2112777"/>
                      <a:pt x="2475666" y="2150899"/>
                    </a:cubicBezTo>
                    <a:cubicBezTo>
                      <a:pt x="2475514" y="2155204"/>
                      <a:pt x="2479256" y="2159052"/>
                      <a:pt x="2483572" y="2158970"/>
                    </a:cubicBezTo>
                    <a:cubicBezTo>
                      <a:pt x="2670348" y="2159122"/>
                      <a:pt x="3007338" y="2158019"/>
                      <a:pt x="3204425" y="2162277"/>
                    </a:cubicBezTo>
                    <a:cubicBezTo>
                      <a:pt x="3208777" y="2162406"/>
                      <a:pt x="3271685" y="2150993"/>
                      <a:pt x="3311402" y="2127087"/>
                    </a:cubicBezTo>
                    <a:cubicBezTo>
                      <a:pt x="3339871" y="2109950"/>
                      <a:pt x="3381172" y="2064672"/>
                      <a:pt x="3397266" y="2035594"/>
                    </a:cubicBezTo>
                    <a:cubicBezTo>
                      <a:pt x="3421664" y="1991513"/>
                      <a:pt x="3433934" y="1929543"/>
                      <a:pt x="3433863" y="1927209"/>
                    </a:cubicBezTo>
                    <a:cubicBezTo>
                      <a:pt x="3432925" y="1836020"/>
                      <a:pt x="3433371" y="1746708"/>
                      <a:pt x="3432420" y="1655531"/>
                    </a:cubicBezTo>
                    <a:close/>
                  </a:path>
                </a:pathLst>
              </a:custGeom>
              <a:solidFill>
                <a:schemeClr val="bg2"/>
              </a:solidFill>
              <a:ln w="11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1072" name="Graphic 393" descr="A whiteboard with erases">
              <a:extLst>
                <a:ext uri="{FF2B5EF4-FFF2-40B4-BE49-F238E27FC236}">
                  <a16:creationId xmlns:a16="http://schemas.microsoft.com/office/drawing/2014/main" id="{E28F5732-C4E9-CF4A-D89F-D5D60D69528A}"/>
                </a:ext>
              </a:extLst>
            </p:cNvPr>
            <p:cNvGrpSpPr/>
            <p:nvPr/>
          </p:nvGrpSpPr>
          <p:grpSpPr>
            <a:xfrm>
              <a:off x="3819441" y="1617710"/>
              <a:ext cx="3464886" cy="2203395"/>
              <a:chOff x="3819441" y="1617710"/>
              <a:chExt cx="3464886" cy="2203395"/>
            </a:xfrm>
            <a:solidFill>
              <a:srgbClr val="000000"/>
            </a:solidFill>
          </p:grpSpPr>
          <p:sp>
            <p:nvSpPr>
              <p:cNvPr id="1073" name="Freeform: Shape 1072">
                <a:extLst>
                  <a:ext uri="{FF2B5EF4-FFF2-40B4-BE49-F238E27FC236}">
                    <a16:creationId xmlns:a16="http://schemas.microsoft.com/office/drawing/2014/main" id="{33981FC0-AE68-DE94-FE83-E7444D6597B2}"/>
                  </a:ext>
                </a:extLst>
              </p:cNvPr>
              <p:cNvSpPr/>
              <p:nvPr/>
            </p:nvSpPr>
            <p:spPr>
              <a:xfrm>
                <a:off x="3819441" y="1617710"/>
                <a:ext cx="3464886" cy="2203395"/>
              </a:xfrm>
              <a:custGeom>
                <a:avLst/>
                <a:gdLst>
                  <a:gd name="connsiteX0" fmla="*/ 3462801 w 3464886"/>
                  <a:gd name="connsiteY0" fmla="*/ 1887132 h 2203395"/>
                  <a:gd name="connsiteX1" fmla="*/ 3450602 w 3464886"/>
                  <a:gd name="connsiteY1" fmla="*/ 239366 h 2203395"/>
                  <a:gd name="connsiteX2" fmla="*/ 3433675 w 3464886"/>
                  <a:gd name="connsiteY2" fmla="*/ 107979 h 2203395"/>
                  <a:gd name="connsiteX3" fmla="*/ 3318311 w 3464886"/>
                  <a:gd name="connsiteY3" fmla="*/ 5799 h 2203395"/>
                  <a:gd name="connsiteX4" fmla="*/ 3227756 w 3464886"/>
                  <a:gd name="connsiteY4" fmla="*/ 755 h 2203395"/>
                  <a:gd name="connsiteX5" fmla="*/ 3140825 w 3464886"/>
                  <a:gd name="connsiteY5" fmla="*/ 321 h 2203395"/>
                  <a:gd name="connsiteX6" fmla="*/ 2420559 w 3464886"/>
                  <a:gd name="connsiteY6" fmla="*/ 1130 h 2203395"/>
                  <a:gd name="connsiteX7" fmla="*/ 245097 w 3464886"/>
                  <a:gd name="connsiteY7" fmla="*/ 13705 h 2203395"/>
                  <a:gd name="connsiteX8" fmla="*/ 33102 w 3464886"/>
                  <a:gd name="connsiteY8" fmla="*/ 78196 h 2203395"/>
                  <a:gd name="connsiteX9" fmla="*/ 352 w 3464886"/>
                  <a:gd name="connsiteY9" fmla="*/ 192880 h 2203395"/>
                  <a:gd name="connsiteX10" fmla="*/ 0 w 3464886"/>
                  <a:gd name="connsiteY10" fmla="*/ 299001 h 2203395"/>
                  <a:gd name="connsiteX11" fmla="*/ 15261 w 3464886"/>
                  <a:gd name="connsiteY11" fmla="*/ 2046577 h 2203395"/>
                  <a:gd name="connsiteX12" fmla="*/ 145111 w 3464886"/>
                  <a:gd name="connsiteY12" fmla="*/ 2203395 h 2203395"/>
                  <a:gd name="connsiteX13" fmla="*/ 3163628 w 3464886"/>
                  <a:gd name="connsiteY13" fmla="*/ 2181097 h 2203395"/>
                  <a:gd name="connsiteX14" fmla="*/ 3184332 w 3464886"/>
                  <a:gd name="connsiteY14" fmla="*/ 2184967 h 2203395"/>
                  <a:gd name="connsiteX15" fmla="*/ 3355636 w 3464886"/>
                  <a:gd name="connsiteY15" fmla="*/ 2148335 h 2203395"/>
                  <a:gd name="connsiteX16" fmla="*/ 3461640 w 3464886"/>
                  <a:gd name="connsiteY16" fmla="*/ 2002871 h 2203395"/>
                  <a:gd name="connsiteX17" fmla="*/ 3462801 w 3464886"/>
                  <a:gd name="connsiteY17" fmla="*/ 1887132 h 2203395"/>
                  <a:gd name="connsiteX18" fmla="*/ 3414063 w 3464886"/>
                  <a:gd name="connsiteY18" fmla="*/ 1923753 h 2203395"/>
                  <a:gd name="connsiteX19" fmla="*/ 3278875 w 3464886"/>
                  <a:gd name="connsiteY19" fmla="*/ 1876915 h 2203395"/>
                  <a:gd name="connsiteX20" fmla="*/ 3262441 w 3464886"/>
                  <a:gd name="connsiteY20" fmla="*/ 313417 h 2203395"/>
                  <a:gd name="connsiteX21" fmla="*/ 3300564 w 3464886"/>
                  <a:gd name="connsiteY21" fmla="*/ 317675 h 2203395"/>
                  <a:gd name="connsiteX22" fmla="*/ 3420550 w 3464886"/>
                  <a:gd name="connsiteY22" fmla="*/ 281911 h 2203395"/>
                  <a:gd name="connsiteX23" fmla="*/ 3433406 w 3464886"/>
                  <a:gd name="connsiteY23" fmla="*/ 1942990 h 2203395"/>
                  <a:gd name="connsiteX24" fmla="*/ 3414063 w 3464886"/>
                  <a:gd name="connsiteY24" fmla="*/ 1923753 h 2203395"/>
                  <a:gd name="connsiteX25" fmla="*/ 923019 w 3464886"/>
                  <a:gd name="connsiteY25" fmla="*/ 39276 h 2203395"/>
                  <a:gd name="connsiteX26" fmla="*/ 3134866 w 3464886"/>
                  <a:gd name="connsiteY26" fmla="*/ 30268 h 2203395"/>
                  <a:gd name="connsiteX27" fmla="*/ 3117166 w 3464886"/>
                  <a:gd name="connsiteY27" fmla="*/ 94747 h 2203395"/>
                  <a:gd name="connsiteX28" fmla="*/ 3113013 w 3464886"/>
                  <a:gd name="connsiteY28" fmla="*/ 155555 h 2203395"/>
                  <a:gd name="connsiteX29" fmla="*/ 1936487 w 3464886"/>
                  <a:gd name="connsiteY29" fmla="*/ 157115 h 2203395"/>
                  <a:gd name="connsiteX30" fmla="*/ 335266 w 3464886"/>
                  <a:gd name="connsiteY30" fmla="*/ 170042 h 2203395"/>
                  <a:gd name="connsiteX31" fmla="*/ 322363 w 3464886"/>
                  <a:gd name="connsiteY31" fmla="*/ 43171 h 2203395"/>
                  <a:gd name="connsiteX32" fmla="*/ 923019 w 3464886"/>
                  <a:gd name="connsiteY32" fmla="*/ 39276 h 2203395"/>
                  <a:gd name="connsiteX33" fmla="*/ 40879 w 3464886"/>
                  <a:gd name="connsiteY33" fmla="*/ 1782231 h 2203395"/>
                  <a:gd name="connsiteX34" fmla="*/ 29982 w 3464886"/>
                  <a:gd name="connsiteY34" fmla="*/ 382495 h 2203395"/>
                  <a:gd name="connsiteX35" fmla="*/ 184430 w 3464886"/>
                  <a:gd name="connsiteY35" fmla="*/ 381556 h 2203395"/>
                  <a:gd name="connsiteX36" fmla="*/ 200242 w 3464886"/>
                  <a:gd name="connsiteY36" fmla="*/ 1857713 h 2203395"/>
                  <a:gd name="connsiteX37" fmla="*/ 43706 w 3464886"/>
                  <a:gd name="connsiteY37" fmla="*/ 1944492 h 2203395"/>
                  <a:gd name="connsiteX38" fmla="*/ 42439 w 3464886"/>
                  <a:gd name="connsiteY38" fmla="*/ 1946075 h 2203395"/>
                  <a:gd name="connsiteX39" fmla="*/ 40879 w 3464886"/>
                  <a:gd name="connsiteY39" fmla="*/ 1782231 h 2203395"/>
                  <a:gd name="connsiteX40" fmla="*/ 550241 w 3464886"/>
                  <a:gd name="connsiteY40" fmla="*/ 2173108 h 2203395"/>
                  <a:gd name="connsiteX41" fmla="*/ 344133 w 3464886"/>
                  <a:gd name="connsiteY41" fmla="*/ 2174305 h 2203395"/>
                  <a:gd name="connsiteX42" fmla="*/ 355160 w 3464886"/>
                  <a:gd name="connsiteY42" fmla="*/ 2047739 h 2203395"/>
                  <a:gd name="connsiteX43" fmla="*/ 1131941 w 3464886"/>
                  <a:gd name="connsiteY43" fmla="*/ 2044302 h 2203395"/>
                  <a:gd name="connsiteX44" fmla="*/ 1136809 w 3464886"/>
                  <a:gd name="connsiteY44" fmla="*/ 2078694 h 2203395"/>
                  <a:gd name="connsiteX45" fmla="*/ 1144304 w 3464886"/>
                  <a:gd name="connsiteY45" fmla="*/ 2100113 h 2203395"/>
                  <a:gd name="connsiteX46" fmla="*/ 1078640 w 3464886"/>
                  <a:gd name="connsiteY46" fmla="*/ 2102201 h 2203395"/>
                  <a:gd name="connsiteX47" fmla="*/ 1025163 w 3464886"/>
                  <a:gd name="connsiteY47" fmla="*/ 2170328 h 2203395"/>
                  <a:gd name="connsiteX48" fmla="*/ 550241 w 3464886"/>
                  <a:gd name="connsiteY48" fmla="*/ 2173108 h 2203395"/>
                  <a:gd name="connsiteX49" fmla="*/ 1564554 w 3464886"/>
                  <a:gd name="connsiteY49" fmla="*/ 1940374 h 2203395"/>
                  <a:gd name="connsiteX50" fmla="*/ 1571369 w 3464886"/>
                  <a:gd name="connsiteY50" fmla="*/ 1974063 h 2203395"/>
                  <a:gd name="connsiteX51" fmla="*/ 1579943 w 3464886"/>
                  <a:gd name="connsiteY51" fmla="*/ 2017815 h 2203395"/>
                  <a:gd name="connsiteX52" fmla="*/ 1602981 w 3464886"/>
                  <a:gd name="connsiteY52" fmla="*/ 2092348 h 2203395"/>
                  <a:gd name="connsiteX53" fmla="*/ 1162955 w 3464886"/>
                  <a:gd name="connsiteY53" fmla="*/ 2099808 h 2203395"/>
                  <a:gd name="connsiteX54" fmla="*/ 1161289 w 3464886"/>
                  <a:gd name="connsiteY54" fmla="*/ 2051140 h 2203395"/>
                  <a:gd name="connsiteX55" fmla="*/ 1150310 w 3464886"/>
                  <a:gd name="connsiteY55" fmla="*/ 1951002 h 2203395"/>
                  <a:gd name="connsiteX56" fmla="*/ 1282870 w 3464886"/>
                  <a:gd name="connsiteY56" fmla="*/ 1932421 h 2203395"/>
                  <a:gd name="connsiteX57" fmla="*/ 1564554 w 3464886"/>
                  <a:gd name="connsiteY57" fmla="*/ 1940374 h 2203395"/>
                  <a:gd name="connsiteX58" fmla="*/ 1627649 w 3464886"/>
                  <a:gd name="connsiteY58" fmla="*/ 2078178 h 2203395"/>
                  <a:gd name="connsiteX59" fmla="*/ 1613796 w 3464886"/>
                  <a:gd name="connsiteY59" fmla="*/ 2040724 h 2203395"/>
                  <a:gd name="connsiteX60" fmla="*/ 1620271 w 3464886"/>
                  <a:gd name="connsiteY60" fmla="*/ 2042143 h 2203395"/>
                  <a:gd name="connsiteX61" fmla="*/ 1840008 w 3464886"/>
                  <a:gd name="connsiteY61" fmla="*/ 2039927 h 2203395"/>
                  <a:gd name="connsiteX62" fmla="*/ 1980556 w 3464886"/>
                  <a:gd name="connsiteY62" fmla="*/ 2087562 h 2203395"/>
                  <a:gd name="connsiteX63" fmla="*/ 1627579 w 3464886"/>
                  <a:gd name="connsiteY63" fmla="*/ 2092019 h 2203395"/>
                  <a:gd name="connsiteX64" fmla="*/ 1627649 w 3464886"/>
                  <a:gd name="connsiteY64" fmla="*/ 2078178 h 2203395"/>
                  <a:gd name="connsiteX65" fmla="*/ 2131615 w 3464886"/>
                  <a:gd name="connsiteY65" fmla="*/ 2032372 h 2203395"/>
                  <a:gd name="connsiteX66" fmla="*/ 2130982 w 3464886"/>
                  <a:gd name="connsiteY66" fmla="*/ 2078483 h 2203395"/>
                  <a:gd name="connsiteX67" fmla="*/ 2131287 w 3464886"/>
                  <a:gd name="connsiteY67" fmla="*/ 2086060 h 2203395"/>
                  <a:gd name="connsiteX68" fmla="*/ 2028837 w 3464886"/>
                  <a:gd name="connsiteY68" fmla="*/ 2087057 h 2203395"/>
                  <a:gd name="connsiteX69" fmla="*/ 2019558 w 3464886"/>
                  <a:gd name="connsiteY69" fmla="*/ 2069064 h 2203395"/>
                  <a:gd name="connsiteX70" fmla="*/ 1839527 w 3464886"/>
                  <a:gd name="connsiteY70" fmla="*/ 2009253 h 2203395"/>
                  <a:gd name="connsiteX71" fmla="*/ 1844571 w 3464886"/>
                  <a:gd name="connsiteY71" fmla="*/ 1962098 h 2203395"/>
                  <a:gd name="connsiteX72" fmla="*/ 1848454 w 3464886"/>
                  <a:gd name="connsiteY72" fmla="*/ 1941231 h 2203395"/>
                  <a:gd name="connsiteX73" fmla="*/ 1903796 w 3464886"/>
                  <a:gd name="connsiteY73" fmla="*/ 1963377 h 2203395"/>
                  <a:gd name="connsiteX74" fmla="*/ 2131615 w 3464886"/>
                  <a:gd name="connsiteY74" fmla="*/ 2032372 h 2203395"/>
                  <a:gd name="connsiteX75" fmla="*/ 1785053 w 3464886"/>
                  <a:gd name="connsiteY75" fmla="*/ 1992010 h 2203395"/>
                  <a:gd name="connsiteX76" fmla="*/ 1817064 w 3464886"/>
                  <a:gd name="connsiteY76" fmla="*/ 1984467 h 2203395"/>
                  <a:gd name="connsiteX77" fmla="*/ 1816572 w 3464886"/>
                  <a:gd name="connsiteY77" fmla="*/ 2001030 h 2203395"/>
                  <a:gd name="connsiteX78" fmla="*/ 1815750 w 3464886"/>
                  <a:gd name="connsiteY78" fmla="*/ 2001452 h 2203395"/>
                  <a:gd name="connsiteX79" fmla="*/ 1813158 w 3464886"/>
                  <a:gd name="connsiteY79" fmla="*/ 2000174 h 2203395"/>
                  <a:gd name="connsiteX80" fmla="*/ 1761593 w 3464886"/>
                  <a:gd name="connsiteY80" fmla="*/ 1988714 h 2203395"/>
                  <a:gd name="connsiteX81" fmla="*/ 1760397 w 3464886"/>
                  <a:gd name="connsiteY81" fmla="*/ 1988057 h 2203395"/>
                  <a:gd name="connsiteX82" fmla="*/ 1785053 w 3464886"/>
                  <a:gd name="connsiteY82" fmla="*/ 1992010 h 2203395"/>
                  <a:gd name="connsiteX83" fmla="*/ 2273371 w 3464886"/>
                  <a:gd name="connsiteY83" fmla="*/ 2165519 h 2203395"/>
                  <a:gd name="connsiteX84" fmla="*/ 1034887 w 3464886"/>
                  <a:gd name="connsiteY84" fmla="*/ 2170270 h 2203395"/>
                  <a:gd name="connsiteX85" fmla="*/ 1044506 w 3464886"/>
                  <a:gd name="connsiteY85" fmla="*/ 2128922 h 2203395"/>
                  <a:gd name="connsiteX86" fmla="*/ 1128117 w 3464886"/>
                  <a:gd name="connsiteY86" fmla="*/ 2113626 h 2203395"/>
                  <a:gd name="connsiteX87" fmla="*/ 2356373 w 3464886"/>
                  <a:gd name="connsiteY87" fmla="*/ 2101380 h 2203395"/>
                  <a:gd name="connsiteX88" fmla="*/ 2479783 w 3464886"/>
                  <a:gd name="connsiteY88" fmla="*/ 2165461 h 2203395"/>
                  <a:gd name="connsiteX89" fmla="*/ 2273371 w 3464886"/>
                  <a:gd name="connsiteY89" fmla="*/ 2165519 h 2203395"/>
                  <a:gd name="connsiteX90" fmla="*/ 2815331 w 3464886"/>
                  <a:gd name="connsiteY90" fmla="*/ 2166258 h 2203395"/>
                  <a:gd name="connsiteX91" fmla="*/ 2497073 w 3464886"/>
                  <a:gd name="connsiteY91" fmla="*/ 2165472 h 2203395"/>
                  <a:gd name="connsiteX92" fmla="*/ 2340901 w 3464886"/>
                  <a:gd name="connsiteY92" fmla="*/ 2084418 h 2203395"/>
                  <a:gd name="connsiteX93" fmla="*/ 2158465 w 3464886"/>
                  <a:gd name="connsiteY93" fmla="*/ 2085802 h 2203395"/>
                  <a:gd name="connsiteX94" fmla="*/ 2157878 w 3464886"/>
                  <a:gd name="connsiteY94" fmla="*/ 2017182 h 2203395"/>
                  <a:gd name="connsiteX95" fmla="*/ 2147943 w 3464886"/>
                  <a:gd name="connsiteY95" fmla="*/ 2007247 h 2203395"/>
                  <a:gd name="connsiteX96" fmla="*/ 1878154 w 3464886"/>
                  <a:gd name="connsiteY96" fmla="*/ 1930287 h 2203395"/>
                  <a:gd name="connsiteX97" fmla="*/ 1853779 w 3464886"/>
                  <a:gd name="connsiteY97" fmla="*/ 1926240 h 2203395"/>
                  <a:gd name="connsiteX98" fmla="*/ 1833169 w 3464886"/>
                  <a:gd name="connsiteY98" fmla="*/ 1927026 h 2203395"/>
                  <a:gd name="connsiteX99" fmla="*/ 1832360 w 3464886"/>
                  <a:gd name="connsiteY99" fmla="*/ 1929454 h 2203395"/>
                  <a:gd name="connsiteX100" fmla="*/ 1820079 w 3464886"/>
                  <a:gd name="connsiteY100" fmla="*/ 1948785 h 2203395"/>
                  <a:gd name="connsiteX101" fmla="*/ 1748163 w 3464886"/>
                  <a:gd name="connsiteY101" fmla="*/ 1935518 h 2203395"/>
                  <a:gd name="connsiteX102" fmla="*/ 1729840 w 3464886"/>
                  <a:gd name="connsiteY102" fmla="*/ 1952010 h 2203395"/>
                  <a:gd name="connsiteX103" fmla="*/ 1726450 w 3464886"/>
                  <a:gd name="connsiteY103" fmla="*/ 1967588 h 2203395"/>
                  <a:gd name="connsiteX104" fmla="*/ 1761300 w 3464886"/>
                  <a:gd name="connsiteY104" fmla="*/ 2012842 h 2203395"/>
                  <a:gd name="connsiteX105" fmla="*/ 1620294 w 3464886"/>
                  <a:gd name="connsiteY105" fmla="*/ 2013675 h 2203395"/>
                  <a:gd name="connsiteX106" fmla="*/ 1609162 w 3464886"/>
                  <a:gd name="connsiteY106" fmla="*/ 2019270 h 2203395"/>
                  <a:gd name="connsiteX107" fmla="*/ 1598828 w 3464886"/>
                  <a:gd name="connsiteY107" fmla="*/ 1966497 h 2203395"/>
                  <a:gd name="connsiteX108" fmla="*/ 1573503 w 3464886"/>
                  <a:gd name="connsiteY108" fmla="*/ 1920891 h 2203395"/>
                  <a:gd name="connsiteX109" fmla="*/ 1560812 w 3464886"/>
                  <a:gd name="connsiteY109" fmla="*/ 1912375 h 2203395"/>
                  <a:gd name="connsiteX110" fmla="*/ 1197664 w 3464886"/>
                  <a:gd name="connsiteY110" fmla="*/ 1911272 h 2203395"/>
                  <a:gd name="connsiteX111" fmla="*/ 1143507 w 3464886"/>
                  <a:gd name="connsiteY111" fmla="*/ 1926134 h 2203395"/>
                  <a:gd name="connsiteX112" fmla="*/ 1131788 w 3464886"/>
                  <a:gd name="connsiteY112" fmla="*/ 1932163 h 2203395"/>
                  <a:gd name="connsiteX113" fmla="*/ 1128199 w 3464886"/>
                  <a:gd name="connsiteY113" fmla="*/ 1953477 h 2203395"/>
                  <a:gd name="connsiteX114" fmla="*/ 1129114 w 3464886"/>
                  <a:gd name="connsiteY114" fmla="*/ 2018766 h 2203395"/>
                  <a:gd name="connsiteX115" fmla="*/ 341400 w 3464886"/>
                  <a:gd name="connsiteY115" fmla="*/ 2018730 h 2203395"/>
                  <a:gd name="connsiteX116" fmla="*/ 261789 w 3464886"/>
                  <a:gd name="connsiteY116" fmla="*/ 1985769 h 2203395"/>
                  <a:gd name="connsiteX117" fmla="*/ 236769 w 3464886"/>
                  <a:gd name="connsiteY117" fmla="*/ 1947623 h 2203395"/>
                  <a:gd name="connsiteX118" fmla="*/ 230071 w 3464886"/>
                  <a:gd name="connsiteY118" fmla="*/ 1903308 h 2203395"/>
                  <a:gd name="connsiteX119" fmla="*/ 215667 w 3464886"/>
                  <a:gd name="connsiteY119" fmla="*/ 1214032 h 2203395"/>
                  <a:gd name="connsiteX120" fmla="*/ 213145 w 3464886"/>
                  <a:gd name="connsiteY120" fmla="*/ 320619 h 2203395"/>
                  <a:gd name="connsiteX121" fmla="*/ 219245 w 3464886"/>
                  <a:gd name="connsiteY121" fmla="*/ 271342 h 2203395"/>
                  <a:gd name="connsiteX122" fmla="*/ 302422 w 3464886"/>
                  <a:gd name="connsiteY122" fmla="*/ 203003 h 2203395"/>
                  <a:gd name="connsiteX123" fmla="*/ 353529 w 3464886"/>
                  <a:gd name="connsiteY123" fmla="*/ 198651 h 2203395"/>
                  <a:gd name="connsiteX124" fmla="*/ 457539 w 3464886"/>
                  <a:gd name="connsiteY124" fmla="*/ 196669 h 2203395"/>
                  <a:gd name="connsiteX125" fmla="*/ 2987538 w 3464886"/>
                  <a:gd name="connsiteY125" fmla="*/ 181561 h 2203395"/>
                  <a:gd name="connsiteX126" fmla="*/ 3093190 w 3464886"/>
                  <a:gd name="connsiteY126" fmla="*/ 183473 h 2203395"/>
                  <a:gd name="connsiteX127" fmla="*/ 3145247 w 3464886"/>
                  <a:gd name="connsiteY127" fmla="*/ 185267 h 2203395"/>
                  <a:gd name="connsiteX128" fmla="*/ 3230595 w 3464886"/>
                  <a:gd name="connsiteY128" fmla="*/ 263072 h 2203395"/>
                  <a:gd name="connsiteX129" fmla="*/ 3233597 w 3464886"/>
                  <a:gd name="connsiteY129" fmla="*/ 306004 h 2203395"/>
                  <a:gd name="connsiteX130" fmla="*/ 3250289 w 3464886"/>
                  <a:gd name="connsiteY130" fmla="*/ 1844588 h 2203395"/>
                  <a:gd name="connsiteX131" fmla="*/ 3239662 w 3464886"/>
                  <a:gd name="connsiteY131" fmla="*/ 1930756 h 2203395"/>
                  <a:gd name="connsiteX132" fmla="*/ 3174678 w 3464886"/>
                  <a:gd name="connsiteY132" fmla="*/ 1993875 h 2203395"/>
                  <a:gd name="connsiteX133" fmla="*/ 2947258 w 3464886"/>
                  <a:gd name="connsiteY133" fmla="*/ 2005593 h 2203395"/>
                  <a:gd name="connsiteX134" fmla="*/ 2584567 w 3464886"/>
                  <a:gd name="connsiteY134" fmla="*/ 2009346 h 2203395"/>
                  <a:gd name="connsiteX135" fmla="*/ 2174324 w 3464886"/>
                  <a:gd name="connsiteY135" fmla="*/ 2010344 h 2203395"/>
                  <a:gd name="connsiteX136" fmla="*/ 2174324 w 3464886"/>
                  <a:gd name="connsiteY136" fmla="*/ 2038800 h 2203395"/>
                  <a:gd name="connsiteX137" fmla="*/ 3110468 w 3464886"/>
                  <a:gd name="connsiteY137" fmla="*/ 2038730 h 2203395"/>
                  <a:gd name="connsiteX138" fmla="*/ 3148063 w 3464886"/>
                  <a:gd name="connsiteY138" fmla="*/ 2170328 h 2203395"/>
                  <a:gd name="connsiteX139" fmla="*/ 2815331 w 3464886"/>
                  <a:gd name="connsiteY139" fmla="*/ 2166258 h 2203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</a:cxnLst>
                <a:rect l="l" t="t" r="r" b="b"/>
                <a:pathLst>
                  <a:path w="3464886" h="2203395">
                    <a:moveTo>
                      <a:pt x="3462801" y="1887132"/>
                    </a:moveTo>
                    <a:cubicBezTo>
                      <a:pt x="3457546" y="1337888"/>
                      <a:pt x="3450062" y="788645"/>
                      <a:pt x="3450602" y="239366"/>
                    </a:cubicBezTo>
                    <a:cubicBezTo>
                      <a:pt x="3450754" y="194147"/>
                      <a:pt x="3452561" y="150394"/>
                      <a:pt x="3433675" y="107979"/>
                    </a:cubicBezTo>
                    <a:cubicBezTo>
                      <a:pt x="3412280" y="59921"/>
                      <a:pt x="3369982" y="19112"/>
                      <a:pt x="3318311" y="5799"/>
                    </a:cubicBezTo>
                    <a:cubicBezTo>
                      <a:pt x="3289338" y="-1673"/>
                      <a:pt x="3257503" y="954"/>
                      <a:pt x="3227756" y="755"/>
                    </a:cubicBezTo>
                    <a:cubicBezTo>
                      <a:pt x="3198783" y="567"/>
                      <a:pt x="3169810" y="427"/>
                      <a:pt x="3140825" y="321"/>
                    </a:cubicBezTo>
                    <a:cubicBezTo>
                      <a:pt x="2900737" y="-441"/>
                      <a:pt x="2660648" y="286"/>
                      <a:pt x="2420559" y="1130"/>
                    </a:cubicBezTo>
                    <a:cubicBezTo>
                      <a:pt x="1695401" y="3840"/>
                      <a:pt x="970243" y="9201"/>
                      <a:pt x="245097" y="13705"/>
                    </a:cubicBezTo>
                    <a:cubicBezTo>
                      <a:pt x="163445" y="11582"/>
                      <a:pt x="92796" y="11852"/>
                      <a:pt x="33102" y="78196"/>
                    </a:cubicBezTo>
                    <a:cubicBezTo>
                      <a:pt x="1818" y="114020"/>
                      <a:pt x="-1220" y="147145"/>
                      <a:pt x="352" y="192880"/>
                    </a:cubicBezTo>
                    <a:cubicBezTo>
                      <a:pt x="129" y="228258"/>
                      <a:pt x="35" y="263623"/>
                      <a:pt x="0" y="299001"/>
                    </a:cubicBezTo>
                    <a:cubicBezTo>
                      <a:pt x="1208" y="881511"/>
                      <a:pt x="6803" y="1464208"/>
                      <a:pt x="15261" y="2046577"/>
                    </a:cubicBezTo>
                    <a:cubicBezTo>
                      <a:pt x="24680" y="2109110"/>
                      <a:pt x="78638" y="2193695"/>
                      <a:pt x="145111" y="2203395"/>
                    </a:cubicBezTo>
                    <a:cubicBezTo>
                      <a:pt x="1151084" y="2198363"/>
                      <a:pt x="2157526" y="2189847"/>
                      <a:pt x="3163628" y="2181097"/>
                    </a:cubicBezTo>
                    <a:cubicBezTo>
                      <a:pt x="3170432" y="2184592"/>
                      <a:pt x="3177564" y="2186481"/>
                      <a:pt x="3184332" y="2184967"/>
                    </a:cubicBezTo>
                    <a:cubicBezTo>
                      <a:pt x="3258899" y="2206879"/>
                      <a:pt x="3314863" y="2184580"/>
                      <a:pt x="3355636" y="2148335"/>
                    </a:cubicBezTo>
                    <a:cubicBezTo>
                      <a:pt x="3405418" y="2114787"/>
                      <a:pt x="3450883" y="2063645"/>
                      <a:pt x="3461640" y="2002871"/>
                    </a:cubicBezTo>
                    <a:cubicBezTo>
                      <a:pt x="3467950" y="1965641"/>
                      <a:pt x="3463188" y="1924797"/>
                      <a:pt x="3462801" y="1887132"/>
                    </a:cubicBezTo>
                    <a:close/>
                    <a:moveTo>
                      <a:pt x="3414063" y="1923753"/>
                    </a:moveTo>
                    <a:cubicBezTo>
                      <a:pt x="3378486" y="1892739"/>
                      <a:pt x="3327390" y="1863320"/>
                      <a:pt x="3278875" y="1876915"/>
                    </a:cubicBezTo>
                    <a:cubicBezTo>
                      <a:pt x="3274758" y="1355741"/>
                      <a:pt x="3268576" y="834568"/>
                      <a:pt x="3262441" y="313417"/>
                    </a:cubicBezTo>
                    <a:cubicBezTo>
                      <a:pt x="3274312" y="317570"/>
                      <a:pt x="3288846" y="317640"/>
                      <a:pt x="3300564" y="317675"/>
                    </a:cubicBezTo>
                    <a:cubicBezTo>
                      <a:pt x="3342358" y="316877"/>
                      <a:pt x="3387377" y="309042"/>
                      <a:pt x="3420550" y="281911"/>
                    </a:cubicBezTo>
                    <a:cubicBezTo>
                      <a:pt x="3420597" y="835623"/>
                      <a:pt x="3428150" y="1389313"/>
                      <a:pt x="3433406" y="1942990"/>
                    </a:cubicBezTo>
                    <a:cubicBezTo>
                      <a:pt x="3427388" y="1935964"/>
                      <a:pt x="3420526" y="1929548"/>
                      <a:pt x="3414063" y="1923753"/>
                    </a:cubicBezTo>
                    <a:close/>
                    <a:moveTo>
                      <a:pt x="923019" y="39276"/>
                    </a:moveTo>
                    <a:cubicBezTo>
                      <a:pt x="1660293" y="34960"/>
                      <a:pt x="2397580" y="28977"/>
                      <a:pt x="3134866" y="30268"/>
                    </a:cubicBezTo>
                    <a:cubicBezTo>
                      <a:pt x="3126573" y="50936"/>
                      <a:pt x="3121236" y="72906"/>
                      <a:pt x="3117166" y="94747"/>
                    </a:cubicBezTo>
                    <a:cubicBezTo>
                      <a:pt x="3113717" y="114723"/>
                      <a:pt x="3109858" y="135274"/>
                      <a:pt x="3113013" y="155555"/>
                    </a:cubicBezTo>
                    <a:cubicBezTo>
                      <a:pt x="2720893" y="147192"/>
                      <a:pt x="2328643" y="156071"/>
                      <a:pt x="1936487" y="157115"/>
                    </a:cubicBezTo>
                    <a:cubicBezTo>
                      <a:pt x="1402727" y="159391"/>
                      <a:pt x="868944" y="160435"/>
                      <a:pt x="335266" y="170042"/>
                    </a:cubicBezTo>
                    <a:cubicBezTo>
                      <a:pt x="342972" y="132682"/>
                      <a:pt x="344955" y="75698"/>
                      <a:pt x="322363" y="43171"/>
                    </a:cubicBezTo>
                    <a:cubicBezTo>
                      <a:pt x="522581" y="41939"/>
                      <a:pt x="722800" y="40578"/>
                      <a:pt x="923019" y="39276"/>
                    </a:cubicBezTo>
                    <a:close/>
                    <a:moveTo>
                      <a:pt x="40879" y="1782231"/>
                    </a:moveTo>
                    <a:cubicBezTo>
                      <a:pt x="36621" y="1315660"/>
                      <a:pt x="31061" y="849089"/>
                      <a:pt x="29982" y="382495"/>
                    </a:cubicBezTo>
                    <a:cubicBezTo>
                      <a:pt x="56316" y="421286"/>
                      <a:pt x="148361" y="396641"/>
                      <a:pt x="184430" y="381556"/>
                    </a:cubicBezTo>
                    <a:cubicBezTo>
                      <a:pt x="182694" y="873652"/>
                      <a:pt x="185591" y="1365817"/>
                      <a:pt x="200242" y="1857713"/>
                    </a:cubicBezTo>
                    <a:cubicBezTo>
                      <a:pt x="138484" y="1851895"/>
                      <a:pt x="55049" y="1873772"/>
                      <a:pt x="43706" y="1944492"/>
                    </a:cubicBezTo>
                    <a:cubicBezTo>
                      <a:pt x="43272" y="1945019"/>
                      <a:pt x="42850" y="1945547"/>
                      <a:pt x="42439" y="1946075"/>
                    </a:cubicBezTo>
                    <a:cubicBezTo>
                      <a:pt x="41923" y="1891460"/>
                      <a:pt x="41407" y="1836846"/>
                      <a:pt x="40879" y="1782231"/>
                    </a:cubicBezTo>
                    <a:close/>
                    <a:moveTo>
                      <a:pt x="550241" y="2173108"/>
                    </a:moveTo>
                    <a:cubicBezTo>
                      <a:pt x="481538" y="2173507"/>
                      <a:pt x="412836" y="2173918"/>
                      <a:pt x="344133" y="2174305"/>
                    </a:cubicBezTo>
                    <a:cubicBezTo>
                      <a:pt x="371629" y="2150575"/>
                      <a:pt x="370843" y="2077978"/>
                      <a:pt x="355160" y="2047739"/>
                    </a:cubicBezTo>
                    <a:cubicBezTo>
                      <a:pt x="613711" y="2055832"/>
                      <a:pt x="874093" y="2048994"/>
                      <a:pt x="1131941" y="2044302"/>
                    </a:cubicBezTo>
                    <a:cubicBezTo>
                      <a:pt x="1133419" y="2055785"/>
                      <a:pt x="1134991" y="2067257"/>
                      <a:pt x="1136809" y="2078694"/>
                    </a:cubicBezTo>
                    <a:cubicBezTo>
                      <a:pt x="1138099" y="2086776"/>
                      <a:pt x="1138580" y="2093896"/>
                      <a:pt x="1144304" y="2100113"/>
                    </a:cubicBezTo>
                    <a:cubicBezTo>
                      <a:pt x="1122498" y="2100524"/>
                      <a:pt x="1100376" y="2100078"/>
                      <a:pt x="1078640" y="2102201"/>
                    </a:cubicBezTo>
                    <a:cubicBezTo>
                      <a:pt x="1034934" y="2104864"/>
                      <a:pt x="1024436" y="2130411"/>
                      <a:pt x="1025163" y="2170328"/>
                    </a:cubicBezTo>
                    <a:cubicBezTo>
                      <a:pt x="866856" y="2171243"/>
                      <a:pt x="708548" y="2172182"/>
                      <a:pt x="550241" y="2173108"/>
                    </a:cubicBezTo>
                    <a:close/>
                    <a:moveTo>
                      <a:pt x="1564554" y="1940374"/>
                    </a:moveTo>
                    <a:cubicBezTo>
                      <a:pt x="1565468" y="1951729"/>
                      <a:pt x="1569116" y="1963107"/>
                      <a:pt x="1571369" y="1974063"/>
                    </a:cubicBezTo>
                    <a:cubicBezTo>
                      <a:pt x="1574372" y="1988620"/>
                      <a:pt x="1577023" y="2003247"/>
                      <a:pt x="1579943" y="2017815"/>
                    </a:cubicBezTo>
                    <a:cubicBezTo>
                      <a:pt x="1585011" y="2043141"/>
                      <a:pt x="1590348" y="2069521"/>
                      <a:pt x="1602981" y="2092348"/>
                    </a:cubicBezTo>
                    <a:cubicBezTo>
                      <a:pt x="1456298" y="2094412"/>
                      <a:pt x="1309638" y="2097509"/>
                      <a:pt x="1162955" y="2099808"/>
                    </a:cubicBezTo>
                    <a:cubicBezTo>
                      <a:pt x="1171013" y="2085885"/>
                      <a:pt x="1163190" y="2066354"/>
                      <a:pt x="1161289" y="2051140"/>
                    </a:cubicBezTo>
                    <a:cubicBezTo>
                      <a:pt x="1156726" y="2017827"/>
                      <a:pt x="1155342" y="1984397"/>
                      <a:pt x="1150310" y="1951002"/>
                    </a:cubicBezTo>
                    <a:cubicBezTo>
                      <a:pt x="1193089" y="1937500"/>
                      <a:pt x="1238250" y="1933794"/>
                      <a:pt x="1282870" y="1932421"/>
                    </a:cubicBezTo>
                    <a:cubicBezTo>
                      <a:pt x="1376851" y="1928961"/>
                      <a:pt x="1470725" y="1941031"/>
                      <a:pt x="1564554" y="1940374"/>
                    </a:cubicBezTo>
                    <a:close/>
                    <a:moveTo>
                      <a:pt x="1627649" y="2078178"/>
                    </a:moveTo>
                    <a:cubicBezTo>
                      <a:pt x="1621221" y="2066624"/>
                      <a:pt x="1617045" y="2053803"/>
                      <a:pt x="1613796" y="2040724"/>
                    </a:cubicBezTo>
                    <a:cubicBezTo>
                      <a:pt x="1615614" y="2041627"/>
                      <a:pt x="1617761" y="2042155"/>
                      <a:pt x="1620271" y="2042143"/>
                    </a:cubicBezTo>
                    <a:cubicBezTo>
                      <a:pt x="1693419" y="2040830"/>
                      <a:pt x="1767095" y="2042941"/>
                      <a:pt x="1840008" y="2039927"/>
                    </a:cubicBezTo>
                    <a:cubicBezTo>
                      <a:pt x="1886036" y="2058143"/>
                      <a:pt x="1933050" y="2073662"/>
                      <a:pt x="1980556" y="2087562"/>
                    </a:cubicBezTo>
                    <a:cubicBezTo>
                      <a:pt x="1862893" y="2088770"/>
                      <a:pt x="1745230" y="2090330"/>
                      <a:pt x="1627579" y="2092019"/>
                    </a:cubicBezTo>
                    <a:cubicBezTo>
                      <a:pt x="1629925" y="2088172"/>
                      <a:pt x="1630476" y="2083257"/>
                      <a:pt x="1627649" y="2078178"/>
                    </a:cubicBezTo>
                    <a:close/>
                    <a:moveTo>
                      <a:pt x="2131615" y="2032372"/>
                    </a:moveTo>
                    <a:cubicBezTo>
                      <a:pt x="2133726" y="2047692"/>
                      <a:pt x="2134207" y="2063281"/>
                      <a:pt x="2130982" y="2078483"/>
                    </a:cubicBezTo>
                    <a:cubicBezTo>
                      <a:pt x="2130383" y="2081275"/>
                      <a:pt x="2130559" y="2083820"/>
                      <a:pt x="2131287" y="2086060"/>
                    </a:cubicBezTo>
                    <a:cubicBezTo>
                      <a:pt x="2097140" y="2086377"/>
                      <a:pt x="2062983" y="2086706"/>
                      <a:pt x="2028837" y="2087057"/>
                    </a:cubicBezTo>
                    <a:cubicBezTo>
                      <a:pt x="2031042" y="2080078"/>
                      <a:pt x="2028649" y="2071586"/>
                      <a:pt x="2019558" y="2069064"/>
                    </a:cubicBezTo>
                    <a:cubicBezTo>
                      <a:pt x="1958586" y="2052137"/>
                      <a:pt x="1898224" y="2032947"/>
                      <a:pt x="1839527" y="2009253"/>
                    </a:cubicBezTo>
                    <a:cubicBezTo>
                      <a:pt x="1840958" y="1993523"/>
                      <a:pt x="1841838" y="1977687"/>
                      <a:pt x="1844571" y="1962098"/>
                    </a:cubicBezTo>
                    <a:cubicBezTo>
                      <a:pt x="1845685" y="1955588"/>
                      <a:pt x="1848982" y="1947858"/>
                      <a:pt x="1848454" y="1941231"/>
                    </a:cubicBezTo>
                    <a:cubicBezTo>
                      <a:pt x="1866271" y="1949969"/>
                      <a:pt x="1884992" y="1957043"/>
                      <a:pt x="1903796" y="1963377"/>
                    </a:cubicBezTo>
                    <a:cubicBezTo>
                      <a:pt x="1979055" y="1988537"/>
                      <a:pt x="2054831" y="2012267"/>
                      <a:pt x="2131615" y="2032372"/>
                    </a:cubicBezTo>
                    <a:close/>
                    <a:moveTo>
                      <a:pt x="1785053" y="1992010"/>
                    </a:moveTo>
                    <a:cubicBezTo>
                      <a:pt x="1796818" y="1992268"/>
                      <a:pt x="1807375" y="1989499"/>
                      <a:pt x="1817064" y="1984467"/>
                    </a:cubicBezTo>
                    <a:cubicBezTo>
                      <a:pt x="1816795" y="1989980"/>
                      <a:pt x="1816583" y="1995505"/>
                      <a:pt x="1816572" y="2001030"/>
                    </a:cubicBezTo>
                    <a:cubicBezTo>
                      <a:pt x="1816572" y="2001464"/>
                      <a:pt x="1816091" y="2001699"/>
                      <a:pt x="1815750" y="2001452"/>
                    </a:cubicBezTo>
                    <a:cubicBezTo>
                      <a:pt x="1815023" y="2000913"/>
                      <a:pt x="1814155" y="2000479"/>
                      <a:pt x="1813158" y="2000174"/>
                    </a:cubicBezTo>
                    <a:cubicBezTo>
                      <a:pt x="1796384" y="1995095"/>
                      <a:pt x="1777499" y="1997054"/>
                      <a:pt x="1761593" y="1988714"/>
                    </a:cubicBezTo>
                    <a:cubicBezTo>
                      <a:pt x="1761194" y="1988502"/>
                      <a:pt x="1760796" y="1988280"/>
                      <a:pt x="1760397" y="1988057"/>
                    </a:cubicBezTo>
                    <a:cubicBezTo>
                      <a:pt x="1759869" y="1987763"/>
                      <a:pt x="1776045" y="1991799"/>
                      <a:pt x="1785053" y="1992010"/>
                    </a:cubicBezTo>
                    <a:close/>
                    <a:moveTo>
                      <a:pt x="2273371" y="2165519"/>
                    </a:moveTo>
                    <a:cubicBezTo>
                      <a:pt x="1860536" y="2166422"/>
                      <a:pt x="1447711" y="2167807"/>
                      <a:pt x="1034887" y="2170270"/>
                    </a:cubicBezTo>
                    <a:cubicBezTo>
                      <a:pt x="1035368" y="2156370"/>
                      <a:pt x="1036506" y="2140370"/>
                      <a:pt x="1044506" y="2128922"/>
                    </a:cubicBezTo>
                    <a:cubicBezTo>
                      <a:pt x="1057538" y="2108817"/>
                      <a:pt x="1106018" y="2114858"/>
                      <a:pt x="1128117" y="2113626"/>
                    </a:cubicBezTo>
                    <a:cubicBezTo>
                      <a:pt x="1537551" y="2110799"/>
                      <a:pt x="1946927" y="2101262"/>
                      <a:pt x="2356373" y="2101380"/>
                    </a:cubicBezTo>
                    <a:cubicBezTo>
                      <a:pt x="2421802" y="2100606"/>
                      <a:pt x="2454060" y="2094049"/>
                      <a:pt x="2479783" y="2165461"/>
                    </a:cubicBezTo>
                    <a:cubicBezTo>
                      <a:pt x="2410976" y="2165390"/>
                      <a:pt x="2342179" y="2165378"/>
                      <a:pt x="2273371" y="2165519"/>
                    </a:cubicBezTo>
                    <a:close/>
                    <a:moveTo>
                      <a:pt x="2815331" y="2166258"/>
                    </a:moveTo>
                    <a:cubicBezTo>
                      <a:pt x="2709245" y="2165895"/>
                      <a:pt x="2603159" y="2165601"/>
                      <a:pt x="2497073" y="2165472"/>
                    </a:cubicBezTo>
                    <a:cubicBezTo>
                      <a:pt x="2471877" y="2076735"/>
                      <a:pt x="2419316" y="2080723"/>
                      <a:pt x="2340901" y="2084418"/>
                    </a:cubicBezTo>
                    <a:cubicBezTo>
                      <a:pt x="2280093" y="2084782"/>
                      <a:pt x="2219285" y="2085251"/>
                      <a:pt x="2158465" y="2085802"/>
                    </a:cubicBezTo>
                    <a:cubicBezTo>
                      <a:pt x="2163286" y="2062847"/>
                      <a:pt x="2161796" y="2040149"/>
                      <a:pt x="2157878" y="2017182"/>
                    </a:cubicBezTo>
                    <a:cubicBezTo>
                      <a:pt x="2156740" y="2012115"/>
                      <a:pt x="2153315" y="2008760"/>
                      <a:pt x="2147943" y="2007247"/>
                    </a:cubicBezTo>
                    <a:cubicBezTo>
                      <a:pt x="2057247" y="1984244"/>
                      <a:pt x="1969061" y="1952374"/>
                      <a:pt x="1878154" y="1930287"/>
                    </a:cubicBezTo>
                    <a:cubicBezTo>
                      <a:pt x="1870119" y="1928527"/>
                      <a:pt x="1861955" y="1927190"/>
                      <a:pt x="1853779" y="1926240"/>
                    </a:cubicBezTo>
                    <a:cubicBezTo>
                      <a:pt x="1847011" y="1925454"/>
                      <a:pt x="1839351" y="1923507"/>
                      <a:pt x="1833169" y="1927026"/>
                    </a:cubicBezTo>
                    <a:cubicBezTo>
                      <a:pt x="1832302" y="1927518"/>
                      <a:pt x="1832055" y="1928550"/>
                      <a:pt x="1832360" y="1929454"/>
                    </a:cubicBezTo>
                    <a:cubicBezTo>
                      <a:pt x="1824959" y="1932562"/>
                      <a:pt x="1822038" y="1940703"/>
                      <a:pt x="1820079" y="1948785"/>
                    </a:cubicBezTo>
                    <a:cubicBezTo>
                      <a:pt x="1796126" y="1944269"/>
                      <a:pt x="1772056" y="1940351"/>
                      <a:pt x="1748163" y="1935518"/>
                    </a:cubicBezTo>
                    <a:cubicBezTo>
                      <a:pt x="1736491" y="1933196"/>
                      <a:pt x="1733078" y="1943049"/>
                      <a:pt x="1729840" y="1952010"/>
                    </a:cubicBezTo>
                    <a:cubicBezTo>
                      <a:pt x="1725969" y="1955436"/>
                      <a:pt x="1724292" y="1962391"/>
                      <a:pt x="1726450" y="1967588"/>
                    </a:cubicBezTo>
                    <a:cubicBezTo>
                      <a:pt x="1724034" y="1989241"/>
                      <a:pt x="1739412" y="2006602"/>
                      <a:pt x="1761300" y="2012842"/>
                    </a:cubicBezTo>
                    <a:cubicBezTo>
                      <a:pt x="1714298" y="2013124"/>
                      <a:pt x="1667296" y="2013393"/>
                      <a:pt x="1620294" y="2013675"/>
                    </a:cubicBezTo>
                    <a:cubicBezTo>
                      <a:pt x="1615121" y="2013710"/>
                      <a:pt x="1611415" y="2015997"/>
                      <a:pt x="1609162" y="2019270"/>
                    </a:cubicBezTo>
                    <a:cubicBezTo>
                      <a:pt x="1605644" y="2001652"/>
                      <a:pt x="1602418" y="1984080"/>
                      <a:pt x="1598828" y="1966497"/>
                    </a:cubicBezTo>
                    <a:cubicBezTo>
                      <a:pt x="1595802" y="1953430"/>
                      <a:pt x="1591931" y="1918639"/>
                      <a:pt x="1573503" y="1920891"/>
                    </a:cubicBezTo>
                    <a:cubicBezTo>
                      <a:pt x="1571674" y="1916129"/>
                      <a:pt x="1567451" y="1912387"/>
                      <a:pt x="1560812" y="1912375"/>
                    </a:cubicBezTo>
                    <a:cubicBezTo>
                      <a:pt x="1439970" y="1912211"/>
                      <a:pt x="1318001" y="1892281"/>
                      <a:pt x="1197664" y="1911272"/>
                    </a:cubicBezTo>
                    <a:cubicBezTo>
                      <a:pt x="1178790" y="1914099"/>
                      <a:pt x="1161383" y="1919084"/>
                      <a:pt x="1143507" y="1926134"/>
                    </a:cubicBezTo>
                    <a:cubicBezTo>
                      <a:pt x="1138557" y="1922592"/>
                      <a:pt x="1132234" y="1925806"/>
                      <a:pt x="1131788" y="1932163"/>
                    </a:cubicBezTo>
                    <a:cubicBezTo>
                      <a:pt x="1124516" y="1936480"/>
                      <a:pt x="1116586" y="1949735"/>
                      <a:pt x="1128199" y="1953477"/>
                    </a:cubicBezTo>
                    <a:cubicBezTo>
                      <a:pt x="1125959" y="1975353"/>
                      <a:pt x="1127132" y="1997405"/>
                      <a:pt x="1129114" y="2018766"/>
                    </a:cubicBezTo>
                    <a:cubicBezTo>
                      <a:pt x="866785" y="2015071"/>
                      <a:pt x="603823" y="2030636"/>
                      <a:pt x="341400" y="2018730"/>
                    </a:cubicBezTo>
                    <a:cubicBezTo>
                      <a:pt x="303888" y="2017956"/>
                      <a:pt x="287630" y="2025956"/>
                      <a:pt x="261789" y="1985769"/>
                    </a:cubicBezTo>
                    <a:cubicBezTo>
                      <a:pt x="252769" y="1973289"/>
                      <a:pt x="243056" y="1961922"/>
                      <a:pt x="236769" y="1947623"/>
                    </a:cubicBezTo>
                    <a:cubicBezTo>
                      <a:pt x="230435" y="1933219"/>
                      <a:pt x="230552" y="1918768"/>
                      <a:pt x="230071" y="1903308"/>
                    </a:cubicBezTo>
                    <a:cubicBezTo>
                      <a:pt x="222904" y="1673612"/>
                      <a:pt x="218341" y="1443822"/>
                      <a:pt x="215667" y="1214032"/>
                    </a:cubicBezTo>
                    <a:cubicBezTo>
                      <a:pt x="212195" y="916243"/>
                      <a:pt x="211902" y="618420"/>
                      <a:pt x="213145" y="320619"/>
                    </a:cubicBezTo>
                    <a:cubicBezTo>
                      <a:pt x="213215" y="303482"/>
                      <a:pt x="211925" y="287283"/>
                      <a:pt x="219245" y="271342"/>
                    </a:cubicBezTo>
                    <a:cubicBezTo>
                      <a:pt x="234998" y="237384"/>
                      <a:pt x="268205" y="215507"/>
                      <a:pt x="302422" y="203003"/>
                    </a:cubicBezTo>
                    <a:cubicBezTo>
                      <a:pt x="318515" y="197220"/>
                      <a:pt x="336603" y="198991"/>
                      <a:pt x="353529" y="198651"/>
                    </a:cubicBezTo>
                    <a:cubicBezTo>
                      <a:pt x="388203" y="197947"/>
                      <a:pt x="422877" y="197279"/>
                      <a:pt x="457539" y="196669"/>
                    </a:cubicBezTo>
                    <a:cubicBezTo>
                      <a:pt x="1300794" y="185983"/>
                      <a:pt x="2144236" y="182487"/>
                      <a:pt x="2987538" y="181561"/>
                    </a:cubicBezTo>
                    <a:cubicBezTo>
                      <a:pt x="3022752" y="182018"/>
                      <a:pt x="3057977" y="182628"/>
                      <a:pt x="3093190" y="183473"/>
                    </a:cubicBezTo>
                    <a:cubicBezTo>
                      <a:pt x="3110222" y="183883"/>
                      <a:pt x="3128415" y="182581"/>
                      <a:pt x="3145247" y="185267"/>
                    </a:cubicBezTo>
                    <a:cubicBezTo>
                      <a:pt x="3184637" y="192974"/>
                      <a:pt x="3220343" y="223847"/>
                      <a:pt x="3230595" y="263072"/>
                    </a:cubicBezTo>
                    <a:cubicBezTo>
                      <a:pt x="3234184" y="277089"/>
                      <a:pt x="3233410" y="291646"/>
                      <a:pt x="3233597" y="306004"/>
                    </a:cubicBezTo>
                    <a:cubicBezTo>
                      <a:pt x="3240694" y="818849"/>
                      <a:pt x="3245515" y="1331718"/>
                      <a:pt x="3250289" y="1844588"/>
                    </a:cubicBezTo>
                    <a:cubicBezTo>
                      <a:pt x="3250559" y="1874170"/>
                      <a:pt x="3253222" y="1903460"/>
                      <a:pt x="3239662" y="1930756"/>
                    </a:cubicBezTo>
                    <a:cubicBezTo>
                      <a:pt x="3225938" y="1958392"/>
                      <a:pt x="3201997" y="1980045"/>
                      <a:pt x="3174678" y="1993875"/>
                    </a:cubicBezTo>
                    <a:cubicBezTo>
                      <a:pt x="3099301" y="2003188"/>
                      <a:pt x="3023185" y="2006109"/>
                      <a:pt x="2947258" y="2005593"/>
                    </a:cubicBezTo>
                    <a:cubicBezTo>
                      <a:pt x="2826392" y="2006649"/>
                      <a:pt x="2705069" y="1996350"/>
                      <a:pt x="2584567" y="2009346"/>
                    </a:cubicBezTo>
                    <a:cubicBezTo>
                      <a:pt x="2447819" y="2009511"/>
                      <a:pt x="2311072" y="2009816"/>
                      <a:pt x="2174324" y="2010344"/>
                    </a:cubicBezTo>
                    <a:cubicBezTo>
                      <a:pt x="2156013" y="2010414"/>
                      <a:pt x="2155978" y="2038871"/>
                      <a:pt x="2174324" y="2038800"/>
                    </a:cubicBezTo>
                    <a:cubicBezTo>
                      <a:pt x="2486458" y="2038355"/>
                      <a:pt x="2798381" y="2035915"/>
                      <a:pt x="3110468" y="2038730"/>
                    </a:cubicBezTo>
                    <a:cubicBezTo>
                      <a:pt x="3099454" y="2086975"/>
                      <a:pt x="3107653" y="2138013"/>
                      <a:pt x="3148063" y="2170328"/>
                    </a:cubicBezTo>
                    <a:cubicBezTo>
                      <a:pt x="3037132" y="2168334"/>
                      <a:pt x="2926226" y="2166645"/>
                      <a:pt x="2815331" y="21662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1074" name="Graphic 393" descr="A whiteboard with erases">
                <a:extLst>
                  <a:ext uri="{FF2B5EF4-FFF2-40B4-BE49-F238E27FC236}">
                    <a16:creationId xmlns:a16="http://schemas.microsoft.com/office/drawing/2014/main" id="{E130DCE3-4A26-001A-FCA0-5BAFDF08F4A9}"/>
                  </a:ext>
                </a:extLst>
              </p:cNvPr>
              <p:cNvGrpSpPr/>
              <p:nvPr/>
            </p:nvGrpSpPr>
            <p:grpSpPr>
              <a:xfrm>
                <a:off x="5039076" y="3594917"/>
                <a:ext cx="285131" cy="98450"/>
                <a:chOff x="5039076" y="3594917"/>
                <a:chExt cx="285131" cy="98450"/>
              </a:xfrm>
              <a:solidFill>
                <a:srgbClr val="000000"/>
              </a:solidFill>
            </p:grpSpPr>
            <p:sp>
              <p:nvSpPr>
                <p:cNvPr id="1075" name="Freeform: Shape 1074">
                  <a:extLst>
                    <a:ext uri="{FF2B5EF4-FFF2-40B4-BE49-F238E27FC236}">
                      <a16:creationId xmlns:a16="http://schemas.microsoft.com/office/drawing/2014/main" id="{98183FFE-4730-8CE2-2C68-C76FC82990BD}"/>
                    </a:ext>
                  </a:extLst>
                </p:cNvPr>
                <p:cNvSpPr/>
                <p:nvPr/>
              </p:nvSpPr>
              <p:spPr>
                <a:xfrm>
                  <a:off x="5039076" y="3604500"/>
                  <a:ext cx="27487" cy="28456"/>
                </a:xfrm>
                <a:custGeom>
                  <a:avLst/>
                  <a:gdLst>
                    <a:gd name="connsiteX0" fmla="*/ 13746 w 27487"/>
                    <a:gd name="connsiteY0" fmla="*/ 0 h 28456"/>
                    <a:gd name="connsiteX1" fmla="*/ 13746 w 27487"/>
                    <a:gd name="connsiteY1" fmla="*/ 28457 h 28456"/>
                    <a:gd name="connsiteX2" fmla="*/ 13746 w 27487"/>
                    <a:gd name="connsiteY2" fmla="*/ 0 h 28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487" h="28456">
                      <a:moveTo>
                        <a:pt x="13746" y="0"/>
                      </a:moveTo>
                      <a:cubicBezTo>
                        <a:pt x="-4564" y="0"/>
                        <a:pt x="-4600" y="28457"/>
                        <a:pt x="13746" y="28457"/>
                      </a:cubicBezTo>
                      <a:cubicBezTo>
                        <a:pt x="32056" y="28457"/>
                        <a:pt x="32080" y="0"/>
                        <a:pt x="1374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076" name="Freeform: Shape 1075">
                  <a:extLst>
                    <a:ext uri="{FF2B5EF4-FFF2-40B4-BE49-F238E27FC236}">
                      <a16:creationId xmlns:a16="http://schemas.microsoft.com/office/drawing/2014/main" id="{D22084B7-EADD-A7D4-0CA3-C40240744A07}"/>
                    </a:ext>
                  </a:extLst>
                </p:cNvPr>
                <p:cNvSpPr/>
                <p:nvPr/>
              </p:nvSpPr>
              <p:spPr>
                <a:xfrm>
                  <a:off x="5197818" y="3609462"/>
                  <a:ext cx="27492" cy="28457"/>
                </a:xfrm>
                <a:custGeom>
                  <a:avLst/>
                  <a:gdLst>
                    <a:gd name="connsiteX0" fmla="*/ 13746 w 27492"/>
                    <a:gd name="connsiteY0" fmla="*/ 0 h 28457"/>
                    <a:gd name="connsiteX1" fmla="*/ 13746 w 27492"/>
                    <a:gd name="connsiteY1" fmla="*/ 28457 h 28457"/>
                    <a:gd name="connsiteX2" fmla="*/ 13746 w 27492"/>
                    <a:gd name="connsiteY2" fmla="*/ 0 h 2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492" h="28457">
                      <a:moveTo>
                        <a:pt x="13746" y="0"/>
                      </a:moveTo>
                      <a:cubicBezTo>
                        <a:pt x="-4564" y="0"/>
                        <a:pt x="-4600" y="28457"/>
                        <a:pt x="13746" y="28457"/>
                      </a:cubicBezTo>
                      <a:cubicBezTo>
                        <a:pt x="32057" y="28457"/>
                        <a:pt x="32092" y="0"/>
                        <a:pt x="1374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077" name="Freeform: Shape 1076">
                  <a:extLst>
                    <a:ext uri="{FF2B5EF4-FFF2-40B4-BE49-F238E27FC236}">
                      <a16:creationId xmlns:a16="http://schemas.microsoft.com/office/drawing/2014/main" id="{2BBD4518-B353-6899-D607-0172CAFB47C4}"/>
                    </a:ext>
                  </a:extLst>
                </p:cNvPr>
                <p:cNvSpPr/>
                <p:nvPr/>
              </p:nvSpPr>
              <p:spPr>
                <a:xfrm>
                  <a:off x="5095051" y="3665801"/>
                  <a:ext cx="27248" cy="27566"/>
                </a:xfrm>
                <a:custGeom>
                  <a:avLst/>
                  <a:gdLst>
                    <a:gd name="connsiteX0" fmla="*/ 24726 w 27248"/>
                    <a:gd name="connsiteY0" fmla="*/ 10850 h 27566"/>
                    <a:gd name="connsiteX1" fmla="*/ 12339 w 27248"/>
                    <a:gd name="connsiteY1" fmla="*/ 0 h 27566"/>
                    <a:gd name="connsiteX2" fmla="*/ 4855 w 27248"/>
                    <a:gd name="connsiteY2" fmla="*/ 23249 h 27566"/>
                    <a:gd name="connsiteX3" fmla="*/ 24726 w 27248"/>
                    <a:gd name="connsiteY3" fmla="*/ 10850 h 2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248" h="27566">
                      <a:moveTo>
                        <a:pt x="24726" y="10850"/>
                      </a:moveTo>
                      <a:cubicBezTo>
                        <a:pt x="23963" y="4657"/>
                        <a:pt x="18450" y="47"/>
                        <a:pt x="12339" y="0"/>
                      </a:cubicBezTo>
                      <a:cubicBezTo>
                        <a:pt x="-235" y="293"/>
                        <a:pt x="-4036" y="15319"/>
                        <a:pt x="4855" y="23249"/>
                      </a:cubicBezTo>
                      <a:cubicBezTo>
                        <a:pt x="14204" y="33336"/>
                        <a:pt x="34298" y="24328"/>
                        <a:pt x="24726" y="108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078" name="Freeform: Shape 1077">
                  <a:extLst>
                    <a:ext uri="{FF2B5EF4-FFF2-40B4-BE49-F238E27FC236}">
                      <a16:creationId xmlns:a16="http://schemas.microsoft.com/office/drawing/2014/main" id="{44438E10-C475-8DEE-3869-3C98CD48CA96}"/>
                    </a:ext>
                  </a:extLst>
                </p:cNvPr>
                <p:cNvSpPr/>
                <p:nvPr/>
              </p:nvSpPr>
              <p:spPr>
                <a:xfrm>
                  <a:off x="5297363" y="3594917"/>
                  <a:ext cx="26845" cy="27788"/>
                </a:xfrm>
                <a:custGeom>
                  <a:avLst/>
                  <a:gdLst>
                    <a:gd name="connsiteX0" fmla="*/ 13425 w 26845"/>
                    <a:gd name="connsiteY0" fmla="*/ 0 h 27788"/>
                    <a:gd name="connsiteX1" fmla="*/ 13425 w 26845"/>
                    <a:gd name="connsiteY1" fmla="*/ 27788 h 27788"/>
                    <a:gd name="connsiteX2" fmla="*/ 13425 w 26845"/>
                    <a:gd name="connsiteY2" fmla="*/ 0 h 27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845" h="27788">
                      <a:moveTo>
                        <a:pt x="13425" y="0"/>
                      </a:moveTo>
                      <a:cubicBezTo>
                        <a:pt x="-4463" y="0"/>
                        <a:pt x="-4487" y="27788"/>
                        <a:pt x="13425" y="27788"/>
                      </a:cubicBezTo>
                      <a:cubicBezTo>
                        <a:pt x="31301" y="27788"/>
                        <a:pt x="31337" y="0"/>
                        <a:pt x="1342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214100" cy="640080"/>
          </a:xfrm>
        </p:spPr>
        <p:txBody>
          <a:bodyPr>
            <a:noAutofit/>
          </a:bodyPr>
          <a:lstStyle/>
          <a:p>
            <a:r>
              <a:rPr lang="en-US" dirty="0"/>
              <a:t>Which Techniques Can We Use to Predict Software Quality?</a:t>
            </a:r>
          </a:p>
        </p:txBody>
      </p:sp>
      <p:grpSp>
        <p:nvGrpSpPr>
          <p:cNvPr id="1178" name="Graphic 1176" descr="Woman wearing a suit">
            <a:extLst>
              <a:ext uri="{FF2B5EF4-FFF2-40B4-BE49-F238E27FC236}">
                <a16:creationId xmlns:a16="http://schemas.microsoft.com/office/drawing/2014/main" id="{4F1ABFB9-941A-E6F7-6286-6A2B09911FE2}"/>
              </a:ext>
            </a:extLst>
          </p:cNvPr>
          <p:cNvGrpSpPr/>
          <p:nvPr/>
        </p:nvGrpSpPr>
        <p:grpSpPr>
          <a:xfrm>
            <a:off x="508320" y="2233884"/>
            <a:ext cx="4496638" cy="9572641"/>
            <a:chOff x="439470" y="2248640"/>
            <a:chExt cx="4496638" cy="9572641"/>
          </a:xfrm>
        </p:grpSpPr>
        <p:grpSp>
          <p:nvGrpSpPr>
            <p:cNvPr id="1179" name="Graphic 1176" descr="Woman wearing a suit">
              <a:extLst>
                <a:ext uri="{FF2B5EF4-FFF2-40B4-BE49-F238E27FC236}">
                  <a16:creationId xmlns:a16="http://schemas.microsoft.com/office/drawing/2014/main" id="{09022931-57E3-E132-7161-95AAA2D053A2}"/>
                </a:ext>
              </a:extLst>
            </p:cNvPr>
            <p:cNvGrpSpPr/>
            <p:nvPr/>
          </p:nvGrpSpPr>
          <p:grpSpPr>
            <a:xfrm>
              <a:off x="439470" y="3419295"/>
              <a:ext cx="4496638" cy="8401986"/>
              <a:chOff x="439470" y="3419295"/>
              <a:chExt cx="4496638" cy="8401986"/>
            </a:xfrm>
          </p:grpSpPr>
          <p:sp>
            <p:nvSpPr>
              <p:cNvPr id="1180" name="Freeform: Shape 1179">
                <a:extLst>
                  <a:ext uri="{FF2B5EF4-FFF2-40B4-BE49-F238E27FC236}">
                    <a16:creationId xmlns:a16="http://schemas.microsoft.com/office/drawing/2014/main" id="{C7DB1EE5-8629-AC5A-69E7-7AA8EDF9BA9D}"/>
                  </a:ext>
                </a:extLst>
              </p:cNvPr>
              <p:cNvSpPr/>
              <p:nvPr/>
            </p:nvSpPr>
            <p:spPr>
              <a:xfrm>
                <a:off x="466489" y="3423879"/>
                <a:ext cx="4455785" cy="8372984"/>
              </a:xfrm>
              <a:custGeom>
                <a:avLst/>
                <a:gdLst>
                  <a:gd name="connsiteX0" fmla="*/ 4451912 w 4455785"/>
                  <a:gd name="connsiteY0" fmla="*/ 92880 h 8372984"/>
                  <a:gd name="connsiteX1" fmla="*/ 4111357 w 4455785"/>
                  <a:gd name="connsiteY1" fmla="*/ 207094 h 8372984"/>
                  <a:gd name="connsiteX2" fmla="*/ 4075551 w 4455785"/>
                  <a:gd name="connsiteY2" fmla="*/ 174574 h 8372984"/>
                  <a:gd name="connsiteX3" fmla="*/ 3896854 w 4455785"/>
                  <a:gd name="connsiteY3" fmla="*/ 289593 h 8372984"/>
                  <a:gd name="connsiteX4" fmla="*/ 3738797 w 4455785"/>
                  <a:gd name="connsiteY4" fmla="*/ 496245 h 8372984"/>
                  <a:gd name="connsiteX5" fmla="*/ 3699479 w 4455785"/>
                  <a:gd name="connsiteY5" fmla="*/ 448890 h 8372984"/>
                  <a:gd name="connsiteX6" fmla="*/ 3420101 w 4455785"/>
                  <a:gd name="connsiteY6" fmla="*/ 862916 h 8372984"/>
                  <a:gd name="connsiteX7" fmla="*/ 3038823 w 4455785"/>
                  <a:gd name="connsiteY7" fmla="*/ 1295496 h 8372984"/>
                  <a:gd name="connsiteX8" fmla="*/ 2755767 w 4455785"/>
                  <a:gd name="connsiteY8" fmla="*/ 1114629 h 8372984"/>
                  <a:gd name="connsiteX9" fmla="*/ 2385232 w 4455785"/>
                  <a:gd name="connsiteY9" fmla="*/ 822710 h 8372984"/>
                  <a:gd name="connsiteX10" fmla="*/ 2278931 w 4455785"/>
                  <a:gd name="connsiteY10" fmla="*/ 720272 h 8372984"/>
                  <a:gd name="connsiteX11" fmla="*/ 2257072 w 4455785"/>
                  <a:gd name="connsiteY11" fmla="*/ 687731 h 8372984"/>
                  <a:gd name="connsiteX12" fmla="*/ 2192196 w 4455785"/>
                  <a:gd name="connsiteY12" fmla="*/ 608166 h 8372984"/>
                  <a:gd name="connsiteX13" fmla="*/ 1909140 w 4455785"/>
                  <a:gd name="connsiteY13" fmla="*/ 504716 h 8372984"/>
                  <a:gd name="connsiteX14" fmla="*/ 1679183 w 4455785"/>
                  <a:gd name="connsiteY14" fmla="*/ 281536 h 8372984"/>
                  <a:gd name="connsiteX15" fmla="*/ 1586518 w 4455785"/>
                  <a:gd name="connsiteY15" fmla="*/ 282383 h 8372984"/>
                  <a:gd name="connsiteX16" fmla="*/ 998361 w 4455785"/>
                  <a:gd name="connsiteY16" fmla="*/ 9 h 8372984"/>
                  <a:gd name="connsiteX17" fmla="*/ 995014 w 4455785"/>
                  <a:gd name="connsiteY17" fmla="*/ 3521 h 8372984"/>
                  <a:gd name="connsiteX18" fmla="*/ 1016811 w 4455785"/>
                  <a:gd name="connsiteY18" fmla="*/ 205586 h 8372984"/>
                  <a:gd name="connsiteX19" fmla="*/ 898982 w 4455785"/>
                  <a:gd name="connsiteY19" fmla="*/ 378023 h 8372984"/>
                  <a:gd name="connsiteX20" fmla="*/ 807660 w 4455785"/>
                  <a:gd name="connsiteY20" fmla="*/ 416948 h 8372984"/>
                  <a:gd name="connsiteX21" fmla="*/ 535575 w 4455785"/>
                  <a:gd name="connsiteY21" fmla="*/ 590067 h 8372984"/>
                  <a:gd name="connsiteX22" fmla="*/ 388758 w 4455785"/>
                  <a:gd name="connsiteY22" fmla="*/ 754776 h 8372984"/>
                  <a:gd name="connsiteX23" fmla="*/ 392477 w 4455785"/>
                  <a:gd name="connsiteY23" fmla="*/ 837400 h 8372984"/>
                  <a:gd name="connsiteX24" fmla="*/ 10558 w 4455785"/>
                  <a:gd name="connsiteY24" fmla="*/ 2166854 h 8372984"/>
                  <a:gd name="connsiteX25" fmla="*/ 3781 w 4455785"/>
                  <a:gd name="connsiteY25" fmla="*/ 2857345 h 8372984"/>
                  <a:gd name="connsiteX26" fmla="*/ 0 w 4455785"/>
                  <a:gd name="connsiteY26" fmla="*/ 3604096 h 8372984"/>
                  <a:gd name="connsiteX27" fmla="*/ 156487 w 4455785"/>
                  <a:gd name="connsiteY27" fmla="*/ 3648559 h 8372984"/>
                  <a:gd name="connsiteX28" fmla="*/ 138470 w 4455785"/>
                  <a:gd name="connsiteY28" fmla="*/ 3845768 h 8372984"/>
                  <a:gd name="connsiteX29" fmla="*/ 177623 w 4455785"/>
                  <a:gd name="connsiteY29" fmla="*/ 4165167 h 8372984"/>
                  <a:gd name="connsiteX30" fmla="*/ 322725 w 4455785"/>
                  <a:gd name="connsiteY30" fmla="*/ 4362604 h 8372984"/>
                  <a:gd name="connsiteX31" fmla="*/ 438799 w 4455785"/>
                  <a:gd name="connsiteY31" fmla="*/ 4417149 h 8372984"/>
                  <a:gd name="connsiteX32" fmla="*/ 449294 w 4455785"/>
                  <a:gd name="connsiteY32" fmla="*/ 4404628 h 8372984"/>
                  <a:gd name="connsiteX33" fmla="*/ 419150 w 4455785"/>
                  <a:gd name="connsiteY33" fmla="*/ 4339608 h 8372984"/>
                  <a:gd name="connsiteX34" fmla="*/ 403572 w 4455785"/>
                  <a:gd name="connsiteY34" fmla="*/ 4310063 h 8372984"/>
                  <a:gd name="connsiteX35" fmla="*/ 377704 w 4455785"/>
                  <a:gd name="connsiteY35" fmla="*/ 4006077 h 8372984"/>
                  <a:gd name="connsiteX36" fmla="*/ 386568 w 4455785"/>
                  <a:gd name="connsiteY36" fmla="*/ 3975974 h 8372984"/>
                  <a:gd name="connsiteX37" fmla="*/ 405927 w 4455785"/>
                  <a:gd name="connsiteY37" fmla="*/ 4031841 h 8372984"/>
                  <a:gd name="connsiteX38" fmla="*/ 406134 w 4455785"/>
                  <a:gd name="connsiteY38" fmla="*/ 4032833 h 8372984"/>
                  <a:gd name="connsiteX39" fmla="*/ 416526 w 4455785"/>
                  <a:gd name="connsiteY39" fmla="*/ 4075932 h 8372984"/>
                  <a:gd name="connsiteX40" fmla="*/ 452704 w 4455785"/>
                  <a:gd name="connsiteY40" fmla="*/ 4224361 h 8372984"/>
                  <a:gd name="connsiteX41" fmla="*/ 473013 w 4455785"/>
                  <a:gd name="connsiteY41" fmla="*/ 4490909 h 8372984"/>
                  <a:gd name="connsiteX42" fmla="*/ 461588 w 4455785"/>
                  <a:gd name="connsiteY42" fmla="*/ 4878034 h 8372984"/>
                  <a:gd name="connsiteX43" fmla="*/ 427311 w 4455785"/>
                  <a:gd name="connsiteY43" fmla="*/ 5317205 h 8372984"/>
                  <a:gd name="connsiteX44" fmla="*/ 772371 w 4455785"/>
                  <a:gd name="connsiteY44" fmla="*/ 5431109 h 8372984"/>
                  <a:gd name="connsiteX45" fmla="*/ 805552 w 4455785"/>
                  <a:gd name="connsiteY45" fmla="*/ 6813682 h 8372984"/>
                  <a:gd name="connsiteX46" fmla="*/ 935572 w 4455785"/>
                  <a:gd name="connsiteY46" fmla="*/ 7204775 h 8372984"/>
                  <a:gd name="connsiteX47" fmla="*/ 890593 w 4455785"/>
                  <a:gd name="connsiteY47" fmla="*/ 7391199 h 8372984"/>
                  <a:gd name="connsiteX48" fmla="*/ 818238 w 4455785"/>
                  <a:gd name="connsiteY48" fmla="*/ 7676796 h 8372984"/>
                  <a:gd name="connsiteX49" fmla="*/ 858858 w 4455785"/>
                  <a:gd name="connsiteY49" fmla="*/ 8126112 h 8372984"/>
                  <a:gd name="connsiteX50" fmla="*/ 931378 w 4455785"/>
                  <a:gd name="connsiteY50" fmla="*/ 8141980 h 8372984"/>
                  <a:gd name="connsiteX51" fmla="*/ 956770 w 4455785"/>
                  <a:gd name="connsiteY51" fmla="*/ 8094376 h 8372984"/>
                  <a:gd name="connsiteX52" fmla="*/ 1639452 w 4455785"/>
                  <a:gd name="connsiteY52" fmla="*/ 8352040 h 8372984"/>
                  <a:gd name="connsiteX53" fmla="*/ 1616663 w 4455785"/>
                  <a:gd name="connsiteY53" fmla="*/ 8234582 h 8372984"/>
                  <a:gd name="connsiteX54" fmla="*/ 1959491 w 4455785"/>
                  <a:gd name="connsiteY54" fmla="*/ 8221297 h 8372984"/>
                  <a:gd name="connsiteX55" fmla="*/ 1867177 w 4455785"/>
                  <a:gd name="connsiteY55" fmla="*/ 7949977 h 8372984"/>
                  <a:gd name="connsiteX56" fmla="*/ 1716745 w 4455785"/>
                  <a:gd name="connsiteY56" fmla="*/ 7627148 h 8372984"/>
                  <a:gd name="connsiteX57" fmla="*/ 1664844 w 4455785"/>
                  <a:gd name="connsiteY57" fmla="*/ 7341695 h 8372984"/>
                  <a:gd name="connsiteX58" fmla="*/ 1677323 w 4455785"/>
                  <a:gd name="connsiteY58" fmla="*/ 7076635 h 8372984"/>
                  <a:gd name="connsiteX59" fmla="*/ 1750071 w 4455785"/>
                  <a:gd name="connsiteY59" fmla="*/ 6374512 h 8372984"/>
                  <a:gd name="connsiteX60" fmla="*/ 1790484 w 4455785"/>
                  <a:gd name="connsiteY60" fmla="*/ 5618855 h 8372984"/>
                  <a:gd name="connsiteX61" fmla="*/ 1792901 w 4455785"/>
                  <a:gd name="connsiteY61" fmla="*/ 5599351 h 8372984"/>
                  <a:gd name="connsiteX62" fmla="*/ 1834905 w 4455785"/>
                  <a:gd name="connsiteY62" fmla="*/ 5385469 h 8372984"/>
                  <a:gd name="connsiteX63" fmla="*/ 2170254 w 4455785"/>
                  <a:gd name="connsiteY63" fmla="*/ 5233775 h 8372984"/>
                  <a:gd name="connsiteX64" fmla="*/ 2156225 w 4455785"/>
                  <a:gd name="connsiteY64" fmla="*/ 4971980 h 8372984"/>
                  <a:gd name="connsiteX65" fmla="*/ 2240853 w 4455785"/>
                  <a:gd name="connsiteY65" fmla="*/ 3679633 h 8372984"/>
                  <a:gd name="connsiteX66" fmla="*/ 2240853 w 4455785"/>
                  <a:gd name="connsiteY66" fmla="*/ 3442754 h 8372984"/>
                  <a:gd name="connsiteX67" fmla="*/ 2347712 w 4455785"/>
                  <a:gd name="connsiteY67" fmla="*/ 3498353 h 8372984"/>
                  <a:gd name="connsiteX68" fmla="*/ 2157238 w 4455785"/>
                  <a:gd name="connsiteY68" fmla="*/ 2087433 h 8372984"/>
                  <a:gd name="connsiteX69" fmla="*/ 2304571 w 4455785"/>
                  <a:gd name="connsiteY69" fmla="*/ 1442127 h 8372984"/>
                  <a:gd name="connsiteX70" fmla="*/ 2942583 w 4455785"/>
                  <a:gd name="connsiteY70" fmla="*/ 1864748 h 8372984"/>
                  <a:gd name="connsiteX71" fmla="*/ 3094690 w 4455785"/>
                  <a:gd name="connsiteY71" fmla="*/ 1808323 h 8372984"/>
                  <a:gd name="connsiteX72" fmla="*/ 3324420 w 4455785"/>
                  <a:gd name="connsiteY72" fmla="*/ 1652208 h 8372984"/>
                  <a:gd name="connsiteX73" fmla="*/ 3481816 w 4455785"/>
                  <a:gd name="connsiteY73" fmla="*/ 1517664 h 8372984"/>
                  <a:gd name="connsiteX74" fmla="*/ 3820718 w 4455785"/>
                  <a:gd name="connsiteY74" fmla="*/ 1157832 h 8372984"/>
                  <a:gd name="connsiteX75" fmla="*/ 4096791 w 4455785"/>
                  <a:gd name="connsiteY75" fmla="*/ 825106 h 8372984"/>
                  <a:gd name="connsiteX76" fmla="*/ 4095654 w 4455785"/>
                  <a:gd name="connsiteY76" fmla="*/ 815706 h 8372984"/>
                  <a:gd name="connsiteX77" fmla="*/ 3973072 w 4455785"/>
                  <a:gd name="connsiteY77" fmla="*/ 730376 h 8372984"/>
                  <a:gd name="connsiteX78" fmla="*/ 4172410 w 4455785"/>
                  <a:gd name="connsiteY78" fmla="*/ 641988 h 8372984"/>
                  <a:gd name="connsiteX79" fmla="*/ 4277657 w 4455785"/>
                  <a:gd name="connsiteY79" fmla="*/ 541596 h 8372984"/>
                  <a:gd name="connsiteX80" fmla="*/ 4293525 w 4455785"/>
                  <a:gd name="connsiteY80" fmla="*/ 488291 h 8372984"/>
                  <a:gd name="connsiteX81" fmla="*/ 4277595 w 4455785"/>
                  <a:gd name="connsiteY81" fmla="*/ 415646 h 8372984"/>
                  <a:gd name="connsiteX82" fmla="*/ 4273215 w 4455785"/>
                  <a:gd name="connsiteY82" fmla="*/ 383560 h 8372984"/>
                  <a:gd name="connsiteX83" fmla="*/ 4221170 w 4455785"/>
                  <a:gd name="connsiteY83" fmla="*/ 335957 h 8372984"/>
                  <a:gd name="connsiteX84" fmla="*/ 4172823 w 4455785"/>
                  <a:gd name="connsiteY84" fmla="*/ 333023 h 8372984"/>
                  <a:gd name="connsiteX85" fmla="*/ 4349826 w 4455785"/>
                  <a:gd name="connsiteY85" fmla="*/ 198437 h 8372984"/>
                  <a:gd name="connsiteX86" fmla="*/ 4451912 w 4455785"/>
                  <a:gd name="connsiteY86" fmla="*/ 92880 h 8372984"/>
                  <a:gd name="connsiteX87" fmla="*/ 407621 w 4455785"/>
                  <a:gd name="connsiteY87" fmla="*/ 3719901 h 8372984"/>
                  <a:gd name="connsiteX88" fmla="*/ 425410 w 4455785"/>
                  <a:gd name="connsiteY88" fmla="*/ 3724943 h 8372984"/>
                  <a:gd name="connsiteX89" fmla="*/ 427167 w 4455785"/>
                  <a:gd name="connsiteY89" fmla="*/ 3748165 h 8372984"/>
                  <a:gd name="connsiteX90" fmla="*/ 407621 w 4455785"/>
                  <a:gd name="connsiteY90" fmla="*/ 3719901 h 8372984"/>
                  <a:gd name="connsiteX91" fmla="*/ 505369 w 4455785"/>
                  <a:gd name="connsiteY91" fmla="*/ 2949225 h 8372984"/>
                  <a:gd name="connsiteX92" fmla="*/ 517145 w 4455785"/>
                  <a:gd name="connsiteY92" fmla="*/ 2322741 h 8372984"/>
                  <a:gd name="connsiteX93" fmla="*/ 688838 w 4455785"/>
                  <a:gd name="connsiteY93" fmla="*/ 1691898 h 8372984"/>
                  <a:gd name="connsiteX94" fmla="*/ 693384 w 4455785"/>
                  <a:gd name="connsiteY94" fmla="*/ 1700390 h 8372984"/>
                  <a:gd name="connsiteX95" fmla="*/ 763115 w 4455785"/>
                  <a:gd name="connsiteY95" fmla="*/ 2228362 h 8372984"/>
                  <a:gd name="connsiteX96" fmla="*/ 505369 w 4455785"/>
                  <a:gd name="connsiteY96" fmla="*/ 2949225 h 8372984"/>
                  <a:gd name="connsiteX97" fmla="*/ 1245570 w 4455785"/>
                  <a:gd name="connsiteY97" fmla="*/ 7299774 h 8372984"/>
                  <a:gd name="connsiteX98" fmla="*/ 1251872 w 4455785"/>
                  <a:gd name="connsiteY98" fmla="*/ 6590274 h 8372984"/>
                  <a:gd name="connsiteX99" fmla="*/ 1245570 w 4455785"/>
                  <a:gd name="connsiteY99" fmla="*/ 7299774 h 8372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4455785" h="8372984">
                    <a:moveTo>
                      <a:pt x="4451912" y="92880"/>
                    </a:moveTo>
                    <a:cubicBezTo>
                      <a:pt x="4402657" y="50339"/>
                      <a:pt x="4111357" y="207094"/>
                      <a:pt x="4111357" y="207094"/>
                    </a:cubicBezTo>
                    <a:cubicBezTo>
                      <a:pt x="4111357" y="207094"/>
                      <a:pt x="4114538" y="178540"/>
                      <a:pt x="4075551" y="174574"/>
                    </a:cubicBezTo>
                    <a:cubicBezTo>
                      <a:pt x="4043651" y="171330"/>
                      <a:pt x="3947846" y="269201"/>
                      <a:pt x="3896854" y="289593"/>
                    </a:cubicBezTo>
                    <a:cubicBezTo>
                      <a:pt x="3791627" y="331659"/>
                      <a:pt x="3745615" y="453683"/>
                      <a:pt x="3738797" y="496245"/>
                    </a:cubicBezTo>
                    <a:lnTo>
                      <a:pt x="3699479" y="448890"/>
                    </a:lnTo>
                    <a:lnTo>
                      <a:pt x="3420101" y="862916"/>
                    </a:lnTo>
                    <a:lnTo>
                      <a:pt x="3038823" y="1295496"/>
                    </a:lnTo>
                    <a:lnTo>
                      <a:pt x="2755767" y="1114629"/>
                    </a:lnTo>
                    <a:lnTo>
                      <a:pt x="2385232" y="822710"/>
                    </a:lnTo>
                    <a:lnTo>
                      <a:pt x="2278931" y="720272"/>
                    </a:lnTo>
                    <a:lnTo>
                      <a:pt x="2257072" y="687731"/>
                    </a:lnTo>
                    <a:cubicBezTo>
                      <a:pt x="2257072" y="687731"/>
                      <a:pt x="2241183" y="637980"/>
                      <a:pt x="2192196" y="608166"/>
                    </a:cubicBezTo>
                    <a:cubicBezTo>
                      <a:pt x="2143209" y="578352"/>
                      <a:pt x="1909140" y="504716"/>
                      <a:pt x="1909140" y="504716"/>
                    </a:cubicBezTo>
                    <a:cubicBezTo>
                      <a:pt x="1803789" y="359386"/>
                      <a:pt x="1679183" y="281536"/>
                      <a:pt x="1679183" y="281536"/>
                    </a:cubicBezTo>
                    <a:lnTo>
                      <a:pt x="1586518" y="282383"/>
                    </a:lnTo>
                    <a:cubicBezTo>
                      <a:pt x="1514101" y="56103"/>
                      <a:pt x="1045985" y="3356"/>
                      <a:pt x="998361" y="9"/>
                    </a:cubicBezTo>
                    <a:cubicBezTo>
                      <a:pt x="996398" y="-136"/>
                      <a:pt x="994807" y="1558"/>
                      <a:pt x="995014" y="3521"/>
                    </a:cubicBezTo>
                    <a:lnTo>
                      <a:pt x="1016811" y="205586"/>
                    </a:lnTo>
                    <a:cubicBezTo>
                      <a:pt x="968361" y="215544"/>
                      <a:pt x="898982" y="378023"/>
                      <a:pt x="898982" y="378023"/>
                    </a:cubicBezTo>
                    <a:lnTo>
                      <a:pt x="807660" y="416948"/>
                    </a:lnTo>
                    <a:lnTo>
                      <a:pt x="535575" y="590067"/>
                    </a:lnTo>
                    <a:cubicBezTo>
                      <a:pt x="353159" y="613248"/>
                      <a:pt x="388758" y="754776"/>
                      <a:pt x="388758" y="754776"/>
                    </a:cubicBezTo>
                    <a:cubicBezTo>
                      <a:pt x="388530" y="781491"/>
                      <a:pt x="389853" y="809115"/>
                      <a:pt x="392477" y="837400"/>
                    </a:cubicBezTo>
                    <a:cubicBezTo>
                      <a:pt x="377312" y="852090"/>
                      <a:pt x="10558" y="2166854"/>
                      <a:pt x="10558" y="2166854"/>
                    </a:cubicBezTo>
                    <a:lnTo>
                      <a:pt x="3781" y="2857345"/>
                    </a:lnTo>
                    <a:lnTo>
                      <a:pt x="0" y="3604096"/>
                    </a:lnTo>
                    <a:lnTo>
                      <a:pt x="156487" y="3648559"/>
                    </a:lnTo>
                    <a:cubicBezTo>
                      <a:pt x="155908" y="3650005"/>
                      <a:pt x="138532" y="3842380"/>
                      <a:pt x="138470" y="3845768"/>
                    </a:cubicBezTo>
                    <a:cubicBezTo>
                      <a:pt x="136280" y="3944879"/>
                      <a:pt x="139255" y="4060209"/>
                      <a:pt x="177623" y="4165167"/>
                    </a:cubicBezTo>
                    <a:cubicBezTo>
                      <a:pt x="204771" y="4230683"/>
                      <a:pt x="207540" y="4291406"/>
                      <a:pt x="322725" y="4362604"/>
                    </a:cubicBezTo>
                    <a:cubicBezTo>
                      <a:pt x="326940" y="4365207"/>
                      <a:pt x="401754" y="4411281"/>
                      <a:pt x="438799" y="4417149"/>
                    </a:cubicBezTo>
                    <a:cubicBezTo>
                      <a:pt x="439295" y="4417231"/>
                      <a:pt x="452290" y="4420227"/>
                      <a:pt x="449294" y="4404628"/>
                    </a:cubicBezTo>
                    <a:cubicBezTo>
                      <a:pt x="444749" y="4380971"/>
                      <a:pt x="430452" y="4360269"/>
                      <a:pt x="419150" y="4339608"/>
                    </a:cubicBezTo>
                    <a:cubicBezTo>
                      <a:pt x="413820" y="4329856"/>
                      <a:pt x="408303" y="4319794"/>
                      <a:pt x="403572" y="4310063"/>
                    </a:cubicBezTo>
                    <a:cubicBezTo>
                      <a:pt x="363097" y="4222853"/>
                      <a:pt x="325742" y="4099320"/>
                      <a:pt x="377704" y="4006077"/>
                    </a:cubicBezTo>
                    <a:cubicBezTo>
                      <a:pt x="378489" y="4004672"/>
                      <a:pt x="379956" y="3975995"/>
                      <a:pt x="386568" y="3975974"/>
                    </a:cubicBezTo>
                    <a:cubicBezTo>
                      <a:pt x="393076" y="3975953"/>
                      <a:pt x="402890" y="4012482"/>
                      <a:pt x="405927" y="4031841"/>
                    </a:cubicBezTo>
                    <a:cubicBezTo>
                      <a:pt x="405989" y="4032172"/>
                      <a:pt x="406072" y="4032502"/>
                      <a:pt x="406134" y="4032833"/>
                    </a:cubicBezTo>
                    <a:cubicBezTo>
                      <a:pt x="409853" y="4046635"/>
                      <a:pt x="413096" y="4060870"/>
                      <a:pt x="416526" y="4075932"/>
                    </a:cubicBezTo>
                    <a:cubicBezTo>
                      <a:pt x="426877" y="4121324"/>
                      <a:pt x="428406" y="4186283"/>
                      <a:pt x="452704" y="4224361"/>
                    </a:cubicBezTo>
                    <a:lnTo>
                      <a:pt x="473013" y="4490909"/>
                    </a:lnTo>
                    <a:lnTo>
                      <a:pt x="461588" y="4878034"/>
                    </a:lnTo>
                    <a:lnTo>
                      <a:pt x="427311" y="5317205"/>
                    </a:lnTo>
                    <a:lnTo>
                      <a:pt x="772371" y="5431109"/>
                    </a:lnTo>
                    <a:cubicBezTo>
                      <a:pt x="550430" y="6189203"/>
                      <a:pt x="805552" y="6813682"/>
                      <a:pt x="805552" y="6813682"/>
                    </a:cubicBezTo>
                    <a:lnTo>
                      <a:pt x="935572" y="7204775"/>
                    </a:lnTo>
                    <a:cubicBezTo>
                      <a:pt x="957432" y="7270890"/>
                      <a:pt x="961667" y="7341695"/>
                      <a:pt x="890593" y="7391199"/>
                    </a:cubicBezTo>
                    <a:cubicBezTo>
                      <a:pt x="799850" y="7454401"/>
                      <a:pt x="767701" y="7585330"/>
                      <a:pt x="818238" y="7676796"/>
                    </a:cubicBezTo>
                    <a:cubicBezTo>
                      <a:pt x="884870" y="7797374"/>
                      <a:pt x="858858" y="8126112"/>
                      <a:pt x="858858" y="8126112"/>
                    </a:cubicBezTo>
                    <a:lnTo>
                      <a:pt x="931378" y="8141980"/>
                    </a:lnTo>
                    <a:lnTo>
                      <a:pt x="956770" y="8094376"/>
                    </a:lnTo>
                    <a:cubicBezTo>
                      <a:pt x="1042410" y="8460345"/>
                      <a:pt x="1628853" y="8365594"/>
                      <a:pt x="1639452" y="8352040"/>
                    </a:cubicBezTo>
                    <a:cubicBezTo>
                      <a:pt x="1668253" y="8315284"/>
                      <a:pt x="1616663" y="8234582"/>
                      <a:pt x="1616663" y="8234582"/>
                    </a:cubicBezTo>
                    <a:cubicBezTo>
                      <a:pt x="1616663" y="8234582"/>
                      <a:pt x="1912528" y="8273383"/>
                      <a:pt x="1959491" y="8221297"/>
                    </a:cubicBezTo>
                    <a:cubicBezTo>
                      <a:pt x="1996123" y="8180677"/>
                      <a:pt x="1935070" y="8051835"/>
                      <a:pt x="1867177" y="7949977"/>
                    </a:cubicBezTo>
                    <a:cubicBezTo>
                      <a:pt x="1799492" y="7848428"/>
                      <a:pt x="1745732" y="7745701"/>
                      <a:pt x="1716745" y="7627148"/>
                    </a:cubicBezTo>
                    <a:lnTo>
                      <a:pt x="1664844" y="7341695"/>
                    </a:lnTo>
                    <a:cubicBezTo>
                      <a:pt x="1657778" y="7277047"/>
                      <a:pt x="1670629" y="7141325"/>
                      <a:pt x="1677323" y="7076635"/>
                    </a:cubicBezTo>
                    <a:lnTo>
                      <a:pt x="1750071" y="6374512"/>
                    </a:lnTo>
                    <a:lnTo>
                      <a:pt x="1790484" y="5618855"/>
                    </a:lnTo>
                    <a:cubicBezTo>
                      <a:pt x="1790835" y="5612306"/>
                      <a:pt x="1791641" y="5605777"/>
                      <a:pt x="1792901" y="5599351"/>
                    </a:cubicBezTo>
                    <a:lnTo>
                      <a:pt x="1834905" y="5385469"/>
                    </a:lnTo>
                    <a:lnTo>
                      <a:pt x="2170254" y="5233775"/>
                    </a:lnTo>
                    <a:lnTo>
                      <a:pt x="2156225" y="4971980"/>
                    </a:lnTo>
                    <a:lnTo>
                      <a:pt x="2240853" y="3679633"/>
                    </a:lnTo>
                    <a:lnTo>
                      <a:pt x="2240853" y="3442754"/>
                    </a:lnTo>
                    <a:cubicBezTo>
                      <a:pt x="2240853" y="3442754"/>
                      <a:pt x="2313889" y="3512857"/>
                      <a:pt x="2347712" y="3498353"/>
                    </a:cubicBezTo>
                    <a:cubicBezTo>
                      <a:pt x="2365480" y="3490729"/>
                      <a:pt x="2157238" y="2087433"/>
                      <a:pt x="2157238" y="2087433"/>
                    </a:cubicBezTo>
                    <a:cubicBezTo>
                      <a:pt x="2190915" y="1693820"/>
                      <a:pt x="2247444" y="1591899"/>
                      <a:pt x="2304571" y="1442127"/>
                    </a:cubicBezTo>
                    <a:lnTo>
                      <a:pt x="2942583" y="1864748"/>
                    </a:lnTo>
                    <a:lnTo>
                      <a:pt x="3094690" y="1808323"/>
                    </a:lnTo>
                    <a:cubicBezTo>
                      <a:pt x="3176549" y="1769914"/>
                      <a:pt x="3255412" y="1710638"/>
                      <a:pt x="3324420" y="1652208"/>
                    </a:cubicBezTo>
                    <a:lnTo>
                      <a:pt x="3481816" y="1517664"/>
                    </a:lnTo>
                    <a:cubicBezTo>
                      <a:pt x="3508386" y="1495164"/>
                      <a:pt x="3797908" y="1184133"/>
                      <a:pt x="3820718" y="1157832"/>
                    </a:cubicBezTo>
                    <a:lnTo>
                      <a:pt x="4096791" y="825106"/>
                    </a:lnTo>
                    <a:cubicBezTo>
                      <a:pt x="4099311" y="822255"/>
                      <a:pt x="4098774" y="817854"/>
                      <a:pt x="4095654" y="815706"/>
                    </a:cubicBezTo>
                    <a:lnTo>
                      <a:pt x="3973072" y="730376"/>
                    </a:lnTo>
                    <a:cubicBezTo>
                      <a:pt x="3973072" y="730376"/>
                      <a:pt x="4091543" y="735500"/>
                      <a:pt x="4172410" y="641988"/>
                    </a:cubicBezTo>
                    <a:cubicBezTo>
                      <a:pt x="4172410" y="641988"/>
                      <a:pt x="4324620" y="652029"/>
                      <a:pt x="4277657" y="541596"/>
                    </a:cubicBezTo>
                    <a:lnTo>
                      <a:pt x="4293525" y="488291"/>
                    </a:lnTo>
                    <a:lnTo>
                      <a:pt x="4277595" y="415646"/>
                    </a:lnTo>
                    <a:lnTo>
                      <a:pt x="4273215" y="383560"/>
                    </a:lnTo>
                    <a:cubicBezTo>
                      <a:pt x="4266066" y="358188"/>
                      <a:pt x="4247162" y="340358"/>
                      <a:pt x="4221170" y="335957"/>
                    </a:cubicBezTo>
                    <a:lnTo>
                      <a:pt x="4172823" y="333023"/>
                    </a:lnTo>
                    <a:cubicBezTo>
                      <a:pt x="4172823" y="333023"/>
                      <a:pt x="4283897" y="229966"/>
                      <a:pt x="4349826" y="198437"/>
                    </a:cubicBezTo>
                    <a:cubicBezTo>
                      <a:pt x="4415735" y="166867"/>
                      <a:pt x="4471168" y="109512"/>
                      <a:pt x="4451912" y="92880"/>
                    </a:cubicBezTo>
                    <a:close/>
                    <a:moveTo>
                      <a:pt x="407621" y="3719901"/>
                    </a:moveTo>
                    <a:lnTo>
                      <a:pt x="425410" y="3724943"/>
                    </a:lnTo>
                    <a:lnTo>
                      <a:pt x="427167" y="3748165"/>
                    </a:lnTo>
                    <a:cubicBezTo>
                      <a:pt x="419687" y="3739013"/>
                      <a:pt x="412952" y="3729695"/>
                      <a:pt x="407621" y="3719901"/>
                    </a:cubicBezTo>
                    <a:close/>
                    <a:moveTo>
                      <a:pt x="505369" y="2949225"/>
                    </a:moveTo>
                    <a:cubicBezTo>
                      <a:pt x="506257" y="2817552"/>
                      <a:pt x="509026" y="2525798"/>
                      <a:pt x="517145" y="2322741"/>
                    </a:cubicBezTo>
                    <a:cubicBezTo>
                      <a:pt x="523881" y="2154540"/>
                      <a:pt x="618550" y="1876938"/>
                      <a:pt x="688838" y="1691898"/>
                    </a:cubicBezTo>
                    <a:cubicBezTo>
                      <a:pt x="691793" y="1697456"/>
                      <a:pt x="693384" y="1700390"/>
                      <a:pt x="693384" y="1700390"/>
                    </a:cubicBezTo>
                    <a:cubicBezTo>
                      <a:pt x="693384" y="1700390"/>
                      <a:pt x="740904" y="2034809"/>
                      <a:pt x="763115" y="2228362"/>
                    </a:cubicBezTo>
                    <a:cubicBezTo>
                      <a:pt x="785057" y="2419662"/>
                      <a:pt x="511794" y="2937097"/>
                      <a:pt x="505369" y="2949225"/>
                    </a:cubicBezTo>
                    <a:close/>
                    <a:moveTo>
                      <a:pt x="1245570" y="7299774"/>
                    </a:moveTo>
                    <a:lnTo>
                      <a:pt x="1251872" y="6590274"/>
                    </a:lnTo>
                    <a:cubicBezTo>
                      <a:pt x="1392305" y="6984570"/>
                      <a:pt x="1245570" y="7299774"/>
                      <a:pt x="1245570" y="729977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0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 dirty="0"/>
              </a:p>
            </p:txBody>
          </p:sp>
          <p:grpSp>
            <p:nvGrpSpPr>
              <p:cNvPr id="1181" name="Graphic 1176" descr="Woman wearing a suit">
                <a:extLst>
                  <a:ext uri="{FF2B5EF4-FFF2-40B4-BE49-F238E27FC236}">
                    <a16:creationId xmlns:a16="http://schemas.microsoft.com/office/drawing/2014/main" id="{91DDE1FE-2E7F-EB19-B6EC-E202E7E8D8A8}"/>
                  </a:ext>
                </a:extLst>
              </p:cNvPr>
              <p:cNvGrpSpPr/>
              <p:nvPr/>
            </p:nvGrpSpPr>
            <p:grpSpPr>
              <a:xfrm>
                <a:off x="1278622" y="10838937"/>
                <a:ext cx="1140000" cy="934215"/>
                <a:chOff x="1278622" y="10838937"/>
                <a:chExt cx="1140000" cy="934215"/>
              </a:xfrm>
              <a:solidFill>
                <a:srgbClr val="FFFFFF"/>
              </a:solidFill>
            </p:grpSpPr>
            <p:sp>
              <p:nvSpPr>
                <p:cNvPr id="1182" name="Freeform: Shape 1181">
                  <a:extLst>
                    <a:ext uri="{FF2B5EF4-FFF2-40B4-BE49-F238E27FC236}">
                      <a16:creationId xmlns:a16="http://schemas.microsoft.com/office/drawing/2014/main" id="{1F40F0E9-AFAD-E768-D125-85C5E07A0C9C}"/>
                    </a:ext>
                  </a:extLst>
                </p:cNvPr>
                <p:cNvSpPr/>
                <p:nvPr/>
              </p:nvSpPr>
              <p:spPr>
                <a:xfrm>
                  <a:off x="1909816" y="11286205"/>
                  <a:ext cx="508806" cy="361344"/>
                </a:xfrm>
                <a:custGeom>
                  <a:avLst/>
                  <a:gdLst>
                    <a:gd name="connsiteX0" fmla="*/ 435813 w 508806"/>
                    <a:gd name="connsiteY0" fmla="*/ 143208 h 361344"/>
                    <a:gd name="connsiteX1" fmla="*/ 386723 w 508806"/>
                    <a:gd name="connsiteY1" fmla="*/ 53311 h 361344"/>
                    <a:gd name="connsiteX2" fmla="*/ 340587 w 508806"/>
                    <a:gd name="connsiteY2" fmla="*/ 2671 h 361344"/>
                    <a:gd name="connsiteX3" fmla="*/ 3605 w 508806"/>
                    <a:gd name="connsiteY3" fmla="*/ 13560 h 361344"/>
                    <a:gd name="connsiteX4" fmla="*/ 18812 w 508806"/>
                    <a:gd name="connsiteY4" fmla="*/ 88084 h 361344"/>
                    <a:gd name="connsiteX5" fmla="*/ 46312 w 508806"/>
                    <a:gd name="connsiteY5" fmla="*/ 187959 h 361344"/>
                    <a:gd name="connsiteX6" fmla="*/ 153501 w 508806"/>
                    <a:gd name="connsiteY6" fmla="*/ 310810 h 361344"/>
                    <a:gd name="connsiteX7" fmla="*/ 209720 w 508806"/>
                    <a:gd name="connsiteY7" fmla="*/ 324632 h 361344"/>
                    <a:gd name="connsiteX8" fmla="*/ 496949 w 508806"/>
                    <a:gd name="connsiteY8" fmla="*/ 355603 h 361344"/>
                    <a:gd name="connsiteX9" fmla="*/ 435813 w 508806"/>
                    <a:gd name="connsiteY9" fmla="*/ 143208 h 361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8806" h="361344">
                      <a:moveTo>
                        <a:pt x="435813" y="143208"/>
                      </a:moveTo>
                      <a:cubicBezTo>
                        <a:pt x="418892" y="110150"/>
                        <a:pt x="404760" y="84096"/>
                        <a:pt x="386723" y="53311"/>
                      </a:cubicBezTo>
                      <a:cubicBezTo>
                        <a:pt x="374347" y="40295"/>
                        <a:pt x="363231" y="-12350"/>
                        <a:pt x="340587" y="2671"/>
                      </a:cubicBezTo>
                      <a:cubicBezTo>
                        <a:pt x="216786" y="109200"/>
                        <a:pt x="64783" y="18952"/>
                        <a:pt x="3605" y="13560"/>
                      </a:cubicBezTo>
                      <a:cubicBezTo>
                        <a:pt x="-9163" y="29303"/>
                        <a:pt x="15857" y="69035"/>
                        <a:pt x="18812" y="88084"/>
                      </a:cubicBezTo>
                      <a:cubicBezTo>
                        <a:pt x="29742" y="120563"/>
                        <a:pt x="41043" y="154137"/>
                        <a:pt x="46312" y="187959"/>
                      </a:cubicBezTo>
                      <a:cubicBezTo>
                        <a:pt x="78543" y="223579"/>
                        <a:pt x="116414" y="251450"/>
                        <a:pt x="153501" y="310810"/>
                      </a:cubicBezTo>
                      <a:cubicBezTo>
                        <a:pt x="162654" y="322731"/>
                        <a:pt x="182716" y="307276"/>
                        <a:pt x="209720" y="324632"/>
                      </a:cubicBezTo>
                      <a:cubicBezTo>
                        <a:pt x="300442" y="357875"/>
                        <a:pt x="405049" y="369466"/>
                        <a:pt x="496949" y="355603"/>
                      </a:cubicBezTo>
                      <a:cubicBezTo>
                        <a:pt x="534614" y="324487"/>
                        <a:pt x="473850" y="222174"/>
                        <a:pt x="435813" y="14320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0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183" name="Freeform: Shape 1182">
                  <a:extLst>
                    <a:ext uri="{FF2B5EF4-FFF2-40B4-BE49-F238E27FC236}">
                      <a16:creationId xmlns:a16="http://schemas.microsoft.com/office/drawing/2014/main" id="{FC9BBD4E-DF7E-27C2-8E71-465BDE3AA264}"/>
                    </a:ext>
                  </a:extLst>
                </p:cNvPr>
                <p:cNvSpPr/>
                <p:nvPr/>
              </p:nvSpPr>
              <p:spPr>
                <a:xfrm>
                  <a:off x="1278622" y="10838937"/>
                  <a:ext cx="814990" cy="934215"/>
                </a:xfrm>
                <a:custGeom>
                  <a:avLst/>
                  <a:gdLst>
                    <a:gd name="connsiteX0" fmla="*/ 687546 w 814990"/>
                    <a:gd name="connsiteY0" fmla="*/ 695992 h 934215"/>
                    <a:gd name="connsiteX1" fmla="*/ 633456 w 814990"/>
                    <a:gd name="connsiteY1" fmla="*/ 683285 h 934215"/>
                    <a:gd name="connsiteX2" fmla="*/ 255586 w 814990"/>
                    <a:gd name="connsiteY2" fmla="*/ 592253 h 934215"/>
                    <a:gd name="connsiteX3" fmla="*/ 213190 w 814990"/>
                    <a:gd name="connsiteY3" fmla="*/ 505043 h 934215"/>
                    <a:gd name="connsiteX4" fmla="*/ 89864 w 814990"/>
                    <a:gd name="connsiteY4" fmla="*/ 1513 h 934215"/>
                    <a:gd name="connsiteX5" fmla="*/ 66662 w 814990"/>
                    <a:gd name="connsiteY5" fmla="*/ 4385 h 934215"/>
                    <a:gd name="connsiteX6" fmla="*/ 57737 w 814990"/>
                    <a:gd name="connsiteY6" fmla="*/ 371696 h 934215"/>
                    <a:gd name="connsiteX7" fmla="*/ 73955 w 814990"/>
                    <a:gd name="connsiteY7" fmla="*/ 692479 h 934215"/>
                    <a:gd name="connsiteX8" fmla="*/ 86703 w 814990"/>
                    <a:gd name="connsiteY8" fmla="*/ 707066 h 934215"/>
                    <a:gd name="connsiteX9" fmla="*/ 121290 w 814990"/>
                    <a:gd name="connsiteY9" fmla="*/ 705909 h 934215"/>
                    <a:gd name="connsiteX10" fmla="*/ 129141 w 814990"/>
                    <a:gd name="connsiteY10" fmla="*/ 617480 h 934215"/>
                    <a:gd name="connsiteX11" fmla="*/ 138335 w 814990"/>
                    <a:gd name="connsiteY11" fmla="*/ 598554 h 934215"/>
                    <a:gd name="connsiteX12" fmla="*/ 152695 w 814990"/>
                    <a:gd name="connsiteY12" fmla="*/ 602749 h 934215"/>
                    <a:gd name="connsiteX13" fmla="*/ 217384 w 814990"/>
                    <a:gd name="connsiteY13" fmla="*/ 786776 h 934215"/>
                    <a:gd name="connsiteX14" fmla="*/ 474676 w 814990"/>
                    <a:gd name="connsiteY14" fmla="*/ 914916 h 934215"/>
                    <a:gd name="connsiteX15" fmla="*/ 806616 w 814990"/>
                    <a:gd name="connsiteY15" fmla="*/ 921424 h 934215"/>
                    <a:gd name="connsiteX16" fmla="*/ 687546 w 814990"/>
                    <a:gd name="connsiteY16" fmla="*/ 695992 h 93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814990" h="934215">
                      <a:moveTo>
                        <a:pt x="687546" y="695992"/>
                      </a:moveTo>
                      <a:cubicBezTo>
                        <a:pt x="676823" y="685702"/>
                        <a:pt x="639096" y="681694"/>
                        <a:pt x="633456" y="683285"/>
                      </a:cubicBezTo>
                      <a:cubicBezTo>
                        <a:pt x="526328" y="711467"/>
                        <a:pt x="320338" y="729070"/>
                        <a:pt x="255586" y="592253"/>
                      </a:cubicBezTo>
                      <a:cubicBezTo>
                        <a:pt x="242694" y="564485"/>
                        <a:pt x="228355" y="535600"/>
                        <a:pt x="213190" y="505043"/>
                      </a:cubicBezTo>
                      <a:cubicBezTo>
                        <a:pt x="117591" y="325849"/>
                        <a:pt x="71125" y="175933"/>
                        <a:pt x="89864" y="1513"/>
                      </a:cubicBezTo>
                      <a:cubicBezTo>
                        <a:pt x="84555" y="-1256"/>
                        <a:pt x="70484" y="-181"/>
                        <a:pt x="66662" y="4385"/>
                      </a:cubicBezTo>
                      <a:cubicBezTo>
                        <a:pt x="-57965" y="151863"/>
                        <a:pt x="24121" y="235747"/>
                        <a:pt x="57737" y="371696"/>
                      </a:cubicBezTo>
                      <a:cubicBezTo>
                        <a:pt x="83666" y="484341"/>
                        <a:pt x="89121" y="592253"/>
                        <a:pt x="73955" y="692479"/>
                      </a:cubicBezTo>
                      <a:cubicBezTo>
                        <a:pt x="72695" y="700041"/>
                        <a:pt x="78997" y="707232"/>
                        <a:pt x="86703" y="707066"/>
                      </a:cubicBezTo>
                      <a:cubicBezTo>
                        <a:pt x="97695" y="705103"/>
                        <a:pt x="111703" y="713491"/>
                        <a:pt x="121290" y="705909"/>
                      </a:cubicBezTo>
                      <a:cubicBezTo>
                        <a:pt x="132302" y="684111"/>
                        <a:pt x="111331" y="642831"/>
                        <a:pt x="129141" y="617480"/>
                      </a:cubicBezTo>
                      <a:cubicBezTo>
                        <a:pt x="132467" y="609815"/>
                        <a:pt x="127963" y="600724"/>
                        <a:pt x="138335" y="598554"/>
                      </a:cubicBezTo>
                      <a:cubicBezTo>
                        <a:pt x="141971" y="597336"/>
                        <a:pt x="149616" y="596612"/>
                        <a:pt x="152695" y="602749"/>
                      </a:cubicBezTo>
                      <a:cubicBezTo>
                        <a:pt x="183232" y="660992"/>
                        <a:pt x="192818" y="725991"/>
                        <a:pt x="217384" y="786776"/>
                      </a:cubicBezTo>
                      <a:cubicBezTo>
                        <a:pt x="264078" y="868924"/>
                        <a:pt x="386061" y="895330"/>
                        <a:pt x="474676" y="914916"/>
                      </a:cubicBezTo>
                      <a:cubicBezTo>
                        <a:pt x="583539" y="939937"/>
                        <a:pt x="695687" y="939007"/>
                        <a:pt x="806616" y="921424"/>
                      </a:cubicBezTo>
                      <a:cubicBezTo>
                        <a:pt x="848868" y="899958"/>
                        <a:pt x="719096" y="719235"/>
                        <a:pt x="687546" y="69599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0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  <p:sp>
            <p:nvSpPr>
              <p:cNvPr id="1184" name="Freeform: Shape 1183">
                <a:extLst>
                  <a:ext uri="{FF2B5EF4-FFF2-40B4-BE49-F238E27FC236}">
                    <a16:creationId xmlns:a16="http://schemas.microsoft.com/office/drawing/2014/main" id="{6211D8C5-7949-D0A6-DD4B-923805502632}"/>
                  </a:ext>
                </a:extLst>
              </p:cNvPr>
              <p:cNvSpPr/>
              <p:nvPr/>
            </p:nvSpPr>
            <p:spPr>
              <a:xfrm>
                <a:off x="895737" y="6217491"/>
                <a:ext cx="1801703" cy="2658240"/>
              </a:xfrm>
              <a:custGeom>
                <a:avLst/>
                <a:gdLst>
                  <a:gd name="connsiteX0" fmla="*/ 1799910 w 1801703"/>
                  <a:gd name="connsiteY0" fmla="*/ 656684 h 2658240"/>
                  <a:gd name="connsiteX1" fmla="*/ 1554663 w 1801703"/>
                  <a:gd name="connsiteY1" fmla="*/ 46915 h 2658240"/>
                  <a:gd name="connsiteX2" fmla="*/ 1542804 w 1801703"/>
                  <a:gd name="connsiteY2" fmla="*/ 8899 h 2658240"/>
                  <a:gd name="connsiteX3" fmla="*/ 1529705 w 1801703"/>
                  <a:gd name="connsiteY3" fmla="*/ 35 h 2658240"/>
                  <a:gd name="connsiteX4" fmla="*/ 1518135 w 1801703"/>
                  <a:gd name="connsiteY4" fmla="*/ 10820 h 2658240"/>
                  <a:gd name="connsiteX5" fmla="*/ 1349727 w 1801703"/>
                  <a:gd name="connsiteY5" fmla="*/ 577965 h 2658240"/>
                  <a:gd name="connsiteX6" fmla="*/ 1348446 w 1801703"/>
                  <a:gd name="connsiteY6" fmla="*/ 584453 h 2658240"/>
                  <a:gd name="connsiteX7" fmla="*/ 1320181 w 1801703"/>
                  <a:gd name="connsiteY7" fmla="*/ 644245 h 2658240"/>
                  <a:gd name="connsiteX8" fmla="*/ 100706 w 1801703"/>
                  <a:gd name="connsiteY8" fmla="*/ 555569 h 2658240"/>
                  <a:gd name="connsiteX9" fmla="*/ 89467 w 1801703"/>
                  <a:gd name="connsiteY9" fmla="*/ 557531 h 2658240"/>
                  <a:gd name="connsiteX10" fmla="*/ 84343 w 1801703"/>
                  <a:gd name="connsiteY10" fmla="*/ 567717 h 2658240"/>
                  <a:gd name="connsiteX11" fmla="*/ 85603 w 1801703"/>
                  <a:gd name="connsiteY11" fmla="*/ 931227 h 2658240"/>
                  <a:gd name="connsiteX12" fmla="*/ 80438 w 1801703"/>
                  <a:gd name="connsiteY12" fmla="*/ 942384 h 2658240"/>
                  <a:gd name="connsiteX13" fmla="*/ 68351 w 1801703"/>
                  <a:gd name="connsiteY13" fmla="*/ 945318 h 2658240"/>
                  <a:gd name="connsiteX14" fmla="*/ 31533 w 1801703"/>
                  <a:gd name="connsiteY14" fmla="*/ 937488 h 2658240"/>
                  <a:gd name="connsiteX15" fmla="*/ 18021 w 1801703"/>
                  <a:gd name="connsiteY15" fmla="*/ 943355 h 2658240"/>
                  <a:gd name="connsiteX16" fmla="*/ 19157 w 1801703"/>
                  <a:gd name="connsiteY16" fmla="*/ 958045 h 2658240"/>
                  <a:gd name="connsiteX17" fmla="*/ 88268 w 1801703"/>
                  <a:gd name="connsiteY17" fmla="*/ 1133684 h 2658240"/>
                  <a:gd name="connsiteX18" fmla="*/ 86781 w 1801703"/>
                  <a:gd name="connsiteY18" fmla="*/ 1248766 h 2658240"/>
                  <a:gd name="connsiteX19" fmla="*/ 94487 w 1801703"/>
                  <a:gd name="connsiteY19" fmla="*/ 1309386 h 2658240"/>
                  <a:gd name="connsiteX20" fmla="*/ 83144 w 1801703"/>
                  <a:gd name="connsiteY20" fmla="*/ 1471905 h 2658240"/>
                  <a:gd name="connsiteX21" fmla="*/ 52463 w 1801703"/>
                  <a:gd name="connsiteY21" fmla="*/ 1463868 h 2658240"/>
                  <a:gd name="connsiteX22" fmla="*/ 39198 w 1801703"/>
                  <a:gd name="connsiteY22" fmla="*/ 1463992 h 2658240"/>
                  <a:gd name="connsiteX23" fmla="*/ 33289 w 1801703"/>
                  <a:gd name="connsiteY23" fmla="*/ 1475872 h 2658240"/>
                  <a:gd name="connsiteX24" fmla="*/ 43868 w 1801703"/>
                  <a:gd name="connsiteY24" fmla="*/ 2146549 h 2658240"/>
                  <a:gd name="connsiteX25" fmla="*/ 34839 w 1801703"/>
                  <a:gd name="connsiteY25" fmla="*/ 2256466 h 2658240"/>
                  <a:gd name="connsiteX26" fmla="*/ 438 w 1801703"/>
                  <a:gd name="connsiteY26" fmla="*/ 2511465 h 2658240"/>
                  <a:gd name="connsiteX27" fmla="*/ 8971 w 1801703"/>
                  <a:gd name="connsiteY27" fmla="*/ 2526899 h 2658240"/>
                  <a:gd name="connsiteX28" fmla="*/ 13620 w 1801703"/>
                  <a:gd name="connsiteY28" fmla="*/ 2528324 h 2658240"/>
                  <a:gd name="connsiteX29" fmla="*/ 330601 w 1801703"/>
                  <a:gd name="connsiteY29" fmla="*/ 2614935 h 2658240"/>
                  <a:gd name="connsiteX30" fmla="*/ 340126 w 1801703"/>
                  <a:gd name="connsiteY30" fmla="*/ 2613137 h 2658240"/>
                  <a:gd name="connsiteX31" fmla="*/ 351944 w 1801703"/>
                  <a:gd name="connsiteY31" fmla="*/ 2616030 h 2658240"/>
                  <a:gd name="connsiteX32" fmla="*/ 359485 w 1801703"/>
                  <a:gd name="connsiteY32" fmla="*/ 2620678 h 2658240"/>
                  <a:gd name="connsiteX33" fmla="*/ 748305 w 1801703"/>
                  <a:gd name="connsiteY33" fmla="*/ 2658241 h 2658240"/>
                  <a:gd name="connsiteX34" fmla="*/ 1056196 w 1801703"/>
                  <a:gd name="connsiteY34" fmla="*/ 2636154 h 2658240"/>
                  <a:gd name="connsiteX35" fmla="*/ 1725447 w 1801703"/>
                  <a:gd name="connsiteY35" fmla="*/ 2439461 h 2658240"/>
                  <a:gd name="connsiteX36" fmla="*/ 1732307 w 1801703"/>
                  <a:gd name="connsiteY36" fmla="*/ 2423945 h 2658240"/>
                  <a:gd name="connsiteX37" fmla="*/ 1723815 w 1801703"/>
                  <a:gd name="connsiteY37" fmla="*/ 1969216 h 2658240"/>
                  <a:gd name="connsiteX38" fmla="*/ 1743650 w 1801703"/>
                  <a:gd name="connsiteY38" fmla="*/ 1772978 h 2658240"/>
                  <a:gd name="connsiteX39" fmla="*/ 1786397 w 1801703"/>
                  <a:gd name="connsiteY39" fmla="*/ 1034759 h 2658240"/>
                  <a:gd name="connsiteX40" fmla="*/ 1801666 w 1801703"/>
                  <a:gd name="connsiteY40" fmla="*/ 663977 h 2658240"/>
                  <a:gd name="connsiteX41" fmla="*/ 1799910 w 1801703"/>
                  <a:gd name="connsiteY41" fmla="*/ 656684 h 265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801703" h="2658240">
                    <a:moveTo>
                      <a:pt x="1799910" y="656684"/>
                    </a:moveTo>
                    <a:cubicBezTo>
                      <a:pt x="1686357" y="469825"/>
                      <a:pt x="1619415" y="254827"/>
                      <a:pt x="1554663" y="46915"/>
                    </a:cubicBezTo>
                    <a:cubicBezTo>
                      <a:pt x="1550717" y="34229"/>
                      <a:pt x="1546771" y="21543"/>
                      <a:pt x="1542804" y="8899"/>
                    </a:cubicBezTo>
                    <a:cubicBezTo>
                      <a:pt x="1541048" y="3237"/>
                      <a:pt x="1535614" y="-399"/>
                      <a:pt x="1529705" y="35"/>
                    </a:cubicBezTo>
                    <a:cubicBezTo>
                      <a:pt x="1523796" y="489"/>
                      <a:pt x="1519002" y="4973"/>
                      <a:pt x="1518135" y="10820"/>
                    </a:cubicBezTo>
                    <a:cubicBezTo>
                      <a:pt x="1485656" y="228835"/>
                      <a:pt x="1430553" y="414350"/>
                      <a:pt x="1349727" y="577965"/>
                    </a:cubicBezTo>
                    <a:cubicBezTo>
                      <a:pt x="1348735" y="579969"/>
                      <a:pt x="1348280" y="582221"/>
                      <a:pt x="1348446" y="584453"/>
                    </a:cubicBezTo>
                    <a:cubicBezTo>
                      <a:pt x="1350078" y="608213"/>
                      <a:pt x="1340843" y="627779"/>
                      <a:pt x="1320181" y="644245"/>
                    </a:cubicBezTo>
                    <a:cubicBezTo>
                      <a:pt x="1162311" y="770112"/>
                      <a:pt x="440911" y="658357"/>
                      <a:pt x="100706" y="555569"/>
                    </a:cubicBezTo>
                    <a:cubicBezTo>
                      <a:pt x="96863" y="554412"/>
                      <a:pt x="92690" y="555134"/>
                      <a:pt x="89467" y="557531"/>
                    </a:cubicBezTo>
                    <a:cubicBezTo>
                      <a:pt x="86243" y="559928"/>
                      <a:pt x="84343" y="563709"/>
                      <a:pt x="84343" y="567717"/>
                    </a:cubicBezTo>
                    <a:cubicBezTo>
                      <a:pt x="84446" y="767261"/>
                      <a:pt x="85500" y="914884"/>
                      <a:pt x="85603" y="931227"/>
                    </a:cubicBezTo>
                    <a:cubicBezTo>
                      <a:pt x="85644" y="935586"/>
                      <a:pt x="83723" y="939677"/>
                      <a:pt x="80438" y="942384"/>
                    </a:cubicBezTo>
                    <a:cubicBezTo>
                      <a:pt x="77029" y="945132"/>
                      <a:pt x="72649" y="946268"/>
                      <a:pt x="68351" y="945318"/>
                    </a:cubicBezTo>
                    <a:lnTo>
                      <a:pt x="31533" y="937488"/>
                    </a:lnTo>
                    <a:cubicBezTo>
                      <a:pt x="26223" y="936351"/>
                      <a:pt x="20810" y="938706"/>
                      <a:pt x="18021" y="943355"/>
                    </a:cubicBezTo>
                    <a:cubicBezTo>
                      <a:pt x="15232" y="948004"/>
                      <a:pt x="15686" y="953892"/>
                      <a:pt x="19157" y="958045"/>
                    </a:cubicBezTo>
                    <a:cubicBezTo>
                      <a:pt x="92297" y="1045400"/>
                      <a:pt x="91760" y="1057156"/>
                      <a:pt x="88268" y="1133684"/>
                    </a:cubicBezTo>
                    <a:cubicBezTo>
                      <a:pt x="86967" y="1162300"/>
                      <a:pt x="85334" y="1197899"/>
                      <a:pt x="86781" y="1248766"/>
                    </a:cubicBezTo>
                    <a:cubicBezTo>
                      <a:pt x="87483" y="1265832"/>
                      <a:pt x="90892" y="1286989"/>
                      <a:pt x="94487" y="1309386"/>
                    </a:cubicBezTo>
                    <a:cubicBezTo>
                      <a:pt x="103991" y="1368497"/>
                      <a:pt x="115747" y="1441678"/>
                      <a:pt x="83144" y="1471905"/>
                    </a:cubicBezTo>
                    <a:cubicBezTo>
                      <a:pt x="72173" y="1472318"/>
                      <a:pt x="62132" y="1469695"/>
                      <a:pt x="52463" y="1463868"/>
                    </a:cubicBezTo>
                    <a:cubicBezTo>
                      <a:pt x="48372" y="1461410"/>
                      <a:pt x="43248" y="1461451"/>
                      <a:pt x="39198" y="1463992"/>
                    </a:cubicBezTo>
                    <a:cubicBezTo>
                      <a:pt x="35149" y="1466533"/>
                      <a:pt x="32855" y="1471120"/>
                      <a:pt x="33289" y="1475872"/>
                    </a:cubicBezTo>
                    <a:cubicBezTo>
                      <a:pt x="52277" y="1690561"/>
                      <a:pt x="68723" y="1919196"/>
                      <a:pt x="43868" y="2146549"/>
                    </a:cubicBezTo>
                    <a:cubicBezTo>
                      <a:pt x="40025" y="2183057"/>
                      <a:pt x="37401" y="2220371"/>
                      <a:pt x="34839" y="2256466"/>
                    </a:cubicBezTo>
                    <a:cubicBezTo>
                      <a:pt x="28847" y="2341217"/>
                      <a:pt x="22649" y="2428862"/>
                      <a:pt x="438" y="2511465"/>
                    </a:cubicBezTo>
                    <a:cubicBezTo>
                      <a:pt x="-1339" y="2518076"/>
                      <a:pt x="2442" y="2524894"/>
                      <a:pt x="8971" y="2526899"/>
                    </a:cubicBezTo>
                    <a:lnTo>
                      <a:pt x="13620" y="2528324"/>
                    </a:lnTo>
                    <a:cubicBezTo>
                      <a:pt x="116533" y="2559915"/>
                      <a:pt x="222957" y="2592580"/>
                      <a:pt x="330601" y="2614935"/>
                    </a:cubicBezTo>
                    <a:cubicBezTo>
                      <a:pt x="333886" y="2615617"/>
                      <a:pt x="337316" y="2614976"/>
                      <a:pt x="340126" y="2613137"/>
                    </a:cubicBezTo>
                    <a:cubicBezTo>
                      <a:pt x="343556" y="2610885"/>
                      <a:pt x="348969" y="2612228"/>
                      <a:pt x="351944" y="2616030"/>
                    </a:cubicBezTo>
                    <a:cubicBezTo>
                      <a:pt x="353824" y="2618448"/>
                      <a:pt x="356490" y="2620079"/>
                      <a:pt x="359485" y="2620678"/>
                    </a:cubicBezTo>
                    <a:cubicBezTo>
                      <a:pt x="485972" y="2645720"/>
                      <a:pt x="615951" y="2658261"/>
                      <a:pt x="748305" y="2658241"/>
                    </a:cubicBezTo>
                    <a:cubicBezTo>
                      <a:pt x="849730" y="2658241"/>
                      <a:pt x="952560" y="2650885"/>
                      <a:pt x="1056196" y="2636154"/>
                    </a:cubicBezTo>
                    <a:cubicBezTo>
                      <a:pt x="1281793" y="2604088"/>
                      <a:pt x="1506957" y="2537911"/>
                      <a:pt x="1725447" y="2439461"/>
                    </a:cubicBezTo>
                    <a:cubicBezTo>
                      <a:pt x="1731356" y="2436795"/>
                      <a:pt x="1734311" y="2430122"/>
                      <a:pt x="1732307" y="2423945"/>
                    </a:cubicBezTo>
                    <a:cubicBezTo>
                      <a:pt x="1684518" y="2277603"/>
                      <a:pt x="1704497" y="2120827"/>
                      <a:pt x="1723815" y="1969216"/>
                    </a:cubicBezTo>
                    <a:cubicBezTo>
                      <a:pt x="1732038" y="1904651"/>
                      <a:pt x="1740551" y="1837894"/>
                      <a:pt x="1743650" y="1772978"/>
                    </a:cubicBezTo>
                    <a:cubicBezTo>
                      <a:pt x="1768898" y="1527504"/>
                      <a:pt x="1777802" y="1277010"/>
                      <a:pt x="1786397" y="1034759"/>
                    </a:cubicBezTo>
                    <a:cubicBezTo>
                      <a:pt x="1790716" y="913128"/>
                      <a:pt x="1795178" y="787364"/>
                      <a:pt x="1801666" y="663977"/>
                    </a:cubicBezTo>
                    <a:cubicBezTo>
                      <a:pt x="1801873" y="661394"/>
                      <a:pt x="1801232" y="658853"/>
                      <a:pt x="1799910" y="656684"/>
                    </a:cubicBezTo>
                    <a:close/>
                  </a:path>
                </a:pathLst>
              </a:custGeom>
              <a:solidFill>
                <a:srgbClr val="002060"/>
              </a:solidFill>
              <a:ln w="20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185" name="Freeform: Shape 1184">
                <a:extLst>
                  <a:ext uri="{FF2B5EF4-FFF2-40B4-BE49-F238E27FC236}">
                    <a16:creationId xmlns:a16="http://schemas.microsoft.com/office/drawing/2014/main" id="{7DBC88AF-103C-20DA-26A0-52FBFF4798C5}"/>
                  </a:ext>
                </a:extLst>
              </p:cNvPr>
              <p:cNvSpPr/>
              <p:nvPr/>
            </p:nvSpPr>
            <p:spPr>
              <a:xfrm>
                <a:off x="1316562" y="3638812"/>
                <a:ext cx="1188690" cy="1599898"/>
              </a:xfrm>
              <a:custGeom>
                <a:avLst/>
                <a:gdLst>
                  <a:gd name="connsiteX0" fmla="*/ 1162537 w 1188690"/>
                  <a:gd name="connsiteY0" fmla="*/ 1068497 h 1599898"/>
                  <a:gd name="connsiteX1" fmla="*/ 897270 w 1188690"/>
                  <a:gd name="connsiteY1" fmla="*/ 475753 h 1599898"/>
                  <a:gd name="connsiteX2" fmla="*/ 1007414 w 1188690"/>
                  <a:gd name="connsiteY2" fmla="*/ 353233 h 1599898"/>
                  <a:gd name="connsiteX3" fmla="*/ 1008096 w 1188690"/>
                  <a:gd name="connsiteY3" fmla="*/ 352779 h 1599898"/>
                  <a:gd name="connsiteX4" fmla="*/ 1090182 w 1188690"/>
                  <a:gd name="connsiteY4" fmla="*/ 386890 h 1599898"/>
                  <a:gd name="connsiteX5" fmla="*/ 1129954 w 1188690"/>
                  <a:gd name="connsiteY5" fmla="*/ 400423 h 1599898"/>
                  <a:gd name="connsiteX6" fmla="*/ 1126070 w 1188690"/>
                  <a:gd name="connsiteY6" fmla="*/ 382675 h 1599898"/>
                  <a:gd name="connsiteX7" fmla="*/ 1105595 w 1188690"/>
                  <a:gd name="connsiteY7" fmla="*/ 351250 h 1599898"/>
                  <a:gd name="connsiteX8" fmla="*/ 1052103 w 1188690"/>
                  <a:gd name="connsiteY8" fmla="*/ 276705 h 1599898"/>
                  <a:gd name="connsiteX9" fmla="*/ 831464 w 1188690"/>
                  <a:gd name="connsiteY9" fmla="*/ 64289 h 1599898"/>
                  <a:gd name="connsiteX10" fmla="*/ 747085 w 1188690"/>
                  <a:gd name="connsiteY10" fmla="*/ 58958 h 1599898"/>
                  <a:gd name="connsiteX11" fmla="*/ 730949 w 1188690"/>
                  <a:gd name="connsiteY11" fmla="*/ 73710 h 1599898"/>
                  <a:gd name="connsiteX12" fmla="*/ 813159 w 1188690"/>
                  <a:gd name="connsiteY12" fmla="*/ 325341 h 1599898"/>
                  <a:gd name="connsiteX13" fmla="*/ 813572 w 1188690"/>
                  <a:gd name="connsiteY13" fmla="*/ 326312 h 1599898"/>
                  <a:gd name="connsiteX14" fmla="*/ 820246 w 1188690"/>
                  <a:gd name="connsiteY14" fmla="*/ 342014 h 1599898"/>
                  <a:gd name="connsiteX15" fmla="*/ 812539 w 1188690"/>
                  <a:gd name="connsiteY15" fmla="*/ 502550 h 1599898"/>
                  <a:gd name="connsiteX16" fmla="*/ 793448 w 1188690"/>
                  <a:gd name="connsiteY16" fmla="*/ 549141 h 1599898"/>
                  <a:gd name="connsiteX17" fmla="*/ 773717 w 1188690"/>
                  <a:gd name="connsiteY17" fmla="*/ 572178 h 1599898"/>
                  <a:gd name="connsiteX18" fmla="*/ 498202 w 1188690"/>
                  <a:gd name="connsiteY18" fmla="*/ 422964 h 1599898"/>
                  <a:gd name="connsiteX19" fmla="*/ 128081 w 1188690"/>
                  <a:gd name="connsiteY19" fmla="*/ 29392 h 1599898"/>
                  <a:gd name="connsiteX20" fmla="*/ 24 w 1188690"/>
                  <a:gd name="connsiteY20" fmla="*/ 364680 h 1599898"/>
                  <a:gd name="connsiteX21" fmla="*/ 13639 w 1188690"/>
                  <a:gd name="connsiteY21" fmla="*/ 377882 h 1599898"/>
                  <a:gd name="connsiteX22" fmla="*/ 388141 w 1188690"/>
                  <a:gd name="connsiteY22" fmla="*/ 407014 h 1599898"/>
                  <a:gd name="connsiteX23" fmla="*/ 407480 w 1188690"/>
                  <a:gd name="connsiteY23" fmla="*/ 418749 h 1599898"/>
                  <a:gd name="connsiteX24" fmla="*/ 1027124 w 1188690"/>
                  <a:gd name="connsiteY24" fmla="*/ 1498350 h 1599898"/>
                  <a:gd name="connsiteX25" fmla="*/ 1059273 w 1188690"/>
                  <a:gd name="connsiteY25" fmla="*/ 1599899 h 1599898"/>
                  <a:gd name="connsiteX26" fmla="*/ 1162537 w 1188690"/>
                  <a:gd name="connsiteY26" fmla="*/ 1068497 h 1599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88690" h="1599898">
                    <a:moveTo>
                      <a:pt x="1162537" y="1068497"/>
                    </a:moveTo>
                    <a:cubicBezTo>
                      <a:pt x="1113818" y="868684"/>
                      <a:pt x="981567" y="663169"/>
                      <a:pt x="897270" y="475753"/>
                    </a:cubicBezTo>
                    <a:cubicBezTo>
                      <a:pt x="893758" y="467220"/>
                      <a:pt x="1005079" y="354700"/>
                      <a:pt x="1007414" y="353233"/>
                    </a:cubicBezTo>
                    <a:cubicBezTo>
                      <a:pt x="1007641" y="353089"/>
                      <a:pt x="1007868" y="352944"/>
                      <a:pt x="1008096" y="352779"/>
                    </a:cubicBezTo>
                    <a:cubicBezTo>
                      <a:pt x="1020988" y="343585"/>
                      <a:pt x="1070430" y="373853"/>
                      <a:pt x="1090182" y="386890"/>
                    </a:cubicBezTo>
                    <a:cubicBezTo>
                      <a:pt x="1099149" y="392799"/>
                      <a:pt x="1126049" y="404948"/>
                      <a:pt x="1129954" y="400423"/>
                    </a:cubicBezTo>
                    <a:cubicBezTo>
                      <a:pt x="1133859" y="395898"/>
                      <a:pt x="1129644" y="387448"/>
                      <a:pt x="1126070" y="382675"/>
                    </a:cubicBezTo>
                    <a:cubicBezTo>
                      <a:pt x="1118839" y="373068"/>
                      <a:pt x="1112392" y="362469"/>
                      <a:pt x="1105595" y="351250"/>
                    </a:cubicBezTo>
                    <a:cubicBezTo>
                      <a:pt x="1092351" y="329452"/>
                      <a:pt x="1054356" y="279639"/>
                      <a:pt x="1052103" y="276705"/>
                    </a:cubicBezTo>
                    <a:cubicBezTo>
                      <a:pt x="986050" y="190631"/>
                      <a:pt x="863159" y="87677"/>
                      <a:pt x="831464" y="64289"/>
                    </a:cubicBezTo>
                    <a:cubicBezTo>
                      <a:pt x="817456" y="53938"/>
                      <a:pt x="767085" y="52078"/>
                      <a:pt x="747085" y="58958"/>
                    </a:cubicBezTo>
                    <a:cubicBezTo>
                      <a:pt x="738263" y="61996"/>
                      <a:pt x="732829" y="66954"/>
                      <a:pt x="730949" y="73710"/>
                    </a:cubicBezTo>
                    <a:cubicBezTo>
                      <a:pt x="702767" y="174743"/>
                      <a:pt x="762849" y="261478"/>
                      <a:pt x="813159" y="325341"/>
                    </a:cubicBezTo>
                    <a:cubicBezTo>
                      <a:pt x="813551" y="325899"/>
                      <a:pt x="813675" y="326271"/>
                      <a:pt x="813572" y="326312"/>
                    </a:cubicBezTo>
                    <a:cubicBezTo>
                      <a:pt x="810039" y="331002"/>
                      <a:pt x="816506" y="337490"/>
                      <a:pt x="820246" y="342014"/>
                    </a:cubicBezTo>
                    <a:cubicBezTo>
                      <a:pt x="865431" y="396642"/>
                      <a:pt x="837518" y="445733"/>
                      <a:pt x="812539" y="502550"/>
                    </a:cubicBezTo>
                    <a:cubicBezTo>
                      <a:pt x="805886" y="517674"/>
                      <a:pt x="799089" y="533170"/>
                      <a:pt x="793448" y="549141"/>
                    </a:cubicBezTo>
                    <a:cubicBezTo>
                      <a:pt x="783386" y="555215"/>
                      <a:pt x="782229" y="564368"/>
                      <a:pt x="773717" y="572178"/>
                    </a:cubicBezTo>
                    <a:cubicBezTo>
                      <a:pt x="721259" y="512943"/>
                      <a:pt x="613284" y="442241"/>
                      <a:pt x="498202" y="422964"/>
                    </a:cubicBezTo>
                    <a:cubicBezTo>
                      <a:pt x="97234" y="153896"/>
                      <a:pt x="187667" y="-85173"/>
                      <a:pt x="128081" y="29392"/>
                    </a:cubicBezTo>
                    <a:cubicBezTo>
                      <a:pt x="59383" y="128999"/>
                      <a:pt x="3846" y="253502"/>
                      <a:pt x="24" y="364680"/>
                    </a:cubicBezTo>
                    <a:cubicBezTo>
                      <a:pt x="-451" y="372035"/>
                      <a:pt x="6263" y="378584"/>
                      <a:pt x="13639" y="377882"/>
                    </a:cubicBezTo>
                    <a:cubicBezTo>
                      <a:pt x="108184" y="370754"/>
                      <a:pt x="287460" y="378936"/>
                      <a:pt x="388141" y="407014"/>
                    </a:cubicBezTo>
                    <a:cubicBezTo>
                      <a:pt x="400042" y="410340"/>
                      <a:pt x="411695" y="418336"/>
                      <a:pt x="407480" y="418749"/>
                    </a:cubicBezTo>
                    <a:cubicBezTo>
                      <a:pt x="696672" y="707363"/>
                      <a:pt x="940823" y="1112505"/>
                      <a:pt x="1027124" y="1498350"/>
                    </a:cubicBezTo>
                    <a:cubicBezTo>
                      <a:pt x="1028509" y="1504548"/>
                      <a:pt x="1032207" y="1571118"/>
                      <a:pt x="1059273" y="1599899"/>
                    </a:cubicBezTo>
                    <a:cubicBezTo>
                      <a:pt x="1223466" y="1374818"/>
                      <a:pt x="1197722" y="1226637"/>
                      <a:pt x="1162537" y="1068497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20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186" name="Freeform: Shape 1185">
                <a:extLst>
                  <a:ext uri="{FF2B5EF4-FFF2-40B4-BE49-F238E27FC236}">
                    <a16:creationId xmlns:a16="http://schemas.microsoft.com/office/drawing/2014/main" id="{A2018670-0C39-0383-4CE5-EE5EC1A8A516}"/>
                  </a:ext>
                </a:extLst>
              </p:cNvPr>
              <p:cNvSpPr/>
              <p:nvPr/>
            </p:nvSpPr>
            <p:spPr>
              <a:xfrm>
                <a:off x="463348" y="3830751"/>
                <a:ext cx="4098174" cy="3312306"/>
              </a:xfrm>
              <a:custGeom>
                <a:avLst/>
                <a:gdLst>
                  <a:gd name="connsiteX0" fmla="*/ 4098175 w 4098174"/>
                  <a:gd name="connsiteY0" fmla="*/ 418256 h 3312306"/>
                  <a:gd name="connsiteX1" fmla="*/ 3722103 w 4098174"/>
                  <a:gd name="connsiteY1" fmla="*/ 62246 h 3312306"/>
                  <a:gd name="connsiteX2" fmla="*/ 3700512 w 4098174"/>
                  <a:gd name="connsiteY2" fmla="*/ 61440 h 3312306"/>
                  <a:gd name="connsiteX3" fmla="*/ 3040641 w 4098174"/>
                  <a:gd name="connsiteY3" fmla="*/ 887116 h 3312306"/>
                  <a:gd name="connsiteX4" fmla="*/ 2337381 w 4098174"/>
                  <a:gd name="connsiteY4" fmla="*/ 377037 h 3312306"/>
                  <a:gd name="connsiteX5" fmla="*/ 2269365 w 4098174"/>
                  <a:gd name="connsiteY5" fmla="*/ 306459 h 3312306"/>
                  <a:gd name="connsiteX6" fmla="*/ 2258311 w 4098174"/>
                  <a:gd name="connsiteY6" fmla="*/ 281438 h 3312306"/>
                  <a:gd name="connsiteX7" fmla="*/ 2088292 w 4098174"/>
                  <a:gd name="connsiteY7" fmla="*/ 170365 h 3312306"/>
                  <a:gd name="connsiteX8" fmla="*/ 1961908 w 4098174"/>
                  <a:gd name="connsiteY8" fmla="*/ 122844 h 3312306"/>
                  <a:gd name="connsiteX9" fmla="*/ 1986206 w 4098174"/>
                  <a:gd name="connsiteY9" fmla="*/ 205117 h 3312306"/>
                  <a:gd name="connsiteX10" fmla="*/ 1979780 w 4098174"/>
                  <a:gd name="connsiteY10" fmla="*/ 213154 h 3312306"/>
                  <a:gd name="connsiteX11" fmla="*/ 1927053 w 4098174"/>
                  <a:gd name="connsiteY11" fmla="*/ 181811 h 3312306"/>
                  <a:gd name="connsiteX12" fmla="*/ 1859264 w 4098174"/>
                  <a:gd name="connsiteY12" fmla="*/ 161646 h 3312306"/>
                  <a:gd name="connsiteX13" fmla="*/ 1755463 w 4098174"/>
                  <a:gd name="connsiteY13" fmla="*/ 280343 h 3312306"/>
                  <a:gd name="connsiteX14" fmla="*/ 1754348 w 4098174"/>
                  <a:gd name="connsiteY14" fmla="*/ 294599 h 3312306"/>
                  <a:gd name="connsiteX15" fmla="*/ 1914181 w 4098174"/>
                  <a:gd name="connsiteY15" fmla="*/ 1424902 h 3312306"/>
                  <a:gd name="connsiteX16" fmla="*/ 1731765 w 4098174"/>
                  <a:gd name="connsiteY16" fmla="*/ 939946 h 3312306"/>
                  <a:gd name="connsiteX17" fmla="*/ 1679906 w 4098174"/>
                  <a:gd name="connsiteY17" fmla="*/ 797737 h 3312306"/>
                  <a:gd name="connsiteX18" fmla="*/ 1240281 w 4098174"/>
                  <a:gd name="connsiteY18" fmla="*/ 219187 h 3312306"/>
                  <a:gd name="connsiteX19" fmla="*/ 994002 w 4098174"/>
                  <a:gd name="connsiteY19" fmla="*/ 193712 h 3312306"/>
                  <a:gd name="connsiteX20" fmla="*/ 932039 w 4098174"/>
                  <a:gd name="connsiteY20" fmla="*/ 193794 h 3312306"/>
                  <a:gd name="connsiteX21" fmla="*/ 826399 w 4098174"/>
                  <a:gd name="connsiteY21" fmla="*/ 208071 h 3312306"/>
                  <a:gd name="connsiteX22" fmla="*/ 844333 w 4098174"/>
                  <a:gd name="connsiteY22" fmla="*/ 21812 h 3312306"/>
                  <a:gd name="connsiteX23" fmla="*/ 827990 w 4098174"/>
                  <a:gd name="connsiteY23" fmla="*/ 2494 h 3312306"/>
                  <a:gd name="connsiteX24" fmla="*/ 511649 w 4098174"/>
                  <a:gd name="connsiteY24" fmla="*/ 187348 h 3312306"/>
                  <a:gd name="connsiteX25" fmla="*/ 385989 w 4098174"/>
                  <a:gd name="connsiteY25" fmla="*/ 333318 h 3312306"/>
                  <a:gd name="connsiteX26" fmla="*/ 382188 w 4098174"/>
                  <a:gd name="connsiteY26" fmla="*/ 464908 h 3312306"/>
                  <a:gd name="connsiteX27" fmla="*/ 2665 w 4098174"/>
                  <a:gd name="connsiteY27" fmla="*/ 1834878 h 3312306"/>
                  <a:gd name="connsiteX28" fmla="*/ 14504 w 4098174"/>
                  <a:gd name="connsiteY28" fmla="*/ 3215427 h 3312306"/>
                  <a:gd name="connsiteX29" fmla="*/ 497683 w 4098174"/>
                  <a:gd name="connsiteY29" fmla="*/ 3312307 h 3312306"/>
                  <a:gd name="connsiteX30" fmla="*/ 667785 w 4098174"/>
                  <a:gd name="connsiteY30" fmla="*/ 1307485 h 3312306"/>
                  <a:gd name="connsiteX31" fmla="*/ 704561 w 4098174"/>
                  <a:gd name="connsiteY31" fmla="*/ 1318911 h 3312306"/>
                  <a:gd name="connsiteX32" fmla="*/ 646359 w 4098174"/>
                  <a:gd name="connsiteY32" fmla="*/ 2280681 h 3312306"/>
                  <a:gd name="connsiteX33" fmla="*/ 516691 w 4098174"/>
                  <a:gd name="connsiteY33" fmla="*/ 2896380 h 3312306"/>
                  <a:gd name="connsiteX34" fmla="*/ 1760608 w 4098174"/>
                  <a:gd name="connsiteY34" fmla="*/ 3006399 h 3312306"/>
                  <a:gd name="connsiteX35" fmla="*/ 1947198 w 4098174"/>
                  <a:gd name="connsiteY35" fmla="*/ 2355267 h 3312306"/>
                  <a:gd name="connsiteX36" fmla="*/ 1963148 w 4098174"/>
                  <a:gd name="connsiteY36" fmla="*/ 2299132 h 3312306"/>
                  <a:gd name="connsiteX37" fmla="*/ 2354633 w 4098174"/>
                  <a:gd name="connsiteY37" fmla="*/ 3085097 h 3312306"/>
                  <a:gd name="connsiteX38" fmla="*/ 2208663 w 4098174"/>
                  <a:gd name="connsiteY38" fmla="*/ 2149215 h 3312306"/>
                  <a:gd name="connsiteX39" fmla="*/ 2151122 w 4098174"/>
                  <a:gd name="connsiteY39" fmla="*/ 1690582 h 3312306"/>
                  <a:gd name="connsiteX40" fmla="*/ 2213746 w 4098174"/>
                  <a:gd name="connsiteY40" fmla="*/ 1275956 h 3312306"/>
                  <a:gd name="connsiteX41" fmla="*/ 2291906 w 4098174"/>
                  <a:gd name="connsiteY41" fmla="*/ 1043995 h 3312306"/>
                  <a:gd name="connsiteX42" fmla="*/ 2317670 w 4098174"/>
                  <a:gd name="connsiteY42" fmla="*/ 1036371 h 3312306"/>
                  <a:gd name="connsiteX43" fmla="*/ 2938513 w 4098174"/>
                  <a:gd name="connsiteY43" fmla="*/ 1461699 h 3312306"/>
                  <a:gd name="connsiteX44" fmla="*/ 4098175 w 4098174"/>
                  <a:gd name="connsiteY44" fmla="*/ 418256 h 3312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098174" h="3312306">
                    <a:moveTo>
                      <a:pt x="4098175" y="418256"/>
                    </a:moveTo>
                    <a:cubicBezTo>
                      <a:pt x="3964560" y="310529"/>
                      <a:pt x="3805181" y="217121"/>
                      <a:pt x="3722103" y="62246"/>
                    </a:cubicBezTo>
                    <a:cubicBezTo>
                      <a:pt x="3717847" y="54188"/>
                      <a:pt x="3705327" y="53713"/>
                      <a:pt x="3700512" y="61440"/>
                    </a:cubicBezTo>
                    <a:cubicBezTo>
                      <a:pt x="3528468" y="320529"/>
                      <a:pt x="3308325" y="639452"/>
                      <a:pt x="3040641" y="887116"/>
                    </a:cubicBezTo>
                    <a:cubicBezTo>
                      <a:pt x="2893390" y="827964"/>
                      <a:pt x="2538888" y="567469"/>
                      <a:pt x="2337381" y="377037"/>
                    </a:cubicBezTo>
                    <a:cubicBezTo>
                      <a:pt x="2305480" y="347471"/>
                      <a:pt x="2288642" y="324455"/>
                      <a:pt x="2269365" y="306459"/>
                    </a:cubicBezTo>
                    <a:cubicBezTo>
                      <a:pt x="2267753" y="306170"/>
                      <a:pt x="2260646" y="287926"/>
                      <a:pt x="2258311" y="281438"/>
                    </a:cubicBezTo>
                    <a:cubicBezTo>
                      <a:pt x="2199262" y="176666"/>
                      <a:pt x="2135151" y="193691"/>
                      <a:pt x="2088292" y="170365"/>
                    </a:cubicBezTo>
                    <a:cubicBezTo>
                      <a:pt x="2046536" y="155468"/>
                      <a:pt x="2003375" y="140076"/>
                      <a:pt x="1961908" y="122844"/>
                    </a:cubicBezTo>
                    <a:cubicBezTo>
                      <a:pt x="1913892" y="121646"/>
                      <a:pt x="1980131" y="179765"/>
                      <a:pt x="1986206" y="205117"/>
                    </a:cubicBezTo>
                    <a:cubicBezTo>
                      <a:pt x="1986888" y="207988"/>
                      <a:pt x="1982197" y="214827"/>
                      <a:pt x="1979780" y="213154"/>
                    </a:cubicBezTo>
                    <a:cubicBezTo>
                      <a:pt x="1963913" y="202100"/>
                      <a:pt x="1944429" y="193546"/>
                      <a:pt x="1927053" y="181811"/>
                    </a:cubicBezTo>
                    <a:cubicBezTo>
                      <a:pt x="1909553" y="176046"/>
                      <a:pt x="1875772" y="146129"/>
                      <a:pt x="1859264" y="161646"/>
                    </a:cubicBezTo>
                    <a:cubicBezTo>
                      <a:pt x="1855587" y="166253"/>
                      <a:pt x="1773397" y="263298"/>
                      <a:pt x="1755463" y="280343"/>
                    </a:cubicBezTo>
                    <a:cubicBezTo>
                      <a:pt x="1752199" y="284414"/>
                      <a:pt x="1751744" y="290075"/>
                      <a:pt x="1754348" y="294599"/>
                    </a:cubicBezTo>
                    <a:cubicBezTo>
                      <a:pt x="1981908" y="680940"/>
                      <a:pt x="2167795" y="1053458"/>
                      <a:pt x="1914181" y="1424902"/>
                    </a:cubicBezTo>
                    <a:cubicBezTo>
                      <a:pt x="1880814" y="1334758"/>
                      <a:pt x="1813769" y="1090813"/>
                      <a:pt x="1731765" y="939946"/>
                    </a:cubicBezTo>
                    <a:cubicBezTo>
                      <a:pt x="1711042" y="901806"/>
                      <a:pt x="1686497" y="823666"/>
                      <a:pt x="1679906" y="797737"/>
                    </a:cubicBezTo>
                    <a:cubicBezTo>
                      <a:pt x="1643667" y="655279"/>
                      <a:pt x="1312161" y="265529"/>
                      <a:pt x="1240281" y="219187"/>
                    </a:cubicBezTo>
                    <a:cubicBezTo>
                      <a:pt x="1152720" y="200323"/>
                      <a:pt x="1066976" y="198050"/>
                      <a:pt x="994002" y="193712"/>
                    </a:cubicBezTo>
                    <a:cubicBezTo>
                      <a:pt x="980345" y="195613"/>
                      <a:pt x="946523" y="193236"/>
                      <a:pt x="932039" y="193794"/>
                    </a:cubicBezTo>
                    <a:cubicBezTo>
                      <a:pt x="932039" y="193794"/>
                      <a:pt x="826399" y="208071"/>
                      <a:pt x="826399" y="208071"/>
                    </a:cubicBezTo>
                    <a:cubicBezTo>
                      <a:pt x="817350" y="159869"/>
                      <a:pt x="807453" y="58733"/>
                      <a:pt x="844333" y="21812"/>
                    </a:cubicBezTo>
                    <a:cubicBezTo>
                      <a:pt x="855180" y="11399"/>
                      <a:pt x="840201" y="-6618"/>
                      <a:pt x="827990" y="2494"/>
                    </a:cubicBezTo>
                    <a:cubicBezTo>
                      <a:pt x="739602" y="65551"/>
                      <a:pt x="558529" y="180303"/>
                      <a:pt x="511649" y="187348"/>
                    </a:cubicBezTo>
                    <a:cubicBezTo>
                      <a:pt x="462703" y="194703"/>
                      <a:pt x="395411" y="225406"/>
                      <a:pt x="385989" y="333318"/>
                    </a:cubicBezTo>
                    <a:cubicBezTo>
                      <a:pt x="384770" y="346892"/>
                      <a:pt x="398468" y="404578"/>
                      <a:pt x="382188" y="464908"/>
                    </a:cubicBezTo>
                    <a:cubicBezTo>
                      <a:pt x="289606" y="807881"/>
                      <a:pt x="-248" y="1656553"/>
                      <a:pt x="2665" y="1834878"/>
                    </a:cubicBezTo>
                    <a:cubicBezTo>
                      <a:pt x="9297" y="2034733"/>
                      <a:pt x="-13843" y="3167494"/>
                      <a:pt x="14504" y="3215427"/>
                    </a:cubicBezTo>
                    <a:cubicBezTo>
                      <a:pt x="155102" y="3243898"/>
                      <a:pt x="369502" y="3282142"/>
                      <a:pt x="497683" y="3312307"/>
                    </a:cubicBezTo>
                    <a:cubicBezTo>
                      <a:pt x="563529" y="2835802"/>
                      <a:pt x="383138" y="1852502"/>
                      <a:pt x="667785" y="1307485"/>
                    </a:cubicBezTo>
                    <a:cubicBezTo>
                      <a:pt x="681690" y="1270316"/>
                      <a:pt x="704561" y="1318911"/>
                      <a:pt x="704561" y="1318911"/>
                    </a:cubicBezTo>
                    <a:cubicBezTo>
                      <a:pt x="794148" y="1616657"/>
                      <a:pt x="774334" y="2010828"/>
                      <a:pt x="646359" y="2280681"/>
                    </a:cubicBezTo>
                    <a:cubicBezTo>
                      <a:pt x="506257" y="2616030"/>
                      <a:pt x="512331" y="2521775"/>
                      <a:pt x="516691" y="2896380"/>
                    </a:cubicBezTo>
                    <a:cubicBezTo>
                      <a:pt x="774437" y="2999643"/>
                      <a:pt x="1489556" y="3132308"/>
                      <a:pt x="1760608" y="3006399"/>
                    </a:cubicBezTo>
                    <a:cubicBezTo>
                      <a:pt x="1871248" y="2764852"/>
                      <a:pt x="1909843" y="2584688"/>
                      <a:pt x="1947198" y="2355267"/>
                    </a:cubicBezTo>
                    <a:cubicBezTo>
                      <a:pt x="1945152" y="2336383"/>
                      <a:pt x="1948541" y="2320536"/>
                      <a:pt x="1963148" y="2299132"/>
                    </a:cubicBezTo>
                    <a:cubicBezTo>
                      <a:pt x="1994821" y="2415102"/>
                      <a:pt x="2266948" y="3187018"/>
                      <a:pt x="2354633" y="3085097"/>
                    </a:cubicBezTo>
                    <a:cubicBezTo>
                      <a:pt x="2288394" y="2782124"/>
                      <a:pt x="2257010" y="2453552"/>
                      <a:pt x="2208663" y="2149215"/>
                    </a:cubicBezTo>
                    <a:cubicBezTo>
                      <a:pt x="2197919" y="2073575"/>
                      <a:pt x="2156225" y="1772668"/>
                      <a:pt x="2151122" y="1690582"/>
                    </a:cubicBezTo>
                    <a:cubicBezTo>
                      <a:pt x="2152816" y="1688970"/>
                      <a:pt x="2210791" y="1276886"/>
                      <a:pt x="2213746" y="1275956"/>
                    </a:cubicBezTo>
                    <a:cubicBezTo>
                      <a:pt x="2258373" y="1187362"/>
                      <a:pt x="2279592" y="1110482"/>
                      <a:pt x="2291906" y="1043995"/>
                    </a:cubicBezTo>
                    <a:cubicBezTo>
                      <a:pt x="2292857" y="1038913"/>
                      <a:pt x="2313621" y="1033768"/>
                      <a:pt x="2317670" y="1036371"/>
                    </a:cubicBezTo>
                    <a:cubicBezTo>
                      <a:pt x="2491161" y="1151701"/>
                      <a:pt x="2774217" y="1380357"/>
                      <a:pt x="2938513" y="1461699"/>
                    </a:cubicBezTo>
                    <a:cubicBezTo>
                      <a:pt x="3383965" y="1329717"/>
                      <a:pt x="3793260" y="765857"/>
                      <a:pt x="4098175" y="418256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20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187" name="Freeform: Shape 1186">
                <a:extLst>
                  <a:ext uri="{FF2B5EF4-FFF2-40B4-BE49-F238E27FC236}">
                    <a16:creationId xmlns:a16="http://schemas.microsoft.com/office/drawing/2014/main" id="{620204DD-AA08-8B95-1D4C-B41CD6337F37}"/>
                  </a:ext>
                </a:extLst>
              </p:cNvPr>
              <p:cNvSpPr/>
              <p:nvPr/>
            </p:nvSpPr>
            <p:spPr>
              <a:xfrm>
                <a:off x="439470" y="3419295"/>
                <a:ext cx="4496638" cy="8401986"/>
              </a:xfrm>
              <a:custGeom>
                <a:avLst/>
                <a:gdLst>
                  <a:gd name="connsiteX0" fmla="*/ 4496430 w 4496638"/>
                  <a:gd name="connsiteY0" fmla="*/ 94055 h 8401986"/>
                  <a:gd name="connsiteX1" fmla="*/ 4147032 w 4496638"/>
                  <a:gd name="connsiteY1" fmla="*/ 192195 h 8401986"/>
                  <a:gd name="connsiteX2" fmla="*/ 3944595 w 4496638"/>
                  <a:gd name="connsiteY2" fmla="*/ 267732 h 8401986"/>
                  <a:gd name="connsiteX3" fmla="*/ 3761415 w 4496638"/>
                  <a:gd name="connsiteY3" fmla="*/ 477441 h 8401986"/>
                  <a:gd name="connsiteX4" fmla="*/ 3743419 w 4496638"/>
                  <a:gd name="connsiteY4" fmla="*/ 458185 h 8401986"/>
                  <a:gd name="connsiteX5" fmla="*/ 3692531 w 4496638"/>
                  <a:gd name="connsiteY5" fmla="*/ 469879 h 8401986"/>
                  <a:gd name="connsiteX6" fmla="*/ 3600197 w 4496638"/>
                  <a:gd name="connsiteY6" fmla="*/ 608742 h 8401986"/>
                  <a:gd name="connsiteX7" fmla="*/ 3064498 w 4496638"/>
                  <a:gd name="connsiteY7" fmla="*/ 1280349 h 8401986"/>
                  <a:gd name="connsiteX8" fmla="*/ 2332602 w 4496638"/>
                  <a:gd name="connsiteY8" fmla="*/ 728906 h 8401986"/>
                  <a:gd name="connsiteX9" fmla="*/ 2312519 w 4496638"/>
                  <a:gd name="connsiteY9" fmla="*/ 713224 h 8401986"/>
                  <a:gd name="connsiteX10" fmla="*/ 2312602 w 4496638"/>
                  <a:gd name="connsiteY10" fmla="*/ 713018 h 8401986"/>
                  <a:gd name="connsiteX11" fmla="*/ 2309420 w 4496638"/>
                  <a:gd name="connsiteY11" fmla="*/ 687625 h 8401986"/>
                  <a:gd name="connsiteX12" fmla="*/ 2193863 w 4496638"/>
                  <a:gd name="connsiteY12" fmla="*/ 574837 h 8401986"/>
                  <a:gd name="connsiteX13" fmla="*/ 1941551 w 4496638"/>
                  <a:gd name="connsiteY13" fmla="*/ 491945 h 8401986"/>
                  <a:gd name="connsiteX14" fmla="*/ 1897150 w 4496638"/>
                  <a:gd name="connsiteY14" fmla="*/ 437854 h 8401986"/>
                  <a:gd name="connsiteX15" fmla="*/ 1700850 w 4496638"/>
                  <a:gd name="connsiteY15" fmla="*/ 287442 h 8401986"/>
                  <a:gd name="connsiteX16" fmla="*/ 1922336 w 4496638"/>
                  <a:gd name="connsiteY16" fmla="*/ 507110 h 8401986"/>
                  <a:gd name="connsiteX17" fmla="*/ 1930662 w 4496638"/>
                  <a:gd name="connsiteY17" fmla="*/ 523742 h 8401986"/>
                  <a:gd name="connsiteX18" fmla="*/ 1996241 w 4496638"/>
                  <a:gd name="connsiteY18" fmla="*/ 612998 h 8401986"/>
                  <a:gd name="connsiteX19" fmla="*/ 1881035 w 4496638"/>
                  <a:gd name="connsiteY19" fmla="*/ 565106 h 8401986"/>
                  <a:gd name="connsiteX20" fmla="*/ 1873700 w 4496638"/>
                  <a:gd name="connsiteY20" fmla="*/ 569796 h 8401986"/>
                  <a:gd name="connsiteX21" fmla="*/ 1861489 w 4496638"/>
                  <a:gd name="connsiteY21" fmla="*/ 578494 h 8401986"/>
                  <a:gd name="connsiteX22" fmla="*/ 1679982 w 4496638"/>
                  <a:gd name="connsiteY22" fmla="*/ 794112 h 8401986"/>
                  <a:gd name="connsiteX23" fmla="*/ 1704032 w 4496638"/>
                  <a:gd name="connsiteY23" fmla="*/ 556635 h 8401986"/>
                  <a:gd name="connsiteX24" fmla="*/ 1703618 w 4496638"/>
                  <a:gd name="connsiteY24" fmla="*/ 540416 h 8401986"/>
                  <a:gd name="connsiteX25" fmla="*/ 1620086 w 4496638"/>
                  <a:gd name="connsiteY25" fmla="*/ 290087 h 8401986"/>
                  <a:gd name="connsiteX26" fmla="*/ 1582483 w 4496638"/>
                  <a:gd name="connsiteY26" fmla="*/ 346946 h 8401986"/>
                  <a:gd name="connsiteX27" fmla="*/ 1688143 w 4496638"/>
                  <a:gd name="connsiteY27" fmla="*/ 563659 h 8401986"/>
                  <a:gd name="connsiteX28" fmla="*/ 1653764 w 4496638"/>
                  <a:gd name="connsiteY28" fmla="*/ 775869 h 8401986"/>
                  <a:gd name="connsiteX29" fmla="*/ 1399344 w 4496638"/>
                  <a:gd name="connsiteY29" fmla="*/ 620064 h 8401986"/>
                  <a:gd name="connsiteX30" fmla="*/ 1047466 w 4496638"/>
                  <a:gd name="connsiteY30" fmla="*/ 248951 h 8401986"/>
                  <a:gd name="connsiteX31" fmla="*/ 1039201 w 4496638"/>
                  <a:gd name="connsiteY31" fmla="*/ 23332 h 8401986"/>
                  <a:gd name="connsiteX32" fmla="*/ 1014491 w 4496638"/>
                  <a:gd name="connsiteY32" fmla="*/ 28250 h 8401986"/>
                  <a:gd name="connsiteX33" fmla="*/ 1028230 w 4496638"/>
                  <a:gd name="connsiteY33" fmla="*/ 199075 h 8401986"/>
                  <a:gd name="connsiteX34" fmla="*/ 913252 w 4496638"/>
                  <a:gd name="connsiteY34" fmla="*/ 368847 h 8401986"/>
                  <a:gd name="connsiteX35" fmla="*/ 627572 w 4496638"/>
                  <a:gd name="connsiteY35" fmla="*/ 538474 h 8401986"/>
                  <a:gd name="connsiteX36" fmla="*/ 382243 w 4496638"/>
                  <a:gd name="connsiteY36" fmla="*/ 766427 h 8401986"/>
                  <a:gd name="connsiteX37" fmla="*/ 385301 w 4496638"/>
                  <a:gd name="connsiteY37" fmla="*/ 860352 h 8401986"/>
                  <a:gd name="connsiteX38" fmla="*/ 1006 w 4496638"/>
                  <a:gd name="connsiteY38" fmla="*/ 2248545 h 8401986"/>
                  <a:gd name="connsiteX39" fmla="*/ 1998 w 4496638"/>
                  <a:gd name="connsiteY39" fmla="*/ 3623453 h 8401986"/>
                  <a:gd name="connsiteX40" fmla="*/ 23361 w 4496638"/>
                  <a:gd name="connsiteY40" fmla="*/ 3649754 h 8401986"/>
                  <a:gd name="connsiteX41" fmla="*/ 141398 w 4496638"/>
                  <a:gd name="connsiteY41" fmla="*/ 3674878 h 8401986"/>
                  <a:gd name="connsiteX42" fmla="*/ 148505 w 4496638"/>
                  <a:gd name="connsiteY42" fmla="*/ 3843410 h 8401986"/>
                  <a:gd name="connsiteX43" fmla="*/ 336830 w 4496638"/>
                  <a:gd name="connsiteY43" fmla="*/ 4389605 h 8401986"/>
                  <a:gd name="connsiteX44" fmla="*/ 464866 w 4496638"/>
                  <a:gd name="connsiteY44" fmla="*/ 4449646 h 8401986"/>
                  <a:gd name="connsiteX45" fmla="*/ 455817 w 4496638"/>
                  <a:gd name="connsiteY45" fmla="*/ 4889602 h 8401986"/>
                  <a:gd name="connsiteX46" fmla="*/ 437987 w 4496638"/>
                  <a:gd name="connsiteY46" fmla="*/ 5105840 h 8401986"/>
                  <a:gd name="connsiteX47" fmla="*/ 431706 w 4496638"/>
                  <a:gd name="connsiteY47" fmla="*/ 5326500 h 8401986"/>
                  <a:gd name="connsiteX48" fmla="*/ 448338 w 4496638"/>
                  <a:gd name="connsiteY48" fmla="*/ 5338648 h 8401986"/>
                  <a:gd name="connsiteX49" fmla="*/ 521126 w 4496638"/>
                  <a:gd name="connsiteY49" fmla="*/ 5372429 h 8401986"/>
                  <a:gd name="connsiteX50" fmla="*/ 769389 w 4496638"/>
                  <a:gd name="connsiteY50" fmla="*/ 5446168 h 8401986"/>
                  <a:gd name="connsiteX51" fmla="*/ 943954 w 4496638"/>
                  <a:gd name="connsiteY51" fmla="*/ 7340164 h 8401986"/>
                  <a:gd name="connsiteX52" fmla="*/ 882508 w 4496638"/>
                  <a:gd name="connsiteY52" fmla="*/ 7385515 h 8401986"/>
                  <a:gd name="connsiteX53" fmla="*/ 827860 w 4496638"/>
                  <a:gd name="connsiteY53" fmla="*/ 7442498 h 8401986"/>
                  <a:gd name="connsiteX54" fmla="*/ 824120 w 4496638"/>
                  <a:gd name="connsiteY54" fmla="*/ 7756856 h 8401986"/>
                  <a:gd name="connsiteX55" fmla="*/ 856909 w 4496638"/>
                  <a:gd name="connsiteY55" fmla="*/ 7928549 h 8401986"/>
                  <a:gd name="connsiteX56" fmla="*/ 859182 w 4496638"/>
                  <a:gd name="connsiteY56" fmla="*/ 8025283 h 8401986"/>
                  <a:gd name="connsiteX57" fmla="*/ 889264 w 4496638"/>
                  <a:gd name="connsiteY57" fmla="*/ 8160303 h 8401986"/>
                  <a:gd name="connsiteX58" fmla="*/ 984904 w 4496638"/>
                  <a:gd name="connsiteY58" fmla="*/ 8162513 h 8401986"/>
                  <a:gd name="connsiteX59" fmla="*/ 1052445 w 4496638"/>
                  <a:gd name="connsiteY59" fmla="*/ 8287761 h 8401986"/>
                  <a:gd name="connsiteX60" fmla="*/ 1485004 w 4496638"/>
                  <a:gd name="connsiteY60" fmla="*/ 8401872 h 8401986"/>
                  <a:gd name="connsiteX61" fmla="*/ 1690024 w 4496638"/>
                  <a:gd name="connsiteY61" fmla="*/ 8381996 h 8401986"/>
                  <a:gd name="connsiteX62" fmla="*/ 1685127 w 4496638"/>
                  <a:gd name="connsiteY62" fmla="*/ 8265902 h 8401986"/>
                  <a:gd name="connsiteX63" fmla="*/ 1949856 w 4496638"/>
                  <a:gd name="connsiteY63" fmla="*/ 8272761 h 8401986"/>
                  <a:gd name="connsiteX64" fmla="*/ 2025145 w 4496638"/>
                  <a:gd name="connsiteY64" fmla="*/ 8152059 h 8401986"/>
                  <a:gd name="connsiteX65" fmla="*/ 1846489 w 4496638"/>
                  <a:gd name="connsiteY65" fmla="*/ 7833384 h 8401986"/>
                  <a:gd name="connsiteX66" fmla="*/ 1796304 w 4496638"/>
                  <a:gd name="connsiteY66" fmla="*/ 6416906 h 8401986"/>
                  <a:gd name="connsiteX67" fmla="*/ 1845890 w 4496638"/>
                  <a:gd name="connsiteY67" fmla="*/ 5646188 h 8401986"/>
                  <a:gd name="connsiteX68" fmla="*/ 1893411 w 4496638"/>
                  <a:gd name="connsiteY68" fmla="*/ 5399557 h 8401986"/>
                  <a:gd name="connsiteX69" fmla="*/ 2214276 w 4496638"/>
                  <a:gd name="connsiteY69" fmla="*/ 5249827 h 8401986"/>
                  <a:gd name="connsiteX70" fmla="*/ 2219111 w 4496638"/>
                  <a:gd name="connsiteY70" fmla="*/ 5233132 h 8401986"/>
                  <a:gd name="connsiteX71" fmla="*/ 2206280 w 4496638"/>
                  <a:gd name="connsiteY71" fmla="*/ 5079559 h 8401986"/>
                  <a:gd name="connsiteX72" fmla="*/ 2237892 w 4496638"/>
                  <a:gd name="connsiteY72" fmla="*/ 4610926 h 8401986"/>
                  <a:gd name="connsiteX73" fmla="*/ 2280949 w 4496638"/>
                  <a:gd name="connsiteY73" fmla="*/ 3501636 h 8401986"/>
                  <a:gd name="connsiteX74" fmla="*/ 2395494 w 4496638"/>
                  <a:gd name="connsiteY74" fmla="*/ 3538681 h 8401986"/>
                  <a:gd name="connsiteX75" fmla="*/ 2407147 w 4496638"/>
                  <a:gd name="connsiteY75" fmla="*/ 3500975 h 8401986"/>
                  <a:gd name="connsiteX76" fmla="*/ 2341507 w 4496638"/>
                  <a:gd name="connsiteY76" fmla="*/ 3046370 h 8401986"/>
                  <a:gd name="connsiteX77" fmla="*/ 2215661 w 4496638"/>
                  <a:gd name="connsiteY77" fmla="*/ 2176913 h 8401986"/>
                  <a:gd name="connsiteX78" fmla="*/ 2212954 w 4496638"/>
                  <a:gd name="connsiteY78" fmla="*/ 1983257 h 8401986"/>
                  <a:gd name="connsiteX79" fmla="*/ 2277747 w 4496638"/>
                  <a:gd name="connsiteY79" fmla="*/ 1649851 h 8401986"/>
                  <a:gd name="connsiteX80" fmla="*/ 2342333 w 4496638"/>
                  <a:gd name="connsiteY80" fmla="*/ 1479583 h 8401986"/>
                  <a:gd name="connsiteX81" fmla="*/ 2343676 w 4496638"/>
                  <a:gd name="connsiteY81" fmla="*/ 1480657 h 8401986"/>
                  <a:gd name="connsiteX82" fmla="*/ 2869127 w 4496638"/>
                  <a:gd name="connsiteY82" fmla="*/ 1840118 h 8401986"/>
                  <a:gd name="connsiteX83" fmla="*/ 2976730 w 4496638"/>
                  <a:gd name="connsiteY83" fmla="*/ 1882307 h 8401986"/>
                  <a:gd name="connsiteX84" fmla="*/ 4029636 w 4496638"/>
                  <a:gd name="connsiteY84" fmla="*/ 976467 h 8401986"/>
                  <a:gd name="connsiteX85" fmla="*/ 4140503 w 4496638"/>
                  <a:gd name="connsiteY85" fmla="*/ 817170 h 8401986"/>
                  <a:gd name="connsiteX86" fmla="*/ 4058065 w 4496638"/>
                  <a:gd name="connsiteY86" fmla="*/ 748865 h 8401986"/>
                  <a:gd name="connsiteX87" fmla="*/ 4203003 w 4496638"/>
                  <a:gd name="connsiteY87" fmla="*/ 659671 h 8401986"/>
                  <a:gd name="connsiteX88" fmla="*/ 4317299 w 4496638"/>
                  <a:gd name="connsiteY88" fmla="*/ 546821 h 8401986"/>
                  <a:gd name="connsiteX89" fmla="*/ 4329820 w 4496638"/>
                  <a:gd name="connsiteY89" fmla="*/ 478371 h 8401986"/>
                  <a:gd name="connsiteX90" fmla="*/ 4311411 w 4496638"/>
                  <a:gd name="connsiteY90" fmla="*/ 416119 h 8401986"/>
                  <a:gd name="connsiteX91" fmla="*/ 4241246 w 4496638"/>
                  <a:gd name="connsiteY91" fmla="*/ 328681 h 8401986"/>
                  <a:gd name="connsiteX92" fmla="*/ 4332775 w 4496638"/>
                  <a:gd name="connsiteY92" fmla="*/ 250789 h 8401986"/>
                  <a:gd name="connsiteX93" fmla="*/ 4496430 w 4496638"/>
                  <a:gd name="connsiteY93" fmla="*/ 94055 h 8401986"/>
                  <a:gd name="connsiteX94" fmla="*/ 1873287 w 4496638"/>
                  <a:gd name="connsiteY94" fmla="*/ 602027 h 8401986"/>
                  <a:gd name="connsiteX95" fmla="*/ 2009711 w 4496638"/>
                  <a:gd name="connsiteY95" fmla="*/ 1132974 h 8401986"/>
                  <a:gd name="connsiteX96" fmla="*/ 1789279 w 4496638"/>
                  <a:gd name="connsiteY96" fmla="*/ 699754 h 8401986"/>
                  <a:gd name="connsiteX97" fmla="*/ 1873287 w 4496638"/>
                  <a:gd name="connsiteY97" fmla="*/ 602027 h 8401986"/>
                  <a:gd name="connsiteX98" fmla="*/ 1654321 w 4496638"/>
                  <a:gd name="connsiteY98" fmla="*/ 811695 h 8401986"/>
                  <a:gd name="connsiteX99" fmla="*/ 1657255 w 4496638"/>
                  <a:gd name="connsiteY99" fmla="*/ 819195 h 8401986"/>
                  <a:gd name="connsiteX100" fmla="*/ 1640644 w 4496638"/>
                  <a:gd name="connsiteY100" fmla="*/ 835600 h 8401986"/>
                  <a:gd name="connsiteX101" fmla="*/ 1653061 w 4496638"/>
                  <a:gd name="connsiteY101" fmla="*/ 848017 h 8401986"/>
                  <a:gd name="connsiteX102" fmla="*/ 1773081 w 4496638"/>
                  <a:gd name="connsiteY102" fmla="*/ 720187 h 8401986"/>
                  <a:gd name="connsiteX103" fmla="*/ 1934939 w 4496638"/>
                  <a:gd name="connsiteY103" fmla="*/ 1790882 h 8401986"/>
                  <a:gd name="connsiteX104" fmla="*/ 1299282 w 4496638"/>
                  <a:gd name="connsiteY104" fmla="*/ 646923 h 8401986"/>
                  <a:gd name="connsiteX105" fmla="*/ 1654321 w 4496638"/>
                  <a:gd name="connsiteY105" fmla="*/ 811695 h 8401986"/>
                  <a:gd name="connsiteX106" fmla="*/ 1702193 w 4496638"/>
                  <a:gd name="connsiteY106" fmla="*/ 1233076 h 8401986"/>
                  <a:gd name="connsiteX107" fmla="*/ 1017466 w 4496638"/>
                  <a:gd name="connsiteY107" fmla="*/ 617833 h 8401986"/>
                  <a:gd name="connsiteX108" fmla="*/ 1255688 w 4496638"/>
                  <a:gd name="connsiteY108" fmla="*/ 640064 h 8401986"/>
                  <a:gd name="connsiteX109" fmla="*/ 1702193 w 4496638"/>
                  <a:gd name="connsiteY109" fmla="*/ 1233076 h 8401986"/>
                  <a:gd name="connsiteX110" fmla="*/ 978809 w 4496638"/>
                  <a:gd name="connsiteY110" fmla="*/ 308062 h 8401986"/>
                  <a:gd name="connsiteX111" fmla="*/ 1024821 w 4496638"/>
                  <a:gd name="connsiteY111" fmla="*/ 235418 h 8401986"/>
                  <a:gd name="connsiteX112" fmla="*/ 1319468 w 4496638"/>
                  <a:gd name="connsiteY112" fmla="*/ 614919 h 8401986"/>
                  <a:gd name="connsiteX113" fmla="*/ 893025 w 4496638"/>
                  <a:gd name="connsiteY113" fmla="*/ 587895 h 8401986"/>
                  <a:gd name="connsiteX114" fmla="*/ 978809 w 4496638"/>
                  <a:gd name="connsiteY114" fmla="*/ 308062 h 8401986"/>
                  <a:gd name="connsiteX115" fmla="*/ 538792 w 4496638"/>
                  <a:gd name="connsiteY115" fmla="*/ 617812 h 8401986"/>
                  <a:gd name="connsiteX116" fmla="*/ 859285 w 4496638"/>
                  <a:gd name="connsiteY116" fmla="*/ 424239 h 8401986"/>
                  <a:gd name="connsiteX117" fmla="*/ 840236 w 4496638"/>
                  <a:gd name="connsiteY117" fmla="*/ 633659 h 8401986"/>
                  <a:gd name="connsiteX118" fmla="*/ 957652 w 4496638"/>
                  <a:gd name="connsiteY118" fmla="*/ 617791 h 8401986"/>
                  <a:gd name="connsiteX119" fmla="*/ 1671615 w 4496638"/>
                  <a:gd name="connsiteY119" fmla="*/ 1258779 h 8401986"/>
                  <a:gd name="connsiteX120" fmla="*/ 1921096 w 4496638"/>
                  <a:gd name="connsiteY120" fmla="*/ 1825138 h 8401986"/>
                  <a:gd name="connsiteX121" fmla="*/ 1906489 w 4496638"/>
                  <a:gd name="connsiteY121" fmla="*/ 1867432 h 8401986"/>
                  <a:gd name="connsiteX122" fmla="*/ 1874175 w 4496638"/>
                  <a:gd name="connsiteY122" fmla="*/ 2358648 h 8401986"/>
                  <a:gd name="connsiteX123" fmla="*/ 1889506 w 4496638"/>
                  <a:gd name="connsiteY123" fmla="*/ 2456808 h 8401986"/>
                  <a:gd name="connsiteX124" fmla="*/ 1958885 w 4496638"/>
                  <a:gd name="connsiteY124" fmla="*/ 2707323 h 8401986"/>
                  <a:gd name="connsiteX125" fmla="*/ 1939567 w 4496638"/>
                  <a:gd name="connsiteY125" fmla="*/ 2823520 h 8401986"/>
                  <a:gd name="connsiteX126" fmla="*/ 1778225 w 4496638"/>
                  <a:gd name="connsiteY126" fmla="*/ 3380459 h 8401986"/>
                  <a:gd name="connsiteX127" fmla="*/ 553316 w 4496638"/>
                  <a:gd name="connsiteY127" fmla="*/ 3307835 h 8401986"/>
                  <a:gd name="connsiteX128" fmla="*/ 554349 w 4496638"/>
                  <a:gd name="connsiteY128" fmla="*/ 2996846 h 8401986"/>
                  <a:gd name="connsiteX129" fmla="*/ 681745 w 4496638"/>
                  <a:gd name="connsiteY129" fmla="*/ 2697571 h 8401986"/>
                  <a:gd name="connsiteX130" fmla="*/ 747241 w 4496638"/>
                  <a:gd name="connsiteY130" fmla="*/ 1723631 h 8401986"/>
                  <a:gd name="connsiteX131" fmla="*/ 734658 w 4496638"/>
                  <a:gd name="connsiteY131" fmla="*/ 1699003 h 8401986"/>
                  <a:gd name="connsiteX132" fmla="*/ 885566 w 4496638"/>
                  <a:gd name="connsiteY132" fmla="*/ 1321216 h 8401986"/>
                  <a:gd name="connsiteX133" fmla="*/ 860029 w 4496638"/>
                  <a:gd name="connsiteY133" fmla="*/ 986053 h 8401986"/>
                  <a:gd name="connsiteX134" fmla="*/ 664328 w 4496638"/>
                  <a:gd name="connsiteY134" fmla="*/ 676840 h 8401986"/>
                  <a:gd name="connsiteX135" fmla="*/ 540858 w 4496638"/>
                  <a:gd name="connsiteY135" fmla="*/ 662997 h 8401986"/>
                  <a:gd name="connsiteX136" fmla="*/ 433813 w 4496638"/>
                  <a:gd name="connsiteY136" fmla="*/ 743865 h 8401986"/>
                  <a:gd name="connsiteX137" fmla="*/ 538792 w 4496638"/>
                  <a:gd name="connsiteY137" fmla="*/ 617812 h 8401986"/>
                  <a:gd name="connsiteX138" fmla="*/ 707985 w 4496638"/>
                  <a:gd name="connsiteY138" fmla="*/ 1771420 h 8401986"/>
                  <a:gd name="connsiteX139" fmla="*/ 733728 w 4496638"/>
                  <a:gd name="connsiteY139" fmla="*/ 2359825 h 8401986"/>
                  <a:gd name="connsiteX140" fmla="*/ 556002 w 4496638"/>
                  <a:gd name="connsiteY140" fmla="*/ 2814471 h 8401986"/>
                  <a:gd name="connsiteX141" fmla="*/ 574577 w 4496638"/>
                  <a:gd name="connsiteY141" fmla="*/ 2250239 h 8401986"/>
                  <a:gd name="connsiteX142" fmla="*/ 707985 w 4496638"/>
                  <a:gd name="connsiteY142" fmla="*/ 1771420 h 8401986"/>
                  <a:gd name="connsiteX143" fmla="*/ 54973 w 4496638"/>
                  <a:gd name="connsiteY143" fmla="*/ 2249330 h 8401986"/>
                  <a:gd name="connsiteX144" fmla="*/ 463152 w 4496638"/>
                  <a:gd name="connsiteY144" fmla="*/ 793720 h 8401986"/>
                  <a:gd name="connsiteX145" fmla="*/ 637675 w 4496638"/>
                  <a:gd name="connsiteY145" fmla="*/ 723803 h 8401986"/>
                  <a:gd name="connsiteX146" fmla="*/ 808459 w 4496638"/>
                  <a:gd name="connsiteY146" fmla="*/ 1002004 h 8401986"/>
                  <a:gd name="connsiteX147" fmla="*/ 835835 w 4496638"/>
                  <a:gd name="connsiteY147" fmla="*/ 1300307 h 8401986"/>
                  <a:gd name="connsiteX148" fmla="*/ 520899 w 4496638"/>
                  <a:gd name="connsiteY148" fmla="*/ 2245239 h 8401986"/>
                  <a:gd name="connsiteX149" fmla="*/ 500424 w 4496638"/>
                  <a:gd name="connsiteY149" fmla="*/ 3696180 h 8401986"/>
                  <a:gd name="connsiteX150" fmla="*/ 422987 w 4496638"/>
                  <a:gd name="connsiteY150" fmla="*/ 3679692 h 8401986"/>
                  <a:gd name="connsiteX151" fmla="*/ 179806 w 4496638"/>
                  <a:gd name="connsiteY151" fmla="*/ 3627916 h 8401986"/>
                  <a:gd name="connsiteX152" fmla="*/ 55923 w 4496638"/>
                  <a:gd name="connsiteY152" fmla="*/ 3601532 h 8401986"/>
                  <a:gd name="connsiteX153" fmla="*/ 54973 w 4496638"/>
                  <a:gd name="connsiteY153" fmla="*/ 2249330 h 8401986"/>
                  <a:gd name="connsiteX154" fmla="*/ 377636 w 4496638"/>
                  <a:gd name="connsiteY154" fmla="*/ 4350514 h 8401986"/>
                  <a:gd name="connsiteX155" fmla="*/ 290673 w 4496638"/>
                  <a:gd name="connsiteY155" fmla="*/ 4031735 h 8401986"/>
                  <a:gd name="connsiteX156" fmla="*/ 277471 w 4496638"/>
                  <a:gd name="connsiteY156" fmla="*/ 4032128 h 8401986"/>
                  <a:gd name="connsiteX157" fmla="*/ 354723 w 4496638"/>
                  <a:gd name="connsiteY157" fmla="*/ 4359089 h 8401986"/>
                  <a:gd name="connsiteX158" fmla="*/ 234393 w 4496638"/>
                  <a:gd name="connsiteY158" fmla="*/ 4019318 h 8401986"/>
                  <a:gd name="connsiteX159" fmla="*/ 213360 w 4496638"/>
                  <a:gd name="connsiteY159" fmla="*/ 4165846 h 8401986"/>
                  <a:gd name="connsiteX160" fmla="*/ 214455 w 4496638"/>
                  <a:gd name="connsiteY160" fmla="*/ 4168883 h 8401986"/>
                  <a:gd name="connsiteX161" fmla="*/ 213360 w 4496638"/>
                  <a:gd name="connsiteY161" fmla="*/ 4165846 h 8401986"/>
                  <a:gd name="connsiteX162" fmla="*/ 174992 w 4496638"/>
                  <a:gd name="connsiteY162" fmla="*/ 3850538 h 8401986"/>
                  <a:gd name="connsiteX163" fmla="*/ 183918 w 4496638"/>
                  <a:gd name="connsiteY163" fmla="*/ 3838513 h 8401986"/>
                  <a:gd name="connsiteX164" fmla="*/ 192162 w 4496638"/>
                  <a:gd name="connsiteY164" fmla="*/ 3685663 h 8401986"/>
                  <a:gd name="connsiteX165" fmla="*/ 430652 w 4496638"/>
                  <a:gd name="connsiteY165" fmla="*/ 3736448 h 8401986"/>
                  <a:gd name="connsiteX166" fmla="*/ 521395 w 4496638"/>
                  <a:gd name="connsiteY166" fmla="*/ 3883844 h 8401986"/>
                  <a:gd name="connsiteX167" fmla="*/ 516374 w 4496638"/>
                  <a:gd name="connsiteY167" fmla="*/ 3978017 h 8401986"/>
                  <a:gd name="connsiteX168" fmla="*/ 527407 w 4496638"/>
                  <a:gd name="connsiteY168" fmla="*/ 4240371 h 8401986"/>
                  <a:gd name="connsiteX169" fmla="*/ 523399 w 4496638"/>
                  <a:gd name="connsiteY169" fmla="*/ 4237292 h 8401986"/>
                  <a:gd name="connsiteX170" fmla="*/ 442325 w 4496638"/>
                  <a:gd name="connsiteY170" fmla="*/ 4034938 h 8401986"/>
                  <a:gd name="connsiteX171" fmla="*/ 426003 w 4496638"/>
                  <a:gd name="connsiteY171" fmla="*/ 3977769 h 8401986"/>
                  <a:gd name="connsiteX172" fmla="*/ 399226 w 4496638"/>
                  <a:gd name="connsiteY172" fmla="*/ 3982190 h 8401986"/>
                  <a:gd name="connsiteX173" fmla="*/ 396313 w 4496638"/>
                  <a:gd name="connsiteY173" fmla="*/ 4006178 h 8401986"/>
                  <a:gd name="connsiteX174" fmla="*/ 421954 w 4496638"/>
                  <a:gd name="connsiteY174" fmla="*/ 4318655 h 8401986"/>
                  <a:gd name="connsiteX175" fmla="*/ 462077 w 4496638"/>
                  <a:gd name="connsiteY175" fmla="*/ 4397663 h 8401986"/>
                  <a:gd name="connsiteX176" fmla="*/ 462904 w 4496638"/>
                  <a:gd name="connsiteY176" fmla="*/ 4411506 h 8401986"/>
                  <a:gd name="connsiteX177" fmla="*/ 377636 w 4496638"/>
                  <a:gd name="connsiteY177" fmla="*/ 4350514 h 8401986"/>
                  <a:gd name="connsiteX178" fmla="*/ 448110 w 4496638"/>
                  <a:gd name="connsiteY178" fmla="*/ 4201342 h 8401986"/>
                  <a:gd name="connsiteX179" fmla="*/ 456065 w 4496638"/>
                  <a:gd name="connsiteY179" fmla="*/ 4307395 h 8401986"/>
                  <a:gd name="connsiteX180" fmla="*/ 410032 w 4496638"/>
                  <a:gd name="connsiteY180" fmla="*/ 4081528 h 8401986"/>
                  <a:gd name="connsiteX181" fmla="*/ 448110 w 4496638"/>
                  <a:gd name="connsiteY181" fmla="*/ 4201342 h 8401986"/>
                  <a:gd name="connsiteX182" fmla="*/ 969987 w 4496638"/>
                  <a:gd name="connsiteY182" fmla="*/ 7376858 h 8401986"/>
                  <a:gd name="connsiteX183" fmla="*/ 991061 w 4496638"/>
                  <a:gd name="connsiteY183" fmla="*/ 7255516 h 8401986"/>
                  <a:gd name="connsiteX184" fmla="*/ 912735 w 4496638"/>
                  <a:gd name="connsiteY184" fmla="*/ 6979567 h 8401986"/>
                  <a:gd name="connsiteX185" fmla="*/ 817963 w 4496638"/>
                  <a:gd name="connsiteY185" fmla="*/ 5456726 h 8401986"/>
                  <a:gd name="connsiteX186" fmla="*/ 1418889 w 4496638"/>
                  <a:gd name="connsiteY186" fmla="*/ 5492594 h 8401986"/>
                  <a:gd name="connsiteX187" fmla="*/ 1245047 w 4496638"/>
                  <a:gd name="connsiteY187" fmla="*/ 6445129 h 8401986"/>
                  <a:gd name="connsiteX188" fmla="*/ 1376389 w 4496638"/>
                  <a:gd name="connsiteY188" fmla="*/ 7818156 h 8401986"/>
                  <a:gd name="connsiteX189" fmla="*/ 1462360 w 4496638"/>
                  <a:gd name="connsiteY189" fmla="*/ 8088774 h 8401986"/>
                  <a:gd name="connsiteX190" fmla="*/ 1185254 w 4496638"/>
                  <a:gd name="connsiteY190" fmla="*/ 8080717 h 8401986"/>
                  <a:gd name="connsiteX191" fmla="*/ 1066474 w 4496638"/>
                  <a:gd name="connsiteY191" fmla="*/ 7913734 h 8401986"/>
                  <a:gd name="connsiteX192" fmla="*/ 969987 w 4496638"/>
                  <a:gd name="connsiteY192" fmla="*/ 7376858 h 8401986"/>
                  <a:gd name="connsiteX193" fmla="*/ 1297898 w 4496638"/>
                  <a:gd name="connsiteY193" fmla="*/ 6676057 h 8401986"/>
                  <a:gd name="connsiteX194" fmla="*/ 1300047 w 4496638"/>
                  <a:gd name="connsiteY194" fmla="*/ 7141487 h 8401986"/>
                  <a:gd name="connsiteX195" fmla="*/ 1299737 w 4496638"/>
                  <a:gd name="connsiteY195" fmla="*/ 7144008 h 8401986"/>
                  <a:gd name="connsiteX196" fmla="*/ 1297898 w 4496638"/>
                  <a:gd name="connsiteY196" fmla="*/ 6676057 h 8401986"/>
                  <a:gd name="connsiteX197" fmla="*/ 1346555 w 4496638"/>
                  <a:gd name="connsiteY197" fmla="*/ 8328876 h 8401986"/>
                  <a:gd name="connsiteX198" fmla="*/ 1068292 w 4496638"/>
                  <a:gd name="connsiteY198" fmla="*/ 8201707 h 8401986"/>
                  <a:gd name="connsiteX199" fmla="*/ 1003065 w 4496638"/>
                  <a:gd name="connsiteY199" fmla="*/ 8016482 h 8401986"/>
                  <a:gd name="connsiteX200" fmla="*/ 957239 w 4496638"/>
                  <a:gd name="connsiteY200" fmla="*/ 8030883 h 8401986"/>
                  <a:gd name="connsiteX201" fmla="*/ 951826 w 4496638"/>
                  <a:gd name="connsiteY201" fmla="*/ 8116254 h 8401986"/>
                  <a:gd name="connsiteX202" fmla="*/ 925669 w 4496638"/>
                  <a:gd name="connsiteY202" fmla="*/ 8114043 h 8401986"/>
                  <a:gd name="connsiteX203" fmla="*/ 909244 w 4496638"/>
                  <a:gd name="connsiteY203" fmla="*/ 7788322 h 8401986"/>
                  <a:gd name="connsiteX204" fmla="*/ 915545 w 4496638"/>
                  <a:gd name="connsiteY204" fmla="*/ 7432188 h 8401986"/>
                  <a:gd name="connsiteX205" fmla="*/ 1083395 w 4496638"/>
                  <a:gd name="connsiteY205" fmla="*/ 8017639 h 8401986"/>
                  <a:gd name="connsiteX206" fmla="*/ 1270460 w 4496638"/>
                  <a:gd name="connsiteY206" fmla="*/ 8132679 h 8401986"/>
                  <a:gd name="connsiteX207" fmla="*/ 1476079 w 4496638"/>
                  <a:gd name="connsiteY207" fmla="*/ 8115138 h 8401986"/>
                  <a:gd name="connsiteX208" fmla="*/ 1517814 w 4496638"/>
                  <a:gd name="connsiteY208" fmla="*/ 8124683 h 8401986"/>
                  <a:gd name="connsiteX209" fmla="*/ 1643681 w 4496638"/>
                  <a:gd name="connsiteY209" fmla="*/ 8328566 h 8401986"/>
                  <a:gd name="connsiteX210" fmla="*/ 1346555 w 4496638"/>
                  <a:gd name="connsiteY210" fmla="*/ 8328876 h 8401986"/>
                  <a:gd name="connsiteX211" fmla="*/ 1879216 w 4496638"/>
                  <a:gd name="connsiteY211" fmla="*/ 7985655 h 8401986"/>
                  <a:gd name="connsiteX212" fmla="*/ 1962914 w 4496638"/>
                  <a:gd name="connsiteY212" fmla="*/ 8202327 h 8401986"/>
                  <a:gd name="connsiteX213" fmla="*/ 1714837 w 4496638"/>
                  <a:gd name="connsiteY213" fmla="*/ 8190406 h 8401986"/>
                  <a:gd name="connsiteX214" fmla="*/ 1634321 w 4496638"/>
                  <a:gd name="connsiteY214" fmla="*/ 8170510 h 8401986"/>
                  <a:gd name="connsiteX215" fmla="*/ 1529177 w 4496638"/>
                  <a:gd name="connsiteY215" fmla="*/ 8052886 h 8401986"/>
                  <a:gd name="connsiteX216" fmla="*/ 1482112 w 4496638"/>
                  <a:gd name="connsiteY216" fmla="*/ 7890181 h 8401986"/>
                  <a:gd name="connsiteX217" fmla="*/ 1819217 w 4496638"/>
                  <a:gd name="connsiteY217" fmla="*/ 7879148 h 8401986"/>
                  <a:gd name="connsiteX218" fmla="*/ 1879216 w 4496638"/>
                  <a:gd name="connsiteY218" fmla="*/ 7985655 h 8401986"/>
                  <a:gd name="connsiteX219" fmla="*/ 1807296 w 4496638"/>
                  <a:gd name="connsiteY219" fmla="*/ 5486684 h 8401986"/>
                  <a:gd name="connsiteX220" fmla="*/ 1784858 w 4496638"/>
                  <a:gd name="connsiteY220" fmla="*/ 5595465 h 8401986"/>
                  <a:gd name="connsiteX221" fmla="*/ 1741077 w 4496638"/>
                  <a:gd name="connsiteY221" fmla="*/ 6348290 h 8401986"/>
                  <a:gd name="connsiteX222" fmla="*/ 1793928 w 4496638"/>
                  <a:gd name="connsiteY222" fmla="*/ 7846751 h 8401986"/>
                  <a:gd name="connsiteX223" fmla="*/ 1720808 w 4496638"/>
                  <a:gd name="connsiteY223" fmla="*/ 7892082 h 8401986"/>
                  <a:gd name="connsiteX224" fmla="*/ 1469839 w 4496638"/>
                  <a:gd name="connsiteY224" fmla="*/ 7850326 h 8401986"/>
                  <a:gd name="connsiteX225" fmla="*/ 1315357 w 4496638"/>
                  <a:gd name="connsiteY225" fmla="*/ 7294854 h 8401986"/>
                  <a:gd name="connsiteX226" fmla="*/ 1346927 w 4496638"/>
                  <a:gd name="connsiteY226" fmla="*/ 7006137 h 8401986"/>
                  <a:gd name="connsiteX227" fmla="*/ 1305150 w 4496638"/>
                  <a:gd name="connsiteY227" fmla="*/ 6527236 h 8401986"/>
                  <a:gd name="connsiteX228" fmla="*/ 1471822 w 4496638"/>
                  <a:gd name="connsiteY228" fmla="*/ 5487759 h 8401986"/>
                  <a:gd name="connsiteX229" fmla="*/ 1835828 w 4496638"/>
                  <a:gd name="connsiteY229" fmla="*/ 5416788 h 8401986"/>
                  <a:gd name="connsiteX230" fmla="*/ 1807296 w 4496638"/>
                  <a:gd name="connsiteY230" fmla="*/ 5486684 h 8401986"/>
                  <a:gd name="connsiteX231" fmla="*/ 2187334 w 4496638"/>
                  <a:gd name="connsiteY231" fmla="*/ 4570182 h 8401986"/>
                  <a:gd name="connsiteX232" fmla="*/ 2176570 w 4496638"/>
                  <a:gd name="connsiteY232" fmla="*/ 5226046 h 8401986"/>
                  <a:gd name="connsiteX233" fmla="*/ 818294 w 4496638"/>
                  <a:gd name="connsiteY233" fmla="*/ 5406375 h 8401986"/>
                  <a:gd name="connsiteX234" fmla="*/ 789513 w 4496638"/>
                  <a:gd name="connsiteY234" fmla="*/ 5400673 h 8401986"/>
                  <a:gd name="connsiteX235" fmla="*/ 468999 w 4496638"/>
                  <a:gd name="connsiteY235" fmla="*/ 5312946 h 8401986"/>
                  <a:gd name="connsiteX236" fmla="*/ 512800 w 4496638"/>
                  <a:gd name="connsiteY236" fmla="*/ 4946069 h 8401986"/>
                  <a:gd name="connsiteX237" fmla="*/ 502242 w 4496638"/>
                  <a:gd name="connsiteY237" fmla="*/ 4272932 h 8401986"/>
                  <a:gd name="connsiteX238" fmla="*/ 544535 w 4496638"/>
                  <a:gd name="connsiteY238" fmla="*/ 4282457 h 8401986"/>
                  <a:gd name="connsiteX239" fmla="*/ 555775 w 4496638"/>
                  <a:gd name="connsiteY239" fmla="*/ 4046446 h 8401986"/>
                  <a:gd name="connsiteX240" fmla="*/ 485218 w 4496638"/>
                  <a:gd name="connsiteY240" fmla="*/ 3748101 h 8401986"/>
                  <a:gd name="connsiteX241" fmla="*/ 522036 w 4496638"/>
                  <a:gd name="connsiteY241" fmla="*/ 3755932 h 8401986"/>
                  <a:gd name="connsiteX242" fmla="*/ 527655 w 4496638"/>
                  <a:gd name="connsiteY242" fmla="*/ 3756531 h 8401986"/>
                  <a:gd name="connsiteX243" fmla="*/ 544701 w 4496638"/>
                  <a:gd name="connsiteY243" fmla="*/ 3750456 h 8401986"/>
                  <a:gd name="connsiteX244" fmla="*/ 554618 w 4496638"/>
                  <a:gd name="connsiteY244" fmla="*/ 3729341 h 8401986"/>
                  <a:gd name="connsiteX245" fmla="*/ 553337 w 4496638"/>
                  <a:gd name="connsiteY245" fmla="*/ 3365913 h 8401986"/>
                  <a:gd name="connsiteX246" fmla="*/ 1817440 w 4496638"/>
                  <a:gd name="connsiteY246" fmla="*/ 3381781 h 8401986"/>
                  <a:gd name="connsiteX247" fmla="*/ 1986984 w 4496638"/>
                  <a:gd name="connsiteY247" fmla="*/ 2810896 h 8401986"/>
                  <a:gd name="connsiteX248" fmla="*/ 2245371 w 4496638"/>
                  <a:gd name="connsiteY248" fmla="*/ 3461491 h 8401986"/>
                  <a:gd name="connsiteX249" fmla="*/ 2187334 w 4496638"/>
                  <a:gd name="connsiteY249" fmla="*/ 4570182 h 8401986"/>
                  <a:gd name="connsiteX250" fmla="*/ 4109449 w 4496638"/>
                  <a:gd name="connsiteY250" fmla="*/ 831116 h 8401986"/>
                  <a:gd name="connsiteX251" fmla="*/ 2964932 w 4496638"/>
                  <a:gd name="connsiteY251" fmla="*/ 1851833 h 8401986"/>
                  <a:gd name="connsiteX252" fmla="*/ 2353656 w 4496638"/>
                  <a:gd name="connsiteY252" fmla="*/ 1440637 h 8401986"/>
                  <a:gd name="connsiteX253" fmla="*/ 2348428 w 4496638"/>
                  <a:gd name="connsiteY253" fmla="*/ 1437166 h 8401986"/>
                  <a:gd name="connsiteX254" fmla="*/ 2253636 w 4496638"/>
                  <a:gd name="connsiteY254" fmla="*/ 734877 h 8401986"/>
                  <a:gd name="connsiteX255" fmla="*/ 2222706 w 4496638"/>
                  <a:gd name="connsiteY255" fmla="*/ 734877 h 8401986"/>
                  <a:gd name="connsiteX256" fmla="*/ 2283470 w 4496638"/>
                  <a:gd name="connsiteY256" fmla="*/ 1108697 h 8401986"/>
                  <a:gd name="connsiteX257" fmla="*/ 2221921 w 4496638"/>
                  <a:gd name="connsiteY257" fmla="*/ 1675016 h 8401986"/>
                  <a:gd name="connsiteX258" fmla="*/ 2220495 w 4496638"/>
                  <a:gd name="connsiteY258" fmla="*/ 1674995 h 8401986"/>
                  <a:gd name="connsiteX259" fmla="*/ 2150764 w 4496638"/>
                  <a:gd name="connsiteY259" fmla="*/ 2102885 h 8401986"/>
                  <a:gd name="connsiteX260" fmla="*/ 2203657 w 4496638"/>
                  <a:gd name="connsiteY260" fmla="*/ 2559989 h 8401986"/>
                  <a:gd name="connsiteX261" fmla="*/ 2352561 w 4496638"/>
                  <a:gd name="connsiteY261" fmla="*/ 3472132 h 8401986"/>
                  <a:gd name="connsiteX262" fmla="*/ 2176177 w 4496638"/>
                  <a:gd name="connsiteY262" fmla="*/ 3160522 h 8401986"/>
                  <a:gd name="connsiteX263" fmla="*/ 1942501 w 4496638"/>
                  <a:gd name="connsiteY263" fmla="*/ 2450981 h 8401986"/>
                  <a:gd name="connsiteX264" fmla="*/ 1907667 w 4496638"/>
                  <a:gd name="connsiteY264" fmla="*/ 2288007 h 8401986"/>
                  <a:gd name="connsiteX265" fmla="*/ 1945043 w 4496638"/>
                  <a:gd name="connsiteY265" fmla="*/ 1882411 h 8401986"/>
                  <a:gd name="connsiteX266" fmla="*/ 2040558 w 4496638"/>
                  <a:gd name="connsiteY266" fmla="*/ 1220122 h 8401986"/>
                  <a:gd name="connsiteX267" fmla="*/ 2045744 w 4496638"/>
                  <a:gd name="connsiteY267" fmla="*/ 1059317 h 8401986"/>
                  <a:gd name="connsiteX268" fmla="*/ 1889671 w 4496638"/>
                  <a:gd name="connsiteY268" fmla="*/ 585767 h 8401986"/>
                  <a:gd name="connsiteX269" fmla="*/ 1893473 w 4496638"/>
                  <a:gd name="connsiteY269" fmla="*/ 580519 h 8401986"/>
                  <a:gd name="connsiteX270" fmla="*/ 1997914 w 4496638"/>
                  <a:gd name="connsiteY270" fmla="*/ 628969 h 8401986"/>
                  <a:gd name="connsiteX271" fmla="*/ 2020497 w 4496638"/>
                  <a:gd name="connsiteY271" fmla="*/ 631014 h 8401986"/>
                  <a:gd name="connsiteX272" fmla="*/ 1980910 w 4496638"/>
                  <a:gd name="connsiteY272" fmla="*/ 546036 h 8401986"/>
                  <a:gd name="connsiteX273" fmla="*/ 2140000 w 4496638"/>
                  <a:gd name="connsiteY273" fmla="*/ 605291 h 8401986"/>
                  <a:gd name="connsiteX274" fmla="*/ 2270619 w 4496638"/>
                  <a:gd name="connsiteY274" fmla="*/ 698225 h 8401986"/>
                  <a:gd name="connsiteX275" fmla="*/ 2277003 w 4496638"/>
                  <a:gd name="connsiteY275" fmla="*/ 714361 h 8401986"/>
                  <a:gd name="connsiteX276" fmla="*/ 2277664 w 4496638"/>
                  <a:gd name="connsiteY276" fmla="*/ 716200 h 8401986"/>
                  <a:gd name="connsiteX277" fmla="*/ 2288243 w 4496638"/>
                  <a:gd name="connsiteY277" fmla="*/ 729567 h 8401986"/>
                  <a:gd name="connsiteX278" fmla="*/ 2352395 w 4496638"/>
                  <a:gd name="connsiteY278" fmla="*/ 797563 h 8401986"/>
                  <a:gd name="connsiteX279" fmla="*/ 3053361 w 4496638"/>
                  <a:gd name="connsiteY279" fmla="*/ 1312001 h 8401986"/>
                  <a:gd name="connsiteX280" fmla="*/ 3076543 w 4496638"/>
                  <a:gd name="connsiteY280" fmla="*/ 1302601 h 8401986"/>
                  <a:gd name="connsiteX281" fmla="*/ 3734927 w 4496638"/>
                  <a:gd name="connsiteY281" fmla="*/ 479962 h 8401986"/>
                  <a:gd name="connsiteX282" fmla="*/ 4109449 w 4496638"/>
                  <a:gd name="connsiteY282" fmla="*/ 831116 h 8401986"/>
                  <a:gd name="connsiteX283" fmla="*/ 4278457 w 4496638"/>
                  <a:gd name="connsiteY283" fmla="*/ 609692 h 8401986"/>
                  <a:gd name="connsiteX284" fmla="*/ 4175606 w 4496638"/>
                  <a:gd name="connsiteY284" fmla="*/ 600952 h 8401986"/>
                  <a:gd name="connsiteX285" fmla="*/ 4175276 w 4496638"/>
                  <a:gd name="connsiteY285" fmla="*/ 600188 h 8401986"/>
                  <a:gd name="connsiteX286" fmla="*/ 4297238 w 4496638"/>
                  <a:gd name="connsiteY286" fmla="*/ 567482 h 8401986"/>
                  <a:gd name="connsiteX287" fmla="*/ 4278457 w 4496638"/>
                  <a:gd name="connsiteY287" fmla="*/ 609692 h 8401986"/>
                  <a:gd name="connsiteX288" fmla="*/ 4297609 w 4496638"/>
                  <a:gd name="connsiteY288" fmla="*/ 439383 h 8401986"/>
                  <a:gd name="connsiteX289" fmla="*/ 4304655 w 4496638"/>
                  <a:gd name="connsiteY289" fmla="*/ 506366 h 8401986"/>
                  <a:gd name="connsiteX290" fmla="*/ 4154883 w 4496638"/>
                  <a:gd name="connsiteY290" fmla="*/ 547585 h 8401986"/>
                  <a:gd name="connsiteX291" fmla="*/ 4297609 w 4496638"/>
                  <a:gd name="connsiteY291" fmla="*/ 439383 h 8401986"/>
                  <a:gd name="connsiteX292" fmla="*/ 4255234 w 4496638"/>
                  <a:gd name="connsiteY292" fmla="*/ 357979 h 8401986"/>
                  <a:gd name="connsiteX293" fmla="*/ 4283952 w 4496638"/>
                  <a:gd name="connsiteY293" fmla="*/ 388289 h 8401986"/>
                  <a:gd name="connsiteX294" fmla="*/ 4238147 w 4496638"/>
                  <a:gd name="connsiteY294" fmla="*/ 457627 h 8401986"/>
                  <a:gd name="connsiteX295" fmla="*/ 4096660 w 4496638"/>
                  <a:gd name="connsiteY295" fmla="*/ 534341 h 8401986"/>
                  <a:gd name="connsiteX296" fmla="*/ 4225503 w 4496638"/>
                  <a:gd name="connsiteY296" fmla="*/ 359301 h 8401986"/>
                  <a:gd name="connsiteX297" fmla="*/ 4255234 w 4496638"/>
                  <a:gd name="connsiteY297" fmla="*/ 357979 h 8401986"/>
                  <a:gd name="connsiteX298" fmla="*/ 4436534 w 4496638"/>
                  <a:gd name="connsiteY298" fmla="*/ 152918 h 8401986"/>
                  <a:gd name="connsiteX299" fmla="*/ 4246556 w 4496638"/>
                  <a:gd name="connsiteY299" fmla="*/ 280996 h 8401986"/>
                  <a:gd name="connsiteX300" fmla="*/ 4181804 w 4496638"/>
                  <a:gd name="connsiteY300" fmla="*/ 341719 h 8401986"/>
                  <a:gd name="connsiteX301" fmla="*/ 4202114 w 4496638"/>
                  <a:gd name="connsiteY301" fmla="*/ 359611 h 8401986"/>
                  <a:gd name="connsiteX302" fmla="*/ 4203209 w 4496638"/>
                  <a:gd name="connsiteY302" fmla="*/ 361037 h 8401986"/>
                  <a:gd name="connsiteX303" fmla="*/ 4092797 w 4496638"/>
                  <a:gd name="connsiteY303" fmla="*/ 454301 h 8401986"/>
                  <a:gd name="connsiteX304" fmla="*/ 4093995 w 4496638"/>
                  <a:gd name="connsiteY304" fmla="*/ 564321 h 8401986"/>
                  <a:gd name="connsiteX305" fmla="*/ 4169532 w 4496638"/>
                  <a:gd name="connsiteY305" fmla="*/ 651510 h 8401986"/>
                  <a:gd name="connsiteX306" fmla="*/ 4042074 w 4496638"/>
                  <a:gd name="connsiteY306" fmla="*/ 712501 h 8401986"/>
                  <a:gd name="connsiteX307" fmla="*/ 4009285 w 4496638"/>
                  <a:gd name="connsiteY307" fmla="*/ 713039 h 8401986"/>
                  <a:gd name="connsiteX308" fmla="*/ 3782199 w 4496638"/>
                  <a:gd name="connsiteY308" fmla="*/ 503556 h 8401986"/>
                  <a:gd name="connsiteX309" fmla="*/ 3920587 w 4496638"/>
                  <a:gd name="connsiteY309" fmla="*/ 318310 h 8401986"/>
                  <a:gd name="connsiteX310" fmla="*/ 4089491 w 4496638"/>
                  <a:gd name="connsiteY310" fmla="*/ 195831 h 8401986"/>
                  <a:gd name="connsiteX311" fmla="*/ 4118003 w 4496638"/>
                  <a:gd name="connsiteY311" fmla="*/ 237711 h 8401986"/>
                  <a:gd name="connsiteX312" fmla="*/ 4023665 w 4496638"/>
                  <a:gd name="connsiteY312" fmla="*/ 359487 h 8401986"/>
                  <a:gd name="connsiteX313" fmla="*/ 3988190 w 4496638"/>
                  <a:gd name="connsiteY313" fmla="*/ 478350 h 8401986"/>
                  <a:gd name="connsiteX314" fmla="*/ 3933211 w 4496638"/>
                  <a:gd name="connsiteY314" fmla="*/ 583762 h 8401986"/>
                  <a:gd name="connsiteX315" fmla="*/ 3916434 w 4496638"/>
                  <a:gd name="connsiteY315" fmla="*/ 614238 h 8401986"/>
                  <a:gd name="connsiteX316" fmla="*/ 3977384 w 4496638"/>
                  <a:gd name="connsiteY316" fmla="*/ 585849 h 8401986"/>
                  <a:gd name="connsiteX317" fmla="*/ 4025524 w 4496638"/>
                  <a:gd name="connsiteY317" fmla="*/ 441346 h 8401986"/>
                  <a:gd name="connsiteX318" fmla="*/ 4051991 w 4496638"/>
                  <a:gd name="connsiteY318" fmla="*/ 366305 h 8401986"/>
                  <a:gd name="connsiteX319" fmla="*/ 4056722 w 4496638"/>
                  <a:gd name="connsiteY319" fmla="*/ 358227 h 8401986"/>
                  <a:gd name="connsiteX320" fmla="*/ 4151123 w 4496638"/>
                  <a:gd name="connsiteY320" fmla="*/ 218848 h 8401986"/>
                  <a:gd name="connsiteX321" fmla="*/ 4398952 w 4496638"/>
                  <a:gd name="connsiteY321" fmla="*/ 117133 h 8401986"/>
                  <a:gd name="connsiteX322" fmla="*/ 4466555 w 4496638"/>
                  <a:gd name="connsiteY322" fmla="*/ 100212 h 8401986"/>
                  <a:gd name="connsiteX323" fmla="*/ 4436534 w 4496638"/>
                  <a:gd name="connsiteY323" fmla="*/ 152918 h 840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</a:cxnLst>
                <a:rect l="l" t="t" r="r" b="b"/>
                <a:pathLst>
                  <a:path w="4496638" h="8401986">
                    <a:moveTo>
                      <a:pt x="4496430" y="94055"/>
                    </a:moveTo>
                    <a:cubicBezTo>
                      <a:pt x="4481596" y="18353"/>
                      <a:pt x="4185214" y="159117"/>
                      <a:pt x="4147032" y="192195"/>
                    </a:cubicBezTo>
                    <a:cubicBezTo>
                      <a:pt x="4095916" y="103394"/>
                      <a:pt x="3996867" y="239509"/>
                      <a:pt x="3944595" y="267732"/>
                    </a:cubicBezTo>
                    <a:cubicBezTo>
                      <a:pt x="3849699" y="316202"/>
                      <a:pt x="3783791" y="366016"/>
                      <a:pt x="3761415" y="477441"/>
                    </a:cubicBezTo>
                    <a:cubicBezTo>
                      <a:pt x="3755629" y="471429"/>
                      <a:pt x="3751807" y="460499"/>
                      <a:pt x="3743419" y="458185"/>
                    </a:cubicBezTo>
                    <a:cubicBezTo>
                      <a:pt x="3745568" y="411532"/>
                      <a:pt x="3701746" y="446759"/>
                      <a:pt x="3692531" y="469879"/>
                    </a:cubicBezTo>
                    <a:cubicBezTo>
                      <a:pt x="3662325" y="516532"/>
                      <a:pt x="3631519" y="562812"/>
                      <a:pt x="3600197" y="608742"/>
                    </a:cubicBezTo>
                    <a:cubicBezTo>
                      <a:pt x="3442594" y="848947"/>
                      <a:pt x="3250860" y="1063057"/>
                      <a:pt x="3064498" y="1280349"/>
                    </a:cubicBezTo>
                    <a:cubicBezTo>
                      <a:pt x="2817124" y="1135205"/>
                      <a:pt x="2553654" y="922211"/>
                      <a:pt x="2332602" y="728906"/>
                    </a:cubicBezTo>
                    <a:cubicBezTo>
                      <a:pt x="2326156" y="723266"/>
                      <a:pt x="2319276" y="717935"/>
                      <a:pt x="2312519" y="713224"/>
                    </a:cubicBezTo>
                    <a:cubicBezTo>
                      <a:pt x="2312540" y="713162"/>
                      <a:pt x="2312581" y="713100"/>
                      <a:pt x="2312602" y="713018"/>
                    </a:cubicBezTo>
                    <a:lnTo>
                      <a:pt x="2309420" y="687625"/>
                    </a:lnTo>
                    <a:cubicBezTo>
                      <a:pt x="2291115" y="622295"/>
                      <a:pt x="2254007" y="591469"/>
                      <a:pt x="2193863" y="574837"/>
                    </a:cubicBezTo>
                    <a:cubicBezTo>
                      <a:pt x="2110455" y="545560"/>
                      <a:pt x="2027645" y="512399"/>
                      <a:pt x="1941551" y="491945"/>
                    </a:cubicBezTo>
                    <a:cubicBezTo>
                      <a:pt x="1927295" y="473474"/>
                      <a:pt x="1912522" y="455396"/>
                      <a:pt x="1897150" y="437854"/>
                    </a:cubicBezTo>
                    <a:cubicBezTo>
                      <a:pt x="1889733" y="420892"/>
                      <a:pt x="1690354" y="230232"/>
                      <a:pt x="1700850" y="287442"/>
                    </a:cubicBezTo>
                    <a:cubicBezTo>
                      <a:pt x="1778060" y="357256"/>
                      <a:pt x="1858576" y="424032"/>
                      <a:pt x="1922336" y="507110"/>
                    </a:cubicBezTo>
                    <a:cubicBezTo>
                      <a:pt x="1921014" y="513453"/>
                      <a:pt x="1923142" y="520168"/>
                      <a:pt x="1930662" y="523742"/>
                    </a:cubicBezTo>
                    <a:cubicBezTo>
                      <a:pt x="1959257" y="545849"/>
                      <a:pt x="1974257" y="583804"/>
                      <a:pt x="1996241" y="612998"/>
                    </a:cubicBezTo>
                    <a:cubicBezTo>
                      <a:pt x="1971096" y="599362"/>
                      <a:pt x="1906778" y="546759"/>
                      <a:pt x="1881035" y="565106"/>
                    </a:cubicBezTo>
                    <a:cubicBezTo>
                      <a:pt x="1878555" y="566635"/>
                      <a:pt x="1876117" y="568184"/>
                      <a:pt x="1873700" y="569796"/>
                    </a:cubicBezTo>
                    <a:cubicBezTo>
                      <a:pt x="1867894" y="569011"/>
                      <a:pt x="1861923" y="572833"/>
                      <a:pt x="1861489" y="578494"/>
                    </a:cubicBezTo>
                    <a:cubicBezTo>
                      <a:pt x="1786676" y="636841"/>
                      <a:pt x="1742069" y="723431"/>
                      <a:pt x="1679982" y="794112"/>
                    </a:cubicBezTo>
                    <a:cubicBezTo>
                      <a:pt x="1702854" y="711468"/>
                      <a:pt x="1772213" y="639093"/>
                      <a:pt x="1704032" y="556635"/>
                    </a:cubicBezTo>
                    <a:cubicBezTo>
                      <a:pt x="1707296" y="552296"/>
                      <a:pt x="1708019" y="546428"/>
                      <a:pt x="1703618" y="540416"/>
                    </a:cubicBezTo>
                    <a:cubicBezTo>
                      <a:pt x="1642834" y="463309"/>
                      <a:pt x="1604590" y="390231"/>
                      <a:pt x="1620086" y="290087"/>
                    </a:cubicBezTo>
                    <a:cubicBezTo>
                      <a:pt x="1597731" y="259116"/>
                      <a:pt x="1580417" y="330810"/>
                      <a:pt x="1582483" y="346946"/>
                    </a:cubicBezTo>
                    <a:cubicBezTo>
                      <a:pt x="1577235" y="412545"/>
                      <a:pt x="1637173" y="526552"/>
                      <a:pt x="1688143" y="563659"/>
                    </a:cubicBezTo>
                    <a:cubicBezTo>
                      <a:pt x="1734920" y="644444"/>
                      <a:pt x="1675582" y="699340"/>
                      <a:pt x="1653764" y="775869"/>
                    </a:cubicBezTo>
                    <a:cubicBezTo>
                      <a:pt x="1591285" y="694919"/>
                      <a:pt x="1488124" y="663907"/>
                      <a:pt x="1399344" y="620064"/>
                    </a:cubicBezTo>
                    <a:cubicBezTo>
                      <a:pt x="1243188" y="542213"/>
                      <a:pt x="1116412" y="409384"/>
                      <a:pt x="1047466" y="248951"/>
                    </a:cubicBezTo>
                    <a:cubicBezTo>
                      <a:pt x="1078974" y="178910"/>
                      <a:pt x="1059842" y="93890"/>
                      <a:pt x="1039201" y="23332"/>
                    </a:cubicBezTo>
                    <a:cubicBezTo>
                      <a:pt x="1028375" y="-8692"/>
                      <a:pt x="1008065" y="-8403"/>
                      <a:pt x="1014491" y="28250"/>
                    </a:cubicBezTo>
                    <a:cubicBezTo>
                      <a:pt x="1026702" y="84200"/>
                      <a:pt x="1035978" y="141803"/>
                      <a:pt x="1028230" y="199075"/>
                    </a:cubicBezTo>
                    <a:cubicBezTo>
                      <a:pt x="976888" y="243104"/>
                      <a:pt x="944615" y="309322"/>
                      <a:pt x="913252" y="368847"/>
                    </a:cubicBezTo>
                    <a:cubicBezTo>
                      <a:pt x="819616" y="400313"/>
                      <a:pt x="706456" y="477937"/>
                      <a:pt x="627572" y="538474"/>
                    </a:cubicBezTo>
                    <a:cubicBezTo>
                      <a:pt x="548606" y="599072"/>
                      <a:pt x="357842" y="589238"/>
                      <a:pt x="382243" y="766427"/>
                    </a:cubicBezTo>
                    <a:cubicBezTo>
                      <a:pt x="382367" y="798327"/>
                      <a:pt x="383421" y="829587"/>
                      <a:pt x="385301" y="860352"/>
                    </a:cubicBezTo>
                    <a:cubicBezTo>
                      <a:pt x="292492" y="1153593"/>
                      <a:pt x="3382" y="2079951"/>
                      <a:pt x="1006" y="2248545"/>
                    </a:cubicBezTo>
                    <a:cubicBezTo>
                      <a:pt x="-1721" y="2441353"/>
                      <a:pt x="1956" y="3611656"/>
                      <a:pt x="1998" y="3623453"/>
                    </a:cubicBezTo>
                    <a:cubicBezTo>
                      <a:pt x="2039" y="3636160"/>
                      <a:pt x="10923" y="3647110"/>
                      <a:pt x="23361" y="3649754"/>
                    </a:cubicBezTo>
                    <a:lnTo>
                      <a:pt x="141398" y="3674878"/>
                    </a:lnTo>
                    <a:cubicBezTo>
                      <a:pt x="143567" y="3745601"/>
                      <a:pt x="145902" y="3803039"/>
                      <a:pt x="148505" y="3843410"/>
                    </a:cubicBezTo>
                    <a:cubicBezTo>
                      <a:pt x="125137" y="4040083"/>
                      <a:pt x="165716" y="4268222"/>
                      <a:pt x="336830" y="4389605"/>
                    </a:cubicBezTo>
                    <a:cubicBezTo>
                      <a:pt x="351851" y="4401816"/>
                      <a:pt x="419247" y="4439874"/>
                      <a:pt x="464866" y="4449646"/>
                    </a:cubicBezTo>
                    <a:cubicBezTo>
                      <a:pt x="472366" y="4598322"/>
                      <a:pt x="473110" y="4745656"/>
                      <a:pt x="455817" y="4889602"/>
                    </a:cubicBezTo>
                    <a:cubicBezTo>
                      <a:pt x="450610" y="4961750"/>
                      <a:pt x="444681" y="5033836"/>
                      <a:pt x="437987" y="5105840"/>
                    </a:cubicBezTo>
                    <a:cubicBezTo>
                      <a:pt x="432904" y="5178815"/>
                      <a:pt x="418131" y="5253814"/>
                      <a:pt x="431706" y="5326500"/>
                    </a:cubicBezTo>
                    <a:cubicBezTo>
                      <a:pt x="433296" y="5333876"/>
                      <a:pt x="440920" y="5338421"/>
                      <a:pt x="448338" y="5338648"/>
                    </a:cubicBezTo>
                    <a:cubicBezTo>
                      <a:pt x="472119" y="5350818"/>
                      <a:pt x="496106" y="5363214"/>
                      <a:pt x="521126" y="5372429"/>
                    </a:cubicBezTo>
                    <a:cubicBezTo>
                      <a:pt x="602180" y="5402305"/>
                      <a:pt x="685196" y="5426871"/>
                      <a:pt x="769389" y="5446168"/>
                    </a:cubicBezTo>
                    <a:cubicBezTo>
                      <a:pt x="543172" y="6144779"/>
                      <a:pt x="761063" y="6671429"/>
                      <a:pt x="943954" y="7340164"/>
                    </a:cubicBezTo>
                    <a:cubicBezTo>
                      <a:pt x="919264" y="7344689"/>
                      <a:pt x="900339" y="7369379"/>
                      <a:pt x="882508" y="7385515"/>
                    </a:cubicBezTo>
                    <a:cubicBezTo>
                      <a:pt x="862550" y="7403593"/>
                      <a:pt x="843996" y="7420763"/>
                      <a:pt x="827860" y="7442498"/>
                    </a:cubicBezTo>
                    <a:cubicBezTo>
                      <a:pt x="744080" y="7545658"/>
                      <a:pt x="781001" y="7646691"/>
                      <a:pt x="824120" y="7756856"/>
                    </a:cubicBezTo>
                    <a:cubicBezTo>
                      <a:pt x="840938" y="7812764"/>
                      <a:pt x="852281" y="7870325"/>
                      <a:pt x="856909" y="7928549"/>
                    </a:cubicBezTo>
                    <a:cubicBezTo>
                      <a:pt x="859471" y="7960717"/>
                      <a:pt x="860236" y="7993032"/>
                      <a:pt x="859182" y="8025283"/>
                    </a:cubicBezTo>
                    <a:cubicBezTo>
                      <a:pt x="863356" y="8065820"/>
                      <a:pt x="825567" y="8158609"/>
                      <a:pt x="889264" y="8160303"/>
                    </a:cubicBezTo>
                    <a:cubicBezTo>
                      <a:pt x="910318" y="8182617"/>
                      <a:pt x="970338" y="8200819"/>
                      <a:pt x="984904" y="8162513"/>
                    </a:cubicBezTo>
                    <a:cubicBezTo>
                      <a:pt x="997838" y="8208609"/>
                      <a:pt x="1013995" y="8256666"/>
                      <a:pt x="1052445" y="8287761"/>
                    </a:cubicBezTo>
                    <a:cubicBezTo>
                      <a:pt x="1178767" y="8369000"/>
                      <a:pt x="1336885" y="8395363"/>
                      <a:pt x="1485004" y="8401872"/>
                    </a:cubicBezTo>
                    <a:cubicBezTo>
                      <a:pt x="1553867" y="8402966"/>
                      <a:pt x="1622648" y="8396252"/>
                      <a:pt x="1690024" y="8381996"/>
                    </a:cubicBezTo>
                    <a:cubicBezTo>
                      <a:pt x="1737916" y="8363670"/>
                      <a:pt x="1693495" y="8298835"/>
                      <a:pt x="1685127" y="8265902"/>
                    </a:cubicBezTo>
                    <a:cubicBezTo>
                      <a:pt x="1770911" y="8290261"/>
                      <a:pt x="1862336" y="8282389"/>
                      <a:pt x="1949856" y="8272761"/>
                    </a:cubicBezTo>
                    <a:cubicBezTo>
                      <a:pt x="2015290" y="8269621"/>
                      <a:pt x="2044381" y="8211026"/>
                      <a:pt x="2025145" y="8152059"/>
                    </a:cubicBezTo>
                    <a:cubicBezTo>
                      <a:pt x="1985001" y="8041544"/>
                      <a:pt x="1931695" y="7915883"/>
                      <a:pt x="1846489" y="7833384"/>
                    </a:cubicBezTo>
                    <a:cubicBezTo>
                      <a:pt x="1640499" y="7384254"/>
                      <a:pt x="1750374" y="6887956"/>
                      <a:pt x="1796304" y="6416906"/>
                    </a:cubicBezTo>
                    <a:cubicBezTo>
                      <a:pt x="1820622" y="6160502"/>
                      <a:pt x="1832647" y="5903252"/>
                      <a:pt x="1845890" y="5646188"/>
                    </a:cubicBezTo>
                    <a:cubicBezTo>
                      <a:pt x="1850973" y="5562386"/>
                      <a:pt x="1864134" y="5478441"/>
                      <a:pt x="1893411" y="5399557"/>
                    </a:cubicBezTo>
                    <a:cubicBezTo>
                      <a:pt x="2005745" y="5363483"/>
                      <a:pt x="2117934" y="5318050"/>
                      <a:pt x="2214276" y="5249827"/>
                    </a:cubicBezTo>
                    <a:cubicBezTo>
                      <a:pt x="2219958" y="5245240"/>
                      <a:pt x="2220950" y="5238897"/>
                      <a:pt x="2219111" y="5233132"/>
                    </a:cubicBezTo>
                    <a:cubicBezTo>
                      <a:pt x="2220619" y="5182100"/>
                      <a:pt x="2209607" y="5130509"/>
                      <a:pt x="2206280" y="5079559"/>
                    </a:cubicBezTo>
                    <a:cubicBezTo>
                      <a:pt x="2198471" y="4922763"/>
                      <a:pt x="2227210" y="4767020"/>
                      <a:pt x="2237892" y="4610926"/>
                    </a:cubicBezTo>
                    <a:cubicBezTo>
                      <a:pt x="2265660" y="4241982"/>
                      <a:pt x="2288181" y="3871695"/>
                      <a:pt x="2280949" y="3501636"/>
                    </a:cubicBezTo>
                    <a:cubicBezTo>
                      <a:pt x="2311342" y="3529094"/>
                      <a:pt x="2353077" y="3549900"/>
                      <a:pt x="2395494" y="3538681"/>
                    </a:cubicBezTo>
                    <a:cubicBezTo>
                      <a:pt x="2410680" y="3534652"/>
                      <a:pt x="2417767" y="3512194"/>
                      <a:pt x="2407147" y="3500975"/>
                    </a:cubicBezTo>
                    <a:cubicBezTo>
                      <a:pt x="2403263" y="3348000"/>
                      <a:pt x="2362726" y="3197629"/>
                      <a:pt x="2341507" y="3046370"/>
                    </a:cubicBezTo>
                    <a:cubicBezTo>
                      <a:pt x="2301982" y="2834326"/>
                      <a:pt x="2260371" y="2431416"/>
                      <a:pt x="2215661" y="2176913"/>
                    </a:cubicBezTo>
                    <a:cubicBezTo>
                      <a:pt x="2204421" y="2112926"/>
                      <a:pt x="2203553" y="2047534"/>
                      <a:pt x="2212954" y="1983257"/>
                    </a:cubicBezTo>
                    <a:cubicBezTo>
                      <a:pt x="2245867" y="1758155"/>
                      <a:pt x="2267396" y="1666669"/>
                      <a:pt x="2277747" y="1649851"/>
                    </a:cubicBezTo>
                    <a:cubicBezTo>
                      <a:pt x="2311507" y="1595037"/>
                      <a:pt x="2331713" y="1538033"/>
                      <a:pt x="2342333" y="1479583"/>
                    </a:cubicBezTo>
                    <a:cubicBezTo>
                      <a:pt x="2342788" y="1479934"/>
                      <a:pt x="2343222" y="1480306"/>
                      <a:pt x="2343676" y="1480657"/>
                    </a:cubicBezTo>
                    <a:cubicBezTo>
                      <a:pt x="2517828" y="1613549"/>
                      <a:pt x="2679666" y="1730511"/>
                      <a:pt x="2869127" y="1840118"/>
                    </a:cubicBezTo>
                    <a:cubicBezTo>
                      <a:pt x="2897330" y="1853320"/>
                      <a:pt x="2946379" y="1893961"/>
                      <a:pt x="2976730" y="1882307"/>
                    </a:cubicBezTo>
                    <a:cubicBezTo>
                      <a:pt x="3357884" y="1794188"/>
                      <a:pt x="3773067" y="1269295"/>
                      <a:pt x="4029636" y="976467"/>
                    </a:cubicBezTo>
                    <a:cubicBezTo>
                      <a:pt x="4067074" y="925578"/>
                      <a:pt x="4119883" y="875723"/>
                      <a:pt x="4140503" y="817170"/>
                    </a:cubicBezTo>
                    <a:cubicBezTo>
                      <a:pt x="4124346" y="784712"/>
                      <a:pt x="4084718" y="771674"/>
                      <a:pt x="4058065" y="748865"/>
                    </a:cubicBezTo>
                    <a:cubicBezTo>
                      <a:pt x="4114904" y="734980"/>
                      <a:pt x="4165978" y="705394"/>
                      <a:pt x="4203003" y="659671"/>
                    </a:cubicBezTo>
                    <a:cubicBezTo>
                      <a:pt x="4277238" y="676696"/>
                      <a:pt x="4350956" y="625250"/>
                      <a:pt x="4317299" y="546821"/>
                    </a:cubicBezTo>
                    <a:cubicBezTo>
                      <a:pt x="4332630" y="527399"/>
                      <a:pt x="4334655" y="501904"/>
                      <a:pt x="4329820" y="478371"/>
                    </a:cubicBezTo>
                    <a:cubicBezTo>
                      <a:pt x="4324076" y="458805"/>
                      <a:pt x="4327651" y="429590"/>
                      <a:pt x="4311411" y="416119"/>
                    </a:cubicBezTo>
                    <a:cubicBezTo>
                      <a:pt x="4324386" y="370355"/>
                      <a:pt x="4290771" y="322463"/>
                      <a:pt x="4241246" y="328681"/>
                    </a:cubicBezTo>
                    <a:cubicBezTo>
                      <a:pt x="4270957" y="301802"/>
                      <a:pt x="4302113" y="276574"/>
                      <a:pt x="4332775" y="250789"/>
                    </a:cubicBezTo>
                    <a:cubicBezTo>
                      <a:pt x="4373828" y="207339"/>
                      <a:pt x="4502505" y="158311"/>
                      <a:pt x="4496430" y="94055"/>
                    </a:cubicBezTo>
                    <a:close/>
                    <a:moveTo>
                      <a:pt x="1873287" y="602027"/>
                    </a:moveTo>
                    <a:cubicBezTo>
                      <a:pt x="1969195" y="761799"/>
                      <a:pt x="2011282" y="947272"/>
                      <a:pt x="2009711" y="1132974"/>
                    </a:cubicBezTo>
                    <a:cubicBezTo>
                      <a:pt x="1947150" y="983326"/>
                      <a:pt x="1869754" y="840207"/>
                      <a:pt x="1789279" y="699754"/>
                    </a:cubicBezTo>
                    <a:cubicBezTo>
                      <a:pt x="1816200" y="666200"/>
                      <a:pt x="1844196" y="633576"/>
                      <a:pt x="1873287" y="602027"/>
                    </a:cubicBezTo>
                    <a:close/>
                    <a:moveTo>
                      <a:pt x="1654321" y="811695"/>
                    </a:moveTo>
                    <a:cubicBezTo>
                      <a:pt x="1655086" y="814257"/>
                      <a:pt x="1656057" y="816757"/>
                      <a:pt x="1657255" y="819195"/>
                    </a:cubicBezTo>
                    <a:cubicBezTo>
                      <a:pt x="1651842" y="824794"/>
                      <a:pt x="1646326" y="830269"/>
                      <a:pt x="1640644" y="835600"/>
                    </a:cubicBezTo>
                    <a:cubicBezTo>
                      <a:pt x="1632214" y="843513"/>
                      <a:pt x="1644445" y="854876"/>
                      <a:pt x="1653061" y="848017"/>
                    </a:cubicBezTo>
                    <a:cubicBezTo>
                      <a:pt x="1699590" y="810972"/>
                      <a:pt x="1736490" y="766550"/>
                      <a:pt x="1773081" y="720187"/>
                    </a:cubicBezTo>
                    <a:cubicBezTo>
                      <a:pt x="1904712" y="1014297"/>
                      <a:pt x="2214235" y="1442868"/>
                      <a:pt x="1934939" y="1790882"/>
                    </a:cubicBezTo>
                    <a:cubicBezTo>
                      <a:pt x="1863122" y="1388860"/>
                      <a:pt x="1598392" y="913781"/>
                      <a:pt x="1299282" y="646923"/>
                    </a:cubicBezTo>
                    <a:cubicBezTo>
                      <a:pt x="1429467" y="668493"/>
                      <a:pt x="1563743" y="710683"/>
                      <a:pt x="1654321" y="811695"/>
                    </a:cubicBezTo>
                    <a:close/>
                    <a:moveTo>
                      <a:pt x="1702193" y="1233076"/>
                    </a:moveTo>
                    <a:cubicBezTo>
                      <a:pt x="1437091" y="1073780"/>
                      <a:pt x="1204696" y="864009"/>
                      <a:pt x="1017466" y="617833"/>
                    </a:cubicBezTo>
                    <a:cubicBezTo>
                      <a:pt x="1097197" y="620518"/>
                      <a:pt x="1176742" y="628845"/>
                      <a:pt x="1255688" y="640064"/>
                    </a:cubicBezTo>
                    <a:cubicBezTo>
                      <a:pt x="1440728" y="806902"/>
                      <a:pt x="1596346" y="1007541"/>
                      <a:pt x="1702193" y="1233076"/>
                    </a:cubicBezTo>
                    <a:close/>
                    <a:moveTo>
                      <a:pt x="978809" y="308062"/>
                    </a:moveTo>
                    <a:cubicBezTo>
                      <a:pt x="993024" y="283083"/>
                      <a:pt x="1009450" y="259591"/>
                      <a:pt x="1024821" y="235418"/>
                    </a:cubicBezTo>
                    <a:cubicBezTo>
                      <a:pt x="1058706" y="392462"/>
                      <a:pt x="1186866" y="527234"/>
                      <a:pt x="1319468" y="614919"/>
                    </a:cubicBezTo>
                    <a:cubicBezTo>
                      <a:pt x="1178477" y="592048"/>
                      <a:pt x="1035544" y="577399"/>
                      <a:pt x="893025" y="587895"/>
                    </a:cubicBezTo>
                    <a:cubicBezTo>
                      <a:pt x="897322" y="489135"/>
                      <a:pt x="929739" y="393433"/>
                      <a:pt x="978809" y="308062"/>
                    </a:cubicBezTo>
                    <a:close/>
                    <a:moveTo>
                      <a:pt x="538792" y="617812"/>
                    </a:moveTo>
                    <a:cubicBezTo>
                      <a:pt x="602262" y="608287"/>
                      <a:pt x="859285" y="424239"/>
                      <a:pt x="859285" y="424239"/>
                    </a:cubicBezTo>
                    <a:cubicBezTo>
                      <a:pt x="805339" y="478185"/>
                      <a:pt x="840236" y="633659"/>
                      <a:pt x="840236" y="633659"/>
                    </a:cubicBezTo>
                    <a:lnTo>
                      <a:pt x="957652" y="617791"/>
                    </a:lnTo>
                    <a:cubicBezTo>
                      <a:pt x="1281328" y="1049338"/>
                      <a:pt x="1561120" y="1175701"/>
                      <a:pt x="1671615" y="1258779"/>
                    </a:cubicBezTo>
                    <a:cubicBezTo>
                      <a:pt x="1762110" y="1326795"/>
                      <a:pt x="1888473" y="1701234"/>
                      <a:pt x="1921096" y="1825138"/>
                    </a:cubicBezTo>
                    <a:cubicBezTo>
                      <a:pt x="1916117" y="1838362"/>
                      <a:pt x="1911220" y="1852432"/>
                      <a:pt x="1906489" y="1867432"/>
                    </a:cubicBezTo>
                    <a:cubicBezTo>
                      <a:pt x="1873969" y="1970634"/>
                      <a:pt x="1844465" y="2135612"/>
                      <a:pt x="1874175" y="2358648"/>
                    </a:cubicBezTo>
                    <a:cubicBezTo>
                      <a:pt x="1875993" y="2372304"/>
                      <a:pt x="1884795" y="2439473"/>
                      <a:pt x="1889506" y="2456808"/>
                    </a:cubicBezTo>
                    <a:cubicBezTo>
                      <a:pt x="1914113" y="2547510"/>
                      <a:pt x="1941261" y="2638315"/>
                      <a:pt x="1958885" y="2707323"/>
                    </a:cubicBezTo>
                    <a:cubicBezTo>
                      <a:pt x="1948658" y="2744905"/>
                      <a:pt x="1945910" y="2785566"/>
                      <a:pt x="1939567" y="2823520"/>
                    </a:cubicBezTo>
                    <a:cubicBezTo>
                      <a:pt x="1910063" y="3015358"/>
                      <a:pt x="1851469" y="3201163"/>
                      <a:pt x="1778225" y="3380459"/>
                    </a:cubicBezTo>
                    <a:cubicBezTo>
                      <a:pt x="1572152" y="3496842"/>
                      <a:pt x="897178" y="3408351"/>
                      <a:pt x="553316" y="3307835"/>
                    </a:cubicBezTo>
                    <a:cubicBezTo>
                      <a:pt x="553358" y="3210832"/>
                      <a:pt x="553647" y="3104407"/>
                      <a:pt x="554349" y="2996846"/>
                    </a:cubicBezTo>
                    <a:cubicBezTo>
                      <a:pt x="598729" y="2897879"/>
                      <a:pt x="639411" y="2797074"/>
                      <a:pt x="681745" y="2697571"/>
                    </a:cubicBezTo>
                    <a:cubicBezTo>
                      <a:pt x="812715" y="2421436"/>
                      <a:pt x="837777" y="2023360"/>
                      <a:pt x="747241" y="1723631"/>
                    </a:cubicBezTo>
                    <a:lnTo>
                      <a:pt x="734658" y="1699003"/>
                    </a:lnTo>
                    <a:cubicBezTo>
                      <a:pt x="786848" y="1559520"/>
                      <a:pt x="842323" y="1423819"/>
                      <a:pt x="885566" y="1321216"/>
                    </a:cubicBezTo>
                    <a:cubicBezTo>
                      <a:pt x="912880" y="1256382"/>
                      <a:pt x="902859" y="1124813"/>
                      <a:pt x="860029" y="986053"/>
                    </a:cubicBezTo>
                    <a:cubicBezTo>
                      <a:pt x="837736" y="913822"/>
                      <a:pt x="774038" y="739113"/>
                      <a:pt x="664328" y="676840"/>
                    </a:cubicBezTo>
                    <a:cubicBezTo>
                      <a:pt x="623812" y="653845"/>
                      <a:pt x="582262" y="649196"/>
                      <a:pt x="540858" y="662997"/>
                    </a:cubicBezTo>
                    <a:cubicBezTo>
                      <a:pt x="504102" y="675249"/>
                      <a:pt x="468172" y="702439"/>
                      <a:pt x="433813" y="743865"/>
                    </a:cubicBezTo>
                    <a:cubicBezTo>
                      <a:pt x="442346" y="645746"/>
                      <a:pt x="491292" y="624940"/>
                      <a:pt x="538792" y="617812"/>
                    </a:cubicBezTo>
                    <a:close/>
                    <a:moveTo>
                      <a:pt x="707985" y="1771420"/>
                    </a:moveTo>
                    <a:cubicBezTo>
                      <a:pt x="749038" y="1964290"/>
                      <a:pt x="792963" y="2164847"/>
                      <a:pt x="733728" y="2359825"/>
                    </a:cubicBezTo>
                    <a:cubicBezTo>
                      <a:pt x="689121" y="2516973"/>
                      <a:pt x="624576" y="2666517"/>
                      <a:pt x="556002" y="2814471"/>
                    </a:cubicBezTo>
                    <a:cubicBezTo>
                      <a:pt x="558812" y="2578419"/>
                      <a:pt x="564308" y="2359991"/>
                      <a:pt x="574577" y="2250239"/>
                    </a:cubicBezTo>
                    <a:cubicBezTo>
                      <a:pt x="585134" y="2137368"/>
                      <a:pt x="641394" y="1955509"/>
                      <a:pt x="707985" y="1771420"/>
                    </a:cubicBezTo>
                    <a:close/>
                    <a:moveTo>
                      <a:pt x="54973" y="2249330"/>
                    </a:moveTo>
                    <a:cubicBezTo>
                      <a:pt x="57555" y="2066232"/>
                      <a:pt x="437222" y="874835"/>
                      <a:pt x="463152" y="793720"/>
                    </a:cubicBezTo>
                    <a:cubicBezTo>
                      <a:pt x="551973" y="675167"/>
                      <a:pt x="616374" y="711716"/>
                      <a:pt x="637675" y="723803"/>
                    </a:cubicBezTo>
                    <a:cubicBezTo>
                      <a:pt x="702138" y="760373"/>
                      <a:pt x="765980" y="864380"/>
                      <a:pt x="808459" y="1002004"/>
                    </a:cubicBezTo>
                    <a:cubicBezTo>
                      <a:pt x="846558" y="1125453"/>
                      <a:pt x="857818" y="1248118"/>
                      <a:pt x="835835" y="1300307"/>
                    </a:cubicBezTo>
                    <a:cubicBezTo>
                      <a:pt x="727075" y="1558488"/>
                      <a:pt x="541540" y="2024559"/>
                      <a:pt x="520899" y="2245239"/>
                    </a:cubicBezTo>
                    <a:cubicBezTo>
                      <a:pt x="494329" y="2529349"/>
                      <a:pt x="499143" y="3498991"/>
                      <a:pt x="500424" y="3696180"/>
                    </a:cubicBezTo>
                    <a:lnTo>
                      <a:pt x="422987" y="3679692"/>
                    </a:lnTo>
                    <a:cubicBezTo>
                      <a:pt x="377078" y="3665994"/>
                      <a:pt x="246294" y="3638742"/>
                      <a:pt x="179806" y="3627916"/>
                    </a:cubicBezTo>
                    <a:lnTo>
                      <a:pt x="55923" y="3601532"/>
                    </a:lnTo>
                    <a:cubicBezTo>
                      <a:pt x="55406" y="3439611"/>
                      <a:pt x="52473" y="2427077"/>
                      <a:pt x="54973" y="2249330"/>
                    </a:cubicBezTo>
                    <a:close/>
                    <a:moveTo>
                      <a:pt x="377636" y="4350514"/>
                    </a:moveTo>
                    <a:cubicBezTo>
                      <a:pt x="303711" y="4260556"/>
                      <a:pt x="302182" y="4141694"/>
                      <a:pt x="290673" y="4031735"/>
                    </a:cubicBezTo>
                    <a:cubicBezTo>
                      <a:pt x="289392" y="4024710"/>
                      <a:pt x="279021" y="4026053"/>
                      <a:pt x="277471" y="4032128"/>
                    </a:cubicBezTo>
                    <a:cubicBezTo>
                      <a:pt x="256087" y="4143966"/>
                      <a:pt x="287802" y="4267623"/>
                      <a:pt x="354723" y="4359089"/>
                    </a:cubicBezTo>
                    <a:cubicBezTo>
                      <a:pt x="240323" y="4288366"/>
                      <a:pt x="231273" y="4141362"/>
                      <a:pt x="234393" y="4019318"/>
                    </a:cubicBezTo>
                    <a:cubicBezTo>
                      <a:pt x="201562" y="3968926"/>
                      <a:pt x="205467" y="4137086"/>
                      <a:pt x="213360" y="4165846"/>
                    </a:cubicBezTo>
                    <a:cubicBezTo>
                      <a:pt x="213732" y="4166858"/>
                      <a:pt x="214083" y="4167871"/>
                      <a:pt x="214455" y="4168883"/>
                    </a:cubicBezTo>
                    <a:cubicBezTo>
                      <a:pt x="214083" y="4168181"/>
                      <a:pt x="213711" y="4167148"/>
                      <a:pt x="213360" y="4165846"/>
                    </a:cubicBezTo>
                    <a:cubicBezTo>
                      <a:pt x="177017" y="4066053"/>
                      <a:pt x="172658" y="3956240"/>
                      <a:pt x="174992" y="3850538"/>
                    </a:cubicBezTo>
                    <a:cubicBezTo>
                      <a:pt x="179600" y="3848018"/>
                      <a:pt x="183277" y="3843823"/>
                      <a:pt x="183918" y="3838513"/>
                    </a:cubicBezTo>
                    <a:cubicBezTo>
                      <a:pt x="190199" y="3787522"/>
                      <a:pt x="192017" y="3736655"/>
                      <a:pt x="192162" y="3685663"/>
                    </a:cubicBezTo>
                    <a:lnTo>
                      <a:pt x="430652" y="3736448"/>
                    </a:lnTo>
                    <a:cubicBezTo>
                      <a:pt x="461106" y="3785374"/>
                      <a:pt x="520093" y="3821510"/>
                      <a:pt x="521395" y="3883844"/>
                    </a:cubicBezTo>
                    <a:cubicBezTo>
                      <a:pt x="523750" y="3915290"/>
                      <a:pt x="518709" y="3946736"/>
                      <a:pt x="516374" y="3978017"/>
                    </a:cubicBezTo>
                    <a:cubicBezTo>
                      <a:pt x="509226" y="4066136"/>
                      <a:pt x="544845" y="4152747"/>
                      <a:pt x="527407" y="4240371"/>
                    </a:cubicBezTo>
                    <a:cubicBezTo>
                      <a:pt x="526416" y="4239813"/>
                      <a:pt x="524226" y="4238057"/>
                      <a:pt x="523399" y="4237292"/>
                    </a:cubicBezTo>
                    <a:cubicBezTo>
                      <a:pt x="468813" y="4187189"/>
                      <a:pt x="460776" y="4103346"/>
                      <a:pt x="442325" y="4034938"/>
                    </a:cubicBezTo>
                    <a:cubicBezTo>
                      <a:pt x="439206" y="4015124"/>
                      <a:pt x="436086" y="3995496"/>
                      <a:pt x="426003" y="3977769"/>
                    </a:cubicBezTo>
                    <a:cubicBezTo>
                      <a:pt x="420693" y="3966261"/>
                      <a:pt x="401251" y="3970455"/>
                      <a:pt x="399226" y="3982190"/>
                    </a:cubicBezTo>
                    <a:cubicBezTo>
                      <a:pt x="397821" y="3990351"/>
                      <a:pt x="396231" y="3998079"/>
                      <a:pt x="396313" y="4006178"/>
                    </a:cubicBezTo>
                    <a:cubicBezTo>
                      <a:pt x="343214" y="4101632"/>
                      <a:pt x="378855" y="4225825"/>
                      <a:pt x="421954" y="4318655"/>
                    </a:cubicBezTo>
                    <a:cubicBezTo>
                      <a:pt x="434722" y="4344874"/>
                      <a:pt x="451148" y="4370328"/>
                      <a:pt x="462077" y="4397663"/>
                    </a:cubicBezTo>
                    <a:cubicBezTo>
                      <a:pt x="462346" y="4402270"/>
                      <a:pt x="462635" y="4406898"/>
                      <a:pt x="462904" y="4411506"/>
                    </a:cubicBezTo>
                    <a:cubicBezTo>
                      <a:pt x="426251" y="4404212"/>
                      <a:pt x="399082" y="4380493"/>
                      <a:pt x="377636" y="4350514"/>
                    </a:cubicBezTo>
                    <a:close/>
                    <a:moveTo>
                      <a:pt x="448110" y="4201342"/>
                    </a:moveTo>
                    <a:cubicBezTo>
                      <a:pt x="450838" y="4236714"/>
                      <a:pt x="453544" y="4272085"/>
                      <a:pt x="456065" y="4307395"/>
                    </a:cubicBezTo>
                    <a:cubicBezTo>
                      <a:pt x="421644" y="4237726"/>
                      <a:pt x="400218" y="4159358"/>
                      <a:pt x="410032" y="4081528"/>
                    </a:cubicBezTo>
                    <a:cubicBezTo>
                      <a:pt x="418359" y="4111508"/>
                      <a:pt x="429598" y="4159648"/>
                      <a:pt x="448110" y="4201342"/>
                    </a:cubicBezTo>
                    <a:close/>
                    <a:moveTo>
                      <a:pt x="969987" y="7376858"/>
                    </a:moveTo>
                    <a:cubicBezTo>
                      <a:pt x="1034325" y="7381858"/>
                      <a:pt x="996867" y="7291425"/>
                      <a:pt x="991061" y="7255516"/>
                    </a:cubicBezTo>
                    <a:cubicBezTo>
                      <a:pt x="967797" y="7162789"/>
                      <a:pt x="939512" y="7071343"/>
                      <a:pt x="912735" y="6979567"/>
                    </a:cubicBezTo>
                    <a:cubicBezTo>
                      <a:pt x="738625" y="6458662"/>
                      <a:pt x="674906" y="5994470"/>
                      <a:pt x="817963" y="5456726"/>
                    </a:cubicBezTo>
                    <a:cubicBezTo>
                      <a:pt x="1015317" y="5497201"/>
                      <a:pt x="1218023" y="5508523"/>
                      <a:pt x="1418889" y="5492594"/>
                    </a:cubicBezTo>
                    <a:cubicBezTo>
                      <a:pt x="1275502" y="5786724"/>
                      <a:pt x="1278332" y="6125668"/>
                      <a:pt x="1245047" y="6445129"/>
                    </a:cubicBezTo>
                    <a:cubicBezTo>
                      <a:pt x="1206328" y="6908348"/>
                      <a:pt x="1212527" y="7377457"/>
                      <a:pt x="1376389" y="7818156"/>
                    </a:cubicBezTo>
                    <a:cubicBezTo>
                      <a:pt x="1406492" y="7907536"/>
                      <a:pt x="1421286" y="8003775"/>
                      <a:pt x="1462360" y="8088774"/>
                    </a:cubicBezTo>
                    <a:cubicBezTo>
                      <a:pt x="1374013" y="8110035"/>
                      <a:pt x="1269675" y="8120055"/>
                      <a:pt x="1185254" y="8080717"/>
                    </a:cubicBezTo>
                    <a:cubicBezTo>
                      <a:pt x="1123251" y="8045324"/>
                      <a:pt x="1094635" y="7975821"/>
                      <a:pt x="1066474" y="7913734"/>
                    </a:cubicBezTo>
                    <a:cubicBezTo>
                      <a:pt x="996474" y="7747826"/>
                      <a:pt x="873479" y="7556382"/>
                      <a:pt x="969987" y="7376858"/>
                    </a:cubicBezTo>
                    <a:close/>
                    <a:moveTo>
                      <a:pt x="1297898" y="6676057"/>
                    </a:moveTo>
                    <a:cubicBezTo>
                      <a:pt x="1317526" y="6830395"/>
                      <a:pt x="1318249" y="6986984"/>
                      <a:pt x="1300047" y="7141487"/>
                    </a:cubicBezTo>
                    <a:cubicBezTo>
                      <a:pt x="1299944" y="7142335"/>
                      <a:pt x="1299840" y="7143161"/>
                      <a:pt x="1299737" y="7144008"/>
                    </a:cubicBezTo>
                    <a:cubicBezTo>
                      <a:pt x="1291720" y="6988100"/>
                      <a:pt x="1292258" y="6832233"/>
                      <a:pt x="1297898" y="6676057"/>
                    </a:cubicBezTo>
                    <a:close/>
                    <a:moveTo>
                      <a:pt x="1346555" y="8328876"/>
                    </a:moveTo>
                    <a:cubicBezTo>
                      <a:pt x="1256803" y="8308153"/>
                      <a:pt x="1118395" y="8286480"/>
                      <a:pt x="1068292" y="8201707"/>
                    </a:cubicBezTo>
                    <a:cubicBezTo>
                      <a:pt x="1043830" y="8140944"/>
                      <a:pt x="1033933" y="8074973"/>
                      <a:pt x="1003065" y="8016482"/>
                    </a:cubicBezTo>
                    <a:cubicBezTo>
                      <a:pt x="991991" y="7994333"/>
                      <a:pt x="952653" y="8005635"/>
                      <a:pt x="957239" y="8030883"/>
                    </a:cubicBezTo>
                    <a:cubicBezTo>
                      <a:pt x="942880" y="8056275"/>
                      <a:pt x="948892" y="8088630"/>
                      <a:pt x="951826" y="8116254"/>
                    </a:cubicBezTo>
                    <a:cubicBezTo>
                      <a:pt x="943355" y="8114684"/>
                      <a:pt x="934140" y="8113898"/>
                      <a:pt x="925669" y="8114043"/>
                    </a:cubicBezTo>
                    <a:cubicBezTo>
                      <a:pt x="942012" y="8006027"/>
                      <a:pt x="933706" y="7894520"/>
                      <a:pt x="909244" y="7788322"/>
                    </a:cubicBezTo>
                    <a:cubicBezTo>
                      <a:pt x="870628" y="7640120"/>
                      <a:pt x="798418" y="7571546"/>
                      <a:pt x="915545" y="7432188"/>
                    </a:cubicBezTo>
                    <a:cubicBezTo>
                      <a:pt x="864017" y="7621567"/>
                      <a:pt x="1004532" y="7847557"/>
                      <a:pt x="1083395" y="8017639"/>
                    </a:cubicBezTo>
                    <a:cubicBezTo>
                      <a:pt x="1120916" y="8086440"/>
                      <a:pt x="1191845" y="8131088"/>
                      <a:pt x="1270460" y="8132679"/>
                    </a:cubicBezTo>
                    <a:cubicBezTo>
                      <a:pt x="1338931" y="8135840"/>
                      <a:pt x="1409736" y="8134022"/>
                      <a:pt x="1476079" y="8115138"/>
                    </a:cubicBezTo>
                    <a:cubicBezTo>
                      <a:pt x="1484281" y="8129663"/>
                      <a:pt x="1503847" y="8131646"/>
                      <a:pt x="1517814" y="8124683"/>
                    </a:cubicBezTo>
                    <a:cubicBezTo>
                      <a:pt x="1575933" y="8181708"/>
                      <a:pt x="1619384" y="8250860"/>
                      <a:pt x="1643681" y="8328566"/>
                    </a:cubicBezTo>
                    <a:cubicBezTo>
                      <a:pt x="1545562" y="8344640"/>
                      <a:pt x="1444591" y="8345488"/>
                      <a:pt x="1346555" y="8328876"/>
                    </a:cubicBezTo>
                    <a:close/>
                    <a:moveTo>
                      <a:pt x="1879216" y="7985655"/>
                    </a:moveTo>
                    <a:cubicBezTo>
                      <a:pt x="1902357" y="8032639"/>
                      <a:pt x="1974484" y="8155200"/>
                      <a:pt x="1962914" y="8202327"/>
                    </a:cubicBezTo>
                    <a:cubicBezTo>
                      <a:pt x="1883659" y="8216336"/>
                      <a:pt x="1793969" y="8209269"/>
                      <a:pt x="1714837" y="8190406"/>
                    </a:cubicBezTo>
                    <a:cubicBezTo>
                      <a:pt x="1687028" y="8185282"/>
                      <a:pt x="1663391" y="8162390"/>
                      <a:pt x="1634321" y="8170510"/>
                    </a:cubicBezTo>
                    <a:cubicBezTo>
                      <a:pt x="1604714" y="8127266"/>
                      <a:pt x="1570975" y="8084704"/>
                      <a:pt x="1529177" y="8052886"/>
                    </a:cubicBezTo>
                    <a:cubicBezTo>
                      <a:pt x="1520521" y="7997040"/>
                      <a:pt x="1496802" y="7944643"/>
                      <a:pt x="1482112" y="7890181"/>
                    </a:cubicBezTo>
                    <a:cubicBezTo>
                      <a:pt x="1586161" y="7938776"/>
                      <a:pt x="1725147" y="7960366"/>
                      <a:pt x="1819217" y="7879148"/>
                    </a:cubicBezTo>
                    <a:cubicBezTo>
                      <a:pt x="1838390" y="7914375"/>
                      <a:pt x="1860353" y="7949912"/>
                      <a:pt x="1879216" y="7985655"/>
                    </a:cubicBezTo>
                    <a:close/>
                    <a:moveTo>
                      <a:pt x="1807296" y="5486684"/>
                    </a:moveTo>
                    <a:cubicBezTo>
                      <a:pt x="1796965" y="5522283"/>
                      <a:pt x="1790002" y="5558771"/>
                      <a:pt x="1784858" y="5595465"/>
                    </a:cubicBezTo>
                    <a:cubicBezTo>
                      <a:pt x="1764899" y="5845814"/>
                      <a:pt x="1768949" y="6098168"/>
                      <a:pt x="1741077" y="6348290"/>
                    </a:cubicBezTo>
                    <a:cubicBezTo>
                      <a:pt x="1707379" y="6841469"/>
                      <a:pt x="1551140" y="7384523"/>
                      <a:pt x="1793928" y="7846751"/>
                    </a:cubicBezTo>
                    <a:cubicBezTo>
                      <a:pt x="1790126" y="7872392"/>
                      <a:pt x="1742275" y="7883858"/>
                      <a:pt x="1720808" y="7892082"/>
                    </a:cubicBezTo>
                    <a:cubicBezTo>
                      <a:pt x="1635520" y="7915676"/>
                      <a:pt x="1546822" y="7887536"/>
                      <a:pt x="1469839" y="7850326"/>
                    </a:cubicBezTo>
                    <a:cubicBezTo>
                      <a:pt x="1415769" y="7666050"/>
                      <a:pt x="1349014" y="7484378"/>
                      <a:pt x="1315357" y="7294854"/>
                    </a:cubicBezTo>
                    <a:cubicBezTo>
                      <a:pt x="1335129" y="7200185"/>
                      <a:pt x="1343435" y="7102748"/>
                      <a:pt x="1346927" y="7006137"/>
                    </a:cubicBezTo>
                    <a:cubicBezTo>
                      <a:pt x="1351637" y="6845663"/>
                      <a:pt x="1338807" y="6684280"/>
                      <a:pt x="1305150" y="6527236"/>
                    </a:cubicBezTo>
                    <a:cubicBezTo>
                      <a:pt x="1333683" y="6177672"/>
                      <a:pt x="1350046" y="5819389"/>
                      <a:pt x="1471822" y="5487759"/>
                    </a:cubicBezTo>
                    <a:cubicBezTo>
                      <a:pt x="1595045" y="5474887"/>
                      <a:pt x="1717110" y="5451334"/>
                      <a:pt x="1835828" y="5416788"/>
                    </a:cubicBezTo>
                    <a:cubicBezTo>
                      <a:pt x="1824279" y="5439205"/>
                      <a:pt x="1814362" y="5462346"/>
                      <a:pt x="1807296" y="5486684"/>
                    </a:cubicBezTo>
                    <a:close/>
                    <a:moveTo>
                      <a:pt x="2187334" y="4570182"/>
                    </a:moveTo>
                    <a:cubicBezTo>
                      <a:pt x="2177004" y="4786917"/>
                      <a:pt x="2107273" y="5013816"/>
                      <a:pt x="2176570" y="5226046"/>
                    </a:cubicBezTo>
                    <a:cubicBezTo>
                      <a:pt x="1753535" y="5416664"/>
                      <a:pt x="1276886" y="5497159"/>
                      <a:pt x="818294" y="5406375"/>
                    </a:cubicBezTo>
                    <a:cubicBezTo>
                      <a:pt x="811434" y="5397594"/>
                      <a:pt x="798769" y="5394619"/>
                      <a:pt x="789513" y="5400673"/>
                    </a:cubicBezTo>
                    <a:cubicBezTo>
                      <a:pt x="680857" y="5378111"/>
                      <a:pt x="575093" y="5345487"/>
                      <a:pt x="468999" y="5312946"/>
                    </a:cubicBezTo>
                    <a:cubicBezTo>
                      <a:pt x="501065" y="5193752"/>
                      <a:pt x="499949" y="5068278"/>
                      <a:pt x="512800" y="4946069"/>
                    </a:cubicBezTo>
                    <a:cubicBezTo>
                      <a:pt x="537387" y="4720987"/>
                      <a:pt x="522036" y="4496918"/>
                      <a:pt x="502242" y="4272932"/>
                    </a:cubicBezTo>
                    <a:cubicBezTo>
                      <a:pt x="514639" y="4280391"/>
                      <a:pt x="528626" y="4284089"/>
                      <a:pt x="544535" y="4282457"/>
                    </a:cubicBezTo>
                    <a:cubicBezTo>
                      <a:pt x="600899" y="4237809"/>
                      <a:pt x="558440" y="4110082"/>
                      <a:pt x="555775" y="4046446"/>
                    </a:cubicBezTo>
                    <a:cubicBezTo>
                      <a:pt x="550341" y="3856385"/>
                      <a:pt x="588936" y="3871964"/>
                      <a:pt x="485218" y="3748101"/>
                    </a:cubicBezTo>
                    <a:lnTo>
                      <a:pt x="522036" y="3755932"/>
                    </a:lnTo>
                    <a:cubicBezTo>
                      <a:pt x="523895" y="3756324"/>
                      <a:pt x="525775" y="3756531"/>
                      <a:pt x="527655" y="3756531"/>
                    </a:cubicBezTo>
                    <a:cubicBezTo>
                      <a:pt x="533812" y="3756531"/>
                      <a:pt x="539845" y="3754423"/>
                      <a:pt x="544701" y="3750456"/>
                    </a:cubicBezTo>
                    <a:cubicBezTo>
                      <a:pt x="551044" y="3745291"/>
                      <a:pt x="554680" y="3737522"/>
                      <a:pt x="554618" y="3729341"/>
                    </a:cubicBezTo>
                    <a:cubicBezTo>
                      <a:pt x="554577" y="3725146"/>
                      <a:pt x="553440" y="3573226"/>
                      <a:pt x="553337" y="3365913"/>
                    </a:cubicBezTo>
                    <a:cubicBezTo>
                      <a:pt x="946826" y="3484818"/>
                      <a:pt x="1833494" y="3614569"/>
                      <a:pt x="1817440" y="3381781"/>
                    </a:cubicBezTo>
                    <a:cubicBezTo>
                      <a:pt x="1905766" y="3202960"/>
                      <a:pt x="1957666" y="3007672"/>
                      <a:pt x="1986984" y="2810896"/>
                    </a:cubicBezTo>
                    <a:cubicBezTo>
                      <a:pt x="2056261" y="3032651"/>
                      <a:pt x="2124070" y="3261926"/>
                      <a:pt x="2245371" y="3461491"/>
                    </a:cubicBezTo>
                    <a:cubicBezTo>
                      <a:pt x="2225929" y="3830600"/>
                      <a:pt x="2225227" y="4201755"/>
                      <a:pt x="2187334" y="4570182"/>
                    </a:cubicBezTo>
                    <a:close/>
                    <a:moveTo>
                      <a:pt x="4109449" y="831116"/>
                    </a:moveTo>
                    <a:cubicBezTo>
                      <a:pt x="3804576" y="1161321"/>
                      <a:pt x="3404372" y="1727329"/>
                      <a:pt x="2964932" y="1851833"/>
                    </a:cubicBezTo>
                    <a:cubicBezTo>
                      <a:pt x="2797454" y="1754457"/>
                      <a:pt x="2514977" y="1551587"/>
                      <a:pt x="2353656" y="1440637"/>
                    </a:cubicBezTo>
                    <a:cubicBezTo>
                      <a:pt x="2351858" y="1439397"/>
                      <a:pt x="2350102" y="1438240"/>
                      <a:pt x="2348428" y="1437166"/>
                    </a:cubicBezTo>
                    <a:cubicBezTo>
                      <a:pt x="2372395" y="1208738"/>
                      <a:pt x="2266425" y="961053"/>
                      <a:pt x="2253636" y="734877"/>
                    </a:cubicBezTo>
                    <a:cubicBezTo>
                      <a:pt x="2254875" y="714650"/>
                      <a:pt x="2224979" y="715580"/>
                      <a:pt x="2222706" y="734877"/>
                    </a:cubicBezTo>
                    <a:cubicBezTo>
                      <a:pt x="2210909" y="862604"/>
                      <a:pt x="2265950" y="983718"/>
                      <a:pt x="2283470" y="1108697"/>
                    </a:cubicBezTo>
                    <a:cubicBezTo>
                      <a:pt x="2325164" y="1351381"/>
                      <a:pt x="2334709" y="1451071"/>
                      <a:pt x="2221921" y="1675016"/>
                    </a:cubicBezTo>
                    <a:cubicBezTo>
                      <a:pt x="2221508" y="1674995"/>
                      <a:pt x="2221032" y="1674995"/>
                      <a:pt x="2220495" y="1674995"/>
                    </a:cubicBezTo>
                    <a:lnTo>
                      <a:pt x="2150764" y="2102885"/>
                    </a:lnTo>
                    <a:cubicBezTo>
                      <a:pt x="2155454" y="2181748"/>
                      <a:pt x="2192562" y="2481828"/>
                      <a:pt x="2203657" y="2559989"/>
                    </a:cubicBezTo>
                    <a:cubicBezTo>
                      <a:pt x="2251962" y="2864037"/>
                      <a:pt x="2286590" y="3171390"/>
                      <a:pt x="2352561" y="3472132"/>
                    </a:cubicBezTo>
                    <a:cubicBezTo>
                      <a:pt x="2257437" y="3396099"/>
                      <a:pt x="2223346" y="3268331"/>
                      <a:pt x="2176177" y="3160522"/>
                    </a:cubicBezTo>
                    <a:cubicBezTo>
                      <a:pt x="2092665" y="2957548"/>
                      <a:pt x="2007397" y="2692798"/>
                      <a:pt x="1942501" y="2450981"/>
                    </a:cubicBezTo>
                    <a:cubicBezTo>
                      <a:pt x="1934340" y="2420548"/>
                      <a:pt x="1909919" y="2312388"/>
                      <a:pt x="1907667" y="2288007"/>
                    </a:cubicBezTo>
                    <a:cubicBezTo>
                      <a:pt x="1890911" y="2106273"/>
                      <a:pt x="1911344" y="1968671"/>
                      <a:pt x="1945043" y="1882411"/>
                    </a:cubicBezTo>
                    <a:cubicBezTo>
                      <a:pt x="1992026" y="1762122"/>
                      <a:pt x="2157025" y="1587599"/>
                      <a:pt x="2040558" y="1220122"/>
                    </a:cubicBezTo>
                    <a:cubicBezTo>
                      <a:pt x="2061674" y="1176383"/>
                      <a:pt x="2044670" y="1108201"/>
                      <a:pt x="2045744" y="1059317"/>
                    </a:cubicBezTo>
                    <a:cubicBezTo>
                      <a:pt x="2035083" y="892046"/>
                      <a:pt x="1989629" y="722439"/>
                      <a:pt x="1889671" y="585767"/>
                    </a:cubicBezTo>
                    <a:cubicBezTo>
                      <a:pt x="1891634" y="583081"/>
                      <a:pt x="1891530" y="583205"/>
                      <a:pt x="1893473" y="580519"/>
                    </a:cubicBezTo>
                    <a:cubicBezTo>
                      <a:pt x="1929733" y="593101"/>
                      <a:pt x="1961592" y="616675"/>
                      <a:pt x="1997914" y="628969"/>
                    </a:cubicBezTo>
                    <a:cubicBezTo>
                      <a:pt x="2002129" y="636820"/>
                      <a:pt x="2015538" y="640332"/>
                      <a:pt x="2020497" y="631014"/>
                    </a:cubicBezTo>
                    <a:cubicBezTo>
                      <a:pt x="2032459" y="605870"/>
                      <a:pt x="1992046" y="569155"/>
                      <a:pt x="1980910" y="546036"/>
                    </a:cubicBezTo>
                    <a:cubicBezTo>
                      <a:pt x="2033141" y="567729"/>
                      <a:pt x="2086736" y="586076"/>
                      <a:pt x="2140000" y="605291"/>
                    </a:cubicBezTo>
                    <a:cubicBezTo>
                      <a:pt x="2140000" y="605291"/>
                      <a:pt x="2232685" y="616262"/>
                      <a:pt x="2270619" y="698225"/>
                    </a:cubicBezTo>
                    <a:cubicBezTo>
                      <a:pt x="2269958" y="701138"/>
                      <a:pt x="2271817" y="706344"/>
                      <a:pt x="2277003" y="714361"/>
                    </a:cubicBezTo>
                    <a:cubicBezTo>
                      <a:pt x="2277210" y="714981"/>
                      <a:pt x="2277458" y="715580"/>
                      <a:pt x="2277664" y="716200"/>
                    </a:cubicBezTo>
                    <a:cubicBezTo>
                      <a:pt x="2279978" y="723390"/>
                      <a:pt x="2283863" y="727708"/>
                      <a:pt x="2288243" y="729567"/>
                    </a:cubicBezTo>
                    <a:cubicBezTo>
                      <a:pt x="2301053" y="745435"/>
                      <a:pt x="2321590" y="767584"/>
                      <a:pt x="2352395" y="797563"/>
                    </a:cubicBezTo>
                    <a:cubicBezTo>
                      <a:pt x="2546258" y="986301"/>
                      <a:pt x="2902350" y="1235845"/>
                      <a:pt x="3053361" y="1312001"/>
                    </a:cubicBezTo>
                    <a:cubicBezTo>
                      <a:pt x="3064250" y="1317063"/>
                      <a:pt x="3073754" y="1310968"/>
                      <a:pt x="3076543" y="1302601"/>
                    </a:cubicBezTo>
                    <a:cubicBezTo>
                      <a:pt x="3336975" y="1066383"/>
                      <a:pt x="3539681" y="770621"/>
                      <a:pt x="3734927" y="479962"/>
                    </a:cubicBezTo>
                    <a:cubicBezTo>
                      <a:pt x="3820670" y="631180"/>
                      <a:pt x="3969636" y="734257"/>
                      <a:pt x="4109449" y="831116"/>
                    </a:cubicBezTo>
                    <a:close/>
                    <a:moveTo>
                      <a:pt x="4278457" y="609692"/>
                    </a:moveTo>
                    <a:cubicBezTo>
                      <a:pt x="4247672" y="629217"/>
                      <a:pt x="4206515" y="615374"/>
                      <a:pt x="4175606" y="600952"/>
                    </a:cubicBezTo>
                    <a:cubicBezTo>
                      <a:pt x="4174573" y="600477"/>
                      <a:pt x="4174366" y="599981"/>
                      <a:pt x="4175276" y="600188"/>
                    </a:cubicBezTo>
                    <a:cubicBezTo>
                      <a:pt x="4217569" y="610167"/>
                      <a:pt x="4263291" y="592502"/>
                      <a:pt x="4297238" y="567482"/>
                    </a:cubicBezTo>
                    <a:cubicBezTo>
                      <a:pt x="4299407" y="584176"/>
                      <a:pt x="4292878" y="598824"/>
                      <a:pt x="4278457" y="609692"/>
                    </a:cubicBezTo>
                    <a:close/>
                    <a:moveTo>
                      <a:pt x="4297609" y="439383"/>
                    </a:moveTo>
                    <a:cubicBezTo>
                      <a:pt x="4300378" y="461635"/>
                      <a:pt x="4307361" y="484755"/>
                      <a:pt x="4304655" y="506366"/>
                    </a:cubicBezTo>
                    <a:cubicBezTo>
                      <a:pt x="4290502" y="565829"/>
                      <a:pt x="4198189" y="590477"/>
                      <a:pt x="4154883" y="547585"/>
                    </a:cubicBezTo>
                    <a:cubicBezTo>
                      <a:pt x="4209635" y="520106"/>
                      <a:pt x="4255089" y="481821"/>
                      <a:pt x="4297609" y="439383"/>
                    </a:cubicBezTo>
                    <a:close/>
                    <a:moveTo>
                      <a:pt x="4255234" y="357979"/>
                    </a:moveTo>
                    <a:cubicBezTo>
                      <a:pt x="4272754" y="357710"/>
                      <a:pt x="4280667" y="373206"/>
                      <a:pt x="4283952" y="388289"/>
                    </a:cubicBezTo>
                    <a:cubicBezTo>
                      <a:pt x="4292899" y="419549"/>
                      <a:pt x="4258912" y="439838"/>
                      <a:pt x="4238147" y="457627"/>
                    </a:cubicBezTo>
                    <a:cubicBezTo>
                      <a:pt x="4196928" y="492420"/>
                      <a:pt x="4151164" y="525333"/>
                      <a:pt x="4096660" y="534341"/>
                    </a:cubicBezTo>
                    <a:cubicBezTo>
                      <a:pt x="4094801" y="453536"/>
                      <a:pt x="4267961" y="393392"/>
                      <a:pt x="4225503" y="359301"/>
                    </a:cubicBezTo>
                    <a:cubicBezTo>
                      <a:pt x="4235006" y="356285"/>
                      <a:pt x="4245316" y="356347"/>
                      <a:pt x="4255234" y="357979"/>
                    </a:cubicBezTo>
                    <a:close/>
                    <a:moveTo>
                      <a:pt x="4436534" y="152918"/>
                    </a:moveTo>
                    <a:cubicBezTo>
                      <a:pt x="4374365" y="197587"/>
                      <a:pt x="4303229" y="228662"/>
                      <a:pt x="4246556" y="280996"/>
                    </a:cubicBezTo>
                    <a:cubicBezTo>
                      <a:pt x="4223726" y="299880"/>
                      <a:pt x="4200709" y="318806"/>
                      <a:pt x="4181804" y="341719"/>
                    </a:cubicBezTo>
                    <a:cubicBezTo>
                      <a:pt x="4171205" y="355830"/>
                      <a:pt x="4188953" y="373309"/>
                      <a:pt x="4202114" y="359611"/>
                    </a:cubicBezTo>
                    <a:cubicBezTo>
                      <a:pt x="4202445" y="360107"/>
                      <a:pt x="4202817" y="360582"/>
                      <a:pt x="4203209" y="361037"/>
                    </a:cubicBezTo>
                    <a:cubicBezTo>
                      <a:pt x="4163788" y="388309"/>
                      <a:pt x="4122735" y="416181"/>
                      <a:pt x="4092797" y="454301"/>
                    </a:cubicBezTo>
                    <a:cubicBezTo>
                      <a:pt x="4075028" y="477668"/>
                      <a:pt x="4034801" y="567027"/>
                      <a:pt x="4093995" y="564321"/>
                    </a:cubicBezTo>
                    <a:cubicBezTo>
                      <a:pt x="4091371" y="605994"/>
                      <a:pt x="4132218" y="639568"/>
                      <a:pt x="4169532" y="651510"/>
                    </a:cubicBezTo>
                    <a:cubicBezTo>
                      <a:pt x="4135648" y="685043"/>
                      <a:pt x="4088851" y="705125"/>
                      <a:pt x="4042074" y="712501"/>
                    </a:cubicBezTo>
                    <a:cubicBezTo>
                      <a:pt x="4031785" y="712419"/>
                      <a:pt x="4018685" y="709629"/>
                      <a:pt x="4009285" y="713039"/>
                    </a:cubicBezTo>
                    <a:cubicBezTo>
                      <a:pt x="3926785" y="651200"/>
                      <a:pt x="3847550" y="583267"/>
                      <a:pt x="3782199" y="503556"/>
                    </a:cubicBezTo>
                    <a:cubicBezTo>
                      <a:pt x="3804720" y="425044"/>
                      <a:pt x="3841848" y="352380"/>
                      <a:pt x="3920587" y="318310"/>
                    </a:cubicBezTo>
                    <a:cubicBezTo>
                      <a:pt x="3984244" y="287690"/>
                      <a:pt x="4029843" y="231740"/>
                      <a:pt x="4089491" y="195831"/>
                    </a:cubicBezTo>
                    <a:cubicBezTo>
                      <a:pt x="4121392" y="181430"/>
                      <a:pt x="4127259" y="214157"/>
                      <a:pt x="4118003" y="237711"/>
                    </a:cubicBezTo>
                    <a:cubicBezTo>
                      <a:pt x="4096887" y="285045"/>
                      <a:pt x="4052218" y="317153"/>
                      <a:pt x="4023665" y="359487"/>
                    </a:cubicBezTo>
                    <a:cubicBezTo>
                      <a:pt x="3990897" y="385582"/>
                      <a:pt x="3997281" y="439982"/>
                      <a:pt x="3988190" y="478350"/>
                    </a:cubicBezTo>
                    <a:cubicBezTo>
                      <a:pt x="3979037" y="517503"/>
                      <a:pt x="3959327" y="553370"/>
                      <a:pt x="3933211" y="583762"/>
                    </a:cubicBezTo>
                    <a:cubicBezTo>
                      <a:pt x="3925773" y="592833"/>
                      <a:pt x="3915401" y="601572"/>
                      <a:pt x="3916434" y="614238"/>
                    </a:cubicBezTo>
                    <a:cubicBezTo>
                      <a:pt x="3928397" y="648142"/>
                      <a:pt x="3967983" y="601944"/>
                      <a:pt x="3977384" y="585849"/>
                    </a:cubicBezTo>
                    <a:cubicBezTo>
                      <a:pt x="4007673" y="543990"/>
                      <a:pt x="4023913" y="492854"/>
                      <a:pt x="4025524" y="441346"/>
                    </a:cubicBezTo>
                    <a:cubicBezTo>
                      <a:pt x="4026578" y="414714"/>
                      <a:pt x="4023748" y="379859"/>
                      <a:pt x="4051991" y="366305"/>
                    </a:cubicBezTo>
                    <a:cubicBezTo>
                      <a:pt x="4055545" y="364611"/>
                      <a:pt x="4056888" y="361429"/>
                      <a:pt x="4056722" y="358227"/>
                    </a:cubicBezTo>
                    <a:cubicBezTo>
                      <a:pt x="4095503" y="319839"/>
                      <a:pt x="4144842" y="276388"/>
                      <a:pt x="4151123" y="218848"/>
                    </a:cubicBezTo>
                    <a:cubicBezTo>
                      <a:pt x="4232279" y="180666"/>
                      <a:pt x="4311597" y="139489"/>
                      <a:pt x="4398952" y="117133"/>
                    </a:cubicBezTo>
                    <a:cubicBezTo>
                      <a:pt x="4420790" y="112919"/>
                      <a:pt x="4444489" y="100584"/>
                      <a:pt x="4466555" y="100212"/>
                    </a:cubicBezTo>
                    <a:cubicBezTo>
                      <a:pt x="4494467" y="106080"/>
                      <a:pt x="4443703" y="147588"/>
                      <a:pt x="4436534" y="1529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0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1188" name="Graphic 1176" descr="Woman wearing a suit">
              <a:extLst>
                <a:ext uri="{FF2B5EF4-FFF2-40B4-BE49-F238E27FC236}">
                  <a16:creationId xmlns:a16="http://schemas.microsoft.com/office/drawing/2014/main" id="{AB659FE3-3E37-BB92-0924-3F9E28A972EE}"/>
                </a:ext>
              </a:extLst>
            </p:cNvPr>
            <p:cNvGrpSpPr/>
            <p:nvPr/>
          </p:nvGrpSpPr>
          <p:grpSpPr>
            <a:xfrm>
              <a:off x="1066926" y="2248640"/>
              <a:ext cx="1469660" cy="1554879"/>
              <a:chOff x="1066926" y="2248640"/>
              <a:chExt cx="1469660" cy="1554879"/>
            </a:xfrm>
          </p:grpSpPr>
          <p:sp>
            <p:nvSpPr>
              <p:cNvPr id="1189" name="Freeform: Shape 1188">
                <a:extLst>
                  <a:ext uri="{FF2B5EF4-FFF2-40B4-BE49-F238E27FC236}">
                    <a16:creationId xmlns:a16="http://schemas.microsoft.com/office/drawing/2014/main" id="{2A127F93-6C2E-1E9C-D506-8030A3A5E874}"/>
                  </a:ext>
                </a:extLst>
              </p:cNvPr>
              <p:cNvSpPr/>
              <p:nvPr/>
            </p:nvSpPr>
            <p:spPr>
              <a:xfrm>
                <a:off x="1404631" y="2397939"/>
                <a:ext cx="966995" cy="1257790"/>
              </a:xfrm>
              <a:custGeom>
                <a:avLst/>
                <a:gdLst>
                  <a:gd name="connsiteX0" fmla="*/ 964409 w 966995"/>
                  <a:gd name="connsiteY0" fmla="*/ 612438 h 1257790"/>
                  <a:gd name="connsiteX1" fmla="*/ 666065 w 966995"/>
                  <a:gd name="connsiteY1" fmla="*/ 5934 h 1257790"/>
                  <a:gd name="connsiteX2" fmla="*/ 622054 w 966995"/>
                  <a:gd name="connsiteY2" fmla="*/ 11945 h 1257790"/>
                  <a:gd name="connsiteX3" fmla="*/ 599123 w 966995"/>
                  <a:gd name="connsiteY3" fmla="*/ 29218 h 1257790"/>
                  <a:gd name="connsiteX4" fmla="*/ 210902 w 966995"/>
                  <a:gd name="connsiteY4" fmla="*/ 691570 h 1257790"/>
                  <a:gd name="connsiteX5" fmla="*/ 3671 w 966995"/>
                  <a:gd name="connsiteY5" fmla="*/ 1142269 h 1257790"/>
                  <a:gd name="connsiteX6" fmla="*/ 74123 w 966995"/>
                  <a:gd name="connsiteY6" fmla="*/ 1154686 h 1257790"/>
                  <a:gd name="connsiteX7" fmla="*/ 167718 w 966995"/>
                  <a:gd name="connsiteY7" fmla="*/ 1173157 h 1257790"/>
                  <a:gd name="connsiteX8" fmla="*/ 393340 w 966995"/>
                  <a:gd name="connsiteY8" fmla="*/ 1237185 h 1257790"/>
                  <a:gd name="connsiteX9" fmla="*/ 931763 w 966995"/>
                  <a:gd name="connsiteY9" fmla="*/ 927807 h 1257790"/>
                  <a:gd name="connsiteX10" fmla="*/ 969987 w 966995"/>
                  <a:gd name="connsiteY10" fmla="*/ 670309 h 1257790"/>
                  <a:gd name="connsiteX11" fmla="*/ 964409 w 966995"/>
                  <a:gd name="connsiteY11" fmla="*/ 612438 h 125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66995" h="1257790">
                    <a:moveTo>
                      <a:pt x="964409" y="612438"/>
                    </a:moveTo>
                    <a:cubicBezTo>
                      <a:pt x="959243" y="368907"/>
                      <a:pt x="874123" y="156429"/>
                      <a:pt x="666065" y="5934"/>
                    </a:cubicBezTo>
                    <a:cubicBezTo>
                      <a:pt x="652839" y="-3674"/>
                      <a:pt x="633005" y="974"/>
                      <a:pt x="622054" y="11945"/>
                    </a:cubicBezTo>
                    <a:cubicBezTo>
                      <a:pt x="612137" y="13909"/>
                      <a:pt x="603668" y="20272"/>
                      <a:pt x="599123" y="29218"/>
                    </a:cubicBezTo>
                    <a:cubicBezTo>
                      <a:pt x="476191" y="253701"/>
                      <a:pt x="346646" y="474484"/>
                      <a:pt x="210902" y="691570"/>
                    </a:cubicBezTo>
                    <a:cubicBezTo>
                      <a:pt x="123506" y="831816"/>
                      <a:pt x="17512" y="972249"/>
                      <a:pt x="3671" y="1142269"/>
                    </a:cubicBezTo>
                    <a:cubicBezTo>
                      <a:pt x="1194" y="1145492"/>
                      <a:pt x="65034" y="1182021"/>
                      <a:pt x="74123" y="1154686"/>
                    </a:cubicBezTo>
                    <a:cubicBezTo>
                      <a:pt x="105942" y="1155616"/>
                      <a:pt x="137347" y="1163736"/>
                      <a:pt x="167718" y="1173157"/>
                    </a:cubicBezTo>
                    <a:cubicBezTo>
                      <a:pt x="242100" y="1196422"/>
                      <a:pt x="317511" y="1219417"/>
                      <a:pt x="393340" y="1237185"/>
                    </a:cubicBezTo>
                    <a:cubicBezTo>
                      <a:pt x="643336" y="1303508"/>
                      <a:pt x="911722" y="1219128"/>
                      <a:pt x="931763" y="927807"/>
                    </a:cubicBezTo>
                    <a:cubicBezTo>
                      <a:pt x="958623" y="890019"/>
                      <a:pt x="973912" y="722333"/>
                      <a:pt x="969987" y="670309"/>
                    </a:cubicBezTo>
                    <a:lnTo>
                      <a:pt x="964409" y="612438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0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190" name="Freeform: Shape 1189">
                <a:extLst>
                  <a:ext uri="{FF2B5EF4-FFF2-40B4-BE49-F238E27FC236}">
                    <a16:creationId xmlns:a16="http://schemas.microsoft.com/office/drawing/2014/main" id="{4F554A69-2CEC-0993-2257-BCFDD98E697B}"/>
                  </a:ext>
                </a:extLst>
              </p:cNvPr>
              <p:cNvSpPr/>
              <p:nvPr/>
            </p:nvSpPr>
            <p:spPr>
              <a:xfrm>
                <a:off x="1066926" y="2248640"/>
                <a:ext cx="1469660" cy="1554879"/>
              </a:xfrm>
              <a:custGeom>
                <a:avLst/>
                <a:gdLst>
                  <a:gd name="connsiteX0" fmla="*/ 1472387 w 1469660"/>
                  <a:gd name="connsiteY0" fmla="*/ 1423095 h 1554879"/>
                  <a:gd name="connsiteX1" fmla="*/ 1394081 w 1469660"/>
                  <a:gd name="connsiteY1" fmla="*/ 920639 h 1554879"/>
                  <a:gd name="connsiteX2" fmla="*/ 1367221 w 1469660"/>
                  <a:gd name="connsiteY2" fmla="*/ 675745 h 1554879"/>
                  <a:gd name="connsiteX3" fmla="*/ 1328996 w 1469660"/>
                  <a:gd name="connsiteY3" fmla="*/ 449444 h 1554879"/>
                  <a:gd name="connsiteX4" fmla="*/ 1243875 w 1469660"/>
                  <a:gd name="connsiteY4" fmla="*/ 253206 h 1554879"/>
                  <a:gd name="connsiteX5" fmla="*/ 1106068 w 1469660"/>
                  <a:gd name="connsiteY5" fmla="*/ 110026 h 1554879"/>
                  <a:gd name="connsiteX6" fmla="*/ 731895 w 1469660"/>
                  <a:gd name="connsiteY6" fmla="*/ 3352 h 1554879"/>
                  <a:gd name="connsiteX7" fmla="*/ 690573 w 1469660"/>
                  <a:gd name="connsiteY7" fmla="*/ 5274 h 1554879"/>
                  <a:gd name="connsiteX8" fmla="*/ 14958 w 1469660"/>
                  <a:gd name="connsiteY8" fmla="*/ 1177622 h 1554879"/>
                  <a:gd name="connsiteX9" fmla="*/ 12890 w 1469660"/>
                  <a:gd name="connsiteY9" fmla="*/ 1221567 h 1554879"/>
                  <a:gd name="connsiteX10" fmla="*/ 4421 w 1469660"/>
                  <a:gd name="connsiteY10" fmla="*/ 1319935 h 1554879"/>
                  <a:gd name="connsiteX11" fmla="*/ 7104 w 1469660"/>
                  <a:gd name="connsiteY11" fmla="*/ 1433859 h 1554879"/>
                  <a:gd name="connsiteX12" fmla="*/ 30868 w 1469660"/>
                  <a:gd name="connsiteY12" fmla="*/ 1548012 h 1554879"/>
                  <a:gd name="connsiteX13" fmla="*/ 507927 w 1469660"/>
                  <a:gd name="connsiteY13" fmla="*/ 1513983 h 1554879"/>
                  <a:gd name="connsiteX14" fmla="*/ 519499 w 1469660"/>
                  <a:gd name="connsiteY14" fmla="*/ 1354480 h 1554879"/>
                  <a:gd name="connsiteX15" fmla="*/ 509995 w 1469660"/>
                  <a:gd name="connsiteY15" fmla="*/ 1278675 h 1554879"/>
                  <a:gd name="connsiteX16" fmla="*/ 502969 w 1469660"/>
                  <a:gd name="connsiteY16" fmla="*/ 1248923 h 1554879"/>
                  <a:gd name="connsiteX17" fmla="*/ 639334 w 1469660"/>
                  <a:gd name="connsiteY17" fmla="*/ 1013965 h 1554879"/>
                  <a:gd name="connsiteX18" fmla="*/ 925693 w 1469660"/>
                  <a:gd name="connsiteY18" fmla="*/ 525849 h 1554879"/>
                  <a:gd name="connsiteX19" fmla="*/ 1025694 w 1469660"/>
                  <a:gd name="connsiteY19" fmla="*/ 255851 h 1554879"/>
                  <a:gd name="connsiteX20" fmla="*/ 1028796 w 1469660"/>
                  <a:gd name="connsiteY20" fmla="*/ 256470 h 1554879"/>
                  <a:gd name="connsiteX21" fmla="*/ 1029825 w 1469660"/>
                  <a:gd name="connsiteY21" fmla="*/ 259755 h 1554879"/>
                  <a:gd name="connsiteX22" fmla="*/ 1215360 w 1469660"/>
                  <a:gd name="connsiteY22" fmla="*/ 512275 h 1554879"/>
                  <a:gd name="connsiteX23" fmla="*/ 1278378 w 1469660"/>
                  <a:gd name="connsiteY23" fmla="*/ 875578 h 1554879"/>
                  <a:gd name="connsiteX24" fmla="*/ 988503 w 1469660"/>
                  <a:gd name="connsiteY24" fmla="*/ 1376525 h 1554879"/>
                  <a:gd name="connsiteX25" fmla="*/ 839331 w 1469660"/>
                  <a:gd name="connsiteY25" fmla="*/ 1384335 h 1554879"/>
                  <a:gd name="connsiteX26" fmla="*/ 772389 w 1469660"/>
                  <a:gd name="connsiteY26" fmla="*/ 1360760 h 1554879"/>
                  <a:gd name="connsiteX27" fmla="*/ 708343 w 1469660"/>
                  <a:gd name="connsiteY27" fmla="*/ 1316483 h 1554879"/>
                  <a:gd name="connsiteX28" fmla="*/ 676318 w 1469660"/>
                  <a:gd name="connsiteY28" fmla="*/ 1348488 h 1554879"/>
                  <a:gd name="connsiteX29" fmla="*/ 802967 w 1469660"/>
                  <a:gd name="connsiteY29" fmla="*/ 1430863 h 1554879"/>
                  <a:gd name="connsiteX30" fmla="*/ 956275 w 1469660"/>
                  <a:gd name="connsiteY30" fmla="*/ 1436566 h 1554879"/>
                  <a:gd name="connsiteX31" fmla="*/ 967842 w 1469660"/>
                  <a:gd name="connsiteY31" fmla="*/ 1434355 h 1554879"/>
                  <a:gd name="connsiteX32" fmla="*/ 983131 w 1469660"/>
                  <a:gd name="connsiteY32" fmla="*/ 1470161 h 1554879"/>
                  <a:gd name="connsiteX33" fmla="*/ 997597 w 1469660"/>
                  <a:gd name="connsiteY33" fmla="*/ 1482207 h 1554879"/>
                  <a:gd name="connsiteX34" fmla="*/ 1019494 w 1469660"/>
                  <a:gd name="connsiteY34" fmla="*/ 1509912 h 1554879"/>
                  <a:gd name="connsiteX35" fmla="*/ 1448210 w 1469660"/>
                  <a:gd name="connsiteY35" fmla="*/ 1465657 h 1554879"/>
                  <a:gd name="connsiteX36" fmla="*/ 1472387 w 1469660"/>
                  <a:gd name="connsiteY36" fmla="*/ 1423095 h 1554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469660" h="1554879">
                    <a:moveTo>
                      <a:pt x="1472387" y="1423095"/>
                    </a:moveTo>
                    <a:cubicBezTo>
                      <a:pt x="1437053" y="1257105"/>
                      <a:pt x="1414329" y="1088985"/>
                      <a:pt x="1394081" y="920639"/>
                    </a:cubicBezTo>
                    <a:cubicBezTo>
                      <a:pt x="1384164" y="839091"/>
                      <a:pt x="1376311" y="757356"/>
                      <a:pt x="1367221" y="675745"/>
                    </a:cubicBezTo>
                    <a:cubicBezTo>
                      <a:pt x="1358752" y="599712"/>
                      <a:pt x="1348835" y="523452"/>
                      <a:pt x="1328996" y="449444"/>
                    </a:cubicBezTo>
                    <a:cubicBezTo>
                      <a:pt x="1310610" y="380685"/>
                      <a:pt x="1283750" y="312585"/>
                      <a:pt x="1243875" y="253206"/>
                    </a:cubicBezTo>
                    <a:cubicBezTo>
                      <a:pt x="1206478" y="197897"/>
                      <a:pt x="1159990" y="149468"/>
                      <a:pt x="1106068" y="110026"/>
                    </a:cubicBezTo>
                    <a:cubicBezTo>
                      <a:pt x="999867" y="31327"/>
                      <a:pt x="863916" y="-10532"/>
                      <a:pt x="731895" y="3352"/>
                    </a:cubicBezTo>
                    <a:cubicBezTo>
                      <a:pt x="711854" y="5481"/>
                      <a:pt x="692434" y="5088"/>
                      <a:pt x="690573" y="5274"/>
                    </a:cubicBezTo>
                    <a:cubicBezTo>
                      <a:pt x="152972" y="54116"/>
                      <a:pt x="26530" y="989090"/>
                      <a:pt x="14958" y="1177622"/>
                    </a:cubicBezTo>
                    <a:cubicBezTo>
                      <a:pt x="14131" y="1192290"/>
                      <a:pt x="13304" y="1206939"/>
                      <a:pt x="12890" y="1221567"/>
                    </a:cubicBezTo>
                    <a:cubicBezTo>
                      <a:pt x="8759" y="1254273"/>
                      <a:pt x="5869" y="1287063"/>
                      <a:pt x="4421" y="1319935"/>
                    </a:cubicBezTo>
                    <a:cubicBezTo>
                      <a:pt x="2766" y="1357930"/>
                      <a:pt x="3594" y="1395988"/>
                      <a:pt x="7104" y="1433859"/>
                    </a:cubicBezTo>
                    <a:cubicBezTo>
                      <a:pt x="10620" y="1472619"/>
                      <a:pt x="14751" y="1512351"/>
                      <a:pt x="30868" y="1548012"/>
                    </a:cubicBezTo>
                    <a:cubicBezTo>
                      <a:pt x="40785" y="1569953"/>
                      <a:pt x="503176" y="1539892"/>
                      <a:pt x="507927" y="1513983"/>
                    </a:cubicBezTo>
                    <a:cubicBezTo>
                      <a:pt x="518258" y="1461462"/>
                      <a:pt x="521980" y="1407910"/>
                      <a:pt x="519499" y="1354480"/>
                    </a:cubicBezTo>
                    <a:cubicBezTo>
                      <a:pt x="518465" y="1329004"/>
                      <a:pt x="515161" y="1303654"/>
                      <a:pt x="509995" y="1278675"/>
                    </a:cubicBezTo>
                    <a:cubicBezTo>
                      <a:pt x="508548" y="1271856"/>
                      <a:pt x="506898" y="1259047"/>
                      <a:pt x="502969" y="1248923"/>
                    </a:cubicBezTo>
                    <a:cubicBezTo>
                      <a:pt x="545118" y="1168778"/>
                      <a:pt x="591605" y="1090927"/>
                      <a:pt x="639334" y="1013965"/>
                    </a:cubicBezTo>
                    <a:cubicBezTo>
                      <a:pt x="738714" y="853739"/>
                      <a:pt x="844289" y="696488"/>
                      <a:pt x="925693" y="525849"/>
                    </a:cubicBezTo>
                    <a:cubicBezTo>
                      <a:pt x="966399" y="440354"/>
                      <a:pt x="1006480" y="349548"/>
                      <a:pt x="1025694" y="255851"/>
                    </a:cubicBezTo>
                    <a:lnTo>
                      <a:pt x="1028796" y="256470"/>
                    </a:lnTo>
                    <a:cubicBezTo>
                      <a:pt x="1028382" y="257669"/>
                      <a:pt x="1028796" y="258991"/>
                      <a:pt x="1029825" y="259755"/>
                    </a:cubicBezTo>
                    <a:cubicBezTo>
                      <a:pt x="1118048" y="320767"/>
                      <a:pt x="1177141" y="413268"/>
                      <a:pt x="1215360" y="512275"/>
                    </a:cubicBezTo>
                    <a:cubicBezTo>
                      <a:pt x="1259991" y="628080"/>
                      <a:pt x="1281273" y="751529"/>
                      <a:pt x="1278378" y="875578"/>
                    </a:cubicBezTo>
                    <a:cubicBezTo>
                      <a:pt x="1273419" y="1071878"/>
                      <a:pt x="1199042" y="1314480"/>
                      <a:pt x="988503" y="1376525"/>
                    </a:cubicBezTo>
                    <a:cubicBezTo>
                      <a:pt x="940366" y="1390677"/>
                      <a:pt x="888507" y="1394686"/>
                      <a:pt x="839331" y="1384335"/>
                    </a:cubicBezTo>
                    <a:cubicBezTo>
                      <a:pt x="815986" y="1379644"/>
                      <a:pt x="793464" y="1371711"/>
                      <a:pt x="772389" y="1360760"/>
                    </a:cubicBezTo>
                    <a:cubicBezTo>
                      <a:pt x="749252" y="1348384"/>
                      <a:pt x="730033" y="1330885"/>
                      <a:pt x="708343" y="1316483"/>
                    </a:cubicBezTo>
                    <a:cubicBezTo>
                      <a:pt x="688298" y="1303302"/>
                      <a:pt x="664746" y="1329004"/>
                      <a:pt x="676318" y="1348488"/>
                    </a:cubicBezTo>
                    <a:cubicBezTo>
                      <a:pt x="701730" y="1391566"/>
                      <a:pt x="756066" y="1417910"/>
                      <a:pt x="802967" y="1430863"/>
                    </a:cubicBezTo>
                    <a:cubicBezTo>
                      <a:pt x="852764" y="1444707"/>
                      <a:pt x="905445" y="1445368"/>
                      <a:pt x="956275" y="1436566"/>
                    </a:cubicBezTo>
                    <a:cubicBezTo>
                      <a:pt x="960200" y="1435905"/>
                      <a:pt x="964124" y="1435161"/>
                      <a:pt x="967842" y="1434355"/>
                    </a:cubicBezTo>
                    <a:cubicBezTo>
                      <a:pt x="969083" y="1447620"/>
                      <a:pt x="974455" y="1460181"/>
                      <a:pt x="983131" y="1470161"/>
                    </a:cubicBezTo>
                    <a:cubicBezTo>
                      <a:pt x="987267" y="1474893"/>
                      <a:pt x="992225" y="1478962"/>
                      <a:pt x="997597" y="1482207"/>
                    </a:cubicBezTo>
                    <a:cubicBezTo>
                      <a:pt x="998420" y="1494665"/>
                      <a:pt x="1006273" y="1507186"/>
                      <a:pt x="1019494" y="1509912"/>
                    </a:cubicBezTo>
                    <a:cubicBezTo>
                      <a:pt x="1089124" y="1524417"/>
                      <a:pt x="1378585" y="1486380"/>
                      <a:pt x="1448210" y="1465657"/>
                    </a:cubicBezTo>
                    <a:cubicBezTo>
                      <a:pt x="1466808" y="1460058"/>
                      <a:pt x="1476312" y="1441752"/>
                      <a:pt x="1472387" y="1423095"/>
                    </a:cubicBezTo>
                  </a:path>
                </a:pathLst>
              </a:custGeom>
              <a:solidFill>
                <a:srgbClr val="000000"/>
              </a:solidFill>
              <a:ln w="20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1191" name="Graphic 1176" descr="Woman wearing a suit">
              <a:extLst>
                <a:ext uri="{FF2B5EF4-FFF2-40B4-BE49-F238E27FC236}">
                  <a16:creationId xmlns:a16="http://schemas.microsoft.com/office/drawing/2014/main" id="{35F6689D-4161-DE36-64A1-9AA70F6C3B75}"/>
                </a:ext>
              </a:extLst>
            </p:cNvPr>
            <p:cNvGrpSpPr/>
            <p:nvPr/>
          </p:nvGrpSpPr>
          <p:grpSpPr>
            <a:xfrm>
              <a:off x="1734976" y="2871646"/>
              <a:ext cx="562746" cy="623196"/>
              <a:chOff x="1734976" y="2871646"/>
              <a:chExt cx="562746" cy="623196"/>
            </a:xfrm>
          </p:grpSpPr>
          <p:sp>
            <p:nvSpPr>
              <p:cNvPr id="1192" name="Freeform: Shape 1191">
                <a:extLst>
                  <a:ext uri="{FF2B5EF4-FFF2-40B4-BE49-F238E27FC236}">
                    <a16:creationId xmlns:a16="http://schemas.microsoft.com/office/drawing/2014/main" id="{01FB2767-ED84-57F5-CFE0-AEF423E3B4B6}"/>
                  </a:ext>
                </a:extLst>
              </p:cNvPr>
              <p:cNvSpPr/>
              <p:nvPr/>
            </p:nvSpPr>
            <p:spPr>
              <a:xfrm>
                <a:off x="1897140" y="3340757"/>
                <a:ext cx="256547" cy="146032"/>
              </a:xfrm>
              <a:custGeom>
                <a:avLst/>
                <a:gdLst>
                  <a:gd name="connsiteX0" fmla="*/ 0 w 256547"/>
                  <a:gd name="connsiteY0" fmla="*/ 32965 h 146032"/>
                  <a:gd name="connsiteX1" fmla="*/ 130516 w 256547"/>
                  <a:gd name="connsiteY1" fmla="*/ 1292 h 146032"/>
                  <a:gd name="connsiteX2" fmla="*/ 158408 w 256547"/>
                  <a:gd name="connsiteY2" fmla="*/ 26085 h 146032"/>
                  <a:gd name="connsiteX3" fmla="*/ 201796 w 256547"/>
                  <a:gd name="connsiteY3" fmla="*/ 9908 h 146032"/>
                  <a:gd name="connsiteX4" fmla="*/ 256548 w 256547"/>
                  <a:gd name="connsiteY4" fmla="*/ 48812 h 146032"/>
                  <a:gd name="connsiteX5" fmla="*/ 193532 w 256547"/>
                  <a:gd name="connsiteY5" fmla="*/ 134556 h 146032"/>
                  <a:gd name="connsiteX6" fmla="*/ 41322 w 256547"/>
                  <a:gd name="connsiteY6" fmla="*/ 104597 h 146032"/>
                  <a:gd name="connsiteX7" fmla="*/ 0 w 256547"/>
                  <a:gd name="connsiteY7" fmla="*/ 32965 h 146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6547" h="146032">
                    <a:moveTo>
                      <a:pt x="0" y="32965"/>
                    </a:moveTo>
                    <a:cubicBezTo>
                      <a:pt x="0" y="32965"/>
                      <a:pt x="96756" y="-7675"/>
                      <a:pt x="130516" y="1292"/>
                    </a:cubicBezTo>
                    <a:cubicBezTo>
                      <a:pt x="148883" y="6168"/>
                      <a:pt x="158408" y="26085"/>
                      <a:pt x="158408" y="26085"/>
                    </a:cubicBezTo>
                    <a:cubicBezTo>
                      <a:pt x="158408" y="26085"/>
                      <a:pt x="179420" y="5073"/>
                      <a:pt x="201796" y="9908"/>
                    </a:cubicBezTo>
                    <a:cubicBezTo>
                      <a:pt x="217251" y="13234"/>
                      <a:pt x="256548" y="48812"/>
                      <a:pt x="256548" y="48812"/>
                    </a:cubicBezTo>
                    <a:cubicBezTo>
                      <a:pt x="256548" y="48812"/>
                      <a:pt x="247932" y="105630"/>
                      <a:pt x="193532" y="134556"/>
                    </a:cubicBezTo>
                    <a:cubicBezTo>
                      <a:pt x="151631" y="156828"/>
                      <a:pt x="78863" y="146601"/>
                      <a:pt x="41322" y="104597"/>
                    </a:cubicBezTo>
                    <a:cubicBezTo>
                      <a:pt x="13574" y="73523"/>
                      <a:pt x="0" y="32965"/>
                      <a:pt x="0" y="3296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20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 dirty="0"/>
              </a:p>
            </p:txBody>
          </p:sp>
          <p:grpSp>
            <p:nvGrpSpPr>
              <p:cNvPr id="1193" name="Graphic 1176" descr="Woman wearing a suit">
                <a:extLst>
                  <a:ext uri="{FF2B5EF4-FFF2-40B4-BE49-F238E27FC236}">
                    <a16:creationId xmlns:a16="http://schemas.microsoft.com/office/drawing/2014/main" id="{481EB9B9-32CC-72BA-BCEC-92D9E2715F09}"/>
                  </a:ext>
                </a:extLst>
              </p:cNvPr>
              <p:cNvGrpSpPr/>
              <p:nvPr/>
            </p:nvGrpSpPr>
            <p:grpSpPr>
              <a:xfrm>
                <a:off x="1734976" y="2871646"/>
                <a:ext cx="562746" cy="623196"/>
                <a:chOff x="1734976" y="2871646"/>
                <a:chExt cx="562746" cy="623196"/>
              </a:xfrm>
              <a:solidFill>
                <a:srgbClr val="000000"/>
              </a:solidFill>
            </p:grpSpPr>
            <p:sp>
              <p:nvSpPr>
                <p:cNvPr id="1194" name="Freeform: Shape 1193">
                  <a:extLst>
                    <a:ext uri="{FF2B5EF4-FFF2-40B4-BE49-F238E27FC236}">
                      <a16:creationId xmlns:a16="http://schemas.microsoft.com/office/drawing/2014/main" id="{9DBA21F7-C414-A56C-2562-84D58A72E681}"/>
                    </a:ext>
                  </a:extLst>
                </p:cNvPr>
                <p:cNvSpPr/>
                <p:nvPr/>
              </p:nvSpPr>
              <p:spPr>
                <a:xfrm>
                  <a:off x="1888129" y="3330045"/>
                  <a:ext cx="275700" cy="164797"/>
                </a:xfrm>
                <a:custGeom>
                  <a:avLst/>
                  <a:gdLst>
                    <a:gd name="connsiteX0" fmla="*/ 270704 w 275700"/>
                    <a:gd name="connsiteY0" fmla="*/ 55083 h 164797"/>
                    <a:gd name="connsiteX1" fmla="*/ 251468 w 275700"/>
                    <a:gd name="connsiteY1" fmla="*/ 36736 h 164797"/>
                    <a:gd name="connsiteX2" fmla="*/ 220374 w 275700"/>
                    <a:gd name="connsiteY2" fmla="*/ 17046 h 164797"/>
                    <a:gd name="connsiteX3" fmla="*/ 170622 w 275700"/>
                    <a:gd name="connsiteY3" fmla="*/ 26674 h 164797"/>
                    <a:gd name="connsiteX4" fmla="*/ 108639 w 275700"/>
                    <a:gd name="connsiteY4" fmla="*/ 930 h 164797"/>
                    <a:gd name="connsiteX5" fmla="*/ 61449 w 275700"/>
                    <a:gd name="connsiteY5" fmla="*/ 14670 h 164797"/>
                    <a:gd name="connsiteX6" fmla="*/ 7214 w 275700"/>
                    <a:gd name="connsiteY6" fmla="*/ 33595 h 164797"/>
                    <a:gd name="connsiteX7" fmla="*/ 6325 w 275700"/>
                    <a:gd name="connsiteY7" fmla="*/ 34318 h 164797"/>
                    <a:gd name="connsiteX8" fmla="*/ 3743 w 275700"/>
                    <a:gd name="connsiteY8" fmla="*/ 47954 h 164797"/>
                    <a:gd name="connsiteX9" fmla="*/ 97317 w 275700"/>
                    <a:gd name="connsiteY9" fmla="*/ 155309 h 164797"/>
                    <a:gd name="connsiteX10" fmla="*/ 257378 w 275700"/>
                    <a:gd name="connsiteY10" fmla="*/ 106219 h 164797"/>
                    <a:gd name="connsiteX11" fmla="*/ 271881 w 275700"/>
                    <a:gd name="connsiteY11" fmla="*/ 77830 h 164797"/>
                    <a:gd name="connsiteX12" fmla="*/ 273948 w 275700"/>
                    <a:gd name="connsiteY12" fmla="*/ 67768 h 164797"/>
                    <a:gd name="connsiteX13" fmla="*/ 274216 w 275700"/>
                    <a:gd name="connsiteY13" fmla="*/ 66095 h 164797"/>
                    <a:gd name="connsiteX14" fmla="*/ 274650 w 275700"/>
                    <a:gd name="connsiteY14" fmla="*/ 65640 h 164797"/>
                    <a:gd name="connsiteX15" fmla="*/ 270704 w 275700"/>
                    <a:gd name="connsiteY15" fmla="*/ 55083 h 164797"/>
                    <a:gd name="connsiteX16" fmla="*/ 93432 w 275700"/>
                    <a:gd name="connsiteY16" fmla="*/ 30145 h 164797"/>
                    <a:gd name="connsiteX17" fmla="*/ 130292 w 275700"/>
                    <a:gd name="connsiteY17" fmla="*/ 25537 h 164797"/>
                    <a:gd name="connsiteX18" fmla="*/ 164424 w 275700"/>
                    <a:gd name="connsiteY18" fmla="*/ 45661 h 164797"/>
                    <a:gd name="connsiteX19" fmla="*/ 173783 w 275700"/>
                    <a:gd name="connsiteY19" fmla="*/ 42810 h 164797"/>
                    <a:gd name="connsiteX20" fmla="*/ 229816 w 275700"/>
                    <a:gd name="connsiteY20" fmla="*/ 43016 h 164797"/>
                    <a:gd name="connsiteX21" fmla="*/ 251799 w 275700"/>
                    <a:gd name="connsiteY21" fmla="*/ 58244 h 164797"/>
                    <a:gd name="connsiteX22" fmla="*/ 228266 w 275700"/>
                    <a:gd name="connsiteY22" fmla="*/ 65351 h 164797"/>
                    <a:gd name="connsiteX23" fmla="*/ 188163 w 275700"/>
                    <a:gd name="connsiteY23" fmla="*/ 70929 h 164797"/>
                    <a:gd name="connsiteX24" fmla="*/ 103577 w 275700"/>
                    <a:gd name="connsiteY24" fmla="*/ 62376 h 164797"/>
                    <a:gd name="connsiteX25" fmla="*/ 35437 w 275700"/>
                    <a:gd name="connsiteY25" fmla="*/ 43946 h 164797"/>
                    <a:gd name="connsiteX26" fmla="*/ 93432 w 275700"/>
                    <a:gd name="connsiteY26" fmla="*/ 30145 h 164797"/>
                    <a:gd name="connsiteX27" fmla="*/ 239878 w 275700"/>
                    <a:gd name="connsiteY27" fmla="*/ 99049 h 164797"/>
                    <a:gd name="connsiteX28" fmla="*/ 155271 w 275700"/>
                    <a:gd name="connsiteY28" fmla="*/ 146652 h 164797"/>
                    <a:gd name="connsiteX29" fmla="*/ 23143 w 275700"/>
                    <a:gd name="connsiteY29" fmla="*/ 58016 h 164797"/>
                    <a:gd name="connsiteX30" fmla="*/ 104362 w 275700"/>
                    <a:gd name="connsiteY30" fmla="*/ 87665 h 164797"/>
                    <a:gd name="connsiteX31" fmla="*/ 194134 w 275700"/>
                    <a:gd name="connsiteY31" fmla="*/ 96405 h 164797"/>
                    <a:gd name="connsiteX32" fmla="*/ 248307 w 275700"/>
                    <a:gd name="connsiteY32" fmla="*/ 85082 h 164797"/>
                    <a:gd name="connsiteX33" fmla="*/ 239878 w 275700"/>
                    <a:gd name="connsiteY33" fmla="*/ 99049 h 164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75700" h="164797">
                      <a:moveTo>
                        <a:pt x="270704" y="55083"/>
                      </a:moveTo>
                      <a:cubicBezTo>
                        <a:pt x="266055" y="47975"/>
                        <a:pt x="257791" y="41694"/>
                        <a:pt x="251468" y="36736"/>
                      </a:cubicBezTo>
                      <a:cubicBezTo>
                        <a:pt x="241882" y="29215"/>
                        <a:pt x="231634" y="21798"/>
                        <a:pt x="220374" y="17046"/>
                      </a:cubicBezTo>
                      <a:cubicBezTo>
                        <a:pt x="200890" y="8823"/>
                        <a:pt x="183659" y="13203"/>
                        <a:pt x="170622" y="26674"/>
                      </a:cubicBezTo>
                      <a:cubicBezTo>
                        <a:pt x="160457" y="4628"/>
                        <a:pt x="132482" y="-2830"/>
                        <a:pt x="108639" y="930"/>
                      </a:cubicBezTo>
                      <a:cubicBezTo>
                        <a:pt x="92482" y="3492"/>
                        <a:pt x="76697" y="8926"/>
                        <a:pt x="61449" y="14670"/>
                      </a:cubicBezTo>
                      <a:cubicBezTo>
                        <a:pt x="43536" y="21405"/>
                        <a:pt x="25024" y="26715"/>
                        <a:pt x="7214" y="33595"/>
                      </a:cubicBezTo>
                      <a:cubicBezTo>
                        <a:pt x="6821" y="33740"/>
                        <a:pt x="6635" y="34070"/>
                        <a:pt x="6325" y="34318"/>
                      </a:cubicBezTo>
                      <a:cubicBezTo>
                        <a:pt x="313" y="35826"/>
                        <a:pt x="-3013" y="44029"/>
                        <a:pt x="3743" y="47954"/>
                      </a:cubicBezTo>
                      <a:cubicBezTo>
                        <a:pt x="16222" y="95062"/>
                        <a:pt x="51738" y="137809"/>
                        <a:pt x="97317" y="155309"/>
                      </a:cubicBezTo>
                      <a:cubicBezTo>
                        <a:pt x="156655" y="178119"/>
                        <a:pt x="222130" y="159049"/>
                        <a:pt x="257378" y="106219"/>
                      </a:cubicBezTo>
                      <a:cubicBezTo>
                        <a:pt x="263204" y="97479"/>
                        <a:pt x="268741" y="87934"/>
                        <a:pt x="271881" y="77830"/>
                      </a:cubicBezTo>
                      <a:cubicBezTo>
                        <a:pt x="272915" y="74483"/>
                        <a:pt x="273493" y="71239"/>
                        <a:pt x="273948" y="67768"/>
                      </a:cubicBezTo>
                      <a:cubicBezTo>
                        <a:pt x="273989" y="67458"/>
                        <a:pt x="274092" y="66818"/>
                        <a:pt x="274216" y="66095"/>
                      </a:cubicBezTo>
                      <a:cubicBezTo>
                        <a:pt x="274340" y="65930"/>
                        <a:pt x="274526" y="65806"/>
                        <a:pt x="274650" y="65640"/>
                      </a:cubicBezTo>
                      <a:cubicBezTo>
                        <a:pt x="277253" y="62087"/>
                        <a:pt x="274671" y="56570"/>
                        <a:pt x="270704" y="55083"/>
                      </a:cubicBezTo>
                      <a:close/>
                      <a:moveTo>
                        <a:pt x="93432" y="30145"/>
                      </a:moveTo>
                      <a:cubicBezTo>
                        <a:pt x="105271" y="26798"/>
                        <a:pt x="117916" y="23450"/>
                        <a:pt x="130292" y="25537"/>
                      </a:cubicBezTo>
                      <a:cubicBezTo>
                        <a:pt x="143948" y="27831"/>
                        <a:pt x="152895" y="39008"/>
                        <a:pt x="164424" y="45661"/>
                      </a:cubicBezTo>
                      <a:cubicBezTo>
                        <a:pt x="167585" y="47479"/>
                        <a:pt x="172171" y="46012"/>
                        <a:pt x="173783" y="42810"/>
                      </a:cubicBezTo>
                      <a:cubicBezTo>
                        <a:pt x="192977" y="25248"/>
                        <a:pt x="209237" y="28554"/>
                        <a:pt x="229816" y="43016"/>
                      </a:cubicBezTo>
                      <a:cubicBezTo>
                        <a:pt x="235621" y="47107"/>
                        <a:pt x="243514" y="53926"/>
                        <a:pt x="251799" y="58244"/>
                      </a:cubicBezTo>
                      <a:cubicBezTo>
                        <a:pt x="243907" y="60599"/>
                        <a:pt x="236055" y="63409"/>
                        <a:pt x="228266" y="65351"/>
                      </a:cubicBezTo>
                      <a:cubicBezTo>
                        <a:pt x="215167" y="68595"/>
                        <a:pt x="201634" y="70310"/>
                        <a:pt x="188163" y="70929"/>
                      </a:cubicBezTo>
                      <a:cubicBezTo>
                        <a:pt x="159754" y="72231"/>
                        <a:pt x="131304" y="68347"/>
                        <a:pt x="103577" y="62376"/>
                      </a:cubicBezTo>
                      <a:cubicBezTo>
                        <a:pt x="81511" y="57624"/>
                        <a:pt x="57420" y="51529"/>
                        <a:pt x="35437" y="43946"/>
                      </a:cubicBezTo>
                      <a:cubicBezTo>
                        <a:pt x="55168" y="42293"/>
                        <a:pt x="75023" y="35331"/>
                        <a:pt x="93432" y="30145"/>
                      </a:cubicBezTo>
                      <a:close/>
                      <a:moveTo>
                        <a:pt x="239878" y="99049"/>
                      </a:moveTo>
                      <a:cubicBezTo>
                        <a:pt x="220188" y="127293"/>
                        <a:pt x="189940" y="145206"/>
                        <a:pt x="155271" y="146652"/>
                      </a:cubicBezTo>
                      <a:cubicBezTo>
                        <a:pt x="91139" y="149338"/>
                        <a:pt x="50581" y="108925"/>
                        <a:pt x="23143" y="58016"/>
                      </a:cubicBezTo>
                      <a:cubicBezTo>
                        <a:pt x="49094" y="70723"/>
                        <a:pt x="76304" y="80805"/>
                        <a:pt x="104362" y="87665"/>
                      </a:cubicBezTo>
                      <a:cubicBezTo>
                        <a:pt x="133535" y="94772"/>
                        <a:pt x="164114" y="98450"/>
                        <a:pt x="194134" y="96405"/>
                      </a:cubicBezTo>
                      <a:cubicBezTo>
                        <a:pt x="210704" y="95289"/>
                        <a:pt x="231097" y="92500"/>
                        <a:pt x="248307" y="85082"/>
                      </a:cubicBezTo>
                      <a:cubicBezTo>
                        <a:pt x="245745" y="89834"/>
                        <a:pt x="243018" y="94545"/>
                        <a:pt x="239878" y="99049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0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 dirty="0"/>
                </a:p>
              </p:txBody>
            </p:sp>
            <p:sp>
              <p:nvSpPr>
                <p:cNvPr id="1195" name="Freeform: Shape 1194">
                  <a:extLst>
                    <a:ext uri="{FF2B5EF4-FFF2-40B4-BE49-F238E27FC236}">
                      <a16:creationId xmlns:a16="http://schemas.microsoft.com/office/drawing/2014/main" id="{039521AC-B422-CC6A-6FDE-A62725035287}"/>
                    </a:ext>
                  </a:extLst>
                </p:cNvPr>
                <p:cNvSpPr/>
                <p:nvPr/>
              </p:nvSpPr>
              <p:spPr>
                <a:xfrm>
                  <a:off x="2008246" y="3093820"/>
                  <a:ext cx="131853" cy="162639"/>
                </a:xfrm>
                <a:custGeom>
                  <a:avLst/>
                  <a:gdLst>
                    <a:gd name="connsiteX0" fmla="*/ 9430 w 131853"/>
                    <a:gd name="connsiteY0" fmla="*/ 150069 h 162639"/>
                    <a:gd name="connsiteX1" fmla="*/ 128603 w 131853"/>
                    <a:gd name="connsiteY1" fmla="*/ 126392 h 162639"/>
                    <a:gd name="connsiteX2" fmla="*/ 123541 w 131853"/>
                    <a:gd name="connsiteY2" fmla="*/ 94450 h 162639"/>
                    <a:gd name="connsiteX3" fmla="*/ 104822 w 131853"/>
                    <a:gd name="connsiteY3" fmla="*/ 59264 h 162639"/>
                    <a:gd name="connsiteX4" fmla="*/ 74533 w 131853"/>
                    <a:gd name="connsiteY4" fmla="*/ 3169 h 162639"/>
                    <a:gd name="connsiteX5" fmla="*/ 63107 w 131853"/>
                    <a:gd name="connsiteY5" fmla="*/ 3169 h 162639"/>
                    <a:gd name="connsiteX6" fmla="*/ 67012 w 131853"/>
                    <a:gd name="connsiteY6" fmla="*/ 38913 h 162639"/>
                    <a:gd name="connsiteX7" fmla="*/ 93355 w 131853"/>
                    <a:gd name="connsiteY7" fmla="*/ 92301 h 162639"/>
                    <a:gd name="connsiteX8" fmla="*/ 92839 w 131853"/>
                    <a:gd name="connsiteY8" fmla="*/ 110235 h 162639"/>
                    <a:gd name="connsiteX9" fmla="*/ 74182 w 131853"/>
                    <a:gd name="connsiteY9" fmla="*/ 120586 h 162639"/>
                    <a:gd name="connsiteX10" fmla="*/ 29037 w 131853"/>
                    <a:gd name="connsiteY10" fmla="*/ 116474 h 162639"/>
                    <a:gd name="connsiteX11" fmla="*/ 9430 w 131853"/>
                    <a:gd name="connsiteY11" fmla="*/ 150069 h 16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853" h="162639">
                      <a:moveTo>
                        <a:pt x="9430" y="150069"/>
                      </a:moveTo>
                      <a:cubicBezTo>
                        <a:pt x="45442" y="171123"/>
                        <a:pt x="106743" y="167342"/>
                        <a:pt x="128603" y="126392"/>
                      </a:cubicBezTo>
                      <a:cubicBezTo>
                        <a:pt x="135173" y="114057"/>
                        <a:pt x="130917" y="104718"/>
                        <a:pt x="123541" y="94450"/>
                      </a:cubicBezTo>
                      <a:cubicBezTo>
                        <a:pt x="115814" y="83685"/>
                        <a:pt x="110400" y="71206"/>
                        <a:pt x="104822" y="59264"/>
                      </a:cubicBezTo>
                      <a:cubicBezTo>
                        <a:pt x="95814" y="39925"/>
                        <a:pt x="86392" y="19884"/>
                        <a:pt x="74533" y="3169"/>
                      </a:cubicBezTo>
                      <a:cubicBezTo>
                        <a:pt x="71454" y="-1169"/>
                        <a:pt x="66227" y="-942"/>
                        <a:pt x="63107" y="3169"/>
                      </a:cubicBezTo>
                      <a:cubicBezTo>
                        <a:pt x="54264" y="14802"/>
                        <a:pt x="61434" y="26868"/>
                        <a:pt x="67012" y="38913"/>
                      </a:cubicBezTo>
                      <a:cubicBezTo>
                        <a:pt x="75359" y="56929"/>
                        <a:pt x="85401" y="74119"/>
                        <a:pt x="93355" y="92301"/>
                      </a:cubicBezTo>
                      <a:cubicBezTo>
                        <a:pt x="97363" y="101433"/>
                        <a:pt x="100690" y="103975"/>
                        <a:pt x="92839" y="110235"/>
                      </a:cubicBezTo>
                      <a:cubicBezTo>
                        <a:pt x="87219" y="114677"/>
                        <a:pt x="81000" y="118375"/>
                        <a:pt x="74182" y="120586"/>
                      </a:cubicBezTo>
                      <a:cubicBezTo>
                        <a:pt x="58934" y="125545"/>
                        <a:pt x="43004" y="124346"/>
                        <a:pt x="29037" y="116474"/>
                      </a:cubicBezTo>
                      <a:cubicBezTo>
                        <a:pt x="7240" y="104181"/>
                        <a:pt x="-12202" y="137425"/>
                        <a:pt x="9430" y="1500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196" name="Freeform: Shape 1195">
                  <a:extLst>
                    <a:ext uri="{FF2B5EF4-FFF2-40B4-BE49-F238E27FC236}">
                      <a16:creationId xmlns:a16="http://schemas.microsoft.com/office/drawing/2014/main" id="{AFB886EA-0E46-EB20-E5E4-AD4C51740562}"/>
                    </a:ext>
                  </a:extLst>
                </p:cNvPr>
                <p:cNvSpPr/>
                <p:nvPr/>
              </p:nvSpPr>
              <p:spPr>
                <a:xfrm>
                  <a:off x="1734976" y="2871646"/>
                  <a:ext cx="220611" cy="87421"/>
                </a:xfrm>
                <a:custGeom>
                  <a:avLst/>
                  <a:gdLst>
                    <a:gd name="connsiteX0" fmla="*/ 103838 w 220611"/>
                    <a:gd name="connsiteY0" fmla="*/ 28465 h 87421"/>
                    <a:gd name="connsiteX1" fmla="*/ 162433 w 220611"/>
                    <a:gd name="connsiteY1" fmla="*/ 41522 h 87421"/>
                    <a:gd name="connsiteX2" fmla="*/ 184581 w 220611"/>
                    <a:gd name="connsiteY2" fmla="*/ 55592 h 87421"/>
                    <a:gd name="connsiteX3" fmla="*/ 201296 w 220611"/>
                    <a:gd name="connsiteY3" fmla="*/ 74724 h 87421"/>
                    <a:gd name="connsiteX4" fmla="*/ 219147 w 220611"/>
                    <a:gd name="connsiteY4" fmla="*/ 70014 h 87421"/>
                    <a:gd name="connsiteX5" fmla="*/ 185759 w 220611"/>
                    <a:gd name="connsiteY5" fmla="*/ 23217 h 87421"/>
                    <a:gd name="connsiteX6" fmla="*/ 113301 w 220611"/>
                    <a:gd name="connsiteY6" fmla="*/ 386 h 87421"/>
                    <a:gd name="connsiteX7" fmla="*/ 2888 w 220611"/>
                    <a:gd name="connsiteY7" fmla="*/ 67534 h 87421"/>
                    <a:gd name="connsiteX8" fmla="*/ 19066 w 220611"/>
                    <a:gd name="connsiteY8" fmla="*/ 83712 h 87421"/>
                    <a:gd name="connsiteX9" fmla="*/ 103838 w 220611"/>
                    <a:gd name="connsiteY9" fmla="*/ 28465 h 87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0611" h="87421">
                      <a:moveTo>
                        <a:pt x="103838" y="28465"/>
                      </a:moveTo>
                      <a:cubicBezTo>
                        <a:pt x="125346" y="24332"/>
                        <a:pt x="144313" y="29890"/>
                        <a:pt x="162433" y="41522"/>
                      </a:cubicBezTo>
                      <a:cubicBezTo>
                        <a:pt x="169747" y="46233"/>
                        <a:pt x="177619" y="50344"/>
                        <a:pt x="184581" y="55592"/>
                      </a:cubicBezTo>
                      <a:cubicBezTo>
                        <a:pt x="191792" y="61047"/>
                        <a:pt x="194705" y="68919"/>
                        <a:pt x="201296" y="74724"/>
                      </a:cubicBezTo>
                      <a:cubicBezTo>
                        <a:pt x="207618" y="80303"/>
                        <a:pt x="216275" y="77741"/>
                        <a:pt x="219147" y="70014"/>
                      </a:cubicBezTo>
                      <a:cubicBezTo>
                        <a:pt x="227081" y="48547"/>
                        <a:pt x="200904" y="32493"/>
                        <a:pt x="185759" y="23217"/>
                      </a:cubicBezTo>
                      <a:cubicBezTo>
                        <a:pt x="162598" y="9043"/>
                        <a:pt x="141421" y="-2259"/>
                        <a:pt x="113301" y="386"/>
                      </a:cubicBezTo>
                      <a:cubicBezTo>
                        <a:pt x="67681" y="4663"/>
                        <a:pt x="31400" y="33754"/>
                        <a:pt x="2888" y="67534"/>
                      </a:cubicBezTo>
                      <a:cubicBezTo>
                        <a:pt x="-6492" y="78650"/>
                        <a:pt x="9128" y="94766"/>
                        <a:pt x="19066" y="83712"/>
                      </a:cubicBezTo>
                      <a:cubicBezTo>
                        <a:pt x="42165" y="57989"/>
                        <a:pt x="68942" y="35138"/>
                        <a:pt x="103838" y="2846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197" name="Freeform: Shape 1196">
                  <a:extLst>
                    <a:ext uri="{FF2B5EF4-FFF2-40B4-BE49-F238E27FC236}">
                      <a16:creationId xmlns:a16="http://schemas.microsoft.com/office/drawing/2014/main" id="{DA229E53-64FC-40D0-DA9D-1137678834A6}"/>
                    </a:ext>
                  </a:extLst>
                </p:cNvPr>
                <p:cNvSpPr/>
                <p:nvPr/>
              </p:nvSpPr>
              <p:spPr>
                <a:xfrm>
                  <a:off x="2137996" y="2879335"/>
                  <a:ext cx="152344" cy="102200"/>
                </a:xfrm>
                <a:custGeom>
                  <a:avLst/>
                  <a:gdLst>
                    <a:gd name="connsiteX0" fmla="*/ 18399 w 152344"/>
                    <a:gd name="connsiteY0" fmla="*/ 42387 h 102200"/>
                    <a:gd name="connsiteX1" fmla="*/ 95340 w 152344"/>
                    <a:gd name="connsiteY1" fmla="*/ 38606 h 102200"/>
                    <a:gd name="connsiteX2" fmla="*/ 120154 w 152344"/>
                    <a:gd name="connsiteY2" fmla="*/ 69432 h 102200"/>
                    <a:gd name="connsiteX3" fmla="*/ 135815 w 152344"/>
                    <a:gd name="connsiteY3" fmla="*/ 101106 h 102200"/>
                    <a:gd name="connsiteX4" fmla="*/ 145980 w 152344"/>
                    <a:gd name="connsiteY4" fmla="*/ 99804 h 102200"/>
                    <a:gd name="connsiteX5" fmla="*/ 142034 w 152344"/>
                    <a:gd name="connsiteY5" fmla="*/ 49515 h 102200"/>
                    <a:gd name="connsiteX6" fmla="*/ 99349 w 152344"/>
                    <a:gd name="connsiteY6" fmla="*/ 8916 h 102200"/>
                    <a:gd name="connsiteX7" fmla="*/ 1085 w 152344"/>
                    <a:gd name="connsiteY7" fmla="*/ 32263 h 102200"/>
                    <a:gd name="connsiteX8" fmla="*/ 18399 w 152344"/>
                    <a:gd name="connsiteY8" fmla="*/ 42387 h 102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44" h="102200">
                      <a:moveTo>
                        <a:pt x="18399" y="42387"/>
                      </a:moveTo>
                      <a:cubicBezTo>
                        <a:pt x="34060" y="19805"/>
                        <a:pt x="75754" y="25776"/>
                        <a:pt x="95340" y="38606"/>
                      </a:cubicBezTo>
                      <a:cubicBezTo>
                        <a:pt x="106683" y="46023"/>
                        <a:pt x="115134" y="56870"/>
                        <a:pt x="120154" y="69432"/>
                      </a:cubicBezTo>
                      <a:cubicBezTo>
                        <a:pt x="124679" y="80755"/>
                        <a:pt x="124121" y="94494"/>
                        <a:pt x="135815" y="101106"/>
                      </a:cubicBezTo>
                      <a:cubicBezTo>
                        <a:pt x="139100" y="102965"/>
                        <a:pt x="143274" y="102407"/>
                        <a:pt x="145980" y="99804"/>
                      </a:cubicBezTo>
                      <a:cubicBezTo>
                        <a:pt x="159059" y="87097"/>
                        <a:pt x="149038" y="63255"/>
                        <a:pt x="142034" y="49515"/>
                      </a:cubicBezTo>
                      <a:cubicBezTo>
                        <a:pt x="132943" y="31664"/>
                        <a:pt x="117427" y="17325"/>
                        <a:pt x="99349" y="8916"/>
                      </a:cubicBezTo>
                      <a:cubicBezTo>
                        <a:pt x="67365" y="-5980"/>
                        <a:pt x="17696" y="-4741"/>
                        <a:pt x="1085" y="32263"/>
                      </a:cubicBezTo>
                      <a:cubicBezTo>
                        <a:pt x="-4163" y="43978"/>
                        <a:pt x="10940" y="53131"/>
                        <a:pt x="18399" y="4238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198" name="Freeform: Shape 1197">
                  <a:extLst>
                    <a:ext uri="{FF2B5EF4-FFF2-40B4-BE49-F238E27FC236}">
                      <a16:creationId xmlns:a16="http://schemas.microsoft.com/office/drawing/2014/main" id="{B16D8A6A-7939-0F0E-F35B-FFA0BE16E27C}"/>
                    </a:ext>
                  </a:extLst>
                </p:cNvPr>
                <p:cNvSpPr/>
                <p:nvPr/>
              </p:nvSpPr>
              <p:spPr>
                <a:xfrm>
                  <a:off x="2136394" y="3014770"/>
                  <a:ext cx="161328" cy="137161"/>
                </a:xfrm>
                <a:custGeom>
                  <a:avLst/>
                  <a:gdLst>
                    <a:gd name="connsiteX0" fmla="*/ 147231 w 161328"/>
                    <a:gd name="connsiteY0" fmla="*/ 13439 h 137161"/>
                    <a:gd name="connsiteX1" fmla="*/ 120475 w 161328"/>
                    <a:gd name="connsiteY1" fmla="*/ 34926 h 137161"/>
                    <a:gd name="connsiteX2" fmla="*/ 128967 w 161328"/>
                    <a:gd name="connsiteY2" fmla="*/ 12840 h 137161"/>
                    <a:gd name="connsiteX3" fmla="*/ 109215 w 161328"/>
                    <a:gd name="connsiteY3" fmla="*/ 7406 h 137161"/>
                    <a:gd name="connsiteX4" fmla="*/ 98203 w 161328"/>
                    <a:gd name="connsiteY4" fmla="*/ 30071 h 137161"/>
                    <a:gd name="connsiteX5" fmla="*/ 94980 w 161328"/>
                    <a:gd name="connsiteY5" fmla="*/ 32736 h 137161"/>
                    <a:gd name="connsiteX6" fmla="*/ 59505 w 161328"/>
                    <a:gd name="connsiteY6" fmla="*/ 31806 h 137161"/>
                    <a:gd name="connsiteX7" fmla="*/ 104 w 161328"/>
                    <a:gd name="connsiteY7" fmla="*/ 81847 h 137161"/>
                    <a:gd name="connsiteX8" fmla="*/ 13224 w 161328"/>
                    <a:gd name="connsiteY8" fmla="*/ 89368 h 137161"/>
                    <a:gd name="connsiteX9" fmla="*/ 23658 w 161328"/>
                    <a:gd name="connsiteY9" fmla="*/ 80174 h 137161"/>
                    <a:gd name="connsiteX10" fmla="*/ 25063 w 161328"/>
                    <a:gd name="connsiteY10" fmla="*/ 94492 h 137161"/>
                    <a:gd name="connsiteX11" fmla="*/ 56922 w 161328"/>
                    <a:gd name="connsiteY11" fmla="*/ 135814 h 137161"/>
                    <a:gd name="connsiteX12" fmla="*/ 96302 w 161328"/>
                    <a:gd name="connsiteY12" fmla="*/ 111641 h 137161"/>
                    <a:gd name="connsiteX13" fmla="*/ 91116 w 161328"/>
                    <a:gd name="connsiteY13" fmla="*/ 58645 h 137161"/>
                    <a:gd name="connsiteX14" fmla="*/ 91199 w 161328"/>
                    <a:gd name="connsiteY14" fmla="*/ 58294 h 137161"/>
                    <a:gd name="connsiteX15" fmla="*/ 94215 w 161328"/>
                    <a:gd name="connsiteY15" fmla="*/ 57901 h 137161"/>
                    <a:gd name="connsiteX16" fmla="*/ 129401 w 161328"/>
                    <a:gd name="connsiteY16" fmla="*/ 56083 h 137161"/>
                    <a:gd name="connsiteX17" fmla="*/ 160950 w 161328"/>
                    <a:gd name="connsiteY17" fmla="*/ 19245 h 137161"/>
                    <a:gd name="connsiteX18" fmla="*/ 147231 w 161328"/>
                    <a:gd name="connsiteY18" fmla="*/ 13439 h 13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1328" h="137161">
                      <a:moveTo>
                        <a:pt x="147231" y="13439"/>
                      </a:moveTo>
                      <a:cubicBezTo>
                        <a:pt x="140579" y="26703"/>
                        <a:pt x="131446" y="33129"/>
                        <a:pt x="120475" y="34926"/>
                      </a:cubicBezTo>
                      <a:cubicBezTo>
                        <a:pt x="124587" y="28149"/>
                        <a:pt x="127562" y="20711"/>
                        <a:pt x="128967" y="12840"/>
                      </a:cubicBezTo>
                      <a:cubicBezTo>
                        <a:pt x="131260" y="9"/>
                        <a:pt x="111818" y="-5611"/>
                        <a:pt x="109215" y="7406"/>
                      </a:cubicBezTo>
                      <a:cubicBezTo>
                        <a:pt x="107521" y="15877"/>
                        <a:pt x="104195" y="23728"/>
                        <a:pt x="98203" y="30071"/>
                      </a:cubicBezTo>
                      <a:cubicBezTo>
                        <a:pt x="97252" y="31063"/>
                        <a:pt x="96095" y="31889"/>
                        <a:pt x="94980" y="32736"/>
                      </a:cubicBezTo>
                      <a:cubicBezTo>
                        <a:pt x="83327" y="30050"/>
                        <a:pt x="71323" y="30236"/>
                        <a:pt x="59505" y="31806"/>
                      </a:cubicBezTo>
                      <a:cubicBezTo>
                        <a:pt x="34505" y="35112"/>
                        <a:pt x="-2210" y="51414"/>
                        <a:pt x="104" y="81847"/>
                      </a:cubicBezTo>
                      <a:cubicBezTo>
                        <a:pt x="559" y="87798"/>
                        <a:pt x="7398" y="93542"/>
                        <a:pt x="13224" y="89368"/>
                      </a:cubicBezTo>
                      <a:cubicBezTo>
                        <a:pt x="17067" y="86599"/>
                        <a:pt x="20414" y="83418"/>
                        <a:pt x="23658" y="80174"/>
                      </a:cubicBezTo>
                      <a:cubicBezTo>
                        <a:pt x="23658" y="85360"/>
                        <a:pt x="24174" y="90360"/>
                        <a:pt x="25063" y="94492"/>
                      </a:cubicBezTo>
                      <a:cubicBezTo>
                        <a:pt x="28720" y="111227"/>
                        <a:pt x="39526" y="130463"/>
                        <a:pt x="56922" y="135814"/>
                      </a:cubicBezTo>
                      <a:cubicBezTo>
                        <a:pt x="75000" y="141392"/>
                        <a:pt x="91633" y="128934"/>
                        <a:pt x="96302" y="111641"/>
                      </a:cubicBezTo>
                      <a:cubicBezTo>
                        <a:pt x="101281" y="93252"/>
                        <a:pt x="93451" y="76558"/>
                        <a:pt x="91116" y="58645"/>
                      </a:cubicBezTo>
                      <a:cubicBezTo>
                        <a:pt x="91116" y="58521"/>
                        <a:pt x="91199" y="58418"/>
                        <a:pt x="91199" y="58294"/>
                      </a:cubicBezTo>
                      <a:cubicBezTo>
                        <a:pt x="92211" y="58273"/>
                        <a:pt x="93203" y="58129"/>
                        <a:pt x="94215" y="57901"/>
                      </a:cubicBezTo>
                      <a:cubicBezTo>
                        <a:pt x="106013" y="59761"/>
                        <a:pt x="116860" y="61848"/>
                        <a:pt x="129401" y="56083"/>
                      </a:cubicBezTo>
                      <a:cubicBezTo>
                        <a:pt x="144835" y="48976"/>
                        <a:pt x="155640" y="35050"/>
                        <a:pt x="160950" y="19245"/>
                      </a:cubicBezTo>
                      <a:cubicBezTo>
                        <a:pt x="163657" y="11228"/>
                        <a:pt x="151074" y="5815"/>
                        <a:pt x="147231" y="134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199" name="Freeform: Shape 1198">
                  <a:extLst>
                    <a:ext uri="{FF2B5EF4-FFF2-40B4-BE49-F238E27FC236}">
                      <a16:creationId xmlns:a16="http://schemas.microsoft.com/office/drawing/2014/main" id="{AACBAED7-65D2-EB3B-741F-373FBA45D3FB}"/>
                    </a:ext>
                  </a:extLst>
                </p:cNvPr>
                <p:cNvSpPr/>
                <p:nvPr/>
              </p:nvSpPr>
              <p:spPr>
                <a:xfrm>
                  <a:off x="1758992" y="3015898"/>
                  <a:ext cx="180337" cy="140349"/>
                </a:xfrm>
                <a:custGeom>
                  <a:avLst/>
                  <a:gdLst>
                    <a:gd name="connsiteX0" fmla="*/ 151496 w 180337"/>
                    <a:gd name="connsiteY0" fmla="*/ 66773 h 140349"/>
                    <a:gd name="connsiteX1" fmla="*/ 167198 w 180337"/>
                    <a:gd name="connsiteY1" fmla="*/ 77579 h 140349"/>
                    <a:gd name="connsiteX2" fmla="*/ 180318 w 180337"/>
                    <a:gd name="connsiteY2" fmla="*/ 70058 h 140349"/>
                    <a:gd name="connsiteX3" fmla="*/ 111496 w 180337"/>
                    <a:gd name="connsiteY3" fmla="*/ 25286 h 140349"/>
                    <a:gd name="connsiteX4" fmla="*/ 72467 w 180337"/>
                    <a:gd name="connsiteY4" fmla="*/ 30079 h 140349"/>
                    <a:gd name="connsiteX5" fmla="*/ 68066 w 180337"/>
                    <a:gd name="connsiteY5" fmla="*/ 27414 h 140349"/>
                    <a:gd name="connsiteX6" fmla="*/ 54409 w 180337"/>
                    <a:gd name="connsiteY6" fmla="*/ 7146 h 140349"/>
                    <a:gd name="connsiteX7" fmla="*/ 34658 w 180337"/>
                    <a:gd name="connsiteY7" fmla="*/ 12600 h 140349"/>
                    <a:gd name="connsiteX8" fmla="*/ 47095 w 180337"/>
                    <a:gd name="connsiteY8" fmla="*/ 35038 h 140349"/>
                    <a:gd name="connsiteX9" fmla="*/ 13873 w 180337"/>
                    <a:gd name="connsiteY9" fmla="*/ 16691 h 140349"/>
                    <a:gd name="connsiteX10" fmla="*/ 897 w 180337"/>
                    <a:gd name="connsiteY10" fmla="*/ 24274 h 140349"/>
                    <a:gd name="connsiteX11" fmla="*/ 37137 w 180337"/>
                    <a:gd name="connsiteY11" fmla="*/ 56257 h 140349"/>
                    <a:gd name="connsiteX12" fmla="*/ 75194 w 180337"/>
                    <a:gd name="connsiteY12" fmla="*/ 54996 h 140349"/>
                    <a:gd name="connsiteX13" fmla="*/ 83087 w 180337"/>
                    <a:gd name="connsiteY13" fmla="*/ 54542 h 140349"/>
                    <a:gd name="connsiteX14" fmla="*/ 123851 w 180337"/>
                    <a:gd name="connsiteY14" fmla="*/ 139913 h 140349"/>
                    <a:gd name="connsiteX15" fmla="*/ 151496 w 180337"/>
                    <a:gd name="connsiteY15" fmla="*/ 66773 h 140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0337" h="140349">
                      <a:moveTo>
                        <a:pt x="151496" y="66773"/>
                      </a:moveTo>
                      <a:cubicBezTo>
                        <a:pt x="156454" y="70513"/>
                        <a:pt x="161392" y="74335"/>
                        <a:pt x="167198" y="77579"/>
                      </a:cubicBezTo>
                      <a:cubicBezTo>
                        <a:pt x="172632" y="80595"/>
                        <a:pt x="180793" y="76876"/>
                        <a:pt x="180318" y="70058"/>
                      </a:cubicBezTo>
                      <a:cubicBezTo>
                        <a:pt x="178086" y="37724"/>
                        <a:pt x="138603" y="26154"/>
                        <a:pt x="111496" y="25286"/>
                      </a:cubicBezTo>
                      <a:cubicBezTo>
                        <a:pt x="98603" y="24873"/>
                        <a:pt x="84699" y="25844"/>
                        <a:pt x="72467" y="30079"/>
                      </a:cubicBezTo>
                      <a:cubicBezTo>
                        <a:pt x="70876" y="29253"/>
                        <a:pt x="69306" y="28426"/>
                        <a:pt x="68066" y="27414"/>
                      </a:cubicBezTo>
                      <a:cubicBezTo>
                        <a:pt x="61579" y="22125"/>
                        <a:pt x="56909" y="15100"/>
                        <a:pt x="54409" y="7146"/>
                      </a:cubicBezTo>
                      <a:cubicBezTo>
                        <a:pt x="50463" y="-5354"/>
                        <a:pt x="30918" y="-127"/>
                        <a:pt x="34658" y="12600"/>
                      </a:cubicBezTo>
                      <a:cubicBezTo>
                        <a:pt x="37116" y="20906"/>
                        <a:pt x="41620" y="28364"/>
                        <a:pt x="47095" y="35038"/>
                      </a:cubicBezTo>
                      <a:cubicBezTo>
                        <a:pt x="34389" y="35038"/>
                        <a:pt x="22819" y="30224"/>
                        <a:pt x="13873" y="16691"/>
                      </a:cubicBezTo>
                      <a:cubicBezTo>
                        <a:pt x="8501" y="8571"/>
                        <a:pt x="-3338" y="15575"/>
                        <a:pt x="897" y="24274"/>
                      </a:cubicBezTo>
                      <a:cubicBezTo>
                        <a:pt x="8170" y="39211"/>
                        <a:pt x="21310" y="50864"/>
                        <a:pt x="37137" y="56257"/>
                      </a:cubicBezTo>
                      <a:cubicBezTo>
                        <a:pt x="51000" y="60988"/>
                        <a:pt x="62674" y="57992"/>
                        <a:pt x="75194" y="54996"/>
                      </a:cubicBezTo>
                      <a:cubicBezTo>
                        <a:pt x="77942" y="55534"/>
                        <a:pt x="80608" y="55451"/>
                        <a:pt x="83087" y="54542"/>
                      </a:cubicBezTo>
                      <a:cubicBezTo>
                        <a:pt x="78232" y="80471"/>
                        <a:pt x="84926" y="146318"/>
                        <a:pt x="123851" y="139913"/>
                      </a:cubicBezTo>
                      <a:cubicBezTo>
                        <a:pt x="153148" y="135099"/>
                        <a:pt x="156475" y="96484"/>
                        <a:pt x="151496" y="6677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</p:grp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7ACE4B2-35C5-C7B8-EA82-EC3F8028166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58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2505"/>
    </mc:Choice>
    <mc:Fallback xmlns="">
      <p:transition advTm="112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aphic 393" descr="A whiteboard with erases">
            <a:extLst>
              <a:ext uri="{FF2B5EF4-FFF2-40B4-BE49-F238E27FC236}">
                <a16:creationId xmlns:a16="http://schemas.microsoft.com/office/drawing/2014/main" id="{1C1DBCB5-3138-467D-BD73-2DCACBF3B507}"/>
              </a:ext>
            </a:extLst>
          </p:cNvPr>
          <p:cNvGrpSpPr/>
          <p:nvPr/>
        </p:nvGrpSpPr>
        <p:grpSpPr>
          <a:xfrm>
            <a:off x="3728656" y="1396952"/>
            <a:ext cx="7274402" cy="4764705"/>
            <a:chOff x="3819441" y="1617710"/>
            <a:chExt cx="3464886" cy="2203395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A7F047F-5B1C-CB66-65A8-186024974C76}"/>
                </a:ext>
              </a:extLst>
            </p:cNvPr>
            <p:cNvSpPr/>
            <p:nvPr/>
          </p:nvSpPr>
          <p:spPr>
            <a:xfrm>
              <a:off x="4848985" y="3710580"/>
              <a:ext cx="1458207" cy="85332"/>
            </a:xfrm>
            <a:custGeom>
              <a:avLst/>
              <a:gdLst>
                <a:gd name="connsiteX0" fmla="*/ 1457641 w 1458207"/>
                <a:gd name="connsiteY0" fmla="*/ 69753 h 85332"/>
                <a:gd name="connsiteX1" fmla="*/ 1337620 w 1458207"/>
                <a:gd name="connsiteY1" fmla="*/ 393 h 85332"/>
                <a:gd name="connsiteX2" fmla="*/ 526904 w 1458207"/>
                <a:gd name="connsiteY2" fmla="*/ 8077 h 85332"/>
                <a:gd name="connsiteX3" fmla="*/ 43219 w 1458207"/>
                <a:gd name="connsiteY3" fmla="*/ 14481 h 85332"/>
                <a:gd name="connsiteX4" fmla="*/ 29 w 1458207"/>
                <a:gd name="connsiteY4" fmla="*/ 77260 h 85332"/>
                <a:gd name="connsiteX5" fmla="*/ 5390 w 1458207"/>
                <a:gd name="connsiteY5" fmla="*/ 85330 h 85332"/>
                <a:gd name="connsiteX6" fmla="*/ 640954 w 1458207"/>
                <a:gd name="connsiteY6" fmla="*/ 82304 h 85332"/>
                <a:gd name="connsiteX7" fmla="*/ 1450228 w 1458207"/>
                <a:gd name="connsiteY7" fmla="*/ 80509 h 85332"/>
                <a:gd name="connsiteX8" fmla="*/ 1457641 w 1458207"/>
                <a:gd name="connsiteY8" fmla="*/ 69753 h 8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8207" h="85332">
                  <a:moveTo>
                    <a:pt x="1457641" y="69753"/>
                  </a:moveTo>
                  <a:cubicBezTo>
                    <a:pt x="1432926" y="1801"/>
                    <a:pt x="1402170" y="-1636"/>
                    <a:pt x="1337620" y="393"/>
                  </a:cubicBezTo>
                  <a:cubicBezTo>
                    <a:pt x="1068746" y="1191"/>
                    <a:pt x="775028" y="4030"/>
                    <a:pt x="526904" y="8077"/>
                  </a:cubicBezTo>
                  <a:cubicBezTo>
                    <a:pt x="367728" y="11772"/>
                    <a:pt x="203650" y="10000"/>
                    <a:pt x="43219" y="14481"/>
                  </a:cubicBezTo>
                  <a:cubicBezTo>
                    <a:pt x="7736" y="17038"/>
                    <a:pt x="229" y="43126"/>
                    <a:pt x="29" y="77260"/>
                  </a:cubicBezTo>
                  <a:cubicBezTo>
                    <a:pt x="-217" y="81612"/>
                    <a:pt x="1038" y="85447"/>
                    <a:pt x="5390" y="85330"/>
                  </a:cubicBezTo>
                  <a:cubicBezTo>
                    <a:pt x="221796" y="84016"/>
                    <a:pt x="439586" y="83031"/>
                    <a:pt x="640954" y="82304"/>
                  </a:cubicBezTo>
                  <a:cubicBezTo>
                    <a:pt x="967047" y="81295"/>
                    <a:pt x="1163055" y="80357"/>
                    <a:pt x="1450228" y="80509"/>
                  </a:cubicBezTo>
                  <a:cubicBezTo>
                    <a:pt x="1455518" y="80662"/>
                    <a:pt x="1459788" y="74726"/>
                    <a:pt x="1457641" y="6975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1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D9433B9-4961-255A-3CED-95ECD519B274}"/>
                </a:ext>
              </a:extLst>
            </p:cNvPr>
            <p:cNvSpPr/>
            <p:nvPr/>
          </p:nvSpPr>
          <p:spPr>
            <a:xfrm>
              <a:off x="4961842" y="3541475"/>
              <a:ext cx="468534" cy="183962"/>
            </a:xfrm>
            <a:custGeom>
              <a:avLst/>
              <a:gdLst>
                <a:gd name="connsiteX0" fmla="*/ 467512 w 468534"/>
                <a:gd name="connsiteY0" fmla="*/ 164747 h 183962"/>
                <a:gd name="connsiteX1" fmla="*/ 441824 w 468534"/>
                <a:gd name="connsiteY1" fmla="*/ 74649 h 183962"/>
                <a:gd name="connsiteX2" fmla="*/ 430047 w 468534"/>
                <a:gd name="connsiteY2" fmla="*/ 15976 h 183962"/>
                <a:gd name="connsiteX3" fmla="*/ 418399 w 468534"/>
                <a:gd name="connsiteY3" fmla="*/ 9149 h 183962"/>
                <a:gd name="connsiteX4" fmla="*/ 314765 w 468534"/>
                <a:gd name="connsiteY4" fmla="*/ 5196 h 183962"/>
                <a:gd name="connsiteX5" fmla="*/ 15698 w 468534"/>
                <a:gd name="connsiteY5" fmla="*/ 16398 h 183962"/>
                <a:gd name="connsiteX6" fmla="*/ 109 w 468534"/>
                <a:gd name="connsiteY6" fmla="*/ 28515 h 183962"/>
                <a:gd name="connsiteX7" fmla="*/ 11053 w 468534"/>
                <a:gd name="connsiteY7" fmla="*/ 128431 h 183962"/>
                <a:gd name="connsiteX8" fmla="*/ 14384 w 468534"/>
                <a:gd name="connsiteY8" fmla="*/ 171058 h 183962"/>
                <a:gd name="connsiteX9" fmla="*/ 13481 w 468534"/>
                <a:gd name="connsiteY9" fmla="*/ 179609 h 183962"/>
                <a:gd name="connsiteX10" fmla="*/ 20683 w 468534"/>
                <a:gd name="connsiteY10" fmla="*/ 183961 h 183962"/>
                <a:gd name="connsiteX11" fmla="*/ 41328 w 468534"/>
                <a:gd name="connsiteY11" fmla="*/ 183632 h 183962"/>
                <a:gd name="connsiteX12" fmla="*/ 459911 w 468534"/>
                <a:gd name="connsiteY12" fmla="*/ 176512 h 183962"/>
                <a:gd name="connsiteX13" fmla="*/ 467512 w 468534"/>
                <a:gd name="connsiteY13" fmla="*/ 164747 h 18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534" h="183962">
                  <a:moveTo>
                    <a:pt x="467512" y="164747"/>
                  </a:moveTo>
                  <a:cubicBezTo>
                    <a:pt x="452603" y="137522"/>
                    <a:pt x="447994" y="105088"/>
                    <a:pt x="441824" y="74649"/>
                  </a:cubicBezTo>
                  <a:cubicBezTo>
                    <a:pt x="438809" y="55224"/>
                    <a:pt x="432604" y="35377"/>
                    <a:pt x="430047" y="15976"/>
                  </a:cubicBezTo>
                  <a:cubicBezTo>
                    <a:pt x="429554" y="10111"/>
                    <a:pt x="423595" y="7624"/>
                    <a:pt x="418399" y="9149"/>
                  </a:cubicBezTo>
                  <a:cubicBezTo>
                    <a:pt x="383913" y="9090"/>
                    <a:pt x="348934" y="6944"/>
                    <a:pt x="314765" y="5196"/>
                  </a:cubicBezTo>
                  <a:cubicBezTo>
                    <a:pt x="214837" y="1091"/>
                    <a:pt x="116669" y="-8258"/>
                    <a:pt x="15698" y="16398"/>
                  </a:cubicBezTo>
                  <a:cubicBezTo>
                    <a:pt x="9516" y="18439"/>
                    <a:pt x="-1193" y="19694"/>
                    <a:pt x="109" y="28515"/>
                  </a:cubicBezTo>
                  <a:cubicBezTo>
                    <a:pt x="5094" y="61723"/>
                    <a:pt x="6478" y="95106"/>
                    <a:pt x="11053" y="128431"/>
                  </a:cubicBezTo>
                  <a:cubicBezTo>
                    <a:pt x="12718" y="141745"/>
                    <a:pt x="19287" y="159855"/>
                    <a:pt x="14384" y="171058"/>
                  </a:cubicBezTo>
                  <a:cubicBezTo>
                    <a:pt x="12460" y="173498"/>
                    <a:pt x="12062" y="176829"/>
                    <a:pt x="13481" y="179609"/>
                  </a:cubicBezTo>
                  <a:cubicBezTo>
                    <a:pt x="14842" y="182318"/>
                    <a:pt x="17645" y="184019"/>
                    <a:pt x="20683" y="183961"/>
                  </a:cubicBezTo>
                  <a:lnTo>
                    <a:pt x="41328" y="183632"/>
                  </a:lnTo>
                  <a:cubicBezTo>
                    <a:pt x="180058" y="181380"/>
                    <a:pt x="320184" y="178483"/>
                    <a:pt x="459911" y="176512"/>
                  </a:cubicBezTo>
                  <a:cubicBezTo>
                    <a:pt x="465941" y="177087"/>
                    <a:pt x="470703" y="170096"/>
                    <a:pt x="467512" y="164747"/>
                  </a:cubicBezTo>
                  <a:close/>
                </a:path>
              </a:pathLst>
            </a:custGeom>
            <a:solidFill>
              <a:schemeClr val="accent2"/>
            </a:solidFill>
            <a:ln w="11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C3BF3-89A6-E702-7C16-1111C3528C12}"/>
                </a:ext>
              </a:extLst>
            </p:cNvPr>
            <p:cNvSpPr/>
            <p:nvPr/>
          </p:nvSpPr>
          <p:spPr>
            <a:xfrm>
              <a:off x="5570223" y="3551000"/>
              <a:ext cx="392720" cy="161686"/>
            </a:xfrm>
            <a:custGeom>
              <a:avLst/>
              <a:gdLst>
                <a:gd name="connsiteX0" fmla="*/ 389970 w 392720"/>
                <a:gd name="connsiteY0" fmla="*/ 93148 h 161686"/>
                <a:gd name="connsiteX1" fmla="*/ 219698 w 392720"/>
                <a:gd name="connsiteY1" fmla="*/ 43577 h 161686"/>
                <a:gd name="connsiteX2" fmla="*/ 119032 w 392720"/>
                <a:gd name="connsiteY2" fmla="*/ 8950 h 161686"/>
                <a:gd name="connsiteX3" fmla="*/ 101155 w 392720"/>
                <a:gd name="connsiteY3" fmla="*/ 833 h 161686"/>
                <a:gd name="connsiteX4" fmla="*/ 89777 w 392720"/>
                <a:gd name="connsiteY4" fmla="*/ 8563 h 161686"/>
                <a:gd name="connsiteX5" fmla="*/ 86294 w 392720"/>
                <a:gd name="connsiteY5" fmla="*/ 25876 h 161686"/>
                <a:gd name="connsiteX6" fmla="*/ 36664 w 392720"/>
                <a:gd name="connsiteY6" fmla="*/ 41419 h 161686"/>
                <a:gd name="connsiteX7" fmla="*/ 10272 w 392720"/>
                <a:gd name="connsiteY7" fmla="*/ 43178 h 161686"/>
                <a:gd name="connsiteX8" fmla="*/ 3750 w 392720"/>
                <a:gd name="connsiteY8" fmla="*/ 60503 h 161686"/>
                <a:gd name="connsiteX9" fmla="*/ 85777 w 392720"/>
                <a:gd name="connsiteY9" fmla="*/ 83306 h 161686"/>
                <a:gd name="connsiteX10" fmla="*/ 278043 w 392720"/>
                <a:gd name="connsiteY10" fmla="*/ 161686 h 161686"/>
                <a:gd name="connsiteX11" fmla="*/ 389267 w 392720"/>
                <a:gd name="connsiteY11" fmla="*/ 160360 h 161686"/>
                <a:gd name="connsiteX12" fmla="*/ 389970 w 392720"/>
                <a:gd name="connsiteY12" fmla="*/ 93148 h 16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2720" h="161686">
                  <a:moveTo>
                    <a:pt x="389970" y="93148"/>
                  </a:moveTo>
                  <a:cubicBezTo>
                    <a:pt x="331860" y="77535"/>
                    <a:pt x="282536" y="63881"/>
                    <a:pt x="219698" y="43577"/>
                  </a:cubicBezTo>
                  <a:cubicBezTo>
                    <a:pt x="187265" y="32703"/>
                    <a:pt x="149753" y="21829"/>
                    <a:pt x="119032" y="8950"/>
                  </a:cubicBezTo>
                  <a:cubicBezTo>
                    <a:pt x="112475" y="6170"/>
                    <a:pt x="106622" y="3519"/>
                    <a:pt x="101155" y="833"/>
                  </a:cubicBezTo>
                  <a:cubicBezTo>
                    <a:pt x="95924" y="-1947"/>
                    <a:pt x="89097" y="2639"/>
                    <a:pt x="89777" y="8563"/>
                  </a:cubicBezTo>
                  <a:cubicBezTo>
                    <a:pt x="90094" y="13478"/>
                    <a:pt x="87431" y="20234"/>
                    <a:pt x="86294" y="25876"/>
                  </a:cubicBezTo>
                  <a:cubicBezTo>
                    <a:pt x="69473" y="32586"/>
                    <a:pt x="43901" y="41583"/>
                    <a:pt x="36664" y="41419"/>
                  </a:cubicBezTo>
                  <a:cubicBezTo>
                    <a:pt x="29063" y="41254"/>
                    <a:pt x="21884" y="40715"/>
                    <a:pt x="10272" y="43178"/>
                  </a:cubicBezTo>
                  <a:cubicBezTo>
                    <a:pt x="1322" y="45078"/>
                    <a:pt x="-4015" y="55600"/>
                    <a:pt x="3750" y="60503"/>
                  </a:cubicBezTo>
                  <a:cubicBezTo>
                    <a:pt x="17826" y="69418"/>
                    <a:pt x="82282" y="81805"/>
                    <a:pt x="85777" y="83306"/>
                  </a:cubicBezTo>
                  <a:cubicBezTo>
                    <a:pt x="138527" y="106227"/>
                    <a:pt x="272870" y="161838"/>
                    <a:pt x="278043" y="161686"/>
                  </a:cubicBezTo>
                  <a:cubicBezTo>
                    <a:pt x="312224" y="161334"/>
                    <a:pt x="355085" y="160677"/>
                    <a:pt x="389267" y="160360"/>
                  </a:cubicBezTo>
                  <a:cubicBezTo>
                    <a:pt x="394440" y="160442"/>
                    <a:pt x="393055" y="93969"/>
                    <a:pt x="389970" y="93148"/>
                  </a:cubicBezTo>
                  <a:close/>
                </a:path>
              </a:pathLst>
            </a:custGeom>
            <a:solidFill>
              <a:srgbClr val="FFFFFF"/>
            </a:solidFill>
            <a:ln w="11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26" name="Graphic 393" descr="A whiteboard with erases">
              <a:extLst>
                <a:ext uri="{FF2B5EF4-FFF2-40B4-BE49-F238E27FC236}">
                  <a16:creationId xmlns:a16="http://schemas.microsoft.com/office/drawing/2014/main" id="{2E49E092-ABF9-2938-65AB-B1756FCD0D98}"/>
                </a:ext>
              </a:extLst>
            </p:cNvPr>
            <p:cNvGrpSpPr/>
            <p:nvPr/>
          </p:nvGrpSpPr>
          <p:grpSpPr>
            <a:xfrm>
              <a:off x="3832965" y="1632143"/>
              <a:ext cx="3433863" cy="2172842"/>
              <a:chOff x="3832965" y="1632143"/>
              <a:chExt cx="3433863" cy="2172842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3049C68-4D53-8CE4-CC53-C56B3E4BC8E4}"/>
                  </a:ext>
                </a:extLst>
              </p:cNvPr>
              <p:cNvSpPr/>
              <p:nvPr/>
            </p:nvSpPr>
            <p:spPr>
              <a:xfrm>
                <a:off x="5414902" y="3643651"/>
                <a:ext cx="396759" cy="73985"/>
              </a:xfrm>
              <a:custGeom>
                <a:avLst/>
                <a:gdLst>
                  <a:gd name="connsiteX0" fmla="*/ 392919 w 396759"/>
                  <a:gd name="connsiteY0" fmla="*/ 51521 h 73985"/>
                  <a:gd name="connsiteX1" fmla="*/ 253567 w 396759"/>
                  <a:gd name="connsiteY1" fmla="*/ 144 h 73985"/>
                  <a:gd name="connsiteX2" fmla="*/ 904 w 396759"/>
                  <a:gd name="connsiteY2" fmla="*/ 3663 h 73985"/>
                  <a:gd name="connsiteX3" fmla="*/ 2311 w 396759"/>
                  <a:gd name="connsiteY3" fmla="*/ 19147 h 73985"/>
                  <a:gd name="connsiteX4" fmla="*/ 25231 w 396759"/>
                  <a:gd name="connsiteY4" fmla="*/ 69984 h 73985"/>
                  <a:gd name="connsiteX5" fmla="*/ 32223 w 396759"/>
                  <a:gd name="connsiteY5" fmla="*/ 73984 h 73985"/>
                  <a:gd name="connsiteX6" fmla="*/ 385177 w 396759"/>
                  <a:gd name="connsiteY6" fmla="*/ 69515 h 73985"/>
                  <a:gd name="connsiteX7" fmla="*/ 392919 w 396759"/>
                  <a:gd name="connsiteY7" fmla="*/ 51521 h 73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6759" h="73985">
                    <a:moveTo>
                      <a:pt x="392919" y="51521"/>
                    </a:moveTo>
                    <a:cubicBezTo>
                      <a:pt x="341248" y="36425"/>
                      <a:pt x="296006" y="16930"/>
                      <a:pt x="253567" y="144"/>
                    </a:cubicBezTo>
                    <a:cubicBezTo>
                      <a:pt x="251737" y="-583"/>
                      <a:pt x="75494" y="1575"/>
                      <a:pt x="904" y="3663"/>
                    </a:cubicBezTo>
                    <a:cubicBezTo>
                      <a:pt x="-1501" y="5598"/>
                      <a:pt x="1572" y="16155"/>
                      <a:pt x="2311" y="19147"/>
                    </a:cubicBezTo>
                    <a:cubicBezTo>
                      <a:pt x="6299" y="35252"/>
                      <a:pt x="23812" y="67474"/>
                      <a:pt x="25231" y="69984"/>
                    </a:cubicBezTo>
                    <a:cubicBezTo>
                      <a:pt x="26663" y="72494"/>
                      <a:pt x="29349" y="74031"/>
                      <a:pt x="32223" y="73984"/>
                    </a:cubicBezTo>
                    <a:cubicBezTo>
                      <a:pt x="170307" y="72013"/>
                      <a:pt x="278423" y="70629"/>
                      <a:pt x="385177" y="69515"/>
                    </a:cubicBezTo>
                    <a:cubicBezTo>
                      <a:pt x="393986" y="69527"/>
                      <a:pt x="401634" y="53949"/>
                      <a:pt x="392919" y="515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5257034-3531-7395-74F9-72E51C608DDA}"/>
                  </a:ext>
                </a:extLst>
              </p:cNvPr>
              <p:cNvSpPr/>
              <p:nvPr/>
            </p:nvSpPr>
            <p:spPr>
              <a:xfrm>
                <a:off x="3832965" y="1632143"/>
                <a:ext cx="3433863" cy="2172842"/>
              </a:xfrm>
              <a:custGeom>
                <a:avLst/>
                <a:gdLst>
                  <a:gd name="connsiteX0" fmla="*/ 3432420 w 3433863"/>
                  <a:gd name="connsiteY0" fmla="*/ 1655531 h 2172842"/>
                  <a:gd name="connsiteX1" fmla="*/ 3421863 w 3433863"/>
                  <a:gd name="connsiteY1" fmla="*/ 269050 h 2172842"/>
                  <a:gd name="connsiteX2" fmla="*/ 3340927 w 3433863"/>
                  <a:gd name="connsiteY2" fmla="*/ 39612 h 2172842"/>
                  <a:gd name="connsiteX3" fmla="*/ 3273362 w 3433863"/>
                  <a:gd name="connsiteY3" fmla="*/ 3718 h 2172842"/>
                  <a:gd name="connsiteX4" fmla="*/ 422279 w 3433863"/>
                  <a:gd name="connsiteY4" fmla="*/ 12868 h 2172842"/>
                  <a:gd name="connsiteX5" fmla="*/ 215362 w 3433863"/>
                  <a:gd name="connsiteY5" fmla="*/ 14979 h 2172842"/>
                  <a:gd name="connsiteX6" fmla="*/ 66157 w 3433863"/>
                  <a:gd name="connsiteY6" fmla="*/ 52280 h 2172842"/>
                  <a:gd name="connsiteX7" fmla="*/ 6334 w 3433863"/>
                  <a:gd name="connsiteY7" fmla="*/ 142366 h 2172842"/>
                  <a:gd name="connsiteX8" fmla="*/ 0 w 3433863"/>
                  <a:gd name="connsiteY8" fmla="*/ 371805 h 2172842"/>
                  <a:gd name="connsiteX9" fmla="*/ 11965 w 3433863"/>
                  <a:gd name="connsiteY9" fmla="*/ 1771658 h 2172842"/>
                  <a:gd name="connsiteX10" fmla="*/ 14076 w 3433863"/>
                  <a:gd name="connsiteY10" fmla="*/ 1939162 h 2172842"/>
                  <a:gd name="connsiteX11" fmla="*/ 26322 w 3433863"/>
                  <a:gd name="connsiteY11" fmla="*/ 2016579 h 2172842"/>
                  <a:gd name="connsiteX12" fmla="*/ 94309 w 3433863"/>
                  <a:gd name="connsiteY12" fmla="*/ 2141152 h 2172842"/>
                  <a:gd name="connsiteX13" fmla="*/ 163281 w 3433863"/>
                  <a:gd name="connsiteY13" fmla="*/ 2167790 h 2172842"/>
                  <a:gd name="connsiteX14" fmla="*/ 536998 w 3433863"/>
                  <a:gd name="connsiteY14" fmla="*/ 2172823 h 2172842"/>
                  <a:gd name="connsiteX15" fmla="*/ 1013468 w 3433863"/>
                  <a:gd name="connsiteY15" fmla="*/ 2165785 h 2172842"/>
                  <a:gd name="connsiteX16" fmla="*/ 1015756 w 3433863"/>
                  <a:gd name="connsiteY16" fmla="*/ 2160166 h 2172842"/>
                  <a:gd name="connsiteX17" fmla="*/ 1017069 w 3433863"/>
                  <a:gd name="connsiteY17" fmla="*/ 2137445 h 2172842"/>
                  <a:gd name="connsiteX18" fmla="*/ 1033186 w 3433863"/>
                  <a:gd name="connsiteY18" fmla="*/ 2101739 h 2172842"/>
                  <a:gd name="connsiteX19" fmla="*/ 1114546 w 3433863"/>
                  <a:gd name="connsiteY19" fmla="*/ 2093798 h 2172842"/>
                  <a:gd name="connsiteX20" fmla="*/ 1138041 w 3433863"/>
                  <a:gd name="connsiteY20" fmla="*/ 2088859 h 2172842"/>
                  <a:gd name="connsiteX21" fmla="*/ 1126299 w 3433863"/>
                  <a:gd name="connsiteY21" fmla="*/ 2028896 h 2172842"/>
                  <a:gd name="connsiteX22" fmla="*/ 1115543 w 3433863"/>
                  <a:gd name="connsiteY22" fmla="*/ 2012357 h 2172842"/>
                  <a:gd name="connsiteX23" fmla="*/ 341365 w 3433863"/>
                  <a:gd name="connsiteY23" fmla="*/ 2020098 h 2172842"/>
                  <a:gd name="connsiteX24" fmla="*/ 285413 w 3433863"/>
                  <a:gd name="connsiteY24" fmla="*/ 2021424 h 2172842"/>
                  <a:gd name="connsiteX25" fmla="*/ 203480 w 3433863"/>
                  <a:gd name="connsiteY25" fmla="*/ 1944417 h 2172842"/>
                  <a:gd name="connsiteX26" fmla="*/ 187949 w 3433863"/>
                  <a:gd name="connsiteY26" fmla="*/ 1009457 h 2172842"/>
                  <a:gd name="connsiteX27" fmla="*/ 185838 w 3433863"/>
                  <a:gd name="connsiteY27" fmla="*/ 875032 h 2172842"/>
                  <a:gd name="connsiteX28" fmla="*/ 179034 w 3433863"/>
                  <a:gd name="connsiteY28" fmla="*/ 279032 h 2172842"/>
                  <a:gd name="connsiteX29" fmla="*/ 292815 w 3433863"/>
                  <a:gd name="connsiteY29" fmla="*/ 168853 h 2172842"/>
                  <a:gd name="connsiteX30" fmla="*/ 321671 w 3433863"/>
                  <a:gd name="connsiteY30" fmla="*/ 169826 h 2172842"/>
                  <a:gd name="connsiteX31" fmla="*/ 2234592 w 3433863"/>
                  <a:gd name="connsiteY31" fmla="*/ 155047 h 2172842"/>
                  <a:gd name="connsiteX32" fmla="*/ 3139406 w 3433863"/>
                  <a:gd name="connsiteY32" fmla="*/ 155058 h 2172842"/>
                  <a:gd name="connsiteX33" fmla="*/ 3240178 w 3433863"/>
                  <a:gd name="connsiteY33" fmla="*/ 252311 h 2172842"/>
                  <a:gd name="connsiteX34" fmla="*/ 3234688 w 3433863"/>
                  <a:gd name="connsiteY34" fmla="*/ 298610 h 2172842"/>
                  <a:gd name="connsiteX35" fmla="*/ 3249468 w 3433863"/>
                  <a:gd name="connsiteY35" fmla="*/ 1849779 h 2172842"/>
                  <a:gd name="connsiteX36" fmla="*/ 3253574 w 3433863"/>
                  <a:gd name="connsiteY36" fmla="*/ 1897778 h 2172842"/>
                  <a:gd name="connsiteX37" fmla="*/ 3148262 w 3433863"/>
                  <a:gd name="connsiteY37" fmla="*/ 2008779 h 2172842"/>
                  <a:gd name="connsiteX38" fmla="*/ 3094281 w 3433863"/>
                  <a:gd name="connsiteY38" fmla="*/ 2005119 h 2172842"/>
                  <a:gd name="connsiteX39" fmla="*/ 3055220 w 3433863"/>
                  <a:gd name="connsiteY39" fmla="*/ 2004615 h 2172842"/>
                  <a:gd name="connsiteX40" fmla="*/ 2155767 w 3433863"/>
                  <a:gd name="connsiteY40" fmla="*/ 2008134 h 2172842"/>
                  <a:gd name="connsiteX41" fmla="*/ 2138125 w 3433863"/>
                  <a:gd name="connsiteY41" fmla="*/ 2014069 h 2172842"/>
                  <a:gd name="connsiteX42" fmla="*/ 2130430 w 3433863"/>
                  <a:gd name="connsiteY42" fmla="*/ 2069364 h 2172842"/>
                  <a:gd name="connsiteX43" fmla="*/ 2145057 w 3433863"/>
                  <a:gd name="connsiteY43" fmla="*/ 2079288 h 2172842"/>
                  <a:gd name="connsiteX44" fmla="*/ 2327458 w 3433863"/>
                  <a:gd name="connsiteY44" fmla="*/ 2077904 h 2172842"/>
                  <a:gd name="connsiteX45" fmla="*/ 2422835 w 3433863"/>
                  <a:gd name="connsiteY45" fmla="*/ 2082936 h 2172842"/>
                  <a:gd name="connsiteX46" fmla="*/ 2475666 w 3433863"/>
                  <a:gd name="connsiteY46" fmla="*/ 2150899 h 2172842"/>
                  <a:gd name="connsiteX47" fmla="*/ 2483572 w 3433863"/>
                  <a:gd name="connsiteY47" fmla="*/ 2158970 h 2172842"/>
                  <a:gd name="connsiteX48" fmla="*/ 3204425 w 3433863"/>
                  <a:gd name="connsiteY48" fmla="*/ 2162277 h 2172842"/>
                  <a:gd name="connsiteX49" fmla="*/ 3311402 w 3433863"/>
                  <a:gd name="connsiteY49" fmla="*/ 2127087 h 2172842"/>
                  <a:gd name="connsiteX50" fmla="*/ 3397266 w 3433863"/>
                  <a:gd name="connsiteY50" fmla="*/ 2035594 h 2172842"/>
                  <a:gd name="connsiteX51" fmla="*/ 3433863 w 3433863"/>
                  <a:gd name="connsiteY51" fmla="*/ 1927209 h 2172842"/>
                  <a:gd name="connsiteX52" fmla="*/ 3432420 w 3433863"/>
                  <a:gd name="connsiteY52" fmla="*/ 1655531 h 217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433863" h="2172842">
                    <a:moveTo>
                      <a:pt x="3432420" y="1655531"/>
                    </a:moveTo>
                    <a:cubicBezTo>
                      <a:pt x="3428244" y="1223693"/>
                      <a:pt x="3421687" y="726155"/>
                      <a:pt x="3421863" y="269050"/>
                    </a:cubicBezTo>
                    <a:cubicBezTo>
                      <a:pt x="3422110" y="262669"/>
                      <a:pt x="3418344" y="70579"/>
                      <a:pt x="3340927" y="39612"/>
                    </a:cubicBezTo>
                    <a:cubicBezTo>
                      <a:pt x="3338076" y="38474"/>
                      <a:pt x="3273773" y="4317"/>
                      <a:pt x="3273362" y="3718"/>
                    </a:cubicBezTo>
                    <a:cubicBezTo>
                      <a:pt x="2388536" y="-7800"/>
                      <a:pt x="1339937" y="10944"/>
                      <a:pt x="422279" y="12868"/>
                    </a:cubicBezTo>
                    <a:cubicBezTo>
                      <a:pt x="422279" y="12879"/>
                      <a:pt x="215362" y="14979"/>
                      <a:pt x="215362" y="14979"/>
                    </a:cubicBezTo>
                    <a:cubicBezTo>
                      <a:pt x="212007" y="15003"/>
                      <a:pt x="121053" y="7941"/>
                      <a:pt x="66157" y="52280"/>
                    </a:cubicBezTo>
                    <a:cubicBezTo>
                      <a:pt x="11261" y="96620"/>
                      <a:pt x="8715" y="142202"/>
                      <a:pt x="6334" y="142366"/>
                    </a:cubicBezTo>
                    <a:cubicBezTo>
                      <a:pt x="2088" y="142648"/>
                      <a:pt x="-12" y="367676"/>
                      <a:pt x="0" y="371805"/>
                    </a:cubicBezTo>
                    <a:cubicBezTo>
                      <a:pt x="1114" y="842070"/>
                      <a:pt x="7730" y="1307879"/>
                      <a:pt x="11965" y="1771658"/>
                    </a:cubicBezTo>
                    <a:cubicBezTo>
                      <a:pt x="12516" y="1826273"/>
                      <a:pt x="13572" y="1884547"/>
                      <a:pt x="14076" y="1939162"/>
                    </a:cubicBezTo>
                    <a:cubicBezTo>
                      <a:pt x="14111" y="1942516"/>
                      <a:pt x="25900" y="2013260"/>
                      <a:pt x="26322" y="2016579"/>
                    </a:cubicBezTo>
                    <a:cubicBezTo>
                      <a:pt x="35894" y="2092590"/>
                      <a:pt x="88749" y="2136166"/>
                      <a:pt x="94309" y="2141152"/>
                    </a:cubicBezTo>
                    <a:cubicBezTo>
                      <a:pt x="128795" y="2172119"/>
                      <a:pt x="159961" y="2167790"/>
                      <a:pt x="163281" y="2167790"/>
                    </a:cubicBezTo>
                    <a:cubicBezTo>
                      <a:pt x="232030" y="2167403"/>
                      <a:pt x="468248" y="2173221"/>
                      <a:pt x="536998" y="2172823"/>
                    </a:cubicBezTo>
                    <a:cubicBezTo>
                      <a:pt x="696689" y="2169620"/>
                      <a:pt x="854985" y="2173386"/>
                      <a:pt x="1013468" y="2165785"/>
                    </a:cubicBezTo>
                    <a:cubicBezTo>
                      <a:pt x="1014946" y="2164283"/>
                      <a:pt x="1015767" y="2162266"/>
                      <a:pt x="1015756" y="2160166"/>
                    </a:cubicBezTo>
                    <a:cubicBezTo>
                      <a:pt x="1015697" y="2151275"/>
                      <a:pt x="1016108" y="2144061"/>
                      <a:pt x="1017069" y="2137445"/>
                    </a:cubicBezTo>
                    <a:cubicBezTo>
                      <a:pt x="1018923" y="2124519"/>
                      <a:pt x="1025750" y="2107452"/>
                      <a:pt x="1033186" y="2101739"/>
                    </a:cubicBezTo>
                    <a:cubicBezTo>
                      <a:pt x="1041503" y="2095346"/>
                      <a:pt x="1098487" y="2093939"/>
                      <a:pt x="1114546" y="2093798"/>
                    </a:cubicBezTo>
                    <a:cubicBezTo>
                      <a:pt x="1122064" y="2092766"/>
                      <a:pt x="1134381" y="2096730"/>
                      <a:pt x="1138041" y="2088859"/>
                    </a:cubicBezTo>
                    <a:cubicBezTo>
                      <a:pt x="1139307" y="2085986"/>
                      <a:pt x="1127812" y="2041177"/>
                      <a:pt x="1126299" y="2028896"/>
                    </a:cubicBezTo>
                    <a:cubicBezTo>
                      <a:pt x="1125712" y="2023242"/>
                      <a:pt x="1120235" y="2009084"/>
                      <a:pt x="1115543" y="2012357"/>
                    </a:cubicBezTo>
                    <a:cubicBezTo>
                      <a:pt x="1114674" y="2012932"/>
                      <a:pt x="588269" y="2030163"/>
                      <a:pt x="341365" y="2020098"/>
                    </a:cubicBezTo>
                    <a:cubicBezTo>
                      <a:pt x="338961" y="2020016"/>
                      <a:pt x="315301" y="2020521"/>
                      <a:pt x="285413" y="2021424"/>
                    </a:cubicBezTo>
                    <a:cubicBezTo>
                      <a:pt x="241532" y="2022749"/>
                      <a:pt x="204852" y="1988287"/>
                      <a:pt x="203480" y="1944417"/>
                    </a:cubicBezTo>
                    <a:cubicBezTo>
                      <a:pt x="194917" y="1671121"/>
                      <a:pt x="189861" y="1271094"/>
                      <a:pt x="187949" y="1009457"/>
                    </a:cubicBezTo>
                    <a:lnTo>
                      <a:pt x="185838" y="875032"/>
                    </a:lnTo>
                    <a:cubicBezTo>
                      <a:pt x="184594" y="705991"/>
                      <a:pt x="180125" y="476893"/>
                      <a:pt x="179034" y="279032"/>
                    </a:cubicBezTo>
                    <a:cubicBezTo>
                      <a:pt x="178694" y="216605"/>
                      <a:pt x="230435" y="166495"/>
                      <a:pt x="292815" y="168853"/>
                    </a:cubicBezTo>
                    <a:cubicBezTo>
                      <a:pt x="309413" y="169474"/>
                      <a:pt x="320580" y="169838"/>
                      <a:pt x="321671" y="169826"/>
                    </a:cubicBezTo>
                    <a:cubicBezTo>
                      <a:pt x="947828" y="158178"/>
                      <a:pt x="1601867" y="159985"/>
                      <a:pt x="2234592" y="155047"/>
                    </a:cubicBezTo>
                    <a:cubicBezTo>
                      <a:pt x="2444652" y="153944"/>
                      <a:pt x="2932947" y="154777"/>
                      <a:pt x="3139406" y="155058"/>
                    </a:cubicBezTo>
                    <a:cubicBezTo>
                      <a:pt x="3193680" y="155129"/>
                      <a:pt x="3238794" y="198060"/>
                      <a:pt x="3240178" y="252311"/>
                    </a:cubicBezTo>
                    <a:cubicBezTo>
                      <a:pt x="3240811" y="277120"/>
                      <a:pt x="3234641" y="296721"/>
                      <a:pt x="3234688" y="298610"/>
                    </a:cubicBezTo>
                    <a:cubicBezTo>
                      <a:pt x="3240342" y="773356"/>
                      <a:pt x="3244905" y="1318189"/>
                      <a:pt x="3249468" y="1849779"/>
                    </a:cubicBezTo>
                    <a:cubicBezTo>
                      <a:pt x="3249503" y="1853158"/>
                      <a:pt x="3255779" y="1877931"/>
                      <a:pt x="3253574" y="1897778"/>
                    </a:cubicBezTo>
                    <a:cubicBezTo>
                      <a:pt x="3247310" y="1954188"/>
                      <a:pt x="3204261" y="1999559"/>
                      <a:pt x="3148262" y="2008779"/>
                    </a:cubicBezTo>
                    <a:cubicBezTo>
                      <a:pt x="3121623" y="2013166"/>
                      <a:pt x="3097823" y="2005377"/>
                      <a:pt x="3094281" y="2005119"/>
                    </a:cubicBezTo>
                    <a:cubicBezTo>
                      <a:pt x="3081436" y="2005542"/>
                      <a:pt x="3068111" y="2005072"/>
                      <a:pt x="3055220" y="2004615"/>
                    </a:cubicBezTo>
                    <a:cubicBezTo>
                      <a:pt x="2740916" y="1997882"/>
                      <a:pt x="2443773" y="2021858"/>
                      <a:pt x="2155767" y="2008134"/>
                    </a:cubicBezTo>
                    <a:cubicBezTo>
                      <a:pt x="2154852" y="2000873"/>
                      <a:pt x="2137832" y="2011970"/>
                      <a:pt x="2138125" y="2014069"/>
                    </a:cubicBezTo>
                    <a:cubicBezTo>
                      <a:pt x="2140999" y="2035301"/>
                      <a:pt x="2133891" y="2052778"/>
                      <a:pt x="2130430" y="2069364"/>
                    </a:cubicBezTo>
                    <a:cubicBezTo>
                      <a:pt x="2130067" y="2071135"/>
                      <a:pt x="2142008" y="2079346"/>
                      <a:pt x="2145057" y="2079288"/>
                    </a:cubicBezTo>
                    <a:cubicBezTo>
                      <a:pt x="2210522" y="2078701"/>
                      <a:pt x="2270181" y="2078244"/>
                      <a:pt x="2327458" y="2077904"/>
                    </a:cubicBezTo>
                    <a:cubicBezTo>
                      <a:pt x="2358789" y="2077739"/>
                      <a:pt x="2394061" y="2072520"/>
                      <a:pt x="2422835" y="2082936"/>
                    </a:cubicBezTo>
                    <a:cubicBezTo>
                      <a:pt x="2446635" y="2091534"/>
                      <a:pt x="2463209" y="2112777"/>
                      <a:pt x="2475666" y="2150899"/>
                    </a:cubicBezTo>
                    <a:cubicBezTo>
                      <a:pt x="2475514" y="2155204"/>
                      <a:pt x="2479256" y="2159052"/>
                      <a:pt x="2483572" y="2158970"/>
                    </a:cubicBezTo>
                    <a:cubicBezTo>
                      <a:pt x="2670348" y="2159122"/>
                      <a:pt x="3007338" y="2158019"/>
                      <a:pt x="3204425" y="2162277"/>
                    </a:cubicBezTo>
                    <a:cubicBezTo>
                      <a:pt x="3208777" y="2162406"/>
                      <a:pt x="3271685" y="2150993"/>
                      <a:pt x="3311402" y="2127087"/>
                    </a:cubicBezTo>
                    <a:cubicBezTo>
                      <a:pt x="3339871" y="2109950"/>
                      <a:pt x="3381172" y="2064672"/>
                      <a:pt x="3397266" y="2035594"/>
                    </a:cubicBezTo>
                    <a:cubicBezTo>
                      <a:pt x="3421664" y="1991513"/>
                      <a:pt x="3433934" y="1929543"/>
                      <a:pt x="3433863" y="1927209"/>
                    </a:cubicBezTo>
                    <a:cubicBezTo>
                      <a:pt x="3432925" y="1836020"/>
                      <a:pt x="3433371" y="1746708"/>
                      <a:pt x="3432420" y="1655531"/>
                    </a:cubicBezTo>
                    <a:close/>
                  </a:path>
                </a:pathLst>
              </a:custGeom>
              <a:solidFill>
                <a:schemeClr val="bg2"/>
              </a:solidFill>
              <a:ln w="11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27" name="Graphic 393" descr="A whiteboard with erases">
              <a:extLst>
                <a:ext uri="{FF2B5EF4-FFF2-40B4-BE49-F238E27FC236}">
                  <a16:creationId xmlns:a16="http://schemas.microsoft.com/office/drawing/2014/main" id="{468D448F-034F-7951-FCC3-C541B210C95D}"/>
                </a:ext>
              </a:extLst>
            </p:cNvPr>
            <p:cNvGrpSpPr/>
            <p:nvPr/>
          </p:nvGrpSpPr>
          <p:grpSpPr>
            <a:xfrm>
              <a:off x="3819441" y="1617710"/>
              <a:ext cx="3464886" cy="2203395"/>
              <a:chOff x="3819441" y="1617710"/>
              <a:chExt cx="3464886" cy="2203395"/>
            </a:xfrm>
            <a:solidFill>
              <a:srgbClr val="000000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2BF82D4-86E8-BFC6-A069-F984F4EFAECA}"/>
                  </a:ext>
                </a:extLst>
              </p:cNvPr>
              <p:cNvSpPr/>
              <p:nvPr/>
            </p:nvSpPr>
            <p:spPr>
              <a:xfrm>
                <a:off x="3819441" y="1617710"/>
                <a:ext cx="3464886" cy="2203395"/>
              </a:xfrm>
              <a:custGeom>
                <a:avLst/>
                <a:gdLst>
                  <a:gd name="connsiteX0" fmla="*/ 3462801 w 3464886"/>
                  <a:gd name="connsiteY0" fmla="*/ 1887132 h 2203395"/>
                  <a:gd name="connsiteX1" fmla="*/ 3450602 w 3464886"/>
                  <a:gd name="connsiteY1" fmla="*/ 239366 h 2203395"/>
                  <a:gd name="connsiteX2" fmla="*/ 3433675 w 3464886"/>
                  <a:gd name="connsiteY2" fmla="*/ 107979 h 2203395"/>
                  <a:gd name="connsiteX3" fmla="*/ 3318311 w 3464886"/>
                  <a:gd name="connsiteY3" fmla="*/ 5799 h 2203395"/>
                  <a:gd name="connsiteX4" fmla="*/ 3227756 w 3464886"/>
                  <a:gd name="connsiteY4" fmla="*/ 755 h 2203395"/>
                  <a:gd name="connsiteX5" fmla="*/ 3140825 w 3464886"/>
                  <a:gd name="connsiteY5" fmla="*/ 321 h 2203395"/>
                  <a:gd name="connsiteX6" fmla="*/ 2420559 w 3464886"/>
                  <a:gd name="connsiteY6" fmla="*/ 1130 h 2203395"/>
                  <a:gd name="connsiteX7" fmla="*/ 245097 w 3464886"/>
                  <a:gd name="connsiteY7" fmla="*/ 13705 h 2203395"/>
                  <a:gd name="connsiteX8" fmla="*/ 33102 w 3464886"/>
                  <a:gd name="connsiteY8" fmla="*/ 78196 h 2203395"/>
                  <a:gd name="connsiteX9" fmla="*/ 352 w 3464886"/>
                  <a:gd name="connsiteY9" fmla="*/ 192880 h 2203395"/>
                  <a:gd name="connsiteX10" fmla="*/ 0 w 3464886"/>
                  <a:gd name="connsiteY10" fmla="*/ 299001 h 2203395"/>
                  <a:gd name="connsiteX11" fmla="*/ 15261 w 3464886"/>
                  <a:gd name="connsiteY11" fmla="*/ 2046577 h 2203395"/>
                  <a:gd name="connsiteX12" fmla="*/ 145111 w 3464886"/>
                  <a:gd name="connsiteY12" fmla="*/ 2203395 h 2203395"/>
                  <a:gd name="connsiteX13" fmla="*/ 3163628 w 3464886"/>
                  <a:gd name="connsiteY13" fmla="*/ 2181097 h 2203395"/>
                  <a:gd name="connsiteX14" fmla="*/ 3184332 w 3464886"/>
                  <a:gd name="connsiteY14" fmla="*/ 2184967 h 2203395"/>
                  <a:gd name="connsiteX15" fmla="*/ 3355636 w 3464886"/>
                  <a:gd name="connsiteY15" fmla="*/ 2148335 h 2203395"/>
                  <a:gd name="connsiteX16" fmla="*/ 3461640 w 3464886"/>
                  <a:gd name="connsiteY16" fmla="*/ 2002871 h 2203395"/>
                  <a:gd name="connsiteX17" fmla="*/ 3462801 w 3464886"/>
                  <a:gd name="connsiteY17" fmla="*/ 1887132 h 2203395"/>
                  <a:gd name="connsiteX18" fmla="*/ 3414063 w 3464886"/>
                  <a:gd name="connsiteY18" fmla="*/ 1923753 h 2203395"/>
                  <a:gd name="connsiteX19" fmla="*/ 3278875 w 3464886"/>
                  <a:gd name="connsiteY19" fmla="*/ 1876915 h 2203395"/>
                  <a:gd name="connsiteX20" fmla="*/ 3262441 w 3464886"/>
                  <a:gd name="connsiteY20" fmla="*/ 313417 h 2203395"/>
                  <a:gd name="connsiteX21" fmla="*/ 3300564 w 3464886"/>
                  <a:gd name="connsiteY21" fmla="*/ 317675 h 2203395"/>
                  <a:gd name="connsiteX22" fmla="*/ 3420550 w 3464886"/>
                  <a:gd name="connsiteY22" fmla="*/ 281911 h 2203395"/>
                  <a:gd name="connsiteX23" fmla="*/ 3433406 w 3464886"/>
                  <a:gd name="connsiteY23" fmla="*/ 1942990 h 2203395"/>
                  <a:gd name="connsiteX24" fmla="*/ 3414063 w 3464886"/>
                  <a:gd name="connsiteY24" fmla="*/ 1923753 h 2203395"/>
                  <a:gd name="connsiteX25" fmla="*/ 923019 w 3464886"/>
                  <a:gd name="connsiteY25" fmla="*/ 39276 h 2203395"/>
                  <a:gd name="connsiteX26" fmla="*/ 3134866 w 3464886"/>
                  <a:gd name="connsiteY26" fmla="*/ 30268 h 2203395"/>
                  <a:gd name="connsiteX27" fmla="*/ 3117166 w 3464886"/>
                  <a:gd name="connsiteY27" fmla="*/ 94747 h 2203395"/>
                  <a:gd name="connsiteX28" fmla="*/ 3113013 w 3464886"/>
                  <a:gd name="connsiteY28" fmla="*/ 155555 h 2203395"/>
                  <a:gd name="connsiteX29" fmla="*/ 1936487 w 3464886"/>
                  <a:gd name="connsiteY29" fmla="*/ 157115 h 2203395"/>
                  <a:gd name="connsiteX30" fmla="*/ 335266 w 3464886"/>
                  <a:gd name="connsiteY30" fmla="*/ 170042 h 2203395"/>
                  <a:gd name="connsiteX31" fmla="*/ 322363 w 3464886"/>
                  <a:gd name="connsiteY31" fmla="*/ 43171 h 2203395"/>
                  <a:gd name="connsiteX32" fmla="*/ 923019 w 3464886"/>
                  <a:gd name="connsiteY32" fmla="*/ 39276 h 2203395"/>
                  <a:gd name="connsiteX33" fmla="*/ 40879 w 3464886"/>
                  <a:gd name="connsiteY33" fmla="*/ 1782231 h 2203395"/>
                  <a:gd name="connsiteX34" fmla="*/ 29982 w 3464886"/>
                  <a:gd name="connsiteY34" fmla="*/ 382495 h 2203395"/>
                  <a:gd name="connsiteX35" fmla="*/ 184430 w 3464886"/>
                  <a:gd name="connsiteY35" fmla="*/ 381556 h 2203395"/>
                  <a:gd name="connsiteX36" fmla="*/ 200242 w 3464886"/>
                  <a:gd name="connsiteY36" fmla="*/ 1857713 h 2203395"/>
                  <a:gd name="connsiteX37" fmla="*/ 43706 w 3464886"/>
                  <a:gd name="connsiteY37" fmla="*/ 1944492 h 2203395"/>
                  <a:gd name="connsiteX38" fmla="*/ 42439 w 3464886"/>
                  <a:gd name="connsiteY38" fmla="*/ 1946075 h 2203395"/>
                  <a:gd name="connsiteX39" fmla="*/ 40879 w 3464886"/>
                  <a:gd name="connsiteY39" fmla="*/ 1782231 h 2203395"/>
                  <a:gd name="connsiteX40" fmla="*/ 550241 w 3464886"/>
                  <a:gd name="connsiteY40" fmla="*/ 2173108 h 2203395"/>
                  <a:gd name="connsiteX41" fmla="*/ 344133 w 3464886"/>
                  <a:gd name="connsiteY41" fmla="*/ 2174305 h 2203395"/>
                  <a:gd name="connsiteX42" fmla="*/ 355160 w 3464886"/>
                  <a:gd name="connsiteY42" fmla="*/ 2047739 h 2203395"/>
                  <a:gd name="connsiteX43" fmla="*/ 1131941 w 3464886"/>
                  <a:gd name="connsiteY43" fmla="*/ 2044302 h 2203395"/>
                  <a:gd name="connsiteX44" fmla="*/ 1136809 w 3464886"/>
                  <a:gd name="connsiteY44" fmla="*/ 2078694 h 2203395"/>
                  <a:gd name="connsiteX45" fmla="*/ 1144304 w 3464886"/>
                  <a:gd name="connsiteY45" fmla="*/ 2100113 h 2203395"/>
                  <a:gd name="connsiteX46" fmla="*/ 1078640 w 3464886"/>
                  <a:gd name="connsiteY46" fmla="*/ 2102201 h 2203395"/>
                  <a:gd name="connsiteX47" fmla="*/ 1025163 w 3464886"/>
                  <a:gd name="connsiteY47" fmla="*/ 2170328 h 2203395"/>
                  <a:gd name="connsiteX48" fmla="*/ 550241 w 3464886"/>
                  <a:gd name="connsiteY48" fmla="*/ 2173108 h 2203395"/>
                  <a:gd name="connsiteX49" fmla="*/ 1564554 w 3464886"/>
                  <a:gd name="connsiteY49" fmla="*/ 1940374 h 2203395"/>
                  <a:gd name="connsiteX50" fmla="*/ 1571369 w 3464886"/>
                  <a:gd name="connsiteY50" fmla="*/ 1974063 h 2203395"/>
                  <a:gd name="connsiteX51" fmla="*/ 1579943 w 3464886"/>
                  <a:gd name="connsiteY51" fmla="*/ 2017815 h 2203395"/>
                  <a:gd name="connsiteX52" fmla="*/ 1602981 w 3464886"/>
                  <a:gd name="connsiteY52" fmla="*/ 2092348 h 2203395"/>
                  <a:gd name="connsiteX53" fmla="*/ 1162955 w 3464886"/>
                  <a:gd name="connsiteY53" fmla="*/ 2099808 h 2203395"/>
                  <a:gd name="connsiteX54" fmla="*/ 1161289 w 3464886"/>
                  <a:gd name="connsiteY54" fmla="*/ 2051140 h 2203395"/>
                  <a:gd name="connsiteX55" fmla="*/ 1150310 w 3464886"/>
                  <a:gd name="connsiteY55" fmla="*/ 1951002 h 2203395"/>
                  <a:gd name="connsiteX56" fmla="*/ 1282870 w 3464886"/>
                  <a:gd name="connsiteY56" fmla="*/ 1932421 h 2203395"/>
                  <a:gd name="connsiteX57" fmla="*/ 1564554 w 3464886"/>
                  <a:gd name="connsiteY57" fmla="*/ 1940374 h 2203395"/>
                  <a:gd name="connsiteX58" fmla="*/ 1627649 w 3464886"/>
                  <a:gd name="connsiteY58" fmla="*/ 2078178 h 2203395"/>
                  <a:gd name="connsiteX59" fmla="*/ 1613796 w 3464886"/>
                  <a:gd name="connsiteY59" fmla="*/ 2040724 h 2203395"/>
                  <a:gd name="connsiteX60" fmla="*/ 1620271 w 3464886"/>
                  <a:gd name="connsiteY60" fmla="*/ 2042143 h 2203395"/>
                  <a:gd name="connsiteX61" fmla="*/ 1840008 w 3464886"/>
                  <a:gd name="connsiteY61" fmla="*/ 2039927 h 2203395"/>
                  <a:gd name="connsiteX62" fmla="*/ 1980556 w 3464886"/>
                  <a:gd name="connsiteY62" fmla="*/ 2087562 h 2203395"/>
                  <a:gd name="connsiteX63" fmla="*/ 1627579 w 3464886"/>
                  <a:gd name="connsiteY63" fmla="*/ 2092019 h 2203395"/>
                  <a:gd name="connsiteX64" fmla="*/ 1627649 w 3464886"/>
                  <a:gd name="connsiteY64" fmla="*/ 2078178 h 2203395"/>
                  <a:gd name="connsiteX65" fmla="*/ 2131615 w 3464886"/>
                  <a:gd name="connsiteY65" fmla="*/ 2032372 h 2203395"/>
                  <a:gd name="connsiteX66" fmla="*/ 2130982 w 3464886"/>
                  <a:gd name="connsiteY66" fmla="*/ 2078483 h 2203395"/>
                  <a:gd name="connsiteX67" fmla="*/ 2131287 w 3464886"/>
                  <a:gd name="connsiteY67" fmla="*/ 2086060 h 2203395"/>
                  <a:gd name="connsiteX68" fmla="*/ 2028837 w 3464886"/>
                  <a:gd name="connsiteY68" fmla="*/ 2087057 h 2203395"/>
                  <a:gd name="connsiteX69" fmla="*/ 2019558 w 3464886"/>
                  <a:gd name="connsiteY69" fmla="*/ 2069064 h 2203395"/>
                  <a:gd name="connsiteX70" fmla="*/ 1839527 w 3464886"/>
                  <a:gd name="connsiteY70" fmla="*/ 2009253 h 2203395"/>
                  <a:gd name="connsiteX71" fmla="*/ 1844571 w 3464886"/>
                  <a:gd name="connsiteY71" fmla="*/ 1962098 h 2203395"/>
                  <a:gd name="connsiteX72" fmla="*/ 1848454 w 3464886"/>
                  <a:gd name="connsiteY72" fmla="*/ 1941231 h 2203395"/>
                  <a:gd name="connsiteX73" fmla="*/ 1903796 w 3464886"/>
                  <a:gd name="connsiteY73" fmla="*/ 1963377 h 2203395"/>
                  <a:gd name="connsiteX74" fmla="*/ 2131615 w 3464886"/>
                  <a:gd name="connsiteY74" fmla="*/ 2032372 h 2203395"/>
                  <a:gd name="connsiteX75" fmla="*/ 1785053 w 3464886"/>
                  <a:gd name="connsiteY75" fmla="*/ 1992010 h 2203395"/>
                  <a:gd name="connsiteX76" fmla="*/ 1817064 w 3464886"/>
                  <a:gd name="connsiteY76" fmla="*/ 1984467 h 2203395"/>
                  <a:gd name="connsiteX77" fmla="*/ 1816572 w 3464886"/>
                  <a:gd name="connsiteY77" fmla="*/ 2001030 h 2203395"/>
                  <a:gd name="connsiteX78" fmla="*/ 1815750 w 3464886"/>
                  <a:gd name="connsiteY78" fmla="*/ 2001452 h 2203395"/>
                  <a:gd name="connsiteX79" fmla="*/ 1813158 w 3464886"/>
                  <a:gd name="connsiteY79" fmla="*/ 2000174 h 2203395"/>
                  <a:gd name="connsiteX80" fmla="*/ 1761593 w 3464886"/>
                  <a:gd name="connsiteY80" fmla="*/ 1988714 h 2203395"/>
                  <a:gd name="connsiteX81" fmla="*/ 1760397 w 3464886"/>
                  <a:gd name="connsiteY81" fmla="*/ 1988057 h 2203395"/>
                  <a:gd name="connsiteX82" fmla="*/ 1785053 w 3464886"/>
                  <a:gd name="connsiteY82" fmla="*/ 1992010 h 2203395"/>
                  <a:gd name="connsiteX83" fmla="*/ 2273371 w 3464886"/>
                  <a:gd name="connsiteY83" fmla="*/ 2165519 h 2203395"/>
                  <a:gd name="connsiteX84" fmla="*/ 1034887 w 3464886"/>
                  <a:gd name="connsiteY84" fmla="*/ 2170270 h 2203395"/>
                  <a:gd name="connsiteX85" fmla="*/ 1044506 w 3464886"/>
                  <a:gd name="connsiteY85" fmla="*/ 2128922 h 2203395"/>
                  <a:gd name="connsiteX86" fmla="*/ 1128117 w 3464886"/>
                  <a:gd name="connsiteY86" fmla="*/ 2113626 h 2203395"/>
                  <a:gd name="connsiteX87" fmla="*/ 2356373 w 3464886"/>
                  <a:gd name="connsiteY87" fmla="*/ 2101380 h 2203395"/>
                  <a:gd name="connsiteX88" fmla="*/ 2479783 w 3464886"/>
                  <a:gd name="connsiteY88" fmla="*/ 2165461 h 2203395"/>
                  <a:gd name="connsiteX89" fmla="*/ 2273371 w 3464886"/>
                  <a:gd name="connsiteY89" fmla="*/ 2165519 h 2203395"/>
                  <a:gd name="connsiteX90" fmla="*/ 2815331 w 3464886"/>
                  <a:gd name="connsiteY90" fmla="*/ 2166258 h 2203395"/>
                  <a:gd name="connsiteX91" fmla="*/ 2497073 w 3464886"/>
                  <a:gd name="connsiteY91" fmla="*/ 2165472 h 2203395"/>
                  <a:gd name="connsiteX92" fmla="*/ 2340901 w 3464886"/>
                  <a:gd name="connsiteY92" fmla="*/ 2084418 h 2203395"/>
                  <a:gd name="connsiteX93" fmla="*/ 2158465 w 3464886"/>
                  <a:gd name="connsiteY93" fmla="*/ 2085802 h 2203395"/>
                  <a:gd name="connsiteX94" fmla="*/ 2157878 w 3464886"/>
                  <a:gd name="connsiteY94" fmla="*/ 2017182 h 2203395"/>
                  <a:gd name="connsiteX95" fmla="*/ 2147943 w 3464886"/>
                  <a:gd name="connsiteY95" fmla="*/ 2007247 h 2203395"/>
                  <a:gd name="connsiteX96" fmla="*/ 1878154 w 3464886"/>
                  <a:gd name="connsiteY96" fmla="*/ 1930287 h 2203395"/>
                  <a:gd name="connsiteX97" fmla="*/ 1853779 w 3464886"/>
                  <a:gd name="connsiteY97" fmla="*/ 1926240 h 2203395"/>
                  <a:gd name="connsiteX98" fmla="*/ 1833169 w 3464886"/>
                  <a:gd name="connsiteY98" fmla="*/ 1927026 h 2203395"/>
                  <a:gd name="connsiteX99" fmla="*/ 1832360 w 3464886"/>
                  <a:gd name="connsiteY99" fmla="*/ 1929454 h 2203395"/>
                  <a:gd name="connsiteX100" fmla="*/ 1820079 w 3464886"/>
                  <a:gd name="connsiteY100" fmla="*/ 1948785 h 2203395"/>
                  <a:gd name="connsiteX101" fmla="*/ 1748163 w 3464886"/>
                  <a:gd name="connsiteY101" fmla="*/ 1935518 h 2203395"/>
                  <a:gd name="connsiteX102" fmla="*/ 1729840 w 3464886"/>
                  <a:gd name="connsiteY102" fmla="*/ 1952010 h 2203395"/>
                  <a:gd name="connsiteX103" fmla="*/ 1726450 w 3464886"/>
                  <a:gd name="connsiteY103" fmla="*/ 1967588 h 2203395"/>
                  <a:gd name="connsiteX104" fmla="*/ 1761300 w 3464886"/>
                  <a:gd name="connsiteY104" fmla="*/ 2012842 h 2203395"/>
                  <a:gd name="connsiteX105" fmla="*/ 1620294 w 3464886"/>
                  <a:gd name="connsiteY105" fmla="*/ 2013675 h 2203395"/>
                  <a:gd name="connsiteX106" fmla="*/ 1609162 w 3464886"/>
                  <a:gd name="connsiteY106" fmla="*/ 2019270 h 2203395"/>
                  <a:gd name="connsiteX107" fmla="*/ 1598828 w 3464886"/>
                  <a:gd name="connsiteY107" fmla="*/ 1966497 h 2203395"/>
                  <a:gd name="connsiteX108" fmla="*/ 1573503 w 3464886"/>
                  <a:gd name="connsiteY108" fmla="*/ 1920891 h 2203395"/>
                  <a:gd name="connsiteX109" fmla="*/ 1560812 w 3464886"/>
                  <a:gd name="connsiteY109" fmla="*/ 1912375 h 2203395"/>
                  <a:gd name="connsiteX110" fmla="*/ 1197664 w 3464886"/>
                  <a:gd name="connsiteY110" fmla="*/ 1911272 h 2203395"/>
                  <a:gd name="connsiteX111" fmla="*/ 1143507 w 3464886"/>
                  <a:gd name="connsiteY111" fmla="*/ 1926134 h 2203395"/>
                  <a:gd name="connsiteX112" fmla="*/ 1131788 w 3464886"/>
                  <a:gd name="connsiteY112" fmla="*/ 1932163 h 2203395"/>
                  <a:gd name="connsiteX113" fmla="*/ 1128199 w 3464886"/>
                  <a:gd name="connsiteY113" fmla="*/ 1953477 h 2203395"/>
                  <a:gd name="connsiteX114" fmla="*/ 1129114 w 3464886"/>
                  <a:gd name="connsiteY114" fmla="*/ 2018766 h 2203395"/>
                  <a:gd name="connsiteX115" fmla="*/ 341400 w 3464886"/>
                  <a:gd name="connsiteY115" fmla="*/ 2018730 h 2203395"/>
                  <a:gd name="connsiteX116" fmla="*/ 261789 w 3464886"/>
                  <a:gd name="connsiteY116" fmla="*/ 1985769 h 2203395"/>
                  <a:gd name="connsiteX117" fmla="*/ 236769 w 3464886"/>
                  <a:gd name="connsiteY117" fmla="*/ 1947623 h 2203395"/>
                  <a:gd name="connsiteX118" fmla="*/ 230071 w 3464886"/>
                  <a:gd name="connsiteY118" fmla="*/ 1903308 h 2203395"/>
                  <a:gd name="connsiteX119" fmla="*/ 215667 w 3464886"/>
                  <a:gd name="connsiteY119" fmla="*/ 1214032 h 2203395"/>
                  <a:gd name="connsiteX120" fmla="*/ 213145 w 3464886"/>
                  <a:gd name="connsiteY120" fmla="*/ 320619 h 2203395"/>
                  <a:gd name="connsiteX121" fmla="*/ 219245 w 3464886"/>
                  <a:gd name="connsiteY121" fmla="*/ 271342 h 2203395"/>
                  <a:gd name="connsiteX122" fmla="*/ 302422 w 3464886"/>
                  <a:gd name="connsiteY122" fmla="*/ 203003 h 2203395"/>
                  <a:gd name="connsiteX123" fmla="*/ 353529 w 3464886"/>
                  <a:gd name="connsiteY123" fmla="*/ 198651 h 2203395"/>
                  <a:gd name="connsiteX124" fmla="*/ 457539 w 3464886"/>
                  <a:gd name="connsiteY124" fmla="*/ 196669 h 2203395"/>
                  <a:gd name="connsiteX125" fmla="*/ 2987538 w 3464886"/>
                  <a:gd name="connsiteY125" fmla="*/ 181561 h 2203395"/>
                  <a:gd name="connsiteX126" fmla="*/ 3093190 w 3464886"/>
                  <a:gd name="connsiteY126" fmla="*/ 183473 h 2203395"/>
                  <a:gd name="connsiteX127" fmla="*/ 3145247 w 3464886"/>
                  <a:gd name="connsiteY127" fmla="*/ 185267 h 2203395"/>
                  <a:gd name="connsiteX128" fmla="*/ 3230595 w 3464886"/>
                  <a:gd name="connsiteY128" fmla="*/ 263072 h 2203395"/>
                  <a:gd name="connsiteX129" fmla="*/ 3233597 w 3464886"/>
                  <a:gd name="connsiteY129" fmla="*/ 306004 h 2203395"/>
                  <a:gd name="connsiteX130" fmla="*/ 3250289 w 3464886"/>
                  <a:gd name="connsiteY130" fmla="*/ 1844588 h 2203395"/>
                  <a:gd name="connsiteX131" fmla="*/ 3239662 w 3464886"/>
                  <a:gd name="connsiteY131" fmla="*/ 1930756 h 2203395"/>
                  <a:gd name="connsiteX132" fmla="*/ 3174678 w 3464886"/>
                  <a:gd name="connsiteY132" fmla="*/ 1993875 h 2203395"/>
                  <a:gd name="connsiteX133" fmla="*/ 2947258 w 3464886"/>
                  <a:gd name="connsiteY133" fmla="*/ 2005593 h 2203395"/>
                  <a:gd name="connsiteX134" fmla="*/ 2584567 w 3464886"/>
                  <a:gd name="connsiteY134" fmla="*/ 2009346 h 2203395"/>
                  <a:gd name="connsiteX135" fmla="*/ 2174324 w 3464886"/>
                  <a:gd name="connsiteY135" fmla="*/ 2010344 h 2203395"/>
                  <a:gd name="connsiteX136" fmla="*/ 2174324 w 3464886"/>
                  <a:gd name="connsiteY136" fmla="*/ 2038800 h 2203395"/>
                  <a:gd name="connsiteX137" fmla="*/ 3110468 w 3464886"/>
                  <a:gd name="connsiteY137" fmla="*/ 2038730 h 2203395"/>
                  <a:gd name="connsiteX138" fmla="*/ 3148063 w 3464886"/>
                  <a:gd name="connsiteY138" fmla="*/ 2170328 h 2203395"/>
                  <a:gd name="connsiteX139" fmla="*/ 2815331 w 3464886"/>
                  <a:gd name="connsiteY139" fmla="*/ 2166258 h 2203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</a:cxnLst>
                <a:rect l="l" t="t" r="r" b="b"/>
                <a:pathLst>
                  <a:path w="3464886" h="2203395">
                    <a:moveTo>
                      <a:pt x="3462801" y="1887132"/>
                    </a:moveTo>
                    <a:cubicBezTo>
                      <a:pt x="3457546" y="1337888"/>
                      <a:pt x="3450062" y="788645"/>
                      <a:pt x="3450602" y="239366"/>
                    </a:cubicBezTo>
                    <a:cubicBezTo>
                      <a:pt x="3450754" y="194147"/>
                      <a:pt x="3452561" y="150394"/>
                      <a:pt x="3433675" y="107979"/>
                    </a:cubicBezTo>
                    <a:cubicBezTo>
                      <a:pt x="3412280" y="59921"/>
                      <a:pt x="3369982" y="19112"/>
                      <a:pt x="3318311" y="5799"/>
                    </a:cubicBezTo>
                    <a:cubicBezTo>
                      <a:pt x="3289338" y="-1673"/>
                      <a:pt x="3257503" y="954"/>
                      <a:pt x="3227756" y="755"/>
                    </a:cubicBezTo>
                    <a:cubicBezTo>
                      <a:pt x="3198783" y="567"/>
                      <a:pt x="3169810" y="427"/>
                      <a:pt x="3140825" y="321"/>
                    </a:cubicBezTo>
                    <a:cubicBezTo>
                      <a:pt x="2900737" y="-441"/>
                      <a:pt x="2660648" y="286"/>
                      <a:pt x="2420559" y="1130"/>
                    </a:cubicBezTo>
                    <a:cubicBezTo>
                      <a:pt x="1695401" y="3840"/>
                      <a:pt x="970243" y="9201"/>
                      <a:pt x="245097" y="13705"/>
                    </a:cubicBezTo>
                    <a:cubicBezTo>
                      <a:pt x="163445" y="11582"/>
                      <a:pt x="92796" y="11852"/>
                      <a:pt x="33102" y="78196"/>
                    </a:cubicBezTo>
                    <a:cubicBezTo>
                      <a:pt x="1818" y="114020"/>
                      <a:pt x="-1220" y="147145"/>
                      <a:pt x="352" y="192880"/>
                    </a:cubicBezTo>
                    <a:cubicBezTo>
                      <a:pt x="129" y="228258"/>
                      <a:pt x="35" y="263623"/>
                      <a:pt x="0" y="299001"/>
                    </a:cubicBezTo>
                    <a:cubicBezTo>
                      <a:pt x="1208" y="881511"/>
                      <a:pt x="6803" y="1464208"/>
                      <a:pt x="15261" y="2046577"/>
                    </a:cubicBezTo>
                    <a:cubicBezTo>
                      <a:pt x="24680" y="2109110"/>
                      <a:pt x="78638" y="2193695"/>
                      <a:pt x="145111" y="2203395"/>
                    </a:cubicBezTo>
                    <a:cubicBezTo>
                      <a:pt x="1151084" y="2198363"/>
                      <a:pt x="2157526" y="2189847"/>
                      <a:pt x="3163628" y="2181097"/>
                    </a:cubicBezTo>
                    <a:cubicBezTo>
                      <a:pt x="3170432" y="2184592"/>
                      <a:pt x="3177564" y="2186481"/>
                      <a:pt x="3184332" y="2184967"/>
                    </a:cubicBezTo>
                    <a:cubicBezTo>
                      <a:pt x="3258899" y="2206879"/>
                      <a:pt x="3314863" y="2184580"/>
                      <a:pt x="3355636" y="2148335"/>
                    </a:cubicBezTo>
                    <a:cubicBezTo>
                      <a:pt x="3405418" y="2114787"/>
                      <a:pt x="3450883" y="2063645"/>
                      <a:pt x="3461640" y="2002871"/>
                    </a:cubicBezTo>
                    <a:cubicBezTo>
                      <a:pt x="3467950" y="1965641"/>
                      <a:pt x="3463188" y="1924797"/>
                      <a:pt x="3462801" y="1887132"/>
                    </a:cubicBezTo>
                    <a:close/>
                    <a:moveTo>
                      <a:pt x="3414063" y="1923753"/>
                    </a:moveTo>
                    <a:cubicBezTo>
                      <a:pt x="3378486" y="1892739"/>
                      <a:pt x="3327390" y="1863320"/>
                      <a:pt x="3278875" y="1876915"/>
                    </a:cubicBezTo>
                    <a:cubicBezTo>
                      <a:pt x="3274758" y="1355741"/>
                      <a:pt x="3268576" y="834568"/>
                      <a:pt x="3262441" y="313417"/>
                    </a:cubicBezTo>
                    <a:cubicBezTo>
                      <a:pt x="3274312" y="317570"/>
                      <a:pt x="3288846" y="317640"/>
                      <a:pt x="3300564" y="317675"/>
                    </a:cubicBezTo>
                    <a:cubicBezTo>
                      <a:pt x="3342358" y="316877"/>
                      <a:pt x="3387377" y="309042"/>
                      <a:pt x="3420550" y="281911"/>
                    </a:cubicBezTo>
                    <a:cubicBezTo>
                      <a:pt x="3420597" y="835623"/>
                      <a:pt x="3428150" y="1389313"/>
                      <a:pt x="3433406" y="1942990"/>
                    </a:cubicBezTo>
                    <a:cubicBezTo>
                      <a:pt x="3427388" y="1935964"/>
                      <a:pt x="3420526" y="1929548"/>
                      <a:pt x="3414063" y="1923753"/>
                    </a:cubicBezTo>
                    <a:close/>
                    <a:moveTo>
                      <a:pt x="923019" y="39276"/>
                    </a:moveTo>
                    <a:cubicBezTo>
                      <a:pt x="1660293" y="34960"/>
                      <a:pt x="2397580" y="28977"/>
                      <a:pt x="3134866" y="30268"/>
                    </a:cubicBezTo>
                    <a:cubicBezTo>
                      <a:pt x="3126573" y="50936"/>
                      <a:pt x="3121236" y="72906"/>
                      <a:pt x="3117166" y="94747"/>
                    </a:cubicBezTo>
                    <a:cubicBezTo>
                      <a:pt x="3113717" y="114723"/>
                      <a:pt x="3109858" y="135274"/>
                      <a:pt x="3113013" y="155555"/>
                    </a:cubicBezTo>
                    <a:cubicBezTo>
                      <a:pt x="2720893" y="147192"/>
                      <a:pt x="2328643" y="156071"/>
                      <a:pt x="1936487" y="157115"/>
                    </a:cubicBezTo>
                    <a:cubicBezTo>
                      <a:pt x="1402727" y="159391"/>
                      <a:pt x="868944" y="160435"/>
                      <a:pt x="335266" y="170042"/>
                    </a:cubicBezTo>
                    <a:cubicBezTo>
                      <a:pt x="342972" y="132682"/>
                      <a:pt x="344955" y="75698"/>
                      <a:pt x="322363" y="43171"/>
                    </a:cubicBezTo>
                    <a:cubicBezTo>
                      <a:pt x="522581" y="41939"/>
                      <a:pt x="722800" y="40578"/>
                      <a:pt x="923019" y="39276"/>
                    </a:cubicBezTo>
                    <a:close/>
                    <a:moveTo>
                      <a:pt x="40879" y="1782231"/>
                    </a:moveTo>
                    <a:cubicBezTo>
                      <a:pt x="36621" y="1315660"/>
                      <a:pt x="31061" y="849089"/>
                      <a:pt x="29982" y="382495"/>
                    </a:cubicBezTo>
                    <a:cubicBezTo>
                      <a:pt x="56316" y="421286"/>
                      <a:pt x="148361" y="396641"/>
                      <a:pt x="184430" y="381556"/>
                    </a:cubicBezTo>
                    <a:cubicBezTo>
                      <a:pt x="182694" y="873652"/>
                      <a:pt x="185591" y="1365817"/>
                      <a:pt x="200242" y="1857713"/>
                    </a:cubicBezTo>
                    <a:cubicBezTo>
                      <a:pt x="138484" y="1851895"/>
                      <a:pt x="55049" y="1873772"/>
                      <a:pt x="43706" y="1944492"/>
                    </a:cubicBezTo>
                    <a:cubicBezTo>
                      <a:pt x="43272" y="1945019"/>
                      <a:pt x="42850" y="1945547"/>
                      <a:pt x="42439" y="1946075"/>
                    </a:cubicBezTo>
                    <a:cubicBezTo>
                      <a:pt x="41923" y="1891460"/>
                      <a:pt x="41407" y="1836846"/>
                      <a:pt x="40879" y="1782231"/>
                    </a:cubicBezTo>
                    <a:close/>
                    <a:moveTo>
                      <a:pt x="550241" y="2173108"/>
                    </a:moveTo>
                    <a:cubicBezTo>
                      <a:pt x="481538" y="2173507"/>
                      <a:pt x="412836" y="2173918"/>
                      <a:pt x="344133" y="2174305"/>
                    </a:cubicBezTo>
                    <a:cubicBezTo>
                      <a:pt x="371629" y="2150575"/>
                      <a:pt x="370843" y="2077978"/>
                      <a:pt x="355160" y="2047739"/>
                    </a:cubicBezTo>
                    <a:cubicBezTo>
                      <a:pt x="613711" y="2055832"/>
                      <a:pt x="874093" y="2048994"/>
                      <a:pt x="1131941" y="2044302"/>
                    </a:cubicBezTo>
                    <a:cubicBezTo>
                      <a:pt x="1133419" y="2055785"/>
                      <a:pt x="1134991" y="2067257"/>
                      <a:pt x="1136809" y="2078694"/>
                    </a:cubicBezTo>
                    <a:cubicBezTo>
                      <a:pt x="1138099" y="2086776"/>
                      <a:pt x="1138580" y="2093896"/>
                      <a:pt x="1144304" y="2100113"/>
                    </a:cubicBezTo>
                    <a:cubicBezTo>
                      <a:pt x="1122498" y="2100524"/>
                      <a:pt x="1100376" y="2100078"/>
                      <a:pt x="1078640" y="2102201"/>
                    </a:cubicBezTo>
                    <a:cubicBezTo>
                      <a:pt x="1034934" y="2104864"/>
                      <a:pt x="1024436" y="2130411"/>
                      <a:pt x="1025163" y="2170328"/>
                    </a:cubicBezTo>
                    <a:cubicBezTo>
                      <a:pt x="866856" y="2171243"/>
                      <a:pt x="708548" y="2172182"/>
                      <a:pt x="550241" y="2173108"/>
                    </a:cubicBezTo>
                    <a:close/>
                    <a:moveTo>
                      <a:pt x="1564554" y="1940374"/>
                    </a:moveTo>
                    <a:cubicBezTo>
                      <a:pt x="1565468" y="1951729"/>
                      <a:pt x="1569116" y="1963107"/>
                      <a:pt x="1571369" y="1974063"/>
                    </a:cubicBezTo>
                    <a:cubicBezTo>
                      <a:pt x="1574372" y="1988620"/>
                      <a:pt x="1577023" y="2003247"/>
                      <a:pt x="1579943" y="2017815"/>
                    </a:cubicBezTo>
                    <a:cubicBezTo>
                      <a:pt x="1585011" y="2043141"/>
                      <a:pt x="1590348" y="2069521"/>
                      <a:pt x="1602981" y="2092348"/>
                    </a:cubicBezTo>
                    <a:cubicBezTo>
                      <a:pt x="1456298" y="2094412"/>
                      <a:pt x="1309638" y="2097509"/>
                      <a:pt x="1162955" y="2099808"/>
                    </a:cubicBezTo>
                    <a:cubicBezTo>
                      <a:pt x="1171013" y="2085885"/>
                      <a:pt x="1163190" y="2066354"/>
                      <a:pt x="1161289" y="2051140"/>
                    </a:cubicBezTo>
                    <a:cubicBezTo>
                      <a:pt x="1156726" y="2017827"/>
                      <a:pt x="1155342" y="1984397"/>
                      <a:pt x="1150310" y="1951002"/>
                    </a:cubicBezTo>
                    <a:cubicBezTo>
                      <a:pt x="1193089" y="1937500"/>
                      <a:pt x="1238250" y="1933794"/>
                      <a:pt x="1282870" y="1932421"/>
                    </a:cubicBezTo>
                    <a:cubicBezTo>
                      <a:pt x="1376851" y="1928961"/>
                      <a:pt x="1470725" y="1941031"/>
                      <a:pt x="1564554" y="1940374"/>
                    </a:cubicBezTo>
                    <a:close/>
                    <a:moveTo>
                      <a:pt x="1627649" y="2078178"/>
                    </a:moveTo>
                    <a:cubicBezTo>
                      <a:pt x="1621221" y="2066624"/>
                      <a:pt x="1617045" y="2053803"/>
                      <a:pt x="1613796" y="2040724"/>
                    </a:cubicBezTo>
                    <a:cubicBezTo>
                      <a:pt x="1615614" y="2041627"/>
                      <a:pt x="1617761" y="2042155"/>
                      <a:pt x="1620271" y="2042143"/>
                    </a:cubicBezTo>
                    <a:cubicBezTo>
                      <a:pt x="1693419" y="2040830"/>
                      <a:pt x="1767095" y="2042941"/>
                      <a:pt x="1840008" y="2039927"/>
                    </a:cubicBezTo>
                    <a:cubicBezTo>
                      <a:pt x="1886036" y="2058143"/>
                      <a:pt x="1933050" y="2073662"/>
                      <a:pt x="1980556" y="2087562"/>
                    </a:cubicBezTo>
                    <a:cubicBezTo>
                      <a:pt x="1862893" y="2088770"/>
                      <a:pt x="1745230" y="2090330"/>
                      <a:pt x="1627579" y="2092019"/>
                    </a:cubicBezTo>
                    <a:cubicBezTo>
                      <a:pt x="1629925" y="2088172"/>
                      <a:pt x="1630476" y="2083257"/>
                      <a:pt x="1627649" y="2078178"/>
                    </a:cubicBezTo>
                    <a:close/>
                    <a:moveTo>
                      <a:pt x="2131615" y="2032372"/>
                    </a:moveTo>
                    <a:cubicBezTo>
                      <a:pt x="2133726" y="2047692"/>
                      <a:pt x="2134207" y="2063281"/>
                      <a:pt x="2130982" y="2078483"/>
                    </a:cubicBezTo>
                    <a:cubicBezTo>
                      <a:pt x="2130383" y="2081275"/>
                      <a:pt x="2130559" y="2083820"/>
                      <a:pt x="2131287" y="2086060"/>
                    </a:cubicBezTo>
                    <a:cubicBezTo>
                      <a:pt x="2097140" y="2086377"/>
                      <a:pt x="2062983" y="2086706"/>
                      <a:pt x="2028837" y="2087057"/>
                    </a:cubicBezTo>
                    <a:cubicBezTo>
                      <a:pt x="2031042" y="2080078"/>
                      <a:pt x="2028649" y="2071586"/>
                      <a:pt x="2019558" y="2069064"/>
                    </a:cubicBezTo>
                    <a:cubicBezTo>
                      <a:pt x="1958586" y="2052137"/>
                      <a:pt x="1898224" y="2032947"/>
                      <a:pt x="1839527" y="2009253"/>
                    </a:cubicBezTo>
                    <a:cubicBezTo>
                      <a:pt x="1840958" y="1993523"/>
                      <a:pt x="1841838" y="1977687"/>
                      <a:pt x="1844571" y="1962098"/>
                    </a:cubicBezTo>
                    <a:cubicBezTo>
                      <a:pt x="1845685" y="1955588"/>
                      <a:pt x="1848982" y="1947858"/>
                      <a:pt x="1848454" y="1941231"/>
                    </a:cubicBezTo>
                    <a:cubicBezTo>
                      <a:pt x="1866271" y="1949969"/>
                      <a:pt x="1884992" y="1957043"/>
                      <a:pt x="1903796" y="1963377"/>
                    </a:cubicBezTo>
                    <a:cubicBezTo>
                      <a:pt x="1979055" y="1988537"/>
                      <a:pt x="2054831" y="2012267"/>
                      <a:pt x="2131615" y="2032372"/>
                    </a:cubicBezTo>
                    <a:close/>
                    <a:moveTo>
                      <a:pt x="1785053" y="1992010"/>
                    </a:moveTo>
                    <a:cubicBezTo>
                      <a:pt x="1796818" y="1992268"/>
                      <a:pt x="1807375" y="1989499"/>
                      <a:pt x="1817064" y="1984467"/>
                    </a:cubicBezTo>
                    <a:cubicBezTo>
                      <a:pt x="1816795" y="1989980"/>
                      <a:pt x="1816583" y="1995505"/>
                      <a:pt x="1816572" y="2001030"/>
                    </a:cubicBezTo>
                    <a:cubicBezTo>
                      <a:pt x="1816572" y="2001464"/>
                      <a:pt x="1816091" y="2001699"/>
                      <a:pt x="1815750" y="2001452"/>
                    </a:cubicBezTo>
                    <a:cubicBezTo>
                      <a:pt x="1815023" y="2000913"/>
                      <a:pt x="1814155" y="2000479"/>
                      <a:pt x="1813158" y="2000174"/>
                    </a:cubicBezTo>
                    <a:cubicBezTo>
                      <a:pt x="1796384" y="1995095"/>
                      <a:pt x="1777499" y="1997054"/>
                      <a:pt x="1761593" y="1988714"/>
                    </a:cubicBezTo>
                    <a:cubicBezTo>
                      <a:pt x="1761194" y="1988502"/>
                      <a:pt x="1760796" y="1988280"/>
                      <a:pt x="1760397" y="1988057"/>
                    </a:cubicBezTo>
                    <a:cubicBezTo>
                      <a:pt x="1759869" y="1987763"/>
                      <a:pt x="1776045" y="1991799"/>
                      <a:pt x="1785053" y="1992010"/>
                    </a:cubicBezTo>
                    <a:close/>
                    <a:moveTo>
                      <a:pt x="2273371" y="2165519"/>
                    </a:moveTo>
                    <a:cubicBezTo>
                      <a:pt x="1860536" y="2166422"/>
                      <a:pt x="1447711" y="2167807"/>
                      <a:pt x="1034887" y="2170270"/>
                    </a:cubicBezTo>
                    <a:cubicBezTo>
                      <a:pt x="1035368" y="2156370"/>
                      <a:pt x="1036506" y="2140370"/>
                      <a:pt x="1044506" y="2128922"/>
                    </a:cubicBezTo>
                    <a:cubicBezTo>
                      <a:pt x="1057538" y="2108817"/>
                      <a:pt x="1106018" y="2114858"/>
                      <a:pt x="1128117" y="2113626"/>
                    </a:cubicBezTo>
                    <a:cubicBezTo>
                      <a:pt x="1537551" y="2110799"/>
                      <a:pt x="1946927" y="2101262"/>
                      <a:pt x="2356373" y="2101380"/>
                    </a:cubicBezTo>
                    <a:cubicBezTo>
                      <a:pt x="2421802" y="2100606"/>
                      <a:pt x="2454060" y="2094049"/>
                      <a:pt x="2479783" y="2165461"/>
                    </a:cubicBezTo>
                    <a:cubicBezTo>
                      <a:pt x="2410976" y="2165390"/>
                      <a:pt x="2342179" y="2165378"/>
                      <a:pt x="2273371" y="2165519"/>
                    </a:cubicBezTo>
                    <a:close/>
                    <a:moveTo>
                      <a:pt x="2815331" y="2166258"/>
                    </a:moveTo>
                    <a:cubicBezTo>
                      <a:pt x="2709245" y="2165895"/>
                      <a:pt x="2603159" y="2165601"/>
                      <a:pt x="2497073" y="2165472"/>
                    </a:cubicBezTo>
                    <a:cubicBezTo>
                      <a:pt x="2471877" y="2076735"/>
                      <a:pt x="2419316" y="2080723"/>
                      <a:pt x="2340901" y="2084418"/>
                    </a:cubicBezTo>
                    <a:cubicBezTo>
                      <a:pt x="2280093" y="2084782"/>
                      <a:pt x="2219285" y="2085251"/>
                      <a:pt x="2158465" y="2085802"/>
                    </a:cubicBezTo>
                    <a:cubicBezTo>
                      <a:pt x="2163286" y="2062847"/>
                      <a:pt x="2161796" y="2040149"/>
                      <a:pt x="2157878" y="2017182"/>
                    </a:cubicBezTo>
                    <a:cubicBezTo>
                      <a:pt x="2156740" y="2012115"/>
                      <a:pt x="2153315" y="2008760"/>
                      <a:pt x="2147943" y="2007247"/>
                    </a:cubicBezTo>
                    <a:cubicBezTo>
                      <a:pt x="2057247" y="1984244"/>
                      <a:pt x="1969061" y="1952374"/>
                      <a:pt x="1878154" y="1930287"/>
                    </a:cubicBezTo>
                    <a:cubicBezTo>
                      <a:pt x="1870119" y="1928527"/>
                      <a:pt x="1861955" y="1927190"/>
                      <a:pt x="1853779" y="1926240"/>
                    </a:cubicBezTo>
                    <a:cubicBezTo>
                      <a:pt x="1847011" y="1925454"/>
                      <a:pt x="1839351" y="1923507"/>
                      <a:pt x="1833169" y="1927026"/>
                    </a:cubicBezTo>
                    <a:cubicBezTo>
                      <a:pt x="1832302" y="1927518"/>
                      <a:pt x="1832055" y="1928550"/>
                      <a:pt x="1832360" y="1929454"/>
                    </a:cubicBezTo>
                    <a:cubicBezTo>
                      <a:pt x="1824959" y="1932562"/>
                      <a:pt x="1822038" y="1940703"/>
                      <a:pt x="1820079" y="1948785"/>
                    </a:cubicBezTo>
                    <a:cubicBezTo>
                      <a:pt x="1796126" y="1944269"/>
                      <a:pt x="1772056" y="1940351"/>
                      <a:pt x="1748163" y="1935518"/>
                    </a:cubicBezTo>
                    <a:cubicBezTo>
                      <a:pt x="1736491" y="1933196"/>
                      <a:pt x="1733078" y="1943049"/>
                      <a:pt x="1729840" y="1952010"/>
                    </a:cubicBezTo>
                    <a:cubicBezTo>
                      <a:pt x="1725969" y="1955436"/>
                      <a:pt x="1724292" y="1962391"/>
                      <a:pt x="1726450" y="1967588"/>
                    </a:cubicBezTo>
                    <a:cubicBezTo>
                      <a:pt x="1724034" y="1989241"/>
                      <a:pt x="1739412" y="2006602"/>
                      <a:pt x="1761300" y="2012842"/>
                    </a:cubicBezTo>
                    <a:cubicBezTo>
                      <a:pt x="1714298" y="2013124"/>
                      <a:pt x="1667296" y="2013393"/>
                      <a:pt x="1620294" y="2013675"/>
                    </a:cubicBezTo>
                    <a:cubicBezTo>
                      <a:pt x="1615121" y="2013710"/>
                      <a:pt x="1611415" y="2015997"/>
                      <a:pt x="1609162" y="2019270"/>
                    </a:cubicBezTo>
                    <a:cubicBezTo>
                      <a:pt x="1605644" y="2001652"/>
                      <a:pt x="1602418" y="1984080"/>
                      <a:pt x="1598828" y="1966497"/>
                    </a:cubicBezTo>
                    <a:cubicBezTo>
                      <a:pt x="1595802" y="1953430"/>
                      <a:pt x="1591931" y="1918639"/>
                      <a:pt x="1573503" y="1920891"/>
                    </a:cubicBezTo>
                    <a:cubicBezTo>
                      <a:pt x="1571674" y="1916129"/>
                      <a:pt x="1567451" y="1912387"/>
                      <a:pt x="1560812" y="1912375"/>
                    </a:cubicBezTo>
                    <a:cubicBezTo>
                      <a:pt x="1439970" y="1912211"/>
                      <a:pt x="1318001" y="1892281"/>
                      <a:pt x="1197664" y="1911272"/>
                    </a:cubicBezTo>
                    <a:cubicBezTo>
                      <a:pt x="1178790" y="1914099"/>
                      <a:pt x="1161383" y="1919084"/>
                      <a:pt x="1143507" y="1926134"/>
                    </a:cubicBezTo>
                    <a:cubicBezTo>
                      <a:pt x="1138557" y="1922592"/>
                      <a:pt x="1132234" y="1925806"/>
                      <a:pt x="1131788" y="1932163"/>
                    </a:cubicBezTo>
                    <a:cubicBezTo>
                      <a:pt x="1124516" y="1936480"/>
                      <a:pt x="1116586" y="1949735"/>
                      <a:pt x="1128199" y="1953477"/>
                    </a:cubicBezTo>
                    <a:cubicBezTo>
                      <a:pt x="1125959" y="1975353"/>
                      <a:pt x="1127132" y="1997405"/>
                      <a:pt x="1129114" y="2018766"/>
                    </a:cubicBezTo>
                    <a:cubicBezTo>
                      <a:pt x="866785" y="2015071"/>
                      <a:pt x="603823" y="2030636"/>
                      <a:pt x="341400" y="2018730"/>
                    </a:cubicBezTo>
                    <a:cubicBezTo>
                      <a:pt x="303888" y="2017956"/>
                      <a:pt x="287630" y="2025956"/>
                      <a:pt x="261789" y="1985769"/>
                    </a:cubicBezTo>
                    <a:cubicBezTo>
                      <a:pt x="252769" y="1973289"/>
                      <a:pt x="243056" y="1961922"/>
                      <a:pt x="236769" y="1947623"/>
                    </a:cubicBezTo>
                    <a:cubicBezTo>
                      <a:pt x="230435" y="1933219"/>
                      <a:pt x="230552" y="1918768"/>
                      <a:pt x="230071" y="1903308"/>
                    </a:cubicBezTo>
                    <a:cubicBezTo>
                      <a:pt x="222904" y="1673612"/>
                      <a:pt x="218341" y="1443822"/>
                      <a:pt x="215667" y="1214032"/>
                    </a:cubicBezTo>
                    <a:cubicBezTo>
                      <a:pt x="212195" y="916243"/>
                      <a:pt x="211902" y="618420"/>
                      <a:pt x="213145" y="320619"/>
                    </a:cubicBezTo>
                    <a:cubicBezTo>
                      <a:pt x="213215" y="303482"/>
                      <a:pt x="211925" y="287283"/>
                      <a:pt x="219245" y="271342"/>
                    </a:cubicBezTo>
                    <a:cubicBezTo>
                      <a:pt x="234998" y="237384"/>
                      <a:pt x="268205" y="215507"/>
                      <a:pt x="302422" y="203003"/>
                    </a:cubicBezTo>
                    <a:cubicBezTo>
                      <a:pt x="318515" y="197220"/>
                      <a:pt x="336603" y="198991"/>
                      <a:pt x="353529" y="198651"/>
                    </a:cubicBezTo>
                    <a:cubicBezTo>
                      <a:pt x="388203" y="197947"/>
                      <a:pt x="422877" y="197279"/>
                      <a:pt x="457539" y="196669"/>
                    </a:cubicBezTo>
                    <a:cubicBezTo>
                      <a:pt x="1300794" y="185983"/>
                      <a:pt x="2144236" y="182487"/>
                      <a:pt x="2987538" y="181561"/>
                    </a:cubicBezTo>
                    <a:cubicBezTo>
                      <a:pt x="3022752" y="182018"/>
                      <a:pt x="3057977" y="182628"/>
                      <a:pt x="3093190" y="183473"/>
                    </a:cubicBezTo>
                    <a:cubicBezTo>
                      <a:pt x="3110222" y="183883"/>
                      <a:pt x="3128415" y="182581"/>
                      <a:pt x="3145247" y="185267"/>
                    </a:cubicBezTo>
                    <a:cubicBezTo>
                      <a:pt x="3184637" y="192974"/>
                      <a:pt x="3220343" y="223847"/>
                      <a:pt x="3230595" y="263072"/>
                    </a:cubicBezTo>
                    <a:cubicBezTo>
                      <a:pt x="3234184" y="277089"/>
                      <a:pt x="3233410" y="291646"/>
                      <a:pt x="3233597" y="306004"/>
                    </a:cubicBezTo>
                    <a:cubicBezTo>
                      <a:pt x="3240694" y="818849"/>
                      <a:pt x="3245515" y="1331718"/>
                      <a:pt x="3250289" y="1844588"/>
                    </a:cubicBezTo>
                    <a:cubicBezTo>
                      <a:pt x="3250559" y="1874170"/>
                      <a:pt x="3253222" y="1903460"/>
                      <a:pt x="3239662" y="1930756"/>
                    </a:cubicBezTo>
                    <a:cubicBezTo>
                      <a:pt x="3225938" y="1958392"/>
                      <a:pt x="3201997" y="1980045"/>
                      <a:pt x="3174678" y="1993875"/>
                    </a:cubicBezTo>
                    <a:cubicBezTo>
                      <a:pt x="3099301" y="2003188"/>
                      <a:pt x="3023185" y="2006109"/>
                      <a:pt x="2947258" y="2005593"/>
                    </a:cubicBezTo>
                    <a:cubicBezTo>
                      <a:pt x="2826392" y="2006649"/>
                      <a:pt x="2705069" y="1996350"/>
                      <a:pt x="2584567" y="2009346"/>
                    </a:cubicBezTo>
                    <a:cubicBezTo>
                      <a:pt x="2447819" y="2009511"/>
                      <a:pt x="2311072" y="2009816"/>
                      <a:pt x="2174324" y="2010344"/>
                    </a:cubicBezTo>
                    <a:cubicBezTo>
                      <a:pt x="2156013" y="2010414"/>
                      <a:pt x="2155978" y="2038871"/>
                      <a:pt x="2174324" y="2038800"/>
                    </a:cubicBezTo>
                    <a:cubicBezTo>
                      <a:pt x="2486458" y="2038355"/>
                      <a:pt x="2798381" y="2035915"/>
                      <a:pt x="3110468" y="2038730"/>
                    </a:cubicBezTo>
                    <a:cubicBezTo>
                      <a:pt x="3099454" y="2086975"/>
                      <a:pt x="3107653" y="2138013"/>
                      <a:pt x="3148063" y="2170328"/>
                    </a:cubicBezTo>
                    <a:cubicBezTo>
                      <a:pt x="3037132" y="2168334"/>
                      <a:pt x="2926226" y="2166645"/>
                      <a:pt x="2815331" y="21662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9" name="Graphic 393" descr="A whiteboard with erases">
                <a:extLst>
                  <a:ext uri="{FF2B5EF4-FFF2-40B4-BE49-F238E27FC236}">
                    <a16:creationId xmlns:a16="http://schemas.microsoft.com/office/drawing/2014/main" id="{D1CF99DE-E796-7E0D-8421-29B3033F5958}"/>
                  </a:ext>
                </a:extLst>
              </p:cNvPr>
              <p:cNvGrpSpPr/>
              <p:nvPr/>
            </p:nvGrpSpPr>
            <p:grpSpPr>
              <a:xfrm>
                <a:off x="5039076" y="3594917"/>
                <a:ext cx="285131" cy="98450"/>
                <a:chOff x="5039076" y="3594917"/>
                <a:chExt cx="285131" cy="98450"/>
              </a:xfrm>
              <a:solidFill>
                <a:srgbClr val="000000"/>
              </a:solidFill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9D27DE0E-6CAA-1053-8D6F-6391F69C378E}"/>
                    </a:ext>
                  </a:extLst>
                </p:cNvPr>
                <p:cNvSpPr/>
                <p:nvPr/>
              </p:nvSpPr>
              <p:spPr>
                <a:xfrm>
                  <a:off x="5039076" y="3604500"/>
                  <a:ext cx="27487" cy="28456"/>
                </a:xfrm>
                <a:custGeom>
                  <a:avLst/>
                  <a:gdLst>
                    <a:gd name="connsiteX0" fmla="*/ 13746 w 27487"/>
                    <a:gd name="connsiteY0" fmla="*/ 0 h 28456"/>
                    <a:gd name="connsiteX1" fmla="*/ 13746 w 27487"/>
                    <a:gd name="connsiteY1" fmla="*/ 28457 h 28456"/>
                    <a:gd name="connsiteX2" fmla="*/ 13746 w 27487"/>
                    <a:gd name="connsiteY2" fmla="*/ 0 h 28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487" h="28456">
                      <a:moveTo>
                        <a:pt x="13746" y="0"/>
                      </a:moveTo>
                      <a:cubicBezTo>
                        <a:pt x="-4564" y="0"/>
                        <a:pt x="-4600" y="28457"/>
                        <a:pt x="13746" y="28457"/>
                      </a:cubicBezTo>
                      <a:cubicBezTo>
                        <a:pt x="32056" y="28457"/>
                        <a:pt x="32080" y="0"/>
                        <a:pt x="1374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4BEE96A7-5BBC-228C-7703-302B4BCCA2A8}"/>
                    </a:ext>
                  </a:extLst>
                </p:cNvPr>
                <p:cNvSpPr/>
                <p:nvPr/>
              </p:nvSpPr>
              <p:spPr>
                <a:xfrm>
                  <a:off x="5197818" y="3609462"/>
                  <a:ext cx="27492" cy="28457"/>
                </a:xfrm>
                <a:custGeom>
                  <a:avLst/>
                  <a:gdLst>
                    <a:gd name="connsiteX0" fmla="*/ 13746 w 27492"/>
                    <a:gd name="connsiteY0" fmla="*/ 0 h 28457"/>
                    <a:gd name="connsiteX1" fmla="*/ 13746 w 27492"/>
                    <a:gd name="connsiteY1" fmla="*/ 28457 h 28457"/>
                    <a:gd name="connsiteX2" fmla="*/ 13746 w 27492"/>
                    <a:gd name="connsiteY2" fmla="*/ 0 h 2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492" h="28457">
                      <a:moveTo>
                        <a:pt x="13746" y="0"/>
                      </a:moveTo>
                      <a:cubicBezTo>
                        <a:pt x="-4564" y="0"/>
                        <a:pt x="-4600" y="28457"/>
                        <a:pt x="13746" y="28457"/>
                      </a:cubicBezTo>
                      <a:cubicBezTo>
                        <a:pt x="32057" y="28457"/>
                        <a:pt x="32092" y="0"/>
                        <a:pt x="1374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DA8A0DD3-895A-A4E6-C548-932CF6698934}"/>
                    </a:ext>
                  </a:extLst>
                </p:cNvPr>
                <p:cNvSpPr/>
                <p:nvPr/>
              </p:nvSpPr>
              <p:spPr>
                <a:xfrm>
                  <a:off x="5095051" y="3665801"/>
                  <a:ext cx="27248" cy="27566"/>
                </a:xfrm>
                <a:custGeom>
                  <a:avLst/>
                  <a:gdLst>
                    <a:gd name="connsiteX0" fmla="*/ 24726 w 27248"/>
                    <a:gd name="connsiteY0" fmla="*/ 10850 h 27566"/>
                    <a:gd name="connsiteX1" fmla="*/ 12339 w 27248"/>
                    <a:gd name="connsiteY1" fmla="*/ 0 h 27566"/>
                    <a:gd name="connsiteX2" fmla="*/ 4855 w 27248"/>
                    <a:gd name="connsiteY2" fmla="*/ 23249 h 27566"/>
                    <a:gd name="connsiteX3" fmla="*/ 24726 w 27248"/>
                    <a:gd name="connsiteY3" fmla="*/ 10850 h 2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248" h="27566">
                      <a:moveTo>
                        <a:pt x="24726" y="10850"/>
                      </a:moveTo>
                      <a:cubicBezTo>
                        <a:pt x="23963" y="4657"/>
                        <a:pt x="18450" y="47"/>
                        <a:pt x="12339" y="0"/>
                      </a:cubicBezTo>
                      <a:cubicBezTo>
                        <a:pt x="-235" y="293"/>
                        <a:pt x="-4036" y="15319"/>
                        <a:pt x="4855" y="23249"/>
                      </a:cubicBezTo>
                      <a:cubicBezTo>
                        <a:pt x="14204" y="33336"/>
                        <a:pt x="34298" y="24328"/>
                        <a:pt x="24726" y="108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4027527-7577-1562-65DC-D7F049430490}"/>
                    </a:ext>
                  </a:extLst>
                </p:cNvPr>
                <p:cNvSpPr/>
                <p:nvPr/>
              </p:nvSpPr>
              <p:spPr>
                <a:xfrm>
                  <a:off x="5297363" y="3594917"/>
                  <a:ext cx="26845" cy="27788"/>
                </a:xfrm>
                <a:custGeom>
                  <a:avLst/>
                  <a:gdLst>
                    <a:gd name="connsiteX0" fmla="*/ 13425 w 26845"/>
                    <a:gd name="connsiteY0" fmla="*/ 0 h 27788"/>
                    <a:gd name="connsiteX1" fmla="*/ 13425 w 26845"/>
                    <a:gd name="connsiteY1" fmla="*/ 27788 h 27788"/>
                    <a:gd name="connsiteX2" fmla="*/ 13425 w 26845"/>
                    <a:gd name="connsiteY2" fmla="*/ 0 h 27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845" h="27788">
                      <a:moveTo>
                        <a:pt x="13425" y="0"/>
                      </a:moveTo>
                      <a:cubicBezTo>
                        <a:pt x="-4463" y="0"/>
                        <a:pt x="-4487" y="27788"/>
                        <a:pt x="13425" y="27788"/>
                      </a:cubicBezTo>
                      <a:cubicBezTo>
                        <a:pt x="31301" y="27788"/>
                        <a:pt x="31337" y="0"/>
                        <a:pt x="1342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214100" cy="640080"/>
          </a:xfrm>
        </p:spPr>
        <p:txBody>
          <a:bodyPr>
            <a:noAutofit/>
          </a:bodyPr>
          <a:lstStyle/>
          <a:p>
            <a:r>
              <a:rPr lang="en-US" dirty="0"/>
              <a:t>Which Techniques Can We Use to Predict Software Quality?</a:t>
            </a:r>
          </a:p>
        </p:txBody>
      </p:sp>
      <p:grpSp>
        <p:nvGrpSpPr>
          <p:cNvPr id="1178" name="Graphic 1176" descr="Woman wearing a suit">
            <a:extLst>
              <a:ext uri="{FF2B5EF4-FFF2-40B4-BE49-F238E27FC236}">
                <a16:creationId xmlns:a16="http://schemas.microsoft.com/office/drawing/2014/main" id="{4F1ABFB9-941A-E6F7-6286-6A2B09911FE2}"/>
              </a:ext>
            </a:extLst>
          </p:cNvPr>
          <p:cNvGrpSpPr/>
          <p:nvPr/>
        </p:nvGrpSpPr>
        <p:grpSpPr>
          <a:xfrm>
            <a:off x="508320" y="2233884"/>
            <a:ext cx="4496638" cy="9572641"/>
            <a:chOff x="439470" y="2248640"/>
            <a:chExt cx="4496638" cy="9572641"/>
          </a:xfrm>
        </p:grpSpPr>
        <p:grpSp>
          <p:nvGrpSpPr>
            <p:cNvPr id="1179" name="Graphic 1176" descr="Woman wearing a suit">
              <a:extLst>
                <a:ext uri="{FF2B5EF4-FFF2-40B4-BE49-F238E27FC236}">
                  <a16:creationId xmlns:a16="http://schemas.microsoft.com/office/drawing/2014/main" id="{09022931-57E3-E132-7161-95AAA2D053A2}"/>
                </a:ext>
              </a:extLst>
            </p:cNvPr>
            <p:cNvGrpSpPr/>
            <p:nvPr/>
          </p:nvGrpSpPr>
          <p:grpSpPr>
            <a:xfrm>
              <a:off x="439470" y="3419295"/>
              <a:ext cx="4496638" cy="8401986"/>
              <a:chOff x="439470" y="3419295"/>
              <a:chExt cx="4496638" cy="8401986"/>
            </a:xfrm>
          </p:grpSpPr>
          <p:sp>
            <p:nvSpPr>
              <p:cNvPr id="1180" name="Freeform: Shape 1179">
                <a:extLst>
                  <a:ext uri="{FF2B5EF4-FFF2-40B4-BE49-F238E27FC236}">
                    <a16:creationId xmlns:a16="http://schemas.microsoft.com/office/drawing/2014/main" id="{C7DB1EE5-8629-AC5A-69E7-7AA8EDF9BA9D}"/>
                  </a:ext>
                </a:extLst>
              </p:cNvPr>
              <p:cNvSpPr/>
              <p:nvPr/>
            </p:nvSpPr>
            <p:spPr>
              <a:xfrm>
                <a:off x="466489" y="3423879"/>
                <a:ext cx="4455785" cy="8372984"/>
              </a:xfrm>
              <a:custGeom>
                <a:avLst/>
                <a:gdLst>
                  <a:gd name="connsiteX0" fmla="*/ 4451912 w 4455785"/>
                  <a:gd name="connsiteY0" fmla="*/ 92880 h 8372984"/>
                  <a:gd name="connsiteX1" fmla="*/ 4111357 w 4455785"/>
                  <a:gd name="connsiteY1" fmla="*/ 207094 h 8372984"/>
                  <a:gd name="connsiteX2" fmla="*/ 4075551 w 4455785"/>
                  <a:gd name="connsiteY2" fmla="*/ 174574 h 8372984"/>
                  <a:gd name="connsiteX3" fmla="*/ 3896854 w 4455785"/>
                  <a:gd name="connsiteY3" fmla="*/ 289593 h 8372984"/>
                  <a:gd name="connsiteX4" fmla="*/ 3738797 w 4455785"/>
                  <a:gd name="connsiteY4" fmla="*/ 496245 h 8372984"/>
                  <a:gd name="connsiteX5" fmla="*/ 3699479 w 4455785"/>
                  <a:gd name="connsiteY5" fmla="*/ 448890 h 8372984"/>
                  <a:gd name="connsiteX6" fmla="*/ 3420101 w 4455785"/>
                  <a:gd name="connsiteY6" fmla="*/ 862916 h 8372984"/>
                  <a:gd name="connsiteX7" fmla="*/ 3038823 w 4455785"/>
                  <a:gd name="connsiteY7" fmla="*/ 1295496 h 8372984"/>
                  <a:gd name="connsiteX8" fmla="*/ 2755767 w 4455785"/>
                  <a:gd name="connsiteY8" fmla="*/ 1114629 h 8372984"/>
                  <a:gd name="connsiteX9" fmla="*/ 2385232 w 4455785"/>
                  <a:gd name="connsiteY9" fmla="*/ 822710 h 8372984"/>
                  <a:gd name="connsiteX10" fmla="*/ 2278931 w 4455785"/>
                  <a:gd name="connsiteY10" fmla="*/ 720272 h 8372984"/>
                  <a:gd name="connsiteX11" fmla="*/ 2257072 w 4455785"/>
                  <a:gd name="connsiteY11" fmla="*/ 687731 h 8372984"/>
                  <a:gd name="connsiteX12" fmla="*/ 2192196 w 4455785"/>
                  <a:gd name="connsiteY12" fmla="*/ 608166 h 8372984"/>
                  <a:gd name="connsiteX13" fmla="*/ 1909140 w 4455785"/>
                  <a:gd name="connsiteY13" fmla="*/ 504716 h 8372984"/>
                  <a:gd name="connsiteX14" fmla="*/ 1679183 w 4455785"/>
                  <a:gd name="connsiteY14" fmla="*/ 281536 h 8372984"/>
                  <a:gd name="connsiteX15" fmla="*/ 1586518 w 4455785"/>
                  <a:gd name="connsiteY15" fmla="*/ 282383 h 8372984"/>
                  <a:gd name="connsiteX16" fmla="*/ 998361 w 4455785"/>
                  <a:gd name="connsiteY16" fmla="*/ 9 h 8372984"/>
                  <a:gd name="connsiteX17" fmla="*/ 995014 w 4455785"/>
                  <a:gd name="connsiteY17" fmla="*/ 3521 h 8372984"/>
                  <a:gd name="connsiteX18" fmla="*/ 1016811 w 4455785"/>
                  <a:gd name="connsiteY18" fmla="*/ 205586 h 8372984"/>
                  <a:gd name="connsiteX19" fmla="*/ 898982 w 4455785"/>
                  <a:gd name="connsiteY19" fmla="*/ 378023 h 8372984"/>
                  <a:gd name="connsiteX20" fmla="*/ 807660 w 4455785"/>
                  <a:gd name="connsiteY20" fmla="*/ 416948 h 8372984"/>
                  <a:gd name="connsiteX21" fmla="*/ 535575 w 4455785"/>
                  <a:gd name="connsiteY21" fmla="*/ 590067 h 8372984"/>
                  <a:gd name="connsiteX22" fmla="*/ 388758 w 4455785"/>
                  <a:gd name="connsiteY22" fmla="*/ 754776 h 8372984"/>
                  <a:gd name="connsiteX23" fmla="*/ 392477 w 4455785"/>
                  <a:gd name="connsiteY23" fmla="*/ 837400 h 8372984"/>
                  <a:gd name="connsiteX24" fmla="*/ 10558 w 4455785"/>
                  <a:gd name="connsiteY24" fmla="*/ 2166854 h 8372984"/>
                  <a:gd name="connsiteX25" fmla="*/ 3781 w 4455785"/>
                  <a:gd name="connsiteY25" fmla="*/ 2857345 h 8372984"/>
                  <a:gd name="connsiteX26" fmla="*/ 0 w 4455785"/>
                  <a:gd name="connsiteY26" fmla="*/ 3604096 h 8372984"/>
                  <a:gd name="connsiteX27" fmla="*/ 156487 w 4455785"/>
                  <a:gd name="connsiteY27" fmla="*/ 3648559 h 8372984"/>
                  <a:gd name="connsiteX28" fmla="*/ 138470 w 4455785"/>
                  <a:gd name="connsiteY28" fmla="*/ 3845768 h 8372984"/>
                  <a:gd name="connsiteX29" fmla="*/ 177623 w 4455785"/>
                  <a:gd name="connsiteY29" fmla="*/ 4165167 h 8372984"/>
                  <a:gd name="connsiteX30" fmla="*/ 322725 w 4455785"/>
                  <a:gd name="connsiteY30" fmla="*/ 4362604 h 8372984"/>
                  <a:gd name="connsiteX31" fmla="*/ 438799 w 4455785"/>
                  <a:gd name="connsiteY31" fmla="*/ 4417149 h 8372984"/>
                  <a:gd name="connsiteX32" fmla="*/ 449294 w 4455785"/>
                  <a:gd name="connsiteY32" fmla="*/ 4404628 h 8372984"/>
                  <a:gd name="connsiteX33" fmla="*/ 419150 w 4455785"/>
                  <a:gd name="connsiteY33" fmla="*/ 4339608 h 8372984"/>
                  <a:gd name="connsiteX34" fmla="*/ 403572 w 4455785"/>
                  <a:gd name="connsiteY34" fmla="*/ 4310063 h 8372984"/>
                  <a:gd name="connsiteX35" fmla="*/ 377704 w 4455785"/>
                  <a:gd name="connsiteY35" fmla="*/ 4006077 h 8372984"/>
                  <a:gd name="connsiteX36" fmla="*/ 386568 w 4455785"/>
                  <a:gd name="connsiteY36" fmla="*/ 3975974 h 8372984"/>
                  <a:gd name="connsiteX37" fmla="*/ 405927 w 4455785"/>
                  <a:gd name="connsiteY37" fmla="*/ 4031841 h 8372984"/>
                  <a:gd name="connsiteX38" fmla="*/ 406134 w 4455785"/>
                  <a:gd name="connsiteY38" fmla="*/ 4032833 h 8372984"/>
                  <a:gd name="connsiteX39" fmla="*/ 416526 w 4455785"/>
                  <a:gd name="connsiteY39" fmla="*/ 4075932 h 8372984"/>
                  <a:gd name="connsiteX40" fmla="*/ 452704 w 4455785"/>
                  <a:gd name="connsiteY40" fmla="*/ 4224361 h 8372984"/>
                  <a:gd name="connsiteX41" fmla="*/ 473013 w 4455785"/>
                  <a:gd name="connsiteY41" fmla="*/ 4490909 h 8372984"/>
                  <a:gd name="connsiteX42" fmla="*/ 461588 w 4455785"/>
                  <a:gd name="connsiteY42" fmla="*/ 4878034 h 8372984"/>
                  <a:gd name="connsiteX43" fmla="*/ 427311 w 4455785"/>
                  <a:gd name="connsiteY43" fmla="*/ 5317205 h 8372984"/>
                  <a:gd name="connsiteX44" fmla="*/ 772371 w 4455785"/>
                  <a:gd name="connsiteY44" fmla="*/ 5431109 h 8372984"/>
                  <a:gd name="connsiteX45" fmla="*/ 805552 w 4455785"/>
                  <a:gd name="connsiteY45" fmla="*/ 6813682 h 8372984"/>
                  <a:gd name="connsiteX46" fmla="*/ 935572 w 4455785"/>
                  <a:gd name="connsiteY46" fmla="*/ 7204775 h 8372984"/>
                  <a:gd name="connsiteX47" fmla="*/ 890593 w 4455785"/>
                  <a:gd name="connsiteY47" fmla="*/ 7391199 h 8372984"/>
                  <a:gd name="connsiteX48" fmla="*/ 818238 w 4455785"/>
                  <a:gd name="connsiteY48" fmla="*/ 7676796 h 8372984"/>
                  <a:gd name="connsiteX49" fmla="*/ 858858 w 4455785"/>
                  <a:gd name="connsiteY49" fmla="*/ 8126112 h 8372984"/>
                  <a:gd name="connsiteX50" fmla="*/ 931378 w 4455785"/>
                  <a:gd name="connsiteY50" fmla="*/ 8141980 h 8372984"/>
                  <a:gd name="connsiteX51" fmla="*/ 956770 w 4455785"/>
                  <a:gd name="connsiteY51" fmla="*/ 8094376 h 8372984"/>
                  <a:gd name="connsiteX52" fmla="*/ 1639452 w 4455785"/>
                  <a:gd name="connsiteY52" fmla="*/ 8352040 h 8372984"/>
                  <a:gd name="connsiteX53" fmla="*/ 1616663 w 4455785"/>
                  <a:gd name="connsiteY53" fmla="*/ 8234582 h 8372984"/>
                  <a:gd name="connsiteX54" fmla="*/ 1959491 w 4455785"/>
                  <a:gd name="connsiteY54" fmla="*/ 8221297 h 8372984"/>
                  <a:gd name="connsiteX55" fmla="*/ 1867177 w 4455785"/>
                  <a:gd name="connsiteY55" fmla="*/ 7949977 h 8372984"/>
                  <a:gd name="connsiteX56" fmla="*/ 1716745 w 4455785"/>
                  <a:gd name="connsiteY56" fmla="*/ 7627148 h 8372984"/>
                  <a:gd name="connsiteX57" fmla="*/ 1664844 w 4455785"/>
                  <a:gd name="connsiteY57" fmla="*/ 7341695 h 8372984"/>
                  <a:gd name="connsiteX58" fmla="*/ 1677323 w 4455785"/>
                  <a:gd name="connsiteY58" fmla="*/ 7076635 h 8372984"/>
                  <a:gd name="connsiteX59" fmla="*/ 1750071 w 4455785"/>
                  <a:gd name="connsiteY59" fmla="*/ 6374512 h 8372984"/>
                  <a:gd name="connsiteX60" fmla="*/ 1790484 w 4455785"/>
                  <a:gd name="connsiteY60" fmla="*/ 5618855 h 8372984"/>
                  <a:gd name="connsiteX61" fmla="*/ 1792901 w 4455785"/>
                  <a:gd name="connsiteY61" fmla="*/ 5599351 h 8372984"/>
                  <a:gd name="connsiteX62" fmla="*/ 1834905 w 4455785"/>
                  <a:gd name="connsiteY62" fmla="*/ 5385469 h 8372984"/>
                  <a:gd name="connsiteX63" fmla="*/ 2170254 w 4455785"/>
                  <a:gd name="connsiteY63" fmla="*/ 5233775 h 8372984"/>
                  <a:gd name="connsiteX64" fmla="*/ 2156225 w 4455785"/>
                  <a:gd name="connsiteY64" fmla="*/ 4971980 h 8372984"/>
                  <a:gd name="connsiteX65" fmla="*/ 2240853 w 4455785"/>
                  <a:gd name="connsiteY65" fmla="*/ 3679633 h 8372984"/>
                  <a:gd name="connsiteX66" fmla="*/ 2240853 w 4455785"/>
                  <a:gd name="connsiteY66" fmla="*/ 3442754 h 8372984"/>
                  <a:gd name="connsiteX67" fmla="*/ 2347712 w 4455785"/>
                  <a:gd name="connsiteY67" fmla="*/ 3498353 h 8372984"/>
                  <a:gd name="connsiteX68" fmla="*/ 2157238 w 4455785"/>
                  <a:gd name="connsiteY68" fmla="*/ 2087433 h 8372984"/>
                  <a:gd name="connsiteX69" fmla="*/ 2304571 w 4455785"/>
                  <a:gd name="connsiteY69" fmla="*/ 1442127 h 8372984"/>
                  <a:gd name="connsiteX70" fmla="*/ 2942583 w 4455785"/>
                  <a:gd name="connsiteY70" fmla="*/ 1864748 h 8372984"/>
                  <a:gd name="connsiteX71" fmla="*/ 3094690 w 4455785"/>
                  <a:gd name="connsiteY71" fmla="*/ 1808323 h 8372984"/>
                  <a:gd name="connsiteX72" fmla="*/ 3324420 w 4455785"/>
                  <a:gd name="connsiteY72" fmla="*/ 1652208 h 8372984"/>
                  <a:gd name="connsiteX73" fmla="*/ 3481816 w 4455785"/>
                  <a:gd name="connsiteY73" fmla="*/ 1517664 h 8372984"/>
                  <a:gd name="connsiteX74" fmla="*/ 3820718 w 4455785"/>
                  <a:gd name="connsiteY74" fmla="*/ 1157832 h 8372984"/>
                  <a:gd name="connsiteX75" fmla="*/ 4096791 w 4455785"/>
                  <a:gd name="connsiteY75" fmla="*/ 825106 h 8372984"/>
                  <a:gd name="connsiteX76" fmla="*/ 4095654 w 4455785"/>
                  <a:gd name="connsiteY76" fmla="*/ 815706 h 8372984"/>
                  <a:gd name="connsiteX77" fmla="*/ 3973072 w 4455785"/>
                  <a:gd name="connsiteY77" fmla="*/ 730376 h 8372984"/>
                  <a:gd name="connsiteX78" fmla="*/ 4172410 w 4455785"/>
                  <a:gd name="connsiteY78" fmla="*/ 641988 h 8372984"/>
                  <a:gd name="connsiteX79" fmla="*/ 4277657 w 4455785"/>
                  <a:gd name="connsiteY79" fmla="*/ 541596 h 8372984"/>
                  <a:gd name="connsiteX80" fmla="*/ 4293525 w 4455785"/>
                  <a:gd name="connsiteY80" fmla="*/ 488291 h 8372984"/>
                  <a:gd name="connsiteX81" fmla="*/ 4277595 w 4455785"/>
                  <a:gd name="connsiteY81" fmla="*/ 415646 h 8372984"/>
                  <a:gd name="connsiteX82" fmla="*/ 4273215 w 4455785"/>
                  <a:gd name="connsiteY82" fmla="*/ 383560 h 8372984"/>
                  <a:gd name="connsiteX83" fmla="*/ 4221170 w 4455785"/>
                  <a:gd name="connsiteY83" fmla="*/ 335957 h 8372984"/>
                  <a:gd name="connsiteX84" fmla="*/ 4172823 w 4455785"/>
                  <a:gd name="connsiteY84" fmla="*/ 333023 h 8372984"/>
                  <a:gd name="connsiteX85" fmla="*/ 4349826 w 4455785"/>
                  <a:gd name="connsiteY85" fmla="*/ 198437 h 8372984"/>
                  <a:gd name="connsiteX86" fmla="*/ 4451912 w 4455785"/>
                  <a:gd name="connsiteY86" fmla="*/ 92880 h 8372984"/>
                  <a:gd name="connsiteX87" fmla="*/ 407621 w 4455785"/>
                  <a:gd name="connsiteY87" fmla="*/ 3719901 h 8372984"/>
                  <a:gd name="connsiteX88" fmla="*/ 425410 w 4455785"/>
                  <a:gd name="connsiteY88" fmla="*/ 3724943 h 8372984"/>
                  <a:gd name="connsiteX89" fmla="*/ 427167 w 4455785"/>
                  <a:gd name="connsiteY89" fmla="*/ 3748165 h 8372984"/>
                  <a:gd name="connsiteX90" fmla="*/ 407621 w 4455785"/>
                  <a:gd name="connsiteY90" fmla="*/ 3719901 h 8372984"/>
                  <a:gd name="connsiteX91" fmla="*/ 505369 w 4455785"/>
                  <a:gd name="connsiteY91" fmla="*/ 2949225 h 8372984"/>
                  <a:gd name="connsiteX92" fmla="*/ 517145 w 4455785"/>
                  <a:gd name="connsiteY92" fmla="*/ 2322741 h 8372984"/>
                  <a:gd name="connsiteX93" fmla="*/ 688838 w 4455785"/>
                  <a:gd name="connsiteY93" fmla="*/ 1691898 h 8372984"/>
                  <a:gd name="connsiteX94" fmla="*/ 693384 w 4455785"/>
                  <a:gd name="connsiteY94" fmla="*/ 1700390 h 8372984"/>
                  <a:gd name="connsiteX95" fmla="*/ 763115 w 4455785"/>
                  <a:gd name="connsiteY95" fmla="*/ 2228362 h 8372984"/>
                  <a:gd name="connsiteX96" fmla="*/ 505369 w 4455785"/>
                  <a:gd name="connsiteY96" fmla="*/ 2949225 h 8372984"/>
                  <a:gd name="connsiteX97" fmla="*/ 1245570 w 4455785"/>
                  <a:gd name="connsiteY97" fmla="*/ 7299774 h 8372984"/>
                  <a:gd name="connsiteX98" fmla="*/ 1251872 w 4455785"/>
                  <a:gd name="connsiteY98" fmla="*/ 6590274 h 8372984"/>
                  <a:gd name="connsiteX99" fmla="*/ 1245570 w 4455785"/>
                  <a:gd name="connsiteY99" fmla="*/ 7299774 h 8372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4455785" h="8372984">
                    <a:moveTo>
                      <a:pt x="4451912" y="92880"/>
                    </a:moveTo>
                    <a:cubicBezTo>
                      <a:pt x="4402657" y="50339"/>
                      <a:pt x="4111357" y="207094"/>
                      <a:pt x="4111357" y="207094"/>
                    </a:cubicBezTo>
                    <a:cubicBezTo>
                      <a:pt x="4111357" y="207094"/>
                      <a:pt x="4114538" y="178540"/>
                      <a:pt x="4075551" y="174574"/>
                    </a:cubicBezTo>
                    <a:cubicBezTo>
                      <a:pt x="4043651" y="171330"/>
                      <a:pt x="3947846" y="269201"/>
                      <a:pt x="3896854" y="289593"/>
                    </a:cubicBezTo>
                    <a:cubicBezTo>
                      <a:pt x="3791627" y="331659"/>
                      <a:pt x="3745615" y="453683"/>
                      <a:pt x="3738797" y="496245"/>
                    </a:cubicBezTo>
                    <a:lnTo>
                      <a:pt x="3699479" y="448890"/>
                    </a:lnTo>
                    <a:lnTo>
                      <a:pt x="3420101" y="862916"/>
                    </a:lnTo>
                    <a:lnTo>
                      <a:pt x="3038823" y="1295496"/>
                    </a:lnTo>
                    <a:lnTo>
                      <a:pt x="2755767" y="1114629"/>
                    </a:lnTo>
                    <a:lnTo>
                      <a:pt x="2385232" y="822710"/>
                    </a:lnTo>
                    <a:lnTo>
                      <a:pt x="2278931" y="720272"/>
                    </a:lnTo>
                    <a:lnTo>
                      <a:pt x="2257072" y="687731"/>
                    </a:lnTo>
                    <a:cubicBezTo>
                      <a:pt x="2257072" y="687731"/>
                      <a:pt x="2241183" y="637980"/>
                      <a:pt x="2192196" y="608166"/>
                    </a:cubicBezTo>
                    <a:cubicBezTo>
                      <a:pt x="2143209" y="578352"/>
                      <a:pt x="1909140" y="504716"/>
                      <a:pt x="1909140" y="504716"/>
                    </a:cubicBezTo>
                    <a:cubicBezTo>
                      <a:pt x="1803789" y="359386"/>
                      <a:pt x="1679183" y="281536"/>
                      <a:pt x="1679183" y="281536"/>
                    </a:cubicBezTo>
                    <a:lnTo>
                      <a:pt x="1586518" y="282383"/>
                    </a:lnTo>
                    <a:cubicBezTo>
                      <a:pt x="1514101" y="56103"/>
                      <a:pt x="1045985" y="3356"/>
                      <a:pt x="998361" y="9"/>
                    </a:cubicBezTo>
                    <a:cubicBezTo>
                      <a:pt x="996398" y="-136"/>
                      <a:pt x="994807" y="1558"/>
                      <a:pt x="995014" y="3521"/>
                    </a:cubicBezTo>
                    <a:lnTo>
                      <a:pt x="1016811" y="205586"/>
                    </a:lnTo>
                    <a:cubicBezTo>
                      <a:pt x="968361" y="215544"/>
                      <a:pt x="898982" y="378023"/>
                      <a:pt x="898982" y="378023"/>
                    </a:cubicBezTo>
                    <a:lnTo>
                      <a:pt x="807660" y="416948"/>
                    </a:lnTo>
                    <a:lnTo>
                      <a:pt x="535575" y="590067"/>
                    </a:lnTo>
                    <a:cubicBezTo>
                      <a:pt x="353159" y="613248"/>
                      <a:pt x="388758" y="754776"/>
                      <a:pt x="388758" y="754776"/>
                    </a:cubicBezTo>
                    <a:cubicBezTo>
                      <a:pt x="388530" y="781491"/>
                      <a:pt x="389853" y="809115"/>
                      <a:pt x="392477" y="837400"/>
                    </a:cubicBezTo>
                    <a:cubicBezTo>
                      <a:pt x="377312" y="852090"/>
                      <a:pt x="10558" y="2166854"/>
                      <a:pt x="10558" y="2166854"/>
                    </a:cubicBezTo>
                    <a:lnTo>
                      <a:pt x="3781" y="2857345"/>
                    </a:lnTo>
                    <a:lnTo>
                      <a:pt x="0" y="3604096"/>
                    </a:lnTo>
                    <a:lnTo>
                      <a:pt x="156487" y="3648559"/>
                    </a:lnTo>
                    <a:cubicBezTo>
                      <a:pt x="155908" y="3650005"/>
                      <a:pt x="138532" y="3842380"/>
                      <a:pt x="138470" y="3845768"/>
                    </a:cubicBezTo>
                    <a:cubicBezTo>
                      <a:pt x="136280" y="3944879"/>
                      <a:pt x="139255" y="4060209"/>
                      <a:pt x="177623" y="4165167"/>
                    </a:cubicBezTo>
                    <a:cubicBezTo>
                      <a:pt x="204771" y="4230683"/>
                      <a:pt x="207540" y="4291406"/>
                      <a:pt x="322725" y="4362604"/>
                    </a:cubicBezTo>
                    <a:cubicBezTo>
                      <a:pt x="326940" y="4365207"/>
                      <a:pt x="401754" y="4411281"/>
                      <a:pt x="438799" y="4417149"/>
                    </a:cubicBezTo>
                    <a:cubicBezTo>
                      <a:pt x="439295" y="4417231"/>
                      <a:pt x="452290" y="4420227"/>
                      <a:pt x="449294" y="4404628"/>
                    </a:cubicBezTo>
                    <a:cubicBezTo>
                      <a:pt x="444749" y="4380971"/>
                      <a:pt x="430452" y="4360269"/>
                      <a:pt x="419150" y="4339608"/>
                    </a:cubicBezTo>
                    <a:cubicBezTo>
                      <a:pt x="413820" y="4329856"/>
                      <a:pt x="408303" y="4319794"/>
                      <a:pt x="403572" y="4310063"/>
                    </a:cubicBezTo>
                    <a:cubicBezTo>
                      <a:pt x="363097" y="4222853"/>
                      <a:pt x="325742" y="4099320"/>
                      <a:pt x="377704" y="4006077"/>
                    </a:cubicBezTo>
                    <a:cubicBezTo>
                      <a:pt x="378489" y="4004672"/>
                      <a:pt x="379956" y="3975995"/>
                      <a:pt x="386568" y="3975974"/>
                    </a:cubicBezTo>
                    <a:cubicBezTo>
                      <a:pt x="393076" y="3975953"/>
                      <a:pt x="402890" y="4012482"/>
                      <a:pt x="405927" y="4031841"/>
                    </a:cubicBezTo>
                    <a:cubicBezTo>
                      <a:pt x="405989" y="4032172"/>
                      <a:pt x="406072" y="4032502"/>
                      <a:pt x="406134" y="4032833"/>
                    </a:cubicBezTo>
                    <a:cubicBezTo>
                      <a:pt x="409853" y="4046635"/>
                      <a:pt x="413096" y="4060870"/>
                      <a:pt x="416526" y="4075932"/>
                    </a:cubicBezTo>
                    <a:cubicBezTo>
                      <a:pt x="426877" y="4121324"/>
                      <a:pt x="428406" y="4186283"/>
                      <a:pt x="452704" y="4224361"/>
                    </a:cubicBezTo>
                    <a:lnTo>
                      <a:pt x="473013" y="4490909"/>
                    </a:lnTo>
                    <a:lnTo>
                      <a:pt x="461588" y="4878034"/>
                    </a:lnTo>
                    <a:lnTo>
                      <a:pt x="427311" y="5317205"/>
                    </a:lnTo>
                    <a:lnTo>
                      <a:pt x="772371" y="5431109"/>
                    </a:lnTo>
                    <a:cubicBezTo>
                      <a:pt x="550430" y="6189203"/>
                      <a:pt x="805552" y="6813682"/>
                      <a:pt x="805552" y="6813682"/>
                    </a:cubicBezTo>
                    <a:lnTo>
                      <a:pt x="935572" y="7204775"/>
                    </a:lnTo>
                    <a:cubicBezTo>
                      <a:pt x="957432" y="7270890"/>
                      <a:pt x="961667" y="7341695"/>
                      <a:pt x="890593" y="7391199"/>
                    </a:cubicBezTo>
                    <a:cubicBezTo>
                      <a:pt x="799850" y="7454401"/>
                      <a:pt x="767701" y="7585330"/>
                      <a:pt x="818238" y="7676796"/>
                    </a:cubicBezTo>
                    <a:cubicBezTo>
                      <a:pt x="884870" y="7797374"/>
                      <a:pt x="858858" y="8126112"/>
                      <a:pt x="858858" y="8126112"/>
                    </a:cubicBezTo>
                    <a:lnTo>
                      <a:pt x="931378" y="8141980"/>
                    </a:lnTo>
                    <a:lnTo>
                      <a:pt x="956770" y="8094376"/>
                    </a:lnTo>
                    <a:cubicBezTo>
                      <a:pt x="1042410" y="8460345"/>
                      <a:pt x="1628853" y="8365594"/>
                      <a:pt x="1639452" y="8352040"/>
                    </a:cubicBezTo>
                    <a:cubicBezTo>
                      <a:pt x="1668253" y="8315284"/>
                      <a:pt x="1616663" y="8234582"/>
                      <a:pt x="1616663" y="8234582"/>
                    </a:cubicBezTo>
                    <a:cubicBezTo>
                      <a:pt x="1616663" y="8234582"/>
                      <a:pt x="1912528" y="8273383"/>
                      <a:pt x="1959491" y="8221297"/>
                    </a:cubicBezTo>
                    <a:cubicBezTo>
                      <a:pt x="1996123" y="8180677"/>
                      <a:pt x="1935070" y="8051835"/>
                      <a:pt x="1867177" y="7949977"/>
                    </a:cubicBezTo>
                    <a:cubicBezTo>
                      <a:pt x="1799492" y="7848428"/>
                      <a:pt x="1745732" y="7745701"/>
                      <a:pt x="1716745" y="7627148"/>
                    </a:cubicBezTo>
                    <a:lnTo>
                      <a:pt x="1664844" y="7341695"/>
                    </a:lnTo>
                    <a:cubicBezTo>
                      <a:pt x="1657778" y="7277047"/>
                      <a:pt x="1670629" y="7141325"/>
                      <a:pt x="1677323" y="7076635"/>
                    </a:cubicBezTo>
                    <a:lnTo>
                      <a:pt x="1750071" y="6374512"/>
                    </a:lnTo>
                    <a:lnTo>
                      <a:pt x="1790484" y="5618855"/>
                    </a:lnTo>
                    <a:cubicBezTo>
                      <a:pt x="1790835" y="5612306"/>
                      <a:pt x="1791641" y="5605777"/>
                      <a:pt x="1792901" y="5599351"/>
                    </a:cubicBezTo>
                    <a:lnTo>
                      <a:pt x="1834905" y="5385469"/>
                    </a:lnTo>
                    <a:lnTo>
                      <a:pt x="2170254" y="5233775"/>
                    </a:lnTo>
                    <a:lnTo>
                      <a:pt x="2156225" y="4971980"/>
                    </a:lnTo>
                    <a:lnTo>
                      <a:pt x="2240853" y="3679633"/>
                    </a:lnTo>
                    <a:lnTo>
                      <a:pt x="2240853" y="3442754"/>
                    </a:lnTo>
                    <a:cubicBezTo>
                      <a:pt x="2240853" y="3442754"/>
                      <a:pt x="2313889" y="3512857"/>
                      <a:pt x="2347712" y="3498353"/>
                    </a:cubicBezTo>
                    <a:cubicBezTo>
                      <a:pt x="2365480" y="3490729"/>
                      <a:pt x="2157238" y="2087433"/>
                      <a:pt x="2157238" y="2087433"/>
                    </a:cubicBezTo>
                    <a:cubicBezTo>
                      <a:pt x="2190915" y="1693820"/>
                      <a:pt x="2247444" y="1591899"/>
                      <a:pt x="2304571" y="1442127"/>
                    </a:cubicBezTo>
                    <a:lnTo>
                      <a:pt x="2942583" y="1864748"/>
                    </a:lnTo>
                    <a:lnTo>
                      <a:pt x="3094690" y="1808323"/>
                    </a:lnTo>
                    <a:cubicBezTo>
                      <a:pt x="3176549" y="1769914"/>
                      <a:pt x="3255412" y="1710638"/>
                      <a:pt x="3324420" y="1652208"/>
                    </a:cubicBezTo>
                    <a:lnTo>
                      <a:pt x="3481816" y="1517664"/>
                    </a:lnTo>
                    <a:cubicBezTo>
                      <a:pt x="3508386" y="1495164"/>
                      <a:pt x="3797908" y="1184133"/>
                      <a:pt x="3820718" y="1157832"/>
                    </a:cubicBezTo>
                    <a:lnTo>
                      <a:pt x="4096791" y="825106"/>
                    </a:lnTo>
                    <a:cubicBezTo>
                      <a:pt x="4099311" y="822255"/>
                      <a:pt x="4098774" y="817854"/>
                      <a:pt x="4095654" y="815706"/>
                    </a:cubicBezTo>
                    <a:lnTo>
                      <a:pt x="3973072" y="730376"/>
                    </a:lnTo>
                    <a:cubicBezTo>
                      <a:pt x="3973072" y="730376"/>
                      <a:pt x="4091543" y="735500"/>
                      <a:pt x="4172410" y="641988"/>
                    </a:cubicBezTo>
                    <a:cubicBezTo>
                      <a:pt x="4172410" y="641988"/>
                      <a:pt x="4324620" y="652029"/>
                      <a:pt x="4277657" y="541596"/>
                    </a:cubicBezTo>
                    <a:lnTo>
                      <a:pt x="4293525" y="488291"/>
                    </a:lnTo>
                    <a:lnTo>
                      <a:pt x="4277595" y="415646"/>
                    </a:lnTo>
                    <a:lnTo>
                      <a:pt x="4273215" y="383560"/>
                    </a:lnTo>
                    <a:cubicBezTo>
                      <a:pt x="4266066" y="358188"/>
                      <a:pt x="4247162" y="340358"/>
                      <a:pt x="4221170" y="335957"/>
                    </a:cubicBezTo>
                    <a:lnTo>
                      <a:pt x="4172823" y="333023"/>
                    </a:lnTo>
                    <a:cubicBezTo>
                      <a:pt x="4172823" y="333023"/>
                      <a:pt x="4283897" y="229966"/>
                      <a:pt x="4349826" y="198437"/>
                    </a:cubicBezTo>
                    <a:cubicBezTo>
                      <a:pt x="4415735" y="166867"/>
                      <a:pt x="4471168" y="109512"/>
                      <a:pt x="4451912" y="92880"/>
                    </a:cubicBezTo>
                    <a:close/>
                    <a:moveTo>
                      <a:pt x="407621" y="3719901"/>
                    </a:moveTo>
                    <a:lnTo>
                      <a:pt x="425410" y="3724943"/>
                    </a:lnTo>
                    <a:lnTo>
                      <a:pt x="427167" y="3748165"/>
                    </a:lnTo>
                    <a:cubicBezTo>
                      <a:pt x="419687" y="3739013"/>
                      <a:pt x="412952" y="3729695"/>
                      <a:pt x="407621" y="3719901"/>
                    </a:cubicBezTo>
                    <a:close/>
                    <a:moveTo>
                      <a:pt x="505369" y="2949225"/>
                    </a:moveTo>
                    <a:cubicBezTo>
                      <a:pt x="506257" y="2817552"/>
                      <a:pt x="509026" y="2525798"/>
                      <a:pt x="517145" y="2322741"/>
                    </a:cubicBezTo>
                    <a:cubicBezTo>
                      <a:pt x="523881" y="2154540"/>
                      <a:pt x="618550" y="1876938"/>
                      <a:pt x="688838" y="1691898"/>
                    </a:cubicBezTo>
                    <a:cubicBezTo>
                      <a:pt x="691793" y="1697456"/>
                      <a:pt x="693384" y="1700390"/>
                      <a:pt x="693384" y="1700390"/>
                    </a:cubicBezTo>
                    <a:cubicBezTo>
                      <a:pt x="693384" y="1700390"/>
                      <a:pt x="740904" y="2034809"/>
                      <a:pt x="763115" y="2228362"/>
                    </a:cubicBezTo>
                    <a:cubicBezTo>
                      <a:pt x="785057" y="2419662"/>
                      <a:pt x="511794" y="2937097"/>
                      <a:pt x="505369" y="2949225"/>
                    </a:cubicBezTo>
                    <a:close/>
                    <a:moveTo>
                      <a:pt x="1245570" y="7299774"/>
                    </a:moveTo>
                    <a:lnTo>
                      <a:pt x="1251872" y="6590274"/>
                    </a:lnTo>
                    <a:cubicBezTo>
                      <a:pt x="1392305" y="6984570"/>
                      <a:pt x="1245570" y="7299774"/>
                      <a:pt x="1245570" y="729977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0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 dirty="0"/>
              </a:p>
            </p:txBody>
          </p:sp>
          <p:grpSp>
            <p:nvGrpSpPr>
              <p:cNvPr id="1181" name="Graphic 1176" descr="Woman wearing a suit">
                <a:extLst>
                  <a:ext uri="{FF2B5EF4-FFF2-40B4-BE49-F238E27FC236}">
                    <a16:creationId xmlns:a16="http://schemas.microsoft.com/office/drawing/2014/main" id="{91DDE1FE-2E7F-EB19-B6EC-E202E7E8D8A8}"/>
                  </a:ext>
                </a:extLst>
              </p:cNvPr>
              <p:cNvGrpSpPr/>
              <p:nvPr/>
            </p:nvGrpSpPr>
            <p:grpSpPr>
              <a:xfrm>
                <a:off x="1278622" y="10838937"/>
                <a:ext cx="1140000" cy="934215"/>
                <a:chOff x="1278622" y="10838937"/>
                <a:chExt cx="1140000" cy="934215"/>
              </a:xfrm>
              <a:solidFill>
                <a:srgbClr val="FFFFFF"/>
              </a:solidFill>
            </p:grpSpPr>
            <p:sp>
              <p:nvSpPr>
                <p:cNvPr id="1182" name="Freeform: Shape 1181">
                  <a:extLst>
                    <a:ext uri="{FF2B5EF4-FFF2-40B4-BE49-F238E27FC236}">
                      <a16:creationId xmlns:a16="http://schemas.microsoft.com/office/drawing/2014/main" id="{1F40F0E9-AFAD-E768-D125-85C5E07A0C9C}"/>
                    </a:ext>
                  </a:extLst>
                </p:cNvPr>
                <p:cNvSpPr/>
                <p:nvPr/>
              </p:nvSpPr>
              <p:spPr>
                <a:xfrm>
                  <a:off x="1909816" y="11286205"/>
                  <a:ext cx="508806" cy="361344"/>
                </a:xfrm>
                <a:custGeom>
                  <a:avLst/>
                  <a:gdLst>
                    <a:gd name="connsiteX0" fmla="*/ 435813 w 508806"/>
                    <a:gd name="connsiteY0" fmla="*/ 143208 h 361344"/>
                    <a:gd name="connsiteX1" fmla="*/ 386723 w 508806"/>
                    <a:gd name="connsiteY1" fmla="*/ 53311 h 361344"/>
                    <a:gd name="connsiteX2" fmla="*/ 340587 w 508806"/>
                    <a:gd name="connsiteY2" fmla="*/ 2671 h 361344"/>
                    <a:gd name="connsiteX3" fmla="*/ 3605 w 508806"/>
                    <a:gd name="connsiteY3" fmla="*/ 13560 h 361344"/>
                    <a:gd name="connsiteX4" fmla="*/ 18812 w 508806"/>
                    <a:gd name="connsiteY4" fmla="*/ 88084 h 361344"/>
                    <a:gd name="connsiteX5" fmla="*/ 46312 w 508806"/>
                    <a:gd name="connsiteY5" fmla="*/ 187959 h 361344"/>
                    <a:gd name="connsiteX6" fmla="*/ 153501 w 508806"/>
                    <a:gd name="connsiteY6" fmla="*/ 310810 h 361344"/>
                    <a:gd name="connsiteX7" fmla="*/ 209720 w 508806"/>
                    <a:gd name="connsiteY7" fmla="*/ 324632 h 361344"/>
                    <a:gd name="connsiteX8" fmla="*/ 496949 w 508806"/>
                    <a:gd name="connsiteY8" fmla="*/ 355603 h 361344"/>
                    <a:gd name="connsiteX9" fmla="*/ 435813 w 508806"/>
                    <a:gd name="connsiteY9" fmla="*/ 143208 h 361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8806" h="361344">
                      <a:moveTo>
                        <a:pt x="435813" y="143208"/>
                      </a:moveTo>
                      <a:cubicBezTo>
                        <a:pt x="418892" y="110150"/>
                        <a:pt x="404760" y="84096"/>
                        <a:pt x="386723" y="53311"/>
                      </a:cubicBezTo>
                      <a:cubicBezTo>
                        <a:pt x="374347" y="40295"/>
                        <a:pt x="363231" y="-12350"/>
                        <a:pt x="340587" y="2671"/>
                      </a:cubicBezTo>
                      <a:cubicBezTo>
                        <a:pt x="216786" y="109200"/>
                        <a:pt x="64783" y="18952"/>
                        <a:pt x="3605" y="13560"/>
                      </a:cubicBezTo>
                      <a:cubicBezTo>
                        <a:pt x="-9163" y="29303"/>
                        <a:pt x="15857" y="69035"/>
                        <a:pt x="18812" y="88084"/>
                      </a:cubicBezTo>
                      <a:cubicBezTo>
                        <a:pt x="29742" y="120563"/>
                        <a:pt x="41043" y="154137"/>
                        <a:pt x="46312" y="187959"/>
                      </a:cubicBezTo>
                      <a:cubicBezTo>
                        <a:pt x="78543" y="223579"/>
                        <a:pt x="116414" y="251450"/>
                        <a:pt x="153501" y="310810"/>
                      </a:cubicBezTo>
                      <a:cubicBezTo>
                        <a:pt x="162654" y="322731"/>
                        <a:pt x="182716" y="307276"/>
                        <a:pt x="209720" y="324632"/>
                      </a:cubicBezTo>
                      <a:cubicBezTo>
                        <a:pt x="300442" y="357875"/>
                        <a:pt x="405049" y="369466"/>
                        <a:pt x="496949" y="355603"/>
                      </a:cubicBezTo>
                      <a:cubicBezTo>
                        <a:pt x="534614" y="324487"/>
                        <a:pt x="473850" y="222174"/>
                        <a:pt x="435813" y="14320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0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183" name="Freeform: Shape 1182">
                  <a:extLst>
                    <a:ext uri="{FF2B5EF4-FFF2-40B4-BE49-F238E27FC236}">
                      <a16:creationId xmlns:a16="http://schemas.microsoft.com/office/drawing/2014/main" id="{FC9BBD4E-DF7E-27C2-8E71-465BDE3AA264}"/>
                    </a:ext>
                  </a:extLst>
                </p:cNvPr>
                <p:cNvSpPr/>
                <p:nvPr/>
              </p:nvSpPr>
              <p:spPr>
                <a:xfrm>
                  <a:off x="1278622" y="10838937"/>
                  <a:ext cx="814990" cy="934215"/>
                </a:xfrm>
                <a:custGeom>
                  <a:avLst/>
                  <a:gdLst>
                    <a:gd name="connsiteX0" fmla="*/ 687546 w 814990"/>
                    <a:gd name="connsiteY0" fmla="*/ 695992 h 934215"/>
                    <a:gd name="connsiteX1" fmla="*/ 633456 w 814990"/>
                    <a:gd name="connsiteY1" fmla="*/ 683285 h 934215"/>
                    <a:gd name="connsiteX2" fmla="*/ 255586 w 814990"/>
                    <a:gd name="connsiteY2" fmla="*/ 592253 h 934215"/>
                    <a:gd name="connsiteX3" fmla="*/ 213190 w 814990"/>
                    <a:gd name="connsiteY3" fmla="*/ 505043 h 934215"/>
                    <a:gd name="connsiteX4" fmla="*/ 89864 w 814990"/>
                    <a:gd name="connsiteY4" fmla="*/ 1513 h 934215"/>
                    <a:gd name="connsiteX5" fmla="*/ 66662 w 814990"/>
                    <a:gd name="connsiteY5" fmla="*/ 4385 h 934215"/>
                    <a:gd name="connsiteX6" fmla="*/ 57737 w 814990"/>
                    <a:gd name="connsiteY6" fmla="*/ 371696 h 934215"/>
                    <a:gd name="connsiteX7" fmla="*/ 73955 w 814990"/>
                    <a:gd name="connsiteY7" fmla="*/ 692479 h 934215"/>
                    <a:gd name="connsiteX8" fmla="*/ 86703 w 814990"/>
                    <a:gd name="connsiteY8" fmla="*/ 707066 h 934215"/>
                    <a:gd name="connsiteX9" fmla="*/ 121290 w 814990"/>
                    <a:gd name="connsiteY9" fmla="*/ 705909 h 934215"/>
                    <a:gd name="connsiteX10" fmla="*/ 129141 w 814990"/>
                    <a:gd name="connsiteY10" fmla="*/ 617480 h 934215"/>
                    <a:gd name="connsiteX11" fmla="*/ 138335 w 814990"/>
                    <a:gd name="connsiteY11" fmla="*/ 598554 h 934215"/>
                    <a:gd name="connsiteX12" fmla="*/ 152695 w 814990"/>
                    <a:gd name="connsiteY12" fmla="*/ 602749 h 934215"/>
                    <a:gd name="connsiteX13" fmla="*/ 217384 w 814990"/>
                    <a:gd name="connsiteY13" fmla="*/ 786776 h 934215"/>
                    <a:gd name="connsiteX14" fmla="*/ 474676 w 814990"/>
                    <a:gd name="connsiteY14" fmla="*/ 914916 h 934215"/>
                    <a:gd name="connsiteX15" fmla="*/ 806616 w 814990"/>
                    <a:gd name="connsiteY15" fmla="*/ 921424 h 934215"/>
                    <a:gd name="connsiteX16" fmla="*/ 687546 w 814990"/>
                    <a:gd name="connsiteY16" fmla="*/ 695992 h 93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814990" h="934215">
                      <a:moveTo>
                        <a:pt x="687546" y="695992"/>
                      </a:moveTo>
                      <a:cubicBezTo>
                        <a:pt x="676823" y="685702"/>
                        <a:pt x="639096" y="681694"/>
                        <a:pt x="633456" y="683285"/>
                      </a:cubicBezTo>
                      <a:cubicBezTo>
                        <a:pt x="526328" y="711467"/>
                        <a:pt x="320338" y="729070"/>
                        <a:pt x="255586" y="592253"/>
                      </a:cubicBezTo>
                      <a:cubicBezTo>
                        <a:pt x="242694" y="564485"/>
                        <a:pt x="228355" y="535600"/>
                        <a:pt x="213190" y="505043"/>
                      </a:cubicBezTo>
                      <a:cubicBezTo>
                        <a:pt x="117591" y="325849"/>
                        <a:pt x="71125" y="175933"/>
                        <a:pt x="89864" y="1513"/>
                      </a:cubicBezTo>
                      <a:cubicBezTo>
                        <a:pt x="84555" y="-1256"/>
                        <a:pt x="70484" y="-181"/>
                        <a:pt x="66662" y="4385"/>
                      </a:cubicBezTo>
                      <a:cubicBezTo>
                        <a:pt x="-57965" y="151863"/>
                        <a:pt x="24121" y="235747"/>
                        <a:pt x="57737" y="371696"/>
                      </a:cubicBezTo>
                      <a:cubicBezTo>
                        <a:pt x="83666" y="484341"/>
                        <a:pt x="89121" y="592253"/>
                        <a:pt x="73955" y="692479"/>
                      </a:cubicBezTo>
                      <a:cubicBezTo>
                        <a:pt x="72695" y="700041"/>
                        <a:pt x="78997" y="707232"/>
                        <a:pt x="86703" y="707066"/>
                      </a:cubicBezTo>
                      <a:cubicBezTo>
                        <a:pt x="97695" y="705103"/>
                        <a:pt x="111703" y="713491"/>
                        <a:pt x="121290" y="705909"/>
                      </a:cubicBezTo>
                      <a:cubicBezTo>
                        <a:pt x="132302" y="684111"/>
                        <a:pt x="111331" y="642831"/>
                        <a:pt x="129141" y="617480"/>
                      </a:cubicBezTo>
                      <a:cubicBezTo>
                        <a:pt x="132467" y="609815"/>
                        <a:pt x="127963" y="600724"/>
                        <a:pt x="138335" y="598554"/>
                      </a:cubicBezTo>
                      <a:cubicBezTo>
                        <a:pt x="141971" y="597336"/>
                        <a:pt x="149616" y="596612"/>
                        <a:pt x="152695" y="602749"/>
                      </a:cubicBezTo>
                      <a:cubicBezTo>
                        <a:pt x="183232" y="660992"/>
                        <a:pt x="192818" y="725991"/>
                        <a:pt x="217384" y="786776"/>
                      </a:cubicBezTo>
                      <a:cubicBezTo>
                        <a:pt x="264078" y="868924"/>
                        <a:pt x="386061" y="895330"/>
                        <a:pt x="474676" y="914916"/>
                      </a:cubicBezTo>
                      <a:cubicBezTo>
                        <a:pt x="583539" y="939937"/>
                        <a:pt x="695687" y="939007"/>
                        <a:pt x="806616" y="921424"/>
                      </a:cubicBezTo>
                      <a:cubicBezTo>
                        <a:pt x="848868" y="899958"/>
                        <a:pt x="719096" y="719235"/>
                        <a:pt x="687546" y="69599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0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  <p:sp>
            <p:nvSpPr>
              <p:cNvPr id="1184" name="Freeform: Shape 1183">
                <a:extLst>
                  <a:ext uri="{FF2B5EF4-FFF2-40B4-BE49-F238E27FC236}">
                    <a16:creationId xmlns:a16="http://schemas.microsoft.com/office/drawing/2014/main" id="{6211D8C5-7949-D0A6-DD4B-923805502632}"/>
                  </a:ext>
                </a:extLst>
              </p:cNvPr>
              <p:cNvSpPr/>
              <p:nvPr/>
            </p:nvSpPr>
            <p:spPr>
              <a:xfrm>
                <a:off x="895737" y="6217491"/>
                <a:ext cx="1801703" cy="2658240"/>
              </a:xfrm>
              <a:custGeom>
                <a:avLst/>
                <a:gdLst>
                  <a:gd name="connsiteX0" fmla="*/ 1799910 w 1801703"/>
                  <a:gd name="connsiteY0" fmla="*/ 656684 h 2658240"/>
                  <a:gd name="connsiteX1" fmla="*/ 1554663 w 1801703"/>
                  <a:gd name="connsiteY1" fmla="*/ 46915 h 2658240"/>
                  <a:gd name="connsiteX2" fmla="*/ 1542804 w 1801703"/>
                  <a:gd name="connsiteY2" fmla="*/ 8899 h 2658240"/>
                  <a:gd name="connsiteX3" fmla="*/ 1529705 w 1801703"/>
                  <a:gd name="connsiteY3" fmla="*/ 35 h 2658240"/>
                  <a:gd name="connsiteX4" fmla="*/ 1518135 w 1801703"/>
                  <a:gd name="connsiteY4" fmla="*/ 10820 h 2658240"/>
                  <a:gd name="connsiteX5" fmla="*/ 1349727 w 1801703"/>
                  <a:gd name="connsiteY5" fmla="*/ 577965 h 2658240"/>
                  <a:gd name="connsiteX6" fmla="*/ 1348446 w 1801703"/>
                  <a:gd name="connsiteY6" fmla="*/ 584453 h 2658240"/>
                  <a:gd name="connsiteX7" fmla="*/ 1320181 w 1801703"/>
                  <a:gd name="connsiteY7" fmla="*/ 644245 h 2658240"/>
                  <a:gd name="connsiteX8" fmla="*/ 100706 w 1801703"/>
                  <a:gd name="connsiteY8" fmla="*/ 555569 h 2658240"/>
                  <a:gd name="connsiteX9" fmla="*/ 89467 w 1801703"/>
                  <a:gd name="connsiteY9" fmla="*/ 557531 h 2658240"/>
                  <a:gd name="connsiteX10" fmla="*/ 84343 w 1801703"/>
                  <a:gd name="connsiteY10" fmla="*/ 567717 h 2658240"/>
                  <a:gd name="connsiteX11" fmla="*/ 85603 w 1801703"/>
                  <a:gd name="connsiteY11" fmla="*/ 931227 h 2658240"/>
                  <a:gd name="connsiteX12" fmla="*/ 80438 w 1801703"/>
                  <a:gd name="connsiteY12" fmla="*/ 942384 h 2658240"/>
                  <a:gd name="connsiteX13" fmla="*/ 68351 w 1801703"/>
                  <a:gd name="connsiteY13" fmla="*/ 945318 h 2658240"/>
                  <a:gd name="connsiteX14" fmla="*/ 31533 w 1801703"/>
                  <a:gd name="connsiteY14" fmla="*/ 937488 h 2658240"/>
                  <a:gd name="connsiteX15" fmla="*/ 18021 w 1801703"/>
                  <a:gd name="connsiteY15" fmla="*/ 943355 h 2658240"/>
                  <a:gd name="connsiteX16" fmla="*/ 19157 w 1801703"/>
                  <a:gd name="connsiteY16" fmla="*/ 958045 h 2658240"/>
                  <a:gd name="connsiteX17" fmla="*/ 88268 w 1801703"/>
                  <a:gd name="connsiteY17" fmla="*/ 1133684 h 2658240"/>
                  <a:gd name="connsiteX18" fmla="*/ 86781 w 1801703"/>
                  <a:gd name="connsiteY18" fmla="*/ 1248766 h 2658240"/>
                  <a:gd name="connsiteX19" fmla="*/ 94487 w 1801703"/>
                  <a:gd name="connsiteY19" fmla="*/ 1309386 h 2658240"/>
                  <a:gd name="connsiteX20" fmla="*/ 83144 w 1801703"/>
                  <a:gd name="connsiteY20" fmla="*/ 1471905 h 2658240"/>
                  <a:gd name="connsiteX21" fmla="*/ 52463 w 1801703"/>
                  <a:gd name="connsiteY21" fmla="*/ 1463868 h 2658240"/>
                  <a:gd name="connsiteX22" fmla="*/ 39198 w 1801703"/>
                  <a:gd name="connsiteY22" fmla="*/ 1463992 h 2658240"/>
                  <a:gd name="connsiteX23" fmla="*/ 33289 w 1801703"/>
                  <a:gd name="connsiteY23" fmla="*/ 1475872 h 2658240"/>
                  <a:gd name="connsiteX24" fmla="*/ 43868 w 1801703"/>
                  <a:gd name="connsiteY24" fmla="*/ 2146549 h 2658240"/>
                  <a:gd name="connsiteX25" fmla="*/ 34839 w 1801703"/>
                  <a:gd name="connsiteY25" fmla="*/ 2256466 h 2658240"/>
                  <a:gd name="connsiteX26" fmla="*/ 438 w 1801703"/>
                  <a:gd name="connsiteY26" fmla="*/ 2511465 h 2658240"/>
                  <a:gd name="connsiteX27" fmla="*/ 8971 w 1801703"/>
                  <a:gd name="connsiteY27" fmla="*/ 2526899 h 2658240"/>
                  <a:gd name="connsiteX28" fmla="*/ 13620 w 1801703"/>
                  <a:gd name="connsiteY28" fmla="*/ 2528324 h 2658240"/>
                  <a:gd name="connsiteX29" fmla="*/ 330601 w 1801703"/>
                  <a:gd name="connsiteY29" fmla="*/ 2614935 h 2658240"/>
                  <a:gd name="connsiteX30" fmla="*/ 340126 w 1801703"/>
                  <a:gd name="connsiteY30" fmla="*/ 2613137 h 2658240"/>
                  <a:gd name="connsiteX31" fmla="*/ 351944 w 1801703"/>
                  <a:gd name="connsiteY31" fmla="*/ 2616030 h 2658240"/>
                  <a:gd name="connsiteX32" fmla="*/ 359485 w 1801703"/>
                  <a:gd name="connsiteY32" fmla="*/ 2620678 h 2658240"/>
                  <a:gd name="connsiteX33" fmla="*/ 748305 w 1801703"/>
                  <a:gd name="connsiteY33" fmla="*/ 2658241 h 2658240"/>
                  <a:gd name="connsiteX34" fmla="*/ 1056196 w 1801703"/>
                  <a:gd name="connsiteY34" fmla="*/ 2636154 h 2658240"/>
                  <a:gd name="connsiteX35" fmla="*/ 1725447 w 1801703"/>
                  <a:gd name="connsiteY35" fmla="*/ 2439461 h 2658240"/>
                  <a:gd name="connsiteX36" fmla="*/ 1732307 w 1801703"/>
                  <a:gd name="connsiteY36" fmla="*/ 2423945 h 2658240"/>
                  <a:gd name="connsiteX37" fmla="*/ 1723815 w 1801703"/>
                  <a:gd name="connsiteY37" fmla="*/ 1969216 h 2658240"/>
                  <a:gd name="connsiteX38" fmla="*/ 1743650 w 1801703"/>
                  <a:gd name="connsiteY38" fmla="*/ 1772978 h 2658240"/>
                  <a:gd name="connsiteX39" fmla="*/ 1786397 w 1801703"/>
                  <a:gd name="connsiteY39" fmla="*/ 1034759 h 2658240"/>
                  <a:gd name="connsiteX40" fmla="*/ 1801666 w 1801703"/>
                  <a:gd name="connsiteY40" fmla="*/ 663977 h 2658240"/>
                  <a:gd name="connsiteX41" fmla="*/ 1799910 w 1801703"/>
                  <a:gd name="connsiteY41" fmla="*/ 656684 h 265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801703" h="2658240">
                    <a:moveTo>
                      <a:pt x="1799910" y="656684"/>
                    </a:moveTo>
                    <a:cubicBezTo>
                      <a:pt x="1686357" y="469825"/>
                      <a:pt x="1619415" y="254827"/>
                      <a:pt x="1554663" y="46915"/>
                    </a:cubicBezTo>
                    <a:cubicBezTo>
                      <a:pt x="1550717" y="34229"/>
                      <a:pt x="1546771" y="21543"/>
                      <a:pt x="1542804" y="8899"/>
                    </a:cubicBezTo>
                    <a:cubicBezTo>
                      <a:pt x="1541048" y="3237"/>
                      <a:pt x="1535614" y="-399"/>
                      <a:pt x="1529705" y="35"/>
                    </a:cubicBezTo>
                    <a:cubicBezTo>
                      <a:pt x="1523796" y="489"/>
                      <a:pt x="1519002" y="4973"/>
                      <a:pt x="1518135" y="10820"/>
                    </a:cubicBezTo>
                    <a:cubicBezTo>
                      <a:pt x="1485656" y="228835"/>
                      <a:pt x="1430553" y="414350"/>
                      <a:pt x="1349727" y="577965"/>
                    </a:cubicBezTo>
                    <a:cubicBezTo>
                      <a:pt x="1348735" y="579969"/>
                      <a:pt x="1348280" y="582221"/>
                      <a:pt x="1348446" y="584453"/>
                    </a:cubicBezTo>
                    <a:cubicBezTo>
                      <a:pt x="1350078" y="608213"/>
                      <a:pt x="1340843" y="627779"/>
                      <a:pt x="1320181" y="644245"/>
                    </a:cubicBezTo>
                    <a:cubicBezTo>
                      <a:pt x="1162311" y="770112"/>
                      <a:pt x="440911" y="658357"/>
                      <a:pt x="100706" y="555569"/>
                    </a:cubicBezTo>
                    <a:cubicBezTo>
                      <a:pt x="96863" y="554412"/>
                      <a:pt x="92690" y="555134"/>
                      <a:pt x="89467" y="557531"/>
                    </a:cubicBezTo>
                    <a:cubicBezTo>
                      <a:pt x="86243" y="559928"/>
                      <a:pt x="84343" y="563709"/>
                      <a:pt x="84343" y="567717"/>
                    </a:cubicBezTo>
                    <a:cubicBezTo>
                      <a:pt x="84446" y="767261"/>
                      <a:pt x="85500" y="914884"/>
                      <a:pt x="85603" y="931227"/>
                    </a:cubicBezTo>
                    <a:cubicBezTo>
                      <a:pt x="85644" y="935586"/>
                      <a:pt x="83723" y="939677"/>
                      <a:pt x="80438" y="942384"/>
                    </a:cubicBezTo>
                    <a:cubicBezTo>
                      <a:pt x="77029" y="945132"/>
                      <a:pt x="72649" y="946268"/>
                      <a:pt x="68351" y="945318"/>
                    </a:cubicBezTo>
                    <a:lnTo>
                      <a:pt x="31533" y="937488"/>
                    </a:lnTo>
                    <a:cubicBezTo>
                      <a:pt x="26223" y="936351"/>
                      <a:pt x="20810" y="938706"/>
                      <a:pt x="18021" y="943355"/>
                    </a:cubicBezTo>
                    <a:cubicBezTo>
                      <a:pt x="15232" y="948004"/>
                      <a:pt x="15686" y="953892"/>
                      <a:pt x="19157" y="958045"/>
                    </a:cubicBezTo>
                    <a:cubicBezTo>
                      <a:pt x="92297" y="1045400"/>
                      <a:pt x="91760" y="1057156"/>
                      <a:pt x="88268" y="1133684"/>
                    </a:cubicBezTo>
                    <a:cubicBezTo>
                      <a:pt x="86967" y="1162300"/>
                      <a:pt x="85334" y="1197899"/>
                      <a:pt x="86781" y="1248766"/>
                    </a:cubicBezTo>
                    <a:cubicBezTo>
                      <a:pt x="87483" y="1265832"/>
                      <a:pt x="90892" y="1286989"/>
                      <a:pt x="94487" y="1309386"/>
                    </a:cubicBezTo>
                    <a:cubicBezTo>
                      <a:pt x="103991" y="1368497"/>
                      <a:pt x="115747" y="1441678"/>
                      <a:pt x="83144" y="1471905"/>
                    </a:cubicBezTo>
                    <a:cubicBezTo>
                      <a:pt x="72173" y="1472318"/>
                      <a:pt x="62132" y="1469695"/>
                      <a:pt x="52463" y="1463868"/>
                    </a:cubicBezTo>
                    <a:cubicBezTo>
                      <a:pt x="48372" y="1461410"/>
                      <a:pt x="43248" y="1461451"/>
                      <a:pt x="39198" y="1463992"/>
                    </a:cubicBezTo>
                    <a:cubicBezTo>
                      <a:pt x="35149" y="1466533"/>
                      <a:pt x="32855" y="1471120"/>
                      <a:pt x="33289" y="1475872"/>
                    </a:cubicBezTo>
                    <a:cubicBezTo>
                      <a:pt x="52277" y="1690561"/>
                      <a:pt x="68723" y="1919196"/>
                      <a:pt x="43868" y="2146549"/>
                    </a:cubicBezTo>
                    <a:cubicBezTo>
                      <a:pt x="40025" y="2183057"/>
                      <a:pt x="37401" y="2220371"/>
                      <a:pt x="34839" y="2256466"/>
                    </a:cubicBezTo>
                    <a:cubicBezTo>
                      <a:pt x="28847" y="2341217"/>
                      <a:pt x="22649" y="2428862"/>
                      <a:pt x="438" y="2511465"/>
                    </a:cubicBezTo>
                    <a:cubicBezTo>
                      <a:pt x="-1339" y="2518076"/>
                      <a:pt x="2442" y="2524894"/>
                      <a:pt x="8971" y="2526899"/>
                    </a:cubicBezTo>
                    <a:lnTo>
                      <a:pt x="13620" y="2528324"/>
                    </a:lnTo>
                    <a:cubicBezTo>
                      <a:pt x="116533" y="2559915"/>
                      <a:pt x="222957" y="2592580"/>
                      <a:pt x="330601" y="2614935"/>
                    </a:cubicBezTo>
                    <a:cubicBezTo>
                      <a:pt x="333886" y="2615617"/>
                      <a:pt x="337316" y="2614976"/>
                      <a:pt x="340126" y="2613137"/>
                    </a:cubicBezTo>
                    <a:cubicBezTo>
                      <a:pt x="343556" y="2610885"/>
                      <a:pt x="348969" y="2612228"/>
                      <a:pt x="351944" y="2616030"/>
                    </a:cubicBezTo>
                    <a:cubicBezTo>
                      <a:pt x="353824" y="2618448"/>
                      <a:pt x="356490" y="2620079"/>
                      <a:pt x="359485" y="2620678"/>
                    </a:cubicBezTo>
                    <a:cubicBezTo>
                      <a:pt x="485972" y="2645720"/>
                      <a:pt x="615951" y="2658261"/>
                      <a:pt x="748305" y="2658241"/>
                    </a:cubicBezTo>
                    <a:cubicBezTo>
                      <a:pt x="849730" y="2658241"/>
                      <a:pt x="952560" y="2650885"/>
                      <a:pt x="1056196" y="2636154"/>
                    </a:cubicBezTo>
                    <a:cubicBezTo>
                      <a:pt x="1281793" y="2604088"/>
                      <a:pt x="1506957" y="2537911"/>
                      <a:pt x="1725447" y="2439461"/>
                    </a:cubicBezTo>
                    <a:cubicBezTo>
                      <a:pt x="1731356" y="2436795"/>
                      <a:pt x="1734311" y="2430122"/>
                      <a:pt x="1732307" y="2423945"/>
                    </a:cubicBezTo>
                    <a:cubicBezTo>
                      <a:pt x="1684518" y="2277603"/>
                      <a:pt x="1704497" y="2120827"/>
                      <a:pt x="1723815" y="1969216"/>
                    </a:cubicBezTo>
                    <a:cubicBezTo>
                      <a:pt x="1732038" y="1904651"/>
                      <a:pt x="1740551" y="1837894"/>
                      <a:pt x="1743650" y="1772978"/>
                    </a:cubicBezTo>
                    <a:cubicBezTo>
                      <a:pt x="1768898" y="1527504"/>
                      <a:pt x="1777802" y="1277010"/>
                      <a:pt x="1786397" y="1034759"/>
                    </a:cubicBezTo>
                    <a:cubicBezTo>
                      <a:pt x="1790716" y="913128"/>
                      <a:pt x="1795178" y="787364"/>
                      <a:pt x="1801666" y="663977"/>
                    </a:cubicBezTo>
                    <a:cubicBezTo>
                      <a:pt x="1801873" y="661394"/>
                      <a:pt x="1801232" y="658853"/>
                      <a:pt x="1799910" y="656684"/>
                    </a:cubicBezTo>
                    <a:close/>
                  </a:path>
                </a:pathLst>
              </a:custGeom>
              <a:solidFill>
                <a:srgbClr val="002060"/>
              </a:solidFill>
              <a:ln w="20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185" name="Freeform: Shape 1184">
                <a:extLst>
                  <a:ext uri="{FF2B5EF4-FFF2-40B4-BE49-F238E27FC236}">
                    <a16:creationId xmlns:a16="http://schemas.microsoft.com/office/drawing/2014/main" id="{7DBC88AF-103C-20DA-26A0-52FBFF4798C5}"/>
                  </a:ext>
                </a:extLst>
              </p:cNvPr>
              <p:cNvSpPr/>
              <p:nvPr/>
            </p:nvSpPr>
            <p:spPr>
              <a:xfrm>
                <a:off x="1316562" y="3638812"/>
                <a:ext cx="1188690" cy="1599898"/>
              </a:xfrm>
              <a:custGeom>
                <a:avLst/>
                <a:gdLst>
                  <a:gd name="connsiteX0" fmla="*/ 1162537 w 1188690"/>
                  <a:gd name="connsiteY0" fmla="*/ 1068497 h 1599898"/>
                  <a:gd name="connsiteX1" fmla="*/ 897270 w 1188690"/>
                  <a:gd name="connsiteY1" fmla="*/ 475753 h 1599898"/>
                  <a:gd name="connsiteX2" fmla="*/ 1007414 w 1188690"/>
                  <a:gd name="connsiteY2" fmla="*/ 353233 h 1599898"/>
                  <a:gd name="connsiteX3" fmla="*/ 1008096 w 1188690"/>
                  <a:gd name="connsiteY3" fmla="*/ 352779 h 1599898"/>
                  <a:gd name="connsiteX4" fmla="*/ 1090182 w 1188690"/>
                  <a:gd name="connsiteY4" fmla="*/ 386890 h 1599898"/>
                  <a:gd name="connsiteX5" fmla="*/ 1129954 w 1188690"/>
                  <a:gd name="connsiteY5" fmla="*/ 400423 h 1599898"/>
                  <a:gd name="connsiteX6" fmla="*/ 1126070 w 1188690"/>
                  <a:gd name="connsiteY6" fmla="*/ 382675 h 1599898"/>
                  <a:gd name="connsiteX7" fmla="*/ 1105595 w 1188690"/>
                  <a:gd name="connsiteY7" fmla="*/ 351250 h 1599898"/>
                  <a:gd name="connsiteX8" fmla="*/ 1052103 w 1188690"/>
                  <a:gd name="connsiteY8" fmla="*/ 276705 h 1599898"/>
                  <a:gd name="connsiteX9" fmla="*/ 831464 w 1188690"/>
                  <a:gd name="connsiteY9" fmla="*/ 64289 h 1599898"/>
                  <a:gd name="connsiteX10" fmla="*/ 747085 w 1188690"/>
                  <a:gd name="connsiteY10" fmla="*/ 58958 h 1599898"/>
                  <a:gd name="connsiteX11" fmla="*/ 730949 w 1188690"/>
                  <a:gd name="connsiteY11" fmla="*/ 73710 h 1599898"/>
                  <a:gd name="connsiteX12" fmla="*/ 813159 w 1188690"/>
                  <a:gd name="connsiteY12" fmla="*/ 325341 h 1599898"/>
                  <a:gd name="connsiteX13" fmla="*/ 813572 w 1188690"/>
                  <a:gd name="connsiteY13" fmla="*/ 326312 h 1599898"/>
                  <a:gd name="connsiteX14" fmla="*/ 820246 w 1188690"/>
                  <a:gd name="connsiteY14" fmla="*/ 342014 h 1599898"/>
                  <a:gd name="connsiteX15" fmla="*/ 812539 w 1188690"/>
                  <a:gd name="connsiteY15" fmla="*/ 502550 h 1599898"/>
                  <a:gd name="connsiteX16" fmla="*/ 793448 w 1188690"/>
                  <a:gd name="connsiteY16" fmla="*/ 549141 h 1599898"/>
                  <a:gd name="connsiteX17" fmla="*/ 773717 w 1188690"/>
                  <a:gd name="connsiteY17" fmla="*/ 572178 h 1599898"/>
                  <a:gd name="connsiteX18" fmla="*/ 498202 w 1188690"/>
                  <a:gd name="connsiteY18" fmla="*/ 422964 h 1599898"/>
                  <a:gd name="connsiteX19" fmla="*/ 128081 w 1188690"/>
                  <a:gd name="connsiteY19" fmla="*/ 29392 h 1599898"/>
                  <a:gd name="connsiteX20" fmla="*/ 24 w 1188690"/>
                  <a:gd name="connsiteY20" fmla="*/ 364680 h 1599898"/>
                  <a:gd name="connsiteX21" fmla="*/ 13639 w 1188690"/>
                  <a:gd name="connsiteY21" fmla="*/ 377882 h 1599898"/>
                  <a:gd name="connsiteX22" fmla="*/ 388141 w 1188690"/>
                  <a:gd name="connsiteY22" fmla="*/ 407014 h 1599898"/>
                  <a:gd name="connsiteX23" fmla="*/ 407480 w 1188690"/>
                  <a:gd name="connsiteY23" fmla="*/ 418749 h 1599898"/>
                  <a:gd name="connsiteX24" fmla="*/ 1027124 w 1188690"/>
                  <a:gd name="connsiteY24" fmla="*/ 1498350 h 1599898"/>
                  <a:gd name="connsiteX25" fmla="*/ 1059273 w 1188690"/>
                  <a:gd name="connsiteY25" fmla="*/ 1599899 h 1599898"/>
                  <a:gd name="connsiteX26" fmla="*/ 1162537 w 1188690"/>
                  <a:gd name="connsiteY26" fmla="*/ 1068497 h 1599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88690" h="1599898">
                    <a:moveTo>
                      <a:pt x="1162537" y="1068497"/>
                    </a:moveTo>
                    <a:cubicBezTo>
                      <a:pt x="1113818" y="868684"/>
                      <a:pt x="981567" y="663169"/>
                      <a:pt x="897270" y="475753"/>
                    </a:cubicBezTo>
                    <a:cubicBezTo>
                      <a:pt x="893758" y="467220"/>
                      <a:pt x="1005079" y="354700"/>
                      <a:pt x="1007414" y="353233"/>
                    </a:cubicBezTo>
                    <a:cubicBezTo>
                      <a:pt x="1007641" y="353089"/>
                      <a:pt x="1007868" y="352944"/>
                      <a:pt x="1008096" y="352779"/>
                    </a:cubicBezTo>
                    <a:cubicBezTo>
                      <a:pt x="1020988" y="343585"/>
                      <a:pt x="1070430" y="373853"/>
                      <a:pt x="1090182" y="386890"/>
                    </a:cubicBezTo>
                    <a:cubicBezTo>
                      <a:pt x="1099149" y="392799"/>
                      <a:pt x="1126049" y="404948"/>
                      <a:pt x="1129954" y="400423"/>
                    </a:cubicBezTo>
                    <a:cubicBezTo>
                      <a:pt x="1133859" y="395898"/>
                      <a:pt x="1129644" y="387448"/>
                      <a:pt x="1126070" y="382675"/>
                    </a:cubicBezTo>
                    <a:cubicBezTo>
                      <a:pt x="1118839" y="373068"/>
                      <a:pt x="1112392" y="362469"/>
                      <a:pt x="1105595" y="351250"/>
                    </a:cubicBezTo>
                    <a:cubicBezTo>
                      <a:pt x="1092351" y="329452"/>
                      <a:pt x="1054356" y="279639"/>
                      <a:pt x="1052103" y="276705"/>
                    </a:cubicBezTo>
                    <a:cubicBezTo>
                      <a:pt x="986050" y="190631"/>
                      <a:pt x="863159" y="87677"/>
                      <a:pt x="831464" y="64289"/>
                    </a:cubicBezTo>
                    <a:cubicBezTo>
                      <a:pt x="817456" y="53938"/>
                      <a:pt x="767085" y="52078"/>
                      <a:pt x="747085" y="58958"/>
                    </a:cubicBezTo>
                    <a:cubicBezTo>
                      <a:pt x="738263" y="61996"/>
                      <a:pt x="732829" y="66954"/>
                      <a:pt x="730949" y="73710"/>
                    </a:cubicBezTo>
                    <a:cubicBezTo>
                      <a:pt x="702767" y="174743"/>
                      <a:pt x="762849" y="261478"/>
                      <a:pt x="813159" y="325341"/>
                    </a:cubicBezTo>
                    <a:cubicBezTo>
                      <a:pt x="813551" y="325899"/>
                      <a:pt x="813675" y="326271"/>
                      <a:pt x="813572" y="326312"/>
                    </a:cubicBezTo>
                    <a:cubicBezTo>
                      <a:pt x="810039" y="331002"/>
                      <a:pt x="816506" y="337490"/>
                      <a:pt x="820246" y="342014"/>
                    </a:cubicBezTo>
                    <a:cubicBezTo>
                      <a:pt x="865431" y="396642"/>
                      <a:pt x="837518" y="445733"/>
                      <a:pt x="812539" y="502550"/>
                    </a:cubicBezTo>
                    <a:cubicBezTo>
                      <a:pt x="805886" y="517674"/>
                      <a:pt x="799089" y="533170"/>
                      <a:pt x="793448" y="549141"/>
                    </a:cubicBezTo>
                    <a:cubicBezTo>
                      <a:pt x="783386" y="555215"/>
                      <a:pt x="782229" y="564368"/>
                      <a:pt x="773717" y="572178"/>
                    </a:cubicBezTo>
                    <a:cubicBezTo>
                      <a:pt x="721259" y="512943"/>
                      <a:pt x="613284" y="442241"/>
                      <a:pt x="498202" y="422964"/>
                    </a:cubicBezTo>
                    <a:cubicBezTo>
                      <a:pt x="97234" y="153896"/>
                      <a:pt x="187667" y="-85173"/>
                      <a:pt x="128081" y="29392"/>
                    </a:cubicBezTo>
                    <a:cubicBezTo>
                      <a:pt x="59383" y="128999"/>
                      <a:pt x="3846" y="253502"/>
                      <a:pt x="24" y="364680"/>
                    </a:cubicBezTo>
                    <a:cubicBezTo>
                      <a:pt x="-451" y="372035"/>
                      <a:pt x="6263" y="378584"/>
                      <a:pt x="13639" y="377882"/>
                    </a:cubicBezTo>
                    <a:cubicBezTo>
                      <a:pt x="108184" y="370754"/>
                      <a:pt x="287460" y="378936"/>
                      <a:pt x="388141" y="407014"/>
                    </a:cubicBezTo>
                    <a:cubicBezTo>
                      <a:pt x="400042" y="410340"/>
                      <a:pt x="411695" y="418336"/>
                      <a:pt x="407480" y="418749"/>
                    </a:cubicBezTo>
                    <a:cubicBezTo>
                      <a:pt x="696672" y="707363"/>
                      <a:pt x="940823" y="1112505"/>
                      <a:pt x="1027124" y="1498350"/>
                    </a:cubicBezTo>
                    <a:cubicBezTo>
                      <a:pt x="1028509" y="1504548"/>
                      <a:pt x="1032207" y="1571118"/>
                      <a:pt x="1059273" y="1599899"/>
                    </a:cubicBezTo>
                    <a:cubicBezTo>
                      <a:pt x="1223466" y="1374818"/>
                      <a:pt x="1197722" y="1226637"/>
                      <a:pt x="1162537" y="1068497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20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186" name="Freeform: Shape 1185">
                <a:extLst>
                  <a:ext uri="{FF2B5EF4-FFF2-40B4-BE49-F238E27FC236}">
                    <a16:creationId xmlns:a16="http://schemas.microsoft.com/office/drawing/2014/main" id="{A2018670-0C39-0383-4CE5-EE5EC1A8A516}"/>
                  </a:ext>
                </a:extLst>
              </p:cNvPr>
              <p:cNvSpPr/>
              <p:nvPr/>
            </p:nvSpPr>
            <p:spPr>
              <a:xfrm>
                <a:off x="463348" y="3830751"/>
                <a:ext cx="4098174" cy="3312306"/>
              </a:xfrm>
              <a:custGeom>
                <a:avLst/>
                <a:gdLst>
                  <a:gd name="connsiteX0" fmla="*/ 4098175 w 4098174"/>
                  <a:gd name="connsiteY0" fmla="*/ 418256 h 3312306"/>
                  <a:gd name="connsiteX1" fmla="*/ 3722103 w 4098174"/>
                  <a:gd name="connsiteY1" fmla="*/ 62246 h 3312306"/>
                  <a:gd name="connsiteX2" fmla="*/ 3700512 w 4098174"/>
                  <a:gd name="connsiteY2" fmla="*/ 61440 h 3312306"/>
                  <a:gd name="connsiteX3" fmla="*/ 3040641 w 4098174"/>
                  <a:gd name="connsiteY3" fmla="*/ 887116 h 3312306"/>
                  <a:gd name="connsiteX4" fmla="*/ 2337381 w 4098174"/>
                  <a:gd name="connsiteY4" fmla="*/ 377037 h 3312306"/>
                  <a:gd name="connsiteX5" fmla="*/ 2269365 w 4098174"/>
                  <a:gd name="connsiteY5" fmla="*/ 306459 h 3312306"/>
                  <a:gd name="connsiteX6" fmla="*/ 2258311 w 4098174"/>
                  <a:gd name="connsiteY6" fmla="*/ 281438 h 3312306"/>
                  <a:gd name="connsiteX7" fmla="*/ 2088292 w 4098174"/>
                  <a:gd name="connsiteY7" fmla="*/ 170365 h 3312306"/>
                  <a:gd name="connsiteX8" fmla="*/ 1961908 w 4098174"/>
                  <a:gd name="connsiteY8" fmla="*/ 122844 h 3312306"/>
                  <a:gd name="connsiteX9" fmla="*/ 1986206 w 4098174"/>
                  <a:gd name="connsiteY9" fmla="*/ 205117 h 3312306"/>
                  <a:gd name="connsiteX10" fmla="*/ 1979780 w 4098174"/>
                  <a:gd name="connsiteY10" fmla="*/ 213154 h 3312306"/>
                  <a:gd name="connsiteX11" fmla="*/ 1927053 w 4098174"/>
                  <a:gd name="connsiteY11" fmla="*/ 181811 h 3312306"/>
                  <a:gd name="connsiteX12" fmla="*/ 1859264 w 4098174"/>
                  <a:gd name="connsiteY12" fmla="*/ 161646 h 3312306"/>
                  <a:gd name="connsiteX13" fmla="*/ 1755463 w 4098174"/>
                  <a:gd name="connsiteY13" fmla="*/ 280343 h 3312306"/>
                  <a:gd name="connsiteX14" fmla="*/ 1754348 w 4098174"/>
                  <a:gd name="connsiteY14" fmla="*/ 294599 h 3312306"/>
                  <a:gd name="connsiteX15" fmla="*/ 1914181 w 4098174"/>
                  <a:gd name="connsiteY15" fmla="*/ 1424902 h 3312306"/>
                  <a:gd name="connsiteX16" fmla="*/ 1731765 w 4098174"/>
                  <a:gd name="connsiteY16" fmla="*/ 939946 h 3312306"/>
                  <a:gd name="connsiteX17" fmla="*/ 1679906 w 4098174"/>
                  <a:gd name="connsiteY17" fmla="*/ 797737 h 3312306"/>
                  <a:gd name="connsiteX18" fmla="*/ 1240281 w 4098174"/>
                  <a:gd name="connsiteY18" fmla="*/ 219187 h 3312306"/>
                  <a:gd name="connsiteX19" fmla="*/ 994002 w 4098174"/>
                  <a:gd name="connsiteY19" fmla="*/ 193712 h 3312306"/>
                  <a:gd name="connsiteX20" fmla="*/ 932039 w 4098174"/>
                  <a:gd name="connsiteY20" fmla="*/ 193794 h 3312306"/>
                  <a:gd name="connsiteX21" fmla="*/ 826399 w 4098174"/>
                  <a:gd name="connsiteY21" fmla="*/ 208071 h 3312306"/>
                  <a:gd name="connsiteX22" fmla="*/ 844333 w 4098174"/>
                  <a:gd name="connsiteY22" fmla="*/ 21812 h 3312306"/>
                  <a:gd name="connsiteX23" fmla="*/ 827990 w 4098174"/>
                  <a:gd name="connsiteY23" fmla="*/ 2494 h 3312306"/>
                  <a:gd name="connsiteX24" fmla="*/ 511649 w 4098174"/>
                  <a:gd name="connsiteY24" fmla="*/ 187348 h 3312306"/>
                  <a:gd name="connsiteX25" fmla="*/ 385989 w 4098174"/>
                  <a:gd name="connsiteY25" fmla="*/ 333318 h 3312306"/>
                  <a:gd name="connsiteX26" fmla="*/ 382188 w 4098174"/>
                  <a:gd name="connsiteY26" fmla="*/ 464908 h 3312306"/>
                  <a:gd name="connsiteX27" fmla="*/ 2665 w 4098174"/>
                  <a:gd name="connsiteY27" fmla="*/ 1834878 h 3312306"/>
                  <a:gd name="connsiteX28" fmla="*/ 14504 w 4098174"/>
                  <a:gd name="connsiteY28" fmla="*/ 3215427 h 3312306"/>
                  <a:gd name="connsiteX29" fmla="*/ 497683 w 4098174"/>
                  <a:gd name="connsiteY29" fmla="*/ 3312307 h 3312306"/>
                  <a:gd name="connsiteX30" fmla="*/ 667785 w 4098174"/>
                  <a:gd name="connsiteY30" fmla="*/ 1307485 h 3312306"/>
                  <a:gd name="connsiteX31" fmla="*/ 704561 w 4098174"/>
                  <a:gd name="connsiteY31" fmla="*/ 1318911 h 3312306"/>
                  <a:gd name="connsiteX32" fmla="*/ 646359 w 4098174"/>
                  <a:gd name="connsiteY32" fmla="*/ 2280681 h 3312306"/>
                  <a:gd name="connsiteX33" fmla="*/ 516691 w 4098174"/>
                  <a:gd name="connsiteY33" fmla="*/ 2896380 h 3312306"/>
                  <a:gd name="connsiteX34" fmla="*/ 1760608 w 4098174"/>
                  <a:gd name="connsiteY34" fmla="*/ 3006399 h 3312306"/>
                  <a:gd name="connsiteX35" fmla="*/ 1947198 w 4098174"/>
                  <a:gd name="connsiteY35" fmla="*/ 2355267 h 3312306"/>
                  <a:gd name="connsiteX36" fmla="*/ 1963148 w 4098174"/>
                  <a:gd name="connsiteY36" fmla="*/ 2299132 h 3312306"/>
                  <a:gd name="connsiteX37" fmla="*/ 2354633 w 4098174"/>
                  <a:gd name="connsiteY37" fmla="*/ 3085097 h 3312306"/>
                  <a:gd name="connsiteX38" fmla="*/ 2208663 w 4098174"/>
                  <a:gd name="connsiteY38" fmla="*/ 2149215 h 3312306"/>
                  <a:gd name="connsiteX39" fmla="*/ 2151122 w 4098174"/>
                  <a:gd name="connsiteY39" fmla="*/ 1690582 h 3312306"/>
                  <a:gd name="connsiteX40" fmla="*/ 2213746 w 4098174"/>
                  <a:gd name="connsiteY40" fmla="*/ 1275956 h 3312306"/>
                  <a:gd name="connsiteX41" fmla="*/ 2291906 w 4098174"/>
                  <a:gd name="connsiteY41" fmla="*/ 1043995 h 3312306"/>
                  <a:gd name="connsiteX42" fmla="*/ 2317670 w 4098174"/>
                  <a:gd name="connsiteY42" fmla="*/ 1036371 h 3312306"/>
                  <a:gd name="connsiteX43" fmla="*/ 2938513 w 4098174"/>
                  <a:gd name="connsiteY43" fmla="*/ 1461699 h 3312306"/>
                  <a:gd name="connsiteX44" fmla="*/ 4098175 w 4098174"/>
                  <a:gd name="connsiteY44" fmla="*/ 418256 h 3312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098174" h="3312306">
                    <a:moveTo>
                      <a:pt x="4098175" y="418256"/>
                    </a:moveTo>
                    <a:cubicBezTo>
                      <a:pt x="3964560" y="310529"/>
                      <a:pt x="3805181" y="217121"/>
                      <a:pt x="3722103" y="62246"/>
                    </a:cubicBezTo>
                    <a:cubicBezTo>
                      <a:pt x="3717847" y="54188"/>
                      <a:pt x="3705327" y="53713"/>
                      <a:pt x="3700512" y="61440"/>
                    </a:cubicBezTo>
                    <a:cubicBezTo>
                      <a:pt x="3528468" y="320529"/>
                      <a:pt x="3308325" y="639452"/>
                      <a:pt x="3040641" y="887116"/>
                    </a:cubicBezTo>
                    <a:cubicBezTo>
                      <a:pt x="2893390" y="827964"/>
                      <a:pt x="2538888" y="567469"/>
                      <a:pt x="2337381" y="377037"/>
                    </a:cubicBezTo>
                    <a:cubicBezTo>
                      <a:pt x="2305480" y="347471"/>
                      <a:pt x="2288642" y="324455"/>
                      <a:pt x="2269365" y="306459"/>
                    </a:cubicBezTo>
                    <a:cubicBezTo>
                      <a:pt x="2267753" y="306170"/>
                      <a:pt x="2260646" y="287926"/>
                      <a:pt x="2258311" y="281438"/>
                    </a:cubicBezTo>
                    <a:cubicBezTo>
                      <a:pt x="2199262" y="176666"/>
                      <a:pt x="2135151" y="193691"/>
                      <a:pt x="2088292" y="170365"/>
                    </a:cubicBezTo>
                    <a:cubicBezTo>
                      <a:pt x="2046536" y="155468"/>
                      <a:pt x="2003375" y="140076"/>
                      <a:pt x="1961908" y="122844"/>
                    </a:cubicBezTo>
                    <a:cubicBezTo>
                      <a:pt x="1913892" y="121646"/>
                      <a:pt x="1980131" y="179765"/>
                      <a:pt x="1986206" y="205117"/>
                    </a:cubicBezTo>
                    <a:cubicBezTo>
                      <a:pt x="1986888" y="207988"/>
                      <a:pt x="1982197" y="214827"/>
                      <a:pt x="1979780" y="213154"/>
                    </a:cubicBezTo>
                    <a:cubicBezTo>
                      <a:pt x="1963913" y="202100"/>
                      <a:pt x="1944429" y="193546"/>
                      <a:pt x="1927053" y="181811"/>
                    </a:cubicBezTo>
                    <a:cubicBezTo>
                      <a:pt x="1909553" y="176046"/>
                      <a:pt x="1875772" y="146129"/>
                      <a:pt x="1859264" y="161646"/>
                    </a:cubicBezTo>
                    <a:cubicBezTo>
                      <a:pt x="1855587" y="166253"/>
                      <a:pt x="1773397" y="263298"/>
                      <a:pt x="1755463" y="280343"/>
                    </a:cubicBezTo>
                    <a:cubicBezTo>
                      <a:pt x="1752199" y="284414"/>
                      <a:pt x="1751744" y="290075"/>
                      <a:pt x="1754348" y="294599"/>
                    </a:cubicBezTo>
                    <a:cubicBezTo>
                      <a:pt x="1981908" y="680940"/>
                      <a:pt x="2167795" y="1053458"/>
                      <a:pt x="1914181" y="1424902"/>
                    </a:cubicBezTo>
                    <a:cubicBezTo>
                      <a:pt x="1880814" y="1334758"/>
                      <a:pt x="1813769" y="1090813"/>
                      <a:pt x="1731765" y="939946"/>
                    </a:cubicBezTo>
                    <a:cubicBezTo>
                      <a:pt x="1711042" y="901806"/>
                      <a:pt x="1686497" y="823666"/>
                      <a:pt x="1679906" y="797737"/>
                    </a:cubicBezTo>
                    <a:cubicBezTo>
                      <a:pt x="1643667" y="655279"/>
                      <a:pt x="1312161" y="265529"/>
                      <a:pt x="1240281" y="219187"/>
                    </a:cubicBezTo>
                    <a:cubicBezTo>
                      <a:pt x="1152720" y="200323"/>
                      <a:pt x="1066976" y="198050"/>
                      <a:pt x="994002" y="193712"/>
                    </a:cubicBezTo>
                    <a:cubicBezTo>
                      <a:pt x="980345" y="195613"/>
                      <a:pt x="946523" y="193236"/>
                      <a:pt x="932039" y="193794"/>
                    </a:cubicBezTo>
                    <a:cubicBezTo>
                      <a:pt x="932039" y="193794"/>
                      <a:pt x="826399" y="208071"/>
                      <a:pt x="826399" y="208071"/>
                    </a:cubicBezTo>
                    <a:cubicBezTo>
                      <a:pt x="817350" y="159869"/>
                      <a:pt x="807453" y="58733"/>
                      <a:pt x="844333" y="21812"/>
                    </a:cubicBezTo>
                    <a:cubicBezTo>
                      <a:pt x="855180" y="11399"/>
                      <a:pt x="840201" y="-6618"/>
                      <a:pt x="827990" y="2494"/>
                    </a:cubicBezTo>
                    <a:cubicBezTo>
                      <a:pt x="739602" y="65551"/>
                      <a:pt x="558529" y="180303"/>
                      <a:pt x="511649" y="187348"/>
                    </a:cubicBezTo>
                    <a:cubicBezTo>
                      <a:pt x="462703" y="194703"/>
                      <a:pt x="395411" y="225406"/>
                      <a:pt x="385989" y="333318"/>
                    </a:cubicBezTo>
                    <a:cubicBezTo>
                      <a:pt x="384770" y="346892"/>
                      <a:pt x="398468" y="404578"/>
                      <a:pt x="382188" y="464908"/>
                    </a:cubicBezTo>
                    <a:cubicBezTo>
                      <a:pt x="289606" y="807881"/>
                      <a:pt x="-248" y="1656553"/>
                      <a:pt x="2665" y="1834878"/>
                    </a:cubicBezTo>
                    <a:cubicBezTo>
                      <a:pt x="9297" y="2034733"/>
                      <a:pt x="-13843" y="3167494"/>
                      <a:pt x="14504" y="3215427"/>
                    </a:cubicBezTo>
                    <a:cubicBezTo>
                      <a:pt x="155102" y="3243898"/>
                      <a:pt x="369502" y="3282142"/>
                      <a:pt x="497683" y="3312307"/>
                    </a:cubicBezTo>
                    <a:cubicBezTo>
                      <a:pt x="563529" y="2835802"/>
                      <a:pt x="383138" y="1852502"/>
                      <a:pt x="667785" y="1307485"/>
                    </a:cubicBezTo>
                    <a:cubicBezTo>
                      <a:pt x="681690" y="1270316"/>
                      <a:pt x="704561" y="1318911"/>
                      <a:pt x="704561" y="1318911"/>
                    </a:cubicBezTo>
                    <a:cubicBezTo>
                      <a:pt x="794148" y="1616657"/>
                      <a:pt x="774334" y="2010828"/>
                      <a:pt x="646359" y="2280681"/>
                    </a:cubicBezTo>
                    <a:cubicBezTo>
                      <a:pt x="506257" y="2616030"/>
                      <a:pt x="512331" y="2521775"/>
                      <a:pt x="516691" y="2896380"/>
                    </a:cubicBezTo>
                    <a:cubicBezTo>
                      <a:pt x="774437" y="2999643"/>
                      <a:pt x="1489556" y="3132308"/>
                      <a:pt x="1760608" y="3006399"/>
                    </a:cubicBezTo>
                    <a:cubicBezTo>
                      <a:pt x="1871248" y="2764852"/>
                      <a:pt x="1909843" y="2584688"/>
                      <a:pt x="1947198" y="2355267"/>
                    </a:cubicBezTo>
                    <a:cubicBezTo>
                      <a:pt x="1945152" y="2336383"/>
                      <a:pt x="1948541" y="2320536"/>
                      <a:pt x="1963148" y="2299132"/>
                    </a:cubicBezTo>
                    <a:cubicBezTo>
                      <a:pt x="1994821" y="2415102"/>
                      <a:pt x="2266948" y="3187018"/>
                      <a:pt x="2354633" y="3085097"/>
                    </a:cubicBezTo>
                    <a:cubicBezTo>
                      <a:pt x="2288394" y="2782124"/>
                      <a:pt x="2257010" y="2453552"/>
                      <a:pt x="2208663" y="2149215"/>
                    </a:cubicBezTo>
                    <a:cubicBezTo>
                      <a:pt x="2197919" y="2073575"/>
                      <a:pt x="2156225" y="1772668"/>
                      <a:pt x="2151122" y="1690582"/>
                    </a:cubicBezTo>
                    <a:cubicBezTo>
                      <a:pt x="2152816" y="1688970"/>
                      <a:pt x="2210791" y="1276886"/>
                      <a:pt x="2213746" y="1275956"/>
                    </a:cubicBezTo>
                    <a:cubicBezTo>
                      <a:pt x="2258373" y="1187362"/>
                      <a:pt x="2279592" y="1110482"/>
                      <a:pt x="2291906" y="1043995"/>
                    </a:cubicBezTo>
                    <a:cubicBezTo>
                      <a:pt x="2292857" y="1038913"/>
                      <a:pt x="2313621" y="1033768"/>
                      <a:pt x="2317670" y="1036371"/>
                    </a:cubicBezTo>
                    <a:cubicBezTo>
                      <a:pt x="2491161" y="1151701"/>
                      <a:pt x="2774217" y="1380357"/>
                      <a:pt x="2938513" y="1461699"/>
                    </a:cubicBezTo>
                    <a:cubicBezTo>
                      <a:pt x="3383965" y="1329717"/>
                      <a:pt x="3793260" y="765857"/>
                      <a:pt x="4098175" y="418256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20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187" name="Freeform: Shape 1186">
                <a:extLst>
                  <a:ext uri="{FF2B5EF4-FFF2-40B4-BE49-F238E27FC236}">
                    <a16:creationId xmlns:a16="http://schemas.microsoft.com/office/drawing/2014/main" id="{620204DD-AA08-8B95-1D4C-B41CD6337F37}"/>
                  </a:ext>
                </a:extLst>
              </p:cNvPr>
              <p:cNvSpPr/>
              <p:nvPr/>
            </p:nvSpPr>
            <p:spPr>
              <a:xfrm>
                <a:off x="439470" y="3419295"/>
                <a:ext cx="4496638" cy="8401986"/>
              </a:xfrm>
              <a:custGeom>
                <a:avLst/>
                <a:gdLst>
                  <a:gd name="connsiteX0" fmla="*/ 4496430 w 4496638"/>
                  <a:gd name="connsiteY0" fmla="*/ 94055 h 8401986"/>
                  <a:gd name="connsiteX1" fmla="*/ 4147032 w 4496638"/>
                  <a:gd name="connsiteY1" fmla="*/ 192195 h 8401986"/>
                  <a:gd name="connsiteX2" fmla="*/ 3944595 w 4496638"/>
                  <a:gd name="connsiteY2" fmla="*/ 267732 h 8401986"/>
                  <a:gd name="connsiteX3" fmla="*/ 3761415 w 4496638"/>
                  <a:gd name="connsiteY3" fmla="*/ 477441 h 8401986"/>
                  <a:gd name="connsiteX4" fmla="*/ 3743419 w 4496638"/>
                  <a:gd name="connsiteY4" fmla="*/ 458185 h 8401986"/>
                  <a:gd name="connsiteX5" fmla="*/ 3692531 w 4496638"/>
                  <a:gd name="connsiteY5" fmla="*/ 469879 h 8401986"/>
                  <a:gd name="connsiteX6" fmla="*/ 3600197 w 4496638"/>
                  <a:gd name="connsiteY6" fmla="*/ 608742 h 8401986"/>
                  <a:gd name="connsiteX7" fmla="*/ 3064498 w 4496638"/>
                  <a:gd name="connsiteY7" fmla="*/ 1280349 h 8401986"/>
                  <a:gd name="connsiteX8" fmla="*/ 2332602 w 4496638"/>
                  <a:gd name="connsiteY8" fmla="*/ 728906 h 8401986"/>
                  <a:gd name="connsiteX9" fmla="*/ 2312519 w 4496638"/>
                  <a:gd name="connsiteY9" fmla="*/ 713224 h 8401986"/>
                  <a:gd name="connsiteX10" fmla="*/ 2312602 w 4496638"/>
                  <a:gd name="connsiteY10" fmla="*/ 713018 h 8401986"/>
                  <a:gd name="connsiteX11" fmla="*/ 2309420 w 4496638"/>
                  <a:gd name="connsiteY11" fmla="*/ 687625 h 8401986"/>
                  <a:gd name="connsiteX12" fmla="*/ 2193863 w 4496638"/>
                  <a:gd name="connsiteY12" fmla="*/ 574837 h 8401986"/>
                  <a:gd name="connsiteX13" fmla="*/ 1941551 w 4496638"/>
                  <a:gd name="connsiteY13" fmla="*/ 491945 h 8401986"/>
                  <a:gd name="connsiteX14" fmla="*/ 1897150 w 4496638"/>
                  <a:gd name="connsiteY14" fmla="*/ 437854 h 8401986"/>
                  <a:gd name="connsiteX15" fmla="*/ 1700850 w 4496638"/>
                  <a:gd name="connsiteY15" fmla="*/ 287442 h 8401986"/>
                  <a:gd name="connsiteX16" fmla="*/ 1922336 w 4496638"/>
                  <a:gd name="connsiteY16" fmla="*/ 507110 h 8401986"/>
                  <a:gd name="connsiteX17" fmla="*/ 1930662 w 4496638"/>
                  <a:gd name="connsiteY17" fmla="*/ 523742 h 8401986"/>
                  <a:gd name="connsiteX18" fmla="*/ 1996241 w 4496638"/>
                  <a:gd name="connsiteY18" fmla="*/ 612998 h 8401986"/>
                  <a:gd name="connsiteX19" fmla="*/ 1881035 w 4496638"/>
                  <a:gd name="connsiteY19" fmla="*/ 565106 h 8401986"/>
                  <a:gd name="connsiteX20" fmla="*/ 1873700 w 4496638"/>
                  <a:gd name="connsiteY20" fmla="*/ 569796 h 8401986"/>
                  <a:gd name="connsiteX21" fmla="*/ 1861489 w 4496638"/>
                  <a:gd name="connsiteY21" fmla="*/ 578494 h 8401986"/>
                  <a:gd name="connsiteX22" fmla="*/ 1679982 w 4496638"/>
                  <a:gd name="connsiteY22" fmla="*/ 794112 h 8401986"/>
                  <a:gd name="connsiteX23" fmla="*/ 1704032 w 4496638"/>
                  <a:gd name="connsiteY23" fmla="*/ 556635 h 8401986"/>
                  <a:gd name="connsiteX24" fmla="*/ 1703618 w 4496638"/>
                  <a:gd name="connsiteY24" fmla="*/ 540416 h 8401986"/>
                  <a:gd name="connsiteX25" fmla="*/ 1620086 w 4496638"/>
                  <a:gd name="connsiteY25" fmla="*/ 290087 h 8401986"/>
                  <a:gd name="connsiteX26" fmla="*/ 1582483 w 4496638"/>
                  <a:gd name="connsiteY26" fmla="*/ 346946 h 8401986"/>
                  <a:gd name="connsiteX27" fmla="*/ 1688143 w 4496638"/>
                  <a:gd name="connsiteY27" fmla="*/ 563659 h 8401986"/>
                  <a:gd name="connsiteX28" fmla="*/ 1653764 w 4496638"/>
                  <a:gd name="connsiteY28" fmla="*/ 775869 h 8401986"/>
                  <a:gd name="connsiteX29" fmla="*/ 1399344 w 4496638"/>
                  <a:gd name="connsiteY29" fmla="*/ 620064 h 8401986"/>
                  <a:gd name="connsiteX30" fmla="*/ 1047466 w 4496638"/>
                  <a:gd name="connsiteY30" fmla="*/ 248951 h 8401986"/>
                  <a:gd name="connsiteX31" fmla="*/ 1039201 w 4496638"/>
                  <a:gd name="connsiteY31" fmla="*/ 23332 h 8401986"/>
                  <a:gd name="connsiteX32" fmla="*/ 1014491 w 4496638"/>
                  <a:gd name="connsiteY32" fmla="*/ 28250 h 8401986"/>
                  <a:gd name="connsiteX33" fmla="*/ 1028230 w 4496638"/>
                  <a:gd name="connsiteY33" fmla="*/ 199075 h 8401986"/>
                  <a:gd name="connsiteX34" fmla="*/ 913252 w 4496638"/>
                  <a:gd name="connsiteY34" fmla="*/ 368847 h 8401986"/>
                  <a:gd name="connsiteX35" fmla="*/ 627572 w 4496638"/>
                  <a:gd name="connsiteY35" fmla="*/ 538474 h 8401986"/>
                  <a:gd name="connsiteX36" fmla="*/ 382243 w 4496638"/>
                  <a:gd name="connsiteY36" fmla="*/ 766427 h 8401986"/>
                  <a:gd name="connsiteX37" fmla="*/ 385301 w 4496638"/>
                  <a:gd name="connsiteY37" fmla="*/ 860352 h 8401986"/>
                  <a:gd name="connsiteX38" fmla="*/ 1006 w 4496638"/>
                  <a:gd name="connsiteY38" fmla="*/ 2248545 h 8401986"/>
                  <a:gd name="connsiteX39" fmla="*/ 1998 w 4496638"/>
                  <a:gd name="connsiteY39" fmla="*/ 3623453 h 8401986"/>
                  <a:gd name="connsiteX40" fmla="*/ 23361 w 4496638"/>
                  <a:gd name="connsiteY40" fmla="*/ 3649754 h 8401986"/>
                  <a:gd name="connsiteX41" fmla="*/ 141398 w 4496638"/>
                  <a:gd name="connsiteY41" fmla="*/ 3674878 h 8401986"/>
                  <a:gd name="connsiteX42" fmla="*/ 148505 w 4496638"/>
                  <a:gd name="connsiteY42" fmla="*/ 3843410 h 8401986"/>
                  <a:gd name="connsiteX43" fmla="*/ 336830 w 4496638"/>
                  <a:gd name="connsiteY43" fmla="*/ 4389605 h 8401986"/>
                  <a:gd name="connsiteX44" fmla="*/ 464866 w 4496638"/>
                  <a:gd name="connsiteY44" fmla="*/ 4449646 h 8401986"/>
                  <a:gd name="connsiteX45" fmla="*/ 455817 w 4496638"/>
                  <a:gd name="connsiteY45" fmla="*/ 4889602 h 8401986"/>
                  <a:gd name="connsiteX46" fmla="*/ 437987 w 4496638"/>
                  <a:gd name="connsiteY46" fmla="*/ 5105840 h 8401986"/>
                  <a:gd name="connsiteX47" fmla="*/ 431706 w 4496638"/>
                  <a:gd name="connsiteY47" fmla="*/ 5326500 h 8401986"/>
                  <a:gd name="connsiteX48" fmla="*/ 448338 w 4496638"/>
                  <a:gd name="connsiteY48" fmla="*/ 5338648 h 8401986"/>
                  <a:gd name="connsiteX49" fmla="*/ 521126 w 4496638"/>
                  <a:gd name="connsiteY49" fmla="*/ 5372429 h 8401986"/>
                  <a:gd name="connsiteX50" fmla="*/ 769389 w 4496638"/>
                  <a:gd name="connsiteY50" fmla="*/ 5446168 h 8401986"/>
                  <a:gd name="connsiteX51" fmla="*/ 943954 w 4496638"/>
                  <a:gd name="connsiteY51" fmla="*/ 7340164 h 8401986"/>
                  <a:gd name="connsiteX52" fmla="*/ 882508 w 4496638"/>
                  <a:gd name="connsiteY52" fmla="*/ 7385515 h 8401986"/>
                  <a:gd name="connsiteX53" fmla="*/ 827860 w 4496638"/>
                  <a:gd name="connsiteY53" fmla="*/ 7442498 h 8401986"/>
                  <a:gd name="connsiteX54" fmla="*/ 824120 w 4496638"/>
                  <a:gd name="connsiteY54" fmla="*/ 7756856 h 8401986"/>
                  <a:gd name="connsiteX55" fmla="*/ 856909 w 4496638"/>
                  <a:gd name="connsiteY55" fmla="*/ 7928549 h 8401986"/>
                  <a:gd name="connsiteX56" fmla="*/ 859182 w 4496638"/>
                  <a:gd name="connsiteY56" fmla="*/ 8025283 h 8401986"/>
                  <a:gd name="connsiteX57" fmla="*/ 889264 w 4496638"/>
                  <a:gd name="connsiteY57" fmla="*/ 8160303 h 8401986"/>
                  <a:gd name="connsiteX58" fmla="*/ 984904 w 4496638"/>
                  <a:gd name="connsiteY58" fmla="*/ 8162513 h 8401986"/>
                  <a:gd name="connsiteX59" fmla="*/ 1052445 w 4496638"/>
                  <a:gd name="connsiteY59" fmla="*/ 8287761 h 8401986"/>
                  <a:gd name="connsiteX60" fmla="*/ 1485004 w 4496638"/>
                  <a:gd name="connsiteY60" fmla="*/ 8401872 h 8401986"/>
                  <a:gd name="connsiteX61" fmla="*/ 1690024 w 4496638"/>
                  <a:gd name="connsiteY61" fmla="*/ 8381996 h 8401986"/>
                  <a:gd name="connsiteX62" fmla="*/ 1685127 w 4496638"/>
                  <a:gd name="connsiteY62" fmla="*/ 8265902 h 8401986"/>
                  <a:gd name="connsiteX63" fmla="*/ 1949856 w 4496638"/>
                  <a:gd name="connsiteY63" fmla="*/ 8272761 h 8401986"/>
                  <a:gd name="connsiteX64" fmla="*/ 2025145 w 4496638"/>
                  <a:gd name="connsiteY64" fmla="*/ 8152059 h 8401986"/>
                  <a:gd name="connsiteX65" fmla="*/ 1846489 w 4496638"/>
                  <a:gd name="connsiteY65" fmla="*/ 7833384 h 8401986"/>
                  <a:gd name="connsiteX66" fmla="*/ 1796304 w 4496638"/>
                  <a:gd name="connsiteY66" fmla="*/ 6416906 h 8401986"/>
                  <a:gd name="connsiteX67" fmla="*/ 1845890 w 4496638"/>
                  <a:gd name="connsiteY67" fmla="*/ 5646188 h 8401986"/>
                  <a:gd name="connsiteX68" fmla="*/ 1893411 w 4496638"/>
                  <a:gd name="connsiteY68" fmla="*/ 5399557 h 8401986"/>
                  <a:gd name="connsiteX69" fmla="*/ 2214276 w 4496638"/>
                  <a:gd name="connsiteY69" fmla="*/ 5249827 h 8401986"/>
                  <a:gd name="connsiteX70" fmla="*/ 2219111 w 4496638"/>
                  <a:gd name="connsiteY70" fmla="*/ 5233132 h 8401986"/>
                  <a:gd name="connsiteX71" fmla="*/ 2206280 w 4496638"/>
                  <a:gd name="connsiteY71" fmla="*/ 5079559 h 8401986"/>
                  <a:gd name="connsiteX72" fmla="*/ 2237892 w 4496638"/>
                  <a:gd name="connsiteY72" fmla="*/ 4610926 h 8401986"/>
                  <a:gd name="connsiteX73" fmla="*/ 2280949 w 4496638"/>
                  <a:gd name="connsiteY73" fmla="*/ 3501636 h 8401986"/>
                  <a:gd name="connsiteX74" fmla="*/ 2395494 w 4496638"/>
                  <a:gd name="connsiteY74" fmla="*/ 3538681 h 8401986"/>
                  <a:gd name="connsiteX75" fmla="*/ 2407147 w 4496638"/>
                  <a:gd name="connsiteY75" fmla="*/ 3500975 h 8401986"/>
                  <a:gd name="connsiteX76" fmla="*/ 2341507 w 4496638"/>
                  <a:gd name="connsiteY76" fmla="*/ 3046370 h 8401986"/>
                  <a:gd name="connsiteX77" fmla="*/ 2215661 w 4496638"/>
                  <a:gd name="connsiteY77" fmla="*/ 2176913 h 8401986"/>
                  <a:gd name="connsiteX78" fmla="*/ 2212954 w 4496638"/>
                  <a:gd name="connsiteY78" fmla="*/ 1983257 h 8401986"/>
                  <a:gd name="connsiteX79" fmla="*/ 2277747 w 4496638"/>
                  <a:gd name="connsiteY79" fmla="*/ 1649851 h 8401986"/>
                  <a:gd name="connsiteX80" fmla="*/ 2342333 w 4496638"/>
                  <a:gd name="connsiteY80" fmla="*/ 1479583 h 8401986"/>
                  <a:gd name="connsiteX81" fmla="*/ 2343676 w 4496638"/>
                  <a:gd name="connsiteY81" fmla="*/ 1480657 h 8401986"/>
                  <a:gd name="connsiteX82" fmla="*/ 2869127 w 4496638"/>
                  <a:gd name="connsiteY82" fmla="*/ 1840118 h 8401986"/>
                  <a:gd name="connsiteX83" fmla="*/ 2976730 w 4496638"/>
                  <a:gd name="connsiteY83" fmla="*/ 1882307 h 8401986"/>
                  <a:gd name="connsiteX84" fmla="*/ 4029636 w 4496638"/>
                  <a:gd name="connsiteY84" fmla="*/ 976467 h 8401986"/>
                  <a:gd name="connsiteX85" fmla="*/ 4140503 w 4496638"/>
                  <a:gd name="connsiteY85" fmla="*/ 817170 h 8401986"/>
                  <a:gd name="connsiteX86" fmla="*/ 4058065 w 4496638"/>
                  <a:gd name="connsiteY86" fmla="*/ 748865 h 8401986"/>
                  <a:gd name="connsiteX87" fmla="*/ 4203003 w 4496638"/>
                  <a:gd name="connsiteY87" fmla="*/ 659671 h 8401986"/>
                  <a:gd name="connsiteX88" fmla="*/ 4317299 w 4496638"/>
                  <a:gd name="connsiteY88" fmla="*/ 546821 h 8401986"/>
                  <a:gd name="connsiteX89" fmla="*/ 4329820 w 4496638"/>
                  <a:gd name="connsiteY89" fmla="*/ 478371 h 8401986"/>
                  <a:gd name="connsiteX90" fmla="*/ 4311411 w 4496638"/>
                  <a:gd name="connsiteY90" fmla="*/ 416119 h 8401986"/>
                  <a:gd name="connsiteX91" fmla="*/ 4241246 w 4496638"/>
                  <a:gd name="connsiteY91" fmla="*/ 328681 h 8401986"/>
                  <a:gd name="connsiteX92" fmla="*/ 4332775 w 4496638"/>
                  <a:gd name="connsiteY92" fmla="*/ 250789 h 8401986"/>
                  <a:gd name="connsiteX93" fmla="*/ 4496430 w 4496638"/>
                  <a:gd name="connsiteY93" fmla="*/ 94055 h 8401986"/>
                  <a:gd name="connsiteX94" fmla="*/ 1873287 w 4496638"/>
                  <a:gd name="connsiteY94" fmla="*/ 602027 h 8401986"/>
                  <a:gd name="connsiteX95" fmla="*/ 2009711 w 4496638"/>
                  <a:gd name="connsiteY95" fmla="*/ 1132974 h 8401986"/>
                  <a:gd name="connsiteX96" fmla="*/ 1789279 w 4496638"/>
                  <a:gd name="connsiteY96" fmla="*/ 699754 h 8401986"/>
                  <a:gd name="connsiteX97" fmla="*/ 1873287 w 4496638"/>
                  <a:gd name="connsiteY97" fmla="*/ 602027 h 8401986"/>
                  <a:gd name="connsiteX98" fmla="*/ 1654321 w 4496638"/>
                  <a:gd name="connsiteY98" fmla="*/ 811695 h 8401986"/>
                  <a:gd name="connsiteX99" fmla="*/ 1657255 w 4496638"/>
                  <a:gd name="connsiteY99" fmla="*/ 819195 h 8401986"/>
                  <a:gd name="connsiteX100" fmla="*/ 1640644 w 4496638"/>
                  <a:gd name="connsiteY100" fmla="*/ 835600 h 8401986"/>
                  <a:gd name="connsiteX101" fmla="*/ 1653061 w 4496638"/>
                  <a:gd name="connsiteY101" fmla="*/ 848017 h 8401986"/>
                  <a:gd name="connsiteX102" fmla="*/ 1773081 w 4496638"/>
                  <a:gd name="connsiteY102" fmla="*/ 720187 h 8401986"/>
                  <a:gd name="connsiteX103" fmla="*/ 1934939 w 4496638"/>
                  <a:gd name="connsiteY103" fmla="*/ 1790882 h 8401986"/>
                  <a:gd name="connsiteX104" fmla="*/ 1299282 w 4496638"/>
                  <a:gd name="connsiteY104" fmla="*/ 646923 h 8401986"/>
                  <a:gd name="connsiteX105" fmla="*/ 1654321 w 4496638"/>
                  <a:gd name="connsiteY105" fmla="*/ 811695 h 8401986"/>
                  <a:gd name="connsiteX106" fmla="*/ 1702193 w 4496638"/>
                  <a:gd name="connsiteY106" fmla="*/ 1233076 h 8401986"/>
                  <a:gd name="connsiteX107" fmla="*/ 1017466 w 4496638"/>
                  <a:gd name="connsiteY107" fmla="*/ 617833 h 8401986"/>
                  <a:gd name="connsiteX108" fmla="*/ 1255688 w 4496638"/>
                  <a:gd name="connsiteY108" fmla="*/ 640064 h 8401986"/>
                  <a:gd name="connsiteX109" fmla="*/ 1702193 w 4496638"/>
                  <a:gd name="connsiteY109" fmla="*/ 1233076 h 8401986"/>
                  <a:gd name="connsiteX110" fmla="*/ 978809 w 4496638"/>
                  <a:gd name="connsiteY110" fmla="*/ 308062 h 8401986"/>
                  <a:gd name="connsiteX111" fmla="*/ 1024821 w 4496638"/>
                  <a:gd name="connsiteY111" fmla="*/ 235418 h 8401986"/>
                  <a:gd name="connsiteX112" fmla="*/ 1319468 w 4496638"/>
                  <a:gd name="connsiteY112" fmla="*/ 614919 h 8401986"/>
                  <a:gd name="connsiteX113" fmla="*/ 893025 w 4496638"/>
                  <a:gd name="connsiteY113" fmla="*/ 587895 h 8401986"/>
                  <a:gd name="connsiteX114" fmla="*/ 978809 w 4496638"/>
                  <a:gd name="connsiteY114" fmla="*/ 308062 h 8401986"/>
                  <a:gd name="connsiteX115" fmla="*/ 538792 w 4496638"/>
                  <a:gd name="connsiteY115" fmla="*/ 617812 h 8401986"/>
                  <a:gd name="connsiteX116" fmla="*/ 859285 w 4496638"/>
                  <a:gd name="connsiteY116" fmla="*/ 424239 h 8401986"/>
                  <a:gd name="connsiteX117" fmla="*/ 840236 w 4496638"/>
                  <a:gd name="connsiteY117" fmla="*/ 633659 h 8401986"/>
                  <a:gd name="connsiteX118" fmla="*/ 957652 w 4496638"/>
                  <a:gd name="connsiteY118" fmla="*/ 617791 h 8401986"/>
                  <a:gd name="connsiteX119" fmla="*/ 1671615 w 4496638"/>
                  <a:gd name="connsiteY119" fmla="*/ 1258779 h 8401986"/>
                  <a:gd name="connsiteX120" fmla="*/ 1921096 w 4496638"/>
                  <a:gd name="connsiteY120" fmla="*/ 1825138 h 8401986"/>
                  <a:gd name="connsiteX121" fmla="*/ 1906489 w 4496638"/>
                  <a:gd name="connsiteY121" fmla="*/ 1867432 h 8401986"/>
                  <a:gd name="connsiteX122" fmla="*/ 1874175 w 4496638"/>
                  <a:gd name="connsiteY122" fmla="*/ 2358648 h 8401986"/>
                  <a:gd name="connsiteX123" fmla="*/ 1889506 w 4496638"/>
                  <a:gd name="connsiteY123" fmla="*/ 2456808 h 8401986"/>
                  <a:gd name="connsiteX124" fmla="*/ 1958885 w 4496638"/>
                  <a:gd name="connsiteY124" fmla="*/ 2707323 h 8401986"/>
                  <a:gd name="connsiteX125" fmla="*/ 1939567 w 4496638"/>
                  <a:gd name="connsiteY125" fmla="*/ 2823520 h 8401986"/>
                  <a:gd name="connsiteX126" fmla="*/ 1778225 w 4496638"/>
                  <a:gd name="connsiteY126" fmla="*/ 3380459 h 8401986"/>
                  <a:gd name="connsiteX127" fmla="*/ 553316 w 4496638"/>
                  <a:gd name="connsiteY127" fmla="*/ 3307835 h 8401986"/>
                  <a:gd name="connsiteX128" fmla="*/ 554349 w 4496638"/>
                  <a:gd name="connsiteY128" fmla="*/ 2996846 h 8401986"/>
                  <a:gd name="connsiteX129" fmla="*/ 681745 w 4496638"/>
                  <a:gd name="connsiteY129" fmla="*/ 2697571 h 8401986"/>
                  <a:gd name="connsiteX130" fmla="*/ 747241 w 4496638"/>
                  <a:gd name="connsiteY130" fmla="*/ 1723631 h 8401986"/>
                  <a:gd name="connsiteX131" fmla="*/ 734658 w 4496638"/>
                  <a:gd name="connsiteY131" fmla="*/ 1699003 h 8401986"/>
                  <a:gd name="connsiteX132" fmla="*/ 885566 w 4496638"/>
                  <a:gd name="connsiteY132" fmla="*/ 1321216 h 8401986"/>
                  <a:gd name="connsiteX133" fmla="*/ 860029 w 4496638"/>
                  <a:gd name="connsiteY133" fmla="*/ 986053 h 8401986"/>
                  <a:gd name="connsiteX134" fmla="*/ 664328 w 4496638"/>
                  <a:gd name="connsiteY134" fmla="*/ 676840 h 8401986"/>
                  <a:gd name="connsiteX135" fmla="*/ 540858 w 4496638"/>
                  <a:gd name="connsiteY135" fmla="*/ 662997 h 8401986"/>
                  <a:gd name="connsiteX136" fmla="*/ 433813 w 4496638"/>
                  <a:gd name="connsiteY136" fmla="*/ 743865 h 8401986"/>
                  <a:gd name="connsiteX137" fmla="*/ 538792 w 4496638"/>
                  <a:gd name="connsiteY137" fmla="*/ 617812 h 8401986"/>
                  <a:gd name="connsiteX138" fmla="*/ 707985 w 4496638"/>
                  <a:gd name="connsiteY138" fmla="*/ 1771420 h 8401986"/>
                  <a:gd name="connsiteX139" fmla="*/ 733728 w 4496638"/>
                  <a:gd name="connsiteY139" fmla="*/ 2359825 h 8401986"/>
                  <a:gd name="connsiteX140" fmla="*/ 556002 w 4496638"/>
                  <a:gd name="connsiteY140" fmla="*/ 2814471 h 8401986"/>
                  <a:gd name="connsiteX141" fmla="*/ 574577 w 4496638"/>
                  <a:gd name="connsiteY141" fmla="*/ 2250239 h 8401986"/>
                  <a:gd name="connsiteX142" fmla="*/ 707985 w 4496638"/>
                  <a:gd name="connsiteY142" fmla="*/ 1771420 h 8401986"/>
                  <a:gd name="connsiteX143" fmla="*/ 54973 w 4496638"/>
                  <a:gd name="connsiteY143" fmla="*/ 2249330 h 8401986"/>
                  <a:gd name="connsiteX144" fmla="*/ 463152 w 4496638"/>
                  <a:gd name="connsiteY144" fmla="*/ 793720 h 8401986"/>
                  <a:gd name="connsiteX145" fmla="*/ 637675 w 4496638"/>
                  <a:gd name="connsiteY145" fmla="*/ 723803 h 8401986"/>
                  <a:gd name="connsiteX146" fmla="*/ 808459 w 4496638"/>
                  <a:gd name="connsiteY146" fmla="*/ 1002004 h 8401986"/>
                  <a:gd name="connsiteX147" fmla="*/ 835835 w 4496638"/>
                  <a:gd name="connsiteY147" fmla="*/ 1300307 h 8401986"/>
                  <a:gd name="connsiteX148" fmla="*/ 520899 w 4496638"/>
                  <a:gd name="connsiteY148" fmla="*/ 2245239 h 8401986"/>
                  <a:gd name="connsiteX149" fmla="*/ 500424 w 4496638"/>
                  <a:gd name="connsiteY149" fmla="*/ 3696180 h 8401986"/>
                  <a:gd name="connsiteX150" fmla="*/ 422987 w 4496638"/>
                  <a:gd name="connsiteY150" fmla="*/ 3679692 h 8401986"/>
                  <a:gd name="connsiteX151" fmla="*/ 179806 w 4496638"/>
                  <a:gd name="connsiteY151" fmla="*/ 3627916 h 8401986"/>
                  <a:gd name="connsiteX152" fmla="*/ 55923 w 4496638"/>
                  <a:gd name="connsiteY152" fmla="*/ 3601532 h 8401986"/>
                  <a:gd name="connsiteX153" fmla="*/ 54973 w 4496638"/>
                  <a:gd name="connsiteY153" fmla="*/ 2249330 h 8401986"/>
                  <a:gd name="connsiteX154" fmla="*/ 377636 w 4496638"/>
                  <a:gd name="connsiteY154" fmla="*/ 4350514 h 8401986"/>
                  <a:gd name="connsiteX155" fmla="*/ 290673 w 4496638"/>
                  <a:gd name="connsiteY155" fmla="*/ 4031735 h 8401986"/>
                  <a:gd name="connsiteX156" fmla="*/ 277471 w 4496638"/>
                  <a:gd name="connsiteY156" fmla="*/ 4032128 h 8401986"/>
                  <a:gd name="connsiteX157" fmla="*/ 354723 w 4496638"/>
                  <a:gd name="connsiteY157" fmla="*/ 4359089 h 8401986"/>
                  <a:gd name="connsiteX158" fmla="*/ 234393 w 4496638"/>
                  <a:gd name="connsiteY158" fmla="*/ 4019318 h 8401986"/>
                  <a:gd name="connsiteX159" fmla="*/ 213360 w 4496638"/>
                  <a:gd name="connsiteY159" fmla="*/ 4165846 h 8401986"/>
                  <a:gd name="connsiteX160" fmla="*/ 214455 w 4496638"/>
                  <a:gd name="connsiteY160" fmla="*/ 4168883 h 8401986"/>
                  <a:gd name="connsiteX161" fmla="*/ 213360 w 4496638"/>
                  <a:gd name="connsiteY161" fmla="*/ 4165846 h 8401986"/>
                  <a:gd name="connsiteX162" fmla="*/ 174992 w 4496638"/>
                  <a:gd name="connsiteY162" fmla="*/ 3850538 h 8401986"/>
                  <a:gd name="connsiteX163" fmla="*/ 183918 w 4496638"/>
                  <a:gd name="connsiteY163" fmla="*/ 3838513 h 8401986"/>
                  <a:gd name="connsiteX164" fmla="*/ 192162 w 4496638"/>
                  <a:gd name="connsiteY164" fmla="*/ 3685663 h 8401986"/>
                  <a:gd name="connsiteX165" fmla="*/ 430652 w 4496638"/>
                  <a:gd name="connsiteY165" fmla="*/ 3736448 h 8401986"/>
                  <a:gd name="connsiteX166" fmla="*/ 521395 w 4496638"/>
                  <a:gd name="connsiteY166" fmla="*/ 3883844 h 8401986"/>
                  <a:gd name="connsiteX167" fmla="*/ 516374 w 4496638"/>
                  <a:gd name="connsiteY167" fmla="*/ 3978017 h 8401986"/>
                  <a:gd name="connsiteX168" fmla="*/ 527407 w 4496638"/>
                  <a:gd name="connsiteY168" fmla="*/ 4240371 h 8401986"/>
                  <a:gd name="connsiteX169" fmla="*/ 523399 w 4496638"/>
                  <a:gd name="connsiteY169" fmla="*/ 4237292 h 8401986"/>
                  <a:gd name="connsiteX170" fmla="*/ 442325 w 4496638"/>
                  <a:gd name="connsiteY170" fmla="*/ 4034938 h 8401986"/>
                  <a:gd name="connsiteX171" fmla="*/ 426003 w 4496638"/>
                  <a:gd name="connsiteY171" fmla="*/ 3977769 h 8401986"/>
                  <a:gd name="connsiteX172" fmla="*/ 399226 w 4496638"/>
                  <a:gd name="connsiteY172" fmla="*/ 3982190 h 8401986"/>
                  <a:gd name="connsiteX173" fmla="*/ 396313 w 4496638"/>
                  <a:gd name="connsiteY173" fmla="*/ 4006178 h 8401986"/>
                  <a:gd name="connsiteX174" fmla="*/ 421954 w 4496638"/>
                  <a:gd name="connsiteY174" fmla="*/ 4318655 h 8401986"/>
                  <a:gd name="connsiteX175" fmla="*/ 462077 w 4496638"/>
                  <a:gd name="connsiteY175" fmla="*/ 4397663 h 8401986"/>
                  <a:gd name="connsiteX176" fmla="*/ 462904 w 4496638"/>
                  <a:gd name="connsiteY176" fmla="*/ 4411506 h 8401986"/>
                  <a:gd name="connsiteX177" fmla="*/ 377636 w 4496638"/>
                  <a:gd name="connsiteY177" fmla="*/ 4350514 h 8401986"/>
                  <a:gd name="connsiteX178" fmla="*/ 448110 w 4496638"/>
                  <a:gd name="connsiteY178" fmla="*/ 4201342 h 8401986"/>
                  <a:gd name="connsiteX179" fmla="*/ 456065 w 4496638"/>
                  <a:gd name="connsiteY179" fmla="*/ 4307395 h 8401986"/>
                  <a:gd name="connsiteX180" fmla="*/ 410032 w 4496638"/>
                  <a:gd name="connsiteY180" fmla="*/ 4081528 h 8401986"/>
                  <a:gd name="connsiteX181" fmla="*/ 448110 w 4496638"/>
                  <a:gd name="connsiteY181" fmla="*/ 4201342 h 8401986"/>
                  <a:gd name="connsiteX182" fmla="*/ 969987 w 4496638"/>
                  <a:gd name="connsiteY182" fmla="*/ 7376858 h 8401986"/>
                  <a:gd name="connsiteX183" fmla="*/ 991061 w 4496638"/>
                  <a:gd name="connsiteY183" fmla="*/ 7255516 h 8401986"/>
                  <a:gd name="connsiteX184" fmla="*/ 912735 w 4496638"/>
                  <a:gd name="connsiteY184" fmla="*/ 6979567 h 8401986"/>
                  <a:gd name="connsiteX185" fmla="*/ 817963 w 4496638"/>
                  <a:gd name="connsiteY185" fmla="*/ 5456726 h 8401986"/>
                  <a:gd name="connsiteX186" fmla="*/ 1418889 w 4496638"/>
                  <a:gd name="connsiteY186" fmla="*/ 5492594 h 8401986"/>
                  <a:gd name="connsiteX187" fmla="*/ 1245047 w 4496638"/>
                  <a:gd name="connsiteY187" fmla="*/ 6445129 h 8401986"/>
                  <a:gd name="connsiteX188" fmla="*/ 1376389 w 4496638"/>
                  <a:gd name="connsiteY188" fmla="*/ 7818156 h 8401986"/>
                  <a:gd name="connsiteX189" fmla="*/ 1462360 w 4496638"/>
                  <a:gd name="connsiteY189" fmla="*/ 8088774 h 8401986"/>
                  <a:gd name="connsiteX190" fmla="*/ 1185254 w 4496638"/>
                  <a:gd name="connsiteY190" fmla="*/ 8080717 h 8401986"/>
                  <a:gd name="connsiteX191" fmla="*/ 1066474 w 4496638"/>
                  <a:gd name="connsiteY191" fmla="*/ 7913734 h 8401986"/>
                  <a:gd name="connsiteX192" fmla="*/ 969987 w 4496638"/>
                  <a:gd name="connsiteY192" fmla="*/ 7376858 h 8401986"/>
                  <a:gd name="connsiteX193" fmla="*/ 1297898 w 4496638"/>
                  <a:gd name="connsiteY193" fmla="*/ 6676057 h 8401986"/>
                  <a:gd name="connsiteX194" fmla="*/ 1300047 w 4496638"/>
                  <a:gd name="connsiteY194" fmla="*/ 7141487 h 8401986"/>
                  <a:gd name="connsiteX195" fmla="*/ 1299737 w 4496638"/>
                  <a:gd name="connsiteY195" fmla="*/ 7144008 h 8401986"/>
                  <a:gd name="connsiteX196" fmla="*/ 1297898 w 4496638"/>
                  <a:gd name="connsiteY196" fmla="*/ 6676057 h 8401986"/>
                  <a:gd name="connsiteX197" fmla="*/ 1346555 w 4496638"/>
                  <a:gd name="connsiteY197" fmla="*/ 8328876 h 8401986"/>
                  <a:gd name="connsiteX198" fmla="*/ 1068292 w 4496638"/>
                  <a:gd name="connsiteY198" fmla="*/ 8201707 h 8401986"/>
                  <a:gd name="connsiteX199" fmla="*/ 1003065 w 4496638"/>
                  <a:gd name="connsiteY199" fmla="*/ 8016482 h 8401986"/>
                  <a:gd name="connsiteX200" fmla="*/ 957239 w 4496638"/>
                  <a:gd name="connsiteY200" fmla="*/ 8030883 h 8401986"/>
                  <a:gd name="connsiteX201" fmla="*/ 951826 w 4496638"/>
                  <a:gd name="connsiteY201" fmla="*/ 8116254 h 8401986"/>
                  <a:gd name="connsiteX202" fmla="*/ 925669 w 4496638"/>
                  <a:gd name="connsiteY202" fmla="*/ 8114043 h 8401986"/>
                  <a:gd name="connsiteX203" fmla="*/ 909244 w 4496638"/>
                  <a:gd name="connsiteY203" fmla="*/ 7788322 h 8401986"/>
                  <a:gd name="connsiteX204" fmla="*/ 915545 w 4496638"/>
                  <a:gd name="connsiteY204" fmla="*/ 7432188 h 8401986"/>
                  <a:gd name="connsiteX205" fmla="*/ 1083395 w 4496638"/>
                  <a:gd name="connsiteY205" fmla="*/ 8017639 h 8401986"/>
                  <a:gd name="connsiteX206" fmla="*/ 1270460 w 4496638"/>
                  <a:gd name="connsiteY206" fmla="*/ 8132679 h 8401986"/>
                  <a:gd name="connsiteX207" fmla="*/ 1476079 w 4496638"/>
                  <a:gd name="connsiteY207" fmla="*/ 8115138 h 8401986"/>
                  <a:gd name="connsiteX208" fmla="*/ 1517814 w 4496638"/>
                  <a:gd name="connsiteY208" fmla="*/ 8124683 h 8401986"/>
                  <a:gd name="connsiteX209" fmla="*/ 1643681 w 4496638"/>
                  <a:gd name="connsiteY209" fmla="*/ 8328566 h 8401986"/>
                  <a:gd name="connsiteX210" fmla="*/ 1346555 w 4496638"/>
                  <a:gd name="connsiteY210" fmla="*/ 8328876 h 8401986"/>
                  <a:gd name="connsiteX211" fmla="*/ 1879216 w 4496638"/>
                  <a:gd name="connsiteY211" fmla="*/ 7985655 h 8401986"/>
                  <a:gd name="connsiteX212" fmla="*/ 1962914 w 4496638"/>
                  <a:gd name="connsiteY212" fmla="*/ 8202327 h 8401986"/>
                  <a:gd name="connsiteX213" fmla="*/ 1714837 w 4496638"/>
                  <a:gd name="connsiteY213" fmla="*/ 8190406 h 8401986"/>
                  <a:gd name="connsiteX214" fmla="*/ 1634321 w 4496638"/>
                  <a:gd name="connsiteY214" fmla="*/ 8170510 h 8401986"/>
                  <a:gd name="connsiteX215" fmla="*/ 1529177 w 4496638"/>
                  <a:gd name="connsiteY215" fmla="*/ 8052886 h 8401986"/>
                  <a:gd name="connsiteX216" fmla="*/ 1482112 w 4496638"/>
                  <a:gd name="connsiteY216" fmla="*/ 7890181 h 8401986"/>
                  <a:gd name="connsiteX217" fmla="*/ 1819217 w 4496638"/>
                  <a:gd name="connsiteY217" fmla="*/ 7879148 h 8401986"/>
                  <a:gd name="connsiteX218" fmla="*/ 1879216 w 4496638"/>
                  <a:gd name="connsiteY218" fmla="*/ 7985655 h 8401986"/>
                  <a:gd name="connsiteX219" fmla="*/ 1807296 w 4496638"/>
                  <a:gd name="connsiteY219" fmla="*/ 5486684 h 8401986"/>
                  <a:gd name="connsiteX220" fmla="*/ 1784858 w 4496638"/>
                  <a:gd name="connsiteY220" fmla="*/ 5595465 h 8401986"/>
                  <a:gd name="connsiteX221" fmla="*/ 1741077 w 4496638"/>
                  <a:gd name="connsiteY221" fmla="*/ 6348290 h 8401986"/>
                  <a:gd name="connsiteX222" fmla="*/ 1793928 w 4496638"/>
                  <a:gd name="connsiteY222" fmla="*/ 7846751 h 8401986"/>
                  <a:gd name="connsiteX223" fmla="*/ 1720808 w 4496638"/>
                  <a:gd name="connsiteY223" fmla="*/ 7892082 h 8401986"/>
                  <a:gd name="connsiteX224" fmla="*/ 1469839 w 4496638"/>
                  <a:gd name="connsiteY224" fmla="*/ 7850326 h 8401986"/>
                  <a:gd name="connsiteX225" fmla="*/ 1315357 w 4496638"/>
                  <a:gd name="connsiteY225" fmla="*/ 7294854 h 8401986"/>
                  <a:gd name="connsiteX226" fmla="*/ 1346927 w 4496638"/>
                  <a:gd name="connsiteY226" fmla="*/ 7006137 h 8401986"/>
                  <a:gd name="connsiteX227" fmla="*/ 1305150 w 4496638"/>
                  <a:gd name="connsiteY227" fmla="*/ 6527236 h 8401986"/>
                  <a:gd name="connsiteX228" fmla="*/ 1471822 w 4496638"/>
                  <a:gd name="connsiteY228" fmla="*/ 5487759 h 8401986"/>
                  <a:gd name="connsiteX229" fmla="*/ 1835828 w 4496638"/>
                  <a:gd name="connsiteY229" fmla="*/ 5416788 h 8401986"/>
                  <a:gd name="connsiteX230" fmla="*/ 1807296 w 4496638"/>
                  <a:gd name="connsiteY230" fmla="*/ 5486684 h 8401986"/>
                  <a:gd name="connsiteX231" fmla="*/ 2187334 w 4496638"/>
                  <a:gd name="connsiteY231" fmla="*/ 4570182 h 8401986"/>
                  <a:gd name="connsiteX232" fmla="*/ 2176570 w 4496638"/>
                  <a:gd name="connsiteY232" fmla="*/ 5226046 h 8401986"/>
                  <a:gd name="connsiteX233" fmla="*/ 818294 w 4496638"/>
                  <a:gd name="connsiteY233" fmla="*/ 5406375 h 8401986"/>
                  <a:gd name="connsiteX234" fmla="*/ 789513 w 4496638"/>
                  <a:gd name="connsiteY234" fmla="*/ 5400673 h 8401986"/>
                  <a:gd name="connsiteX235" fmla="*/ 468999 w 4496638"/>
                  <a:gd name="connsiteY235" fmla="*/ 5312946 h 8401986"/>
                  <a:gd name="connsiteX236" fmla="*/ 512800 w 4496638"/>
                  <a:gd name="connsiteY236" fmla="*/ 4946069 h 8401986"/>
                  <a:gd name="connsiteX237" fmla="*/ 502242 w 4496638"/>
                  <a:gd name="connsiteY237" fmla="*/ 4272932 h 8401986"/>
                  <a:gd name="connsiteX238" fmla="*/ 544535 w 4496638"/>
                  <a:gd name="connsiteY238" fmla="*/ 4282457 h 8401986"/>
                  <a:gd name="connsiteX239" fmla="*/ 555775 w 4496638"/>
                  <a:gd name="connsiteY239" fmla="*/ 4046446 h 8401986"/>
                  <a:gd name="connsiteX240" fmla="*/ 485218 w 4496638"/>
                  <a:gd name="connsiteY240" fmla="*/ 3748101 h 8401986"/>
                  <a:gd name="connsiteX241" fmla="*/ 522036 w 4496638"/>
                  <a:gd name="connsiteY241" fmla="*/ 3755932 h 8401986"/>
                  <a:gd name="connsiteX242" fmla="*/ 527655 w 4496638"/>
                  <a:gd name="connsiteY242" fmla="*/ 3756531 h 8401986"/>
                  <a:gd name="connsiteX243" fmla="*/ 544701 w 4496638"/>
                  <a:gd name="connsiteY243" fmla="*/ 3750456 h 8401986"/>
                  <a:gd name="connsiteX244" fmla="*/ 554618 w 4496638"/>
                  <a:gd name="connsiteY244" fmla="*/ 3729341 h 8401986"/>
                  <a:gd name="connsiteX245" fmla="*/ 553337 w 4496638"/>
                  <a:gd name="connsiteY245" fmla="*/ 3365913 h 8401986"/>
                  <a:gd name="connsiteX246" fmla="*/ 1817440 w 4496638"/>
                  <a:gd name="connsiteY246" fmla="*/ 3381781 h 8401986"/>
                  <a:gd name="connsiteX247" fmla="*/ 1986984 w 4496638"/>
                  <a:gd name="connsiteY247" fmla="*/ 2810896 h 8401986"/>
                  <a:gd name="connsiteX248" fmla="*/ 2245371 w 4496638"/>
                  <a:gd name="connsiteY248" fmla="*/ 3461491 h 8401986"/>
                  <a:gd name="connsiteX249" fmla="*/ 2187334 w 4496638"/>
                  <a:gd name="connsiteY249" fmla="*/ 4570182 h 8401986"/>
                  <a:gd name="connsiteX250" fmla="*/ 4109449 w 4496638"/>
                  <a:gd name="connsiteY250" fmla="*/ 831116 h 8401986"/>
                  <a:gd name="connsiteX251" fmla="*/ 2964932 w 4496638"/>
                  <a:gd name="connsiteY251" fmla="*/ 1851833 h 8401986"/>
                  <a:gd name="connsiteX252" fmla="*/ 2353656 w 4496638"/>
                  <a:gd name="connsiteY252" fmla="*/ 1440637 h 8401986"/>
                  <a:gd name="connsiteX253" fmla="*/ 2348428 w 4496638"/>
                  <a:gd name="connsiteY253" fmla="*/ 1437166 h 8401986"/>
                  <a:gd name="connsiteX254" fmla="*/ 2253636 w 4496638"/>
                  <a:gd name="connsiteY254" fmla="*/ 734877 h 8401986"/>
                  <a:gd name="connsiteX255" fmla="*/ 2222706 w 4496638"/>
                  <a:gd name="connsiteY255" fmla="*/ 734877 h 8401986"/>
                  <a:gd name="connsiteX256" fmla="*/ 2283470 w 4496638"/>
                  <a:gd name="connsiteY256" fmla="*/ 1108697 h 8401986"/>
                  <a:gd name="connsiteX257" fmla="*/ 2221921 w 4496638"/>
                  <a:gd name="connsiteY257" fmla="*/ 1675016 h 8401986"/>
                  <a:gd name="connsiteX258" fmla="*/ 2220495 w 4496638"/>
                  <a:gd name="connsiteY258" fmla="*/ 1674995 h 8401986"/>
                  <a:gd name="connsiteX259" fmla="*/ 2150764 w 4496638"/>
                  <a:gd name="connsiteY259" fmla="*/ 2102885 h 8401986"/>
                  <a:gd name="connsiteX260" fmla="*/ 2203657 w 4496638"/>
                  <a:gd name="connsiteY260" fmla="*/ 2559989 h 8401986"/>
                  <a:gd name="connsiteX261" fmla="*/ 2352561 w 4496638"/>
                  <a:gd name="connsiteY261" fmla="*/ 3472132 h 8401986"/>
                  <a:gd name="connsiteX262" fmla="*/ 2176177 w 4496638"/>
                  <a:gd name="connsiteY262" fmla="*/ 3160522 h 8401986"/>
                  <a:gd name="connsiteX263" fmla="*/ 1942501 w 4496638"/>
                  <a:gd name="connsiteY263" fmla="*/ 2450981 h 8401986"/>
                  <a:gd name="connsiteX264" fmla="*/ 1907667 w 4496638"/>
                  <a:gd name="connsiteY264" fmla="*/ 2288007 h 8401986"/>
                  <a:gd name="connsiteX265" fmla="*/ 1945043 w 4496638"/>
                  <a:gd name="connsiteY265" fmla="*/ 1882411 h 8401986"/>
                  <a:gd name="connsiteX266" fmla="*/ 2040558 w 4496638"/>
                  <a:gd name="connsiteY266" fmla="*/ 1220122 h 8401986"/>
                  <a:gd name="connsiteX267" fmla="*/ 2045744 w 4496638"/>
                  <a:gd name="connsiteY267" fmla="*/ 1059317 h 8401986"/>
                  <a:gd name="connsiteX268" fmla="*/ 1889671 w 4496638"/>
                  <a:gd name="connsiteY268" fmla="*/ 585767 h 8401986"/>
                  <a:gd name="connsiteX269" fmla="*/ 1893473 w 4496638"/>
                  <a:gd name="connsiteY269" fmla="*/ 580519 h 8401986"/>
                  <a:gd name="connsiteX270" fmla="*/ 1997914 w 4496638"/>
                  <a:gd name="connsiteY270" fmla="*/ 628969 h 8401986"/>
                  <a:gd name="connsiteX271" fmla="*/ 2020497 w 4496638"/>
                  <a:gd name="connsiteY271" fmla="*/ 631014 h 8401986"/>
                  <a:gd name="connsiteX272" fmla="*/ 1980910 w 4496638"/>
                  <a:gd name="connsiteY272" fmla="*/ 546036 h 8401986"/>
                  <a:gd name="connsiteX273" fmla="*/ 2140000 w 4496638"/>
                  <a:gd name="connsiteY273" fmla="*/ 605291 h 8401986"/>
                  <a:gd name="connsiteX274" fmla="*/ 2270619 w 4496638"/>
                  <a:gd name="connsiteY274" fmla="*/ 698225 h 8401986"/>
                  <a:gd name="connsiteX275" fmla="*/ 2277003 w 4496638"/>
                  <a:gd name="connsiteY275" fmla="*/ 714361 h 8401986"/>
                  <a:gd name="connsiteX276" fmla="*/ 2277664 w 4496638"/>
                  <a:gd name="connsiteY276" fmla="*/ 716200 h 8401986"/>
                  <a:gd name="connsiteX277" fmla="*/ 2288243 w 4496638"/>
                  <a:gd name="connsiteY277" fmla="*/ 729567 h 8401986"/>
                  <a:gd name="connsiteX278" fmla="*/ 2352395 w 4496638"/>
                  <a:gd name="connsiteY278" fmla="*/ 797563 h 8401986"/>
                  <a:gd name="connsiteX279" fmla="*/ 3053361 w 4496638"/>
                  <a:gd name="connsiteY279" fmla="*/ 1312001 h 8401986"/>
                  <a:gd name="connsiteX280" fmla="*/ 3076543 w 4496638"/>
                  <a:gd name="connsiteY280" fmla="*/ 1302601 h 8401986"/>
                  <a:gd name="connsiteX281" fmla="*/ 3734927 w 4496638"/>
                  <a:gd name="connsiteY281" fmla="*/ 479962 h 8401986"/>
                  <a:gd name="connsiteX282" fmla="*/ 4109449 w 4496638"/>
                  <a:gd name="connsiteY282" fmla="*/ 831116 h 8401986"/>
                  <a:gd name="connsiteX283" fmla="*/ 4278457 w 4496638"/>
                  <a:gd name="connsiteY283" fmla="*/ 609692 h 8401986"/>
                  <a:gd name="connsiteX284" fmla="*/ 4175606 w 4496638"/>
                  <a:gd name="connsiteY284" fmla="*/ 600952 h 8401986"/>
                  <a:gd name="connsiteX285" fmla="*/ 4175276 w 4496638"/>
                  <a:gd name="connsiteY285" fmla="*/ 600188 h 8401986"/>
                  <a:gd name="connsiteX286" fmla="*/ 4297238 w 4496638"/>
                  <a:gd name="connsiteY286" fmla="*/ 567482 h 8401986"/>
                  <a:gd name="connsiteX287" fmla="*/ 4278457 w 4496638"/>
                  <a:gd name="connsiteY287" fmla="*/ 609692 h 8401986"/>
                  <a:gd name="connsiteX288" fmla="*/ 4297609 w 4496638"/>
                  <a:gd name="connsiteY288" fmla="*/ 439383 h 8401986"/>
                  <a:gd name="connsiteX289" fmla="*/ 4304655 w 4496638"/>
                  <a:gd name="connsiteY289" fmla="*/ 506366 h 8401986"/>
                  <a:gd name="connsiteX290" fmla="*/ 4154883 w 4496638"/>
                  <a:gd name="connsiteY290" fmla="*/ 547585 h 8401986"/>
                  <a:gd name="connsiteX291" fmla="*/ 4297609 w 4496638"/>
                  <a:gd name="connsiteY291" fmla="*/ 439383 h 8401986"/>
                  <a:gd name="connsiteX292" fmla="*/ 4255234 w 4496638"/>
                  <a:gd name="connsiteY292" fmla="*/ 357979 h 8401986"/>
                  <a:gd name="connsiteX293" fmla="*/ 4283952 w 4496638"/>
                  <a:gd name="connsiteY293" fmla="*/ 388289 h 8401986"/>
                  <a:gd name="connsiteX294" fmla="*/ 4238147 w 4496638"/>
                  <a:gd name="connsiteY294" fmla="*/ 457627 h 8401986"/>
                  <a:gd name="connsiteX295" fmla="*/ 4096660 w 4496638"/>
                  <a:gd name="connsiteY295" fmla="*/ 534341 h 8401986"/>
                  <a:gd name="connsiteX296" fmla="*/ 4225503 w 4496638"/>
                  <a:gd name="connsiteY296" fmla="*/ 359301 h 8401986"/>
                  <a:gd name="connsiteX297" fmla="*/ 4255234 w 4496638"/>
                  <a:gd name="connsiteY297" fmla="*/ 357979 h 8401986"/>
                  <a:gd name="connsiteX298" fmla="*/ 4436534 w 4496638"/>
                  <a:gd name="connsiteY298" fmla="*/ 152918 h 8401986"/>
                  <a:gd name="connsiteX299" fmla="*/ 4246556 w 4496638"/>
                  <a:gd name="connsiteY299" fmla="*/ 280996 h 8401986"/>
                  <a:gd name="connsiteX300" fmla="*/ 4181804 w 4496638"/>
                  <a:gd name="connsiteY300" fmla="*/ 341719 h 8401986"/>
                  <a:gd name="connsiteX301" fmla="*/ 4202114 w 4496638"/>
                  <a:gd name="connsiteY301" fmla="*/ 359611 h 8401986"/>
                  <a:gd name="connsiteX302" fmla="*/ 4203209 w 4496638"/>
                  <a:gd name="connsiteY302" fmla="*/ 361037 h 8401986"/>
                  <a:gd name="connsiteX303" fmla="*/ 4092797 w 4496638"/>
                  <a:gd name="connsiteY303" fmla="*/ 454301 h 8401986"/>
                  <a:gd name="connsiteX304" fmla="*/ 4093995 w 4496638"/>
                  <a:gd name="connsiteY304" fmla="*/ 564321 h 8401986"/>
                  <a:gd name="connsiteX305" fmla="*/ 4169532 w 4496638"/>
                  <a:gd name="connsiteY305" fmla="*/ 651510 h 8401986"/>
                  <a:gd name="connsiteX306" fmla="*/ 4042074 w 4496638"/>
                  <a:gd name="connsiteY306" fmla="*/ 712501 h 8401986"/>
                  <a:gd name="connsiteX307" fmla="*/ 4009285 w 4496638"/>
                  <a:gd name="connsiteY307" fmla="*/ 713039 h 8401986"/>
                  <a:gd name="connsiteX308" fmla="*/ 3782199 w 4496638"/>
                  <a:gd name="connsiteY308" fmla="*/ 503556 h 8401986"/>
                  <a:gd name="connsiteX309" fmla="*/ 3920587 w 4496638"/>
                  <a:gd name="connsiteY309" fmla="*/ 318310 h 8401986"/>
                  <a:gd name="connsiteX310" fmla="*/ 4089491 w 4496638"/>
                  <a:gd name="connsiteY310" fmla="*/ 195831 h 8401986"/>
                  <a:gd name="connsiteX311" fmla="*/ 4118003 w 4496638"/>
                  <a:gd name="connsiteY311" fmla="*/ 237711 h 8401986"/>
                  <a:gd name="connsiteX312" fmla="*/ 4023665 w 4496638"/>
                  <a:gd name="connsiteY312" fmla="*/ 359487 h 8401986"/>
                  <a:gd name="connsiteX313" fmla="*/ 3988190 w 4496638"/>
                  <a:gd name="connsiteY313" fmla="*/ 478350 h 8401986"/>
                  <a:gd name="connsiteX314" fmla="*/ 3933211 w 4496638"/>
                  <a:gd name="connsiteY314" fmla="*/ 583762 h 8401986"/>
                  <a:gd name="connsiteX315" fmla="*/ 3916434 w 4496638"/>
                  <a:gd name="connsiteY315" fmla="*/ 614238 h 8401986"/>
                  <a:gd name="connsiteX316" fmla="*/ 3977384 w 4496638"/>
                  <a:gd name="connsiteY316" fmla="*/ 585849 h 8401986"/>
                  <a:gd name="connsiteX317" fmla="*/ 4025524 w 4496638"/>
                  <a:gd name="connsiteY317" fmla="*/ 441346 h 8401986"/>
                  <a:gd name="connsiteX318" fmla="*/ 4051991 w 4496638"/>
                  <a:gd name="connsiteY318" fmla="*/ 366305 h 8401986"/>
                  <a:gd name="connsiteX319" fmla="*/ 4056722 w 4496638"/>
                  <a:gd name="connsiteY319" fmla="*/ 358227 h 8401986"/>
                  <a:gd name="connsiteX320" fmla="*/ 4151123 w 4496638"/>
                  <a:gd name="connsiteY320" fmla="*/ 218848 h 8401986"/>
                  <a:gd name="connsiteX321" fmla="*/ 4398952 w 4496638"/>
                  <a:gd name="connsiteY321" fmla="*/ 117133 h 8401986"/>
                  <a:gd name="connsiteX322" fmla="*/ 4466555 w 4496638"/>
                  <a:gd name="connsiteY322" fmla="*/ 100212 h 8401986"/>
                  <a:gd name="connsiteX323" fmla="*/ 4436534 w 4496638"/>
                  <a:gd name="connsiteY323" fmla="*/ 152918 h 840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</a:cxnLst>
                <a:rect l="l" t="t" r="r" b="b"/>
                <a:pathLst>
                  <a:path w="4496638" h="8401986">
                    <a:moveTo>
                      <a:pt x="4496430" y="94055"/>
                    </a:moveTo>
                    <a:cubicBezTo>
                      <a:pt x="4481596" y="18353"/>
                      <a:pt x="4185214" y="159117"/>
                      <a:pt x="4147032" y="192195"/>
                    </a:cubicBezTo>
                    <a:cubicBezTo>
                      <a:pt x="4095916" y="103394"/>
                      <a:pt x="3996867" y="239509"/>
                      <a:pt x="3944595" y="267732"/>
                    </a:cubicBezTo>
                    <a:cubicBezTo>
                      <a:pt x="3849699" y="316202"/>
                      <a:pt x="3783791" y="366016"/>
                      <a:pt x="3761415" y="477441"/>
                    </a:cubicBezTo>
                    <a:cubicBezTo>
                      <a:pt x="3755629" y="471429"/>
                      <a:pt x="3751807" y="460499"/>
                      <a:pt x="3743419" y="458185"/>
                    </a:cubicBezTo>
                    <a:cubicBezTo>
                      <a:pt x="3745568" y="411532"/>
                      <a:pt x="3701746" y="446759"/>
                      <a:pt x="3692531" y="469879"/>
                    </a:cubicBezTo>
                    <a:cubicBezTo>
                      <a:pt x="3662325" y="516532"/>
                      <a:pt x="3631519" y="562812"/>
                      <a:pt x="3600197" y="608742"/>
                    </a:cubicBezTo>
                    <a:cubicBezTo>
                      <a:pt x="3442594" y="848947"/>
                      <a:pt x="3250860" y="1063057"/>
                      <a:pt x="3064498" y="1280349"/>
                    </a:cubicBezTo>
                    <a:cubicBezTo>
                      <a:pt x="2817124" y="1135205"/>
                      <a:pt x="2553654" y="922211"/>
                      <a:pt x="2332602" y="728906"/>
                    </a:cubicBezTo>
                    <a:cubicBezTo>
                      <a:pt x="2326156" y="723266"/>
                      <a:pt x="2319276" y="717935"/>
                      <a:pt x="2312519" y="713224"/>
                    </a:cubicBezTo>
                    <a:cubicBezTo>
                      <a:pt x="2312540" y="713162"/>
                      <a:pt x="2312581" y="713100"/>
                      <a:pt x="2312602" y="713018"/>
                    </a:cubicBezTo>
                    <a:lnTo>
                      <a:pt x="2309420" y="687625"/>
                    </a:lnTo>
                    <a:cubicBezTo>
                      <a:pt x="2291115" y="622295"/>
                      <a:pt x="2254007" y="591469"/>
                      <a:pt x="2193863" y="574837"/>
                    </a:cubicBezTo>
                    <a:cubicBezTo>
                      <a:pt x="2110455" y="545560"/>
                      <a:pt x="2027645" y="512399"/>
                      <a:pt x="1941551" y="491945"/>
                    </a:cubicBezTo>
                    <a:cubicBezTo>
                      <a:pt x="1927295" y="473474"/>
                      <a:pt x="1912522" y="455396"/>
                      <a:pt x="1897150" y="437854"/>
                    </a:cubicBezTo>
                    <a:cubicBezTo>
                      <a:pt x="1889733" y="420892"/>
                      <a:pt x="1690354" y="230232"/>
                      <a:pt x="1700850" y="287442"/>
                    </a:cubicBezTo>
                    <a:cubicBezTo>
                      <a:pt x="1778060" y="357256"/>
                      <a:pt x="1858576" y="424032"/>
                      <a:pt x="1922336" y="507110"/>
                    </a:cubicBezTo>
                    <a:cubicBezTo>
                      <a:pt x="1921014" y="513453"/>
                      <a:pt x="1923142" y="520168"/>
                      <a:pt x="1930662" y="523742"/>
                    </a:cubicBezTo>
                    <a:cubicBezTo>
                      <a:pt x="1959257" y="545849"/>
                      <a:pt x="1974257" y="583804"/>
                      <a:pt x="1996241" y="612998"/>
                    </a:cubicBezTo>
                    <a:cubicBezTo>
                      <a:pt x="1971096" y="599362"/>
                      <a:pt x="1906778" y="546759"/>
                      <a:pt x="1881035" y="565106"/>
                    </a:cubicBezTo>
                    <a:cubicBezTo>
                      <a:pt x="1878555" y="566635"/>
                      <a:pt x="1876117" y="568184"/>
                      <a:pt x="1873700" y="569796"/>
                    </a:cubicBezTo>
                    <a:cubicBezTo>
                      <a:pt x="1867894" y="569011"/>
                      <a:pt x="1861923" y="572833"/>
                      <a:pt x="1861489" y="578494"/>
                    </a:cubicBezTo>
                    <a:cubicBezTo>
                      <a:pt x="1786676" y="636841"/>
                      <a:pt x="1742069" y="723431"/>
                      <a:pt x="1679982" y="794112"/>
                    </a:cubicBezTo>
                    <a:cubicBezTo>
                      <a:pt x="1702854" y="711468"/>
                      <a:pt x="1772213" y="639093"/>
                      <a:pt x="1704032" y="556635"/>
                    </a:cubicBezTo>
                    <a:cubicBezTo>
                      <a:pt x="1707296" y="552296"/>
                      <a:pt x="1708019" y="546428"/>
                      <a:pt x="1703618" y="540416"/>
                    </a:cubicBezTo>
                    <a:cubicBezTo>
                      <a:pt x="1642834" y="463309"/>
                      <a:pt x="1604590" y="390231"/>
                      <a:pt x="1620086" y="290087"/>
                    </a:cubicBezTo>
                    <a:cubicBezTo>
                      <a:pt x="1597731" y="259116"/>
                      <a:pt x="1580417" y="330810"/>
                      <a:pt x="1582483" y="346946"/>
                    </a:cubicBezTo>
                    <a:cubicBezTo>
                      <a:pt x="1577235" y="412545"/>
                      <a:pt x="1637173" y="526552"/>
                      <a:pt x="1688143" y="563659"/>
                    </a:cubicBezTo>
                    <a:cubicBezTo>
                      <a:pt x="1734920" y="644444"/>
                      <a:pt x="1675582" y="699340"/>
                      <a:pt x="1653764" y="775869"/>
                    </a:cubicBezTo>
                    <a:cubicBezTo>
                      <a:pt x="1591285" y="694919"/>
                      <a:pt x="1488124" y="663907"/>
                      <a:pt x="1399344" y="620064"/>
                    </a:cubicBezTo>
                    <a:cubicBezTo>
                      <a:pt x="1243188" y="542213"/>
                      <a:pt x="1116412" y="409384"/>
                      <a:pt x="1047466" y="248951"/>
                    </a:cubicBezTo>
                    <a:cubicBezTo>
                      <a:pt x="1078974" y="178910"/>
                      <a:pt x="1059842" y="93890"/>
                      <a:pt x="1039201" y="23332"/>
                    </a:cubicBezTo>
                    <a:cubicBezTo>
                      <a:pt x="1028375" y="-8692"/>
                      <a:pt x="1008065" y="-8403"/>
                      <a:pt x="1014491" y="28250"/>
                    </a:cubicBezTo>
                    <a:cubicBezTo>
                      <a:pt x="1026702" y="84200"/>
                      <a:pt x="1035978" y="141803"/>
                      <a:pt x="1028230" y="199075"/>
                    </a:cubicBezTo>
                    <a:cubicBezTo>
                      <a:pt x="976888" y="243104"/>
                      <a:pt x="944615" y="309322"/>
                      <a:pt x="913252" y="368847"/>
                    </a:cubicBezTo>
                    <a:cubicBezTo>
                      <a:pt x="819616" y="400313"/>
                      <a:pt x="706456" y="477937"/>
                      <a:pt x="627572" y="538474"/>
                    </a:cubicBezTo>
                    <a:cubicBezTo>
                      <a:pt x="548606" y="599072"/>
                      <a:pt x="357842" y="589238"/>
                      <a:pt x="382243" y="766427"/>
                    </a:cubicBezTo>
                    <a:cubicBezTo>
                      <a:pt x="382367" y="798327"/>
                      <a:pt x="383421" y="829587"/>
                      <a:pt x="385301" y="860352"/>
                    </a:cubicBezTo>
                    <a:cubicBezTo>
                      <a:pt x="292492" y="1153593"/>
                      <a:pt x="3382" y="2079951"/>
                      <a:pt x="1006" y="2248545"/>
                    </a:cubicBezTo>
                    <a:cubicBezTo>
                      <a:pt x="-1721" y="2441353"/>
                      <a:pt x="1956" y="3611656"/>
                      <a:pt x="1998" y="3623453"/>
                    </a:cubicBezTo>
                    <a:cubicBezTo>
                      <a:pt x="2039" y="3636160"/>
                      <a:pt x="10923" y="3647110"/>
                      <a:pt x="23361" y="3649754"/>
                    </a:cubicBezTo>
                    <a:lnTo>
                      <a:pt x="141398" y="3674878"/>
                    </a:lnTo>
                    <a:cubicBezTo>
                      <a:pt x="143567" y="3745601"/>
                      <a:pt x="145902" y="3803039"/>
                      <a:pt x="148505" y="3843410"/>
                    </a:cubicBezTo>
                    <a:cubicBezTo>
                      <a:pt x="125137" y="4040083"/>
                      <a:pt x="165716" y="4268222"/>
                      <a:pt x="336830" y="4389605"/>
                    </a:cubicBezTo>
                    <a:cubicBezTo>
                      <a:pt x="351851" y="4401816"/>
                      <a:pt x="419247" y="4439874"/>
                      <a:pt x="464866" y="4449646"/>
                    </a:cubicBezTo>
                    <a:cubicBezTo>
                      <a:pt x="472366" y="4598322"/>
                      <a:pt x="473110" y="4745656"/>
                      <a:pt x="455817" y="4889602"/>
                    </a:cubicBezTo>
                    <a:cubicBezTo>
                      <a:pt x="450610" y="4961750"/>
                      <a:pt x="444681" y="5033836"/>
                      <a:pt x="437987" y="5105840"/>
                    </a:cubicBezTo>
                    <a:cubicBezTo>
                      <a:pt x="432904" y="5178815"/>
                      <a:pt x="418131" y="5253814"/>
                      <a:pt x="431706" y="5326500"/>
                    </a:cubicBezTo>
                    <a:cubicBezTo>
                      <a:pt x="433296" y="5333876"/>
                      <a:pt x="440920" y="5338421"/>
                      <a:pt x="448338" y="5338648"/>
                    </a:cubicBezTo>
                    <a:cubicBezTo>
                      <a:pt x="472119" y="5350818"/>
                      <a:pt x="496106" y="5363214"/>
                      <a:pt x="521126" y="5372429"/>
                    </a:cubicBezTo>
                    <a:cubicBezTo>
                      <a:pt x="602180" y="5402305"/>
                      <a:pt x="685196" y="5426871"/>
                      <a:pt x="769389" y="5446168"/>
                    </a:cubicBezTo>
                    <a:cubicBezTo>
                      <a:pt x="543172" y="6144779"/>
                      <a:pt x="761063" y="6671429"/>
                      <a:pt x="943954" y="7340164"/>
                    </a:cubicBezTo>
                    <a:cubicBezTo>
                      <a:pt x="919264" y="7344689"/>
                      <a:pt x="900339" y="7369379"/>
                      <a:pt x="882508" y="7385515"/>
                    </a:cubicBezTo>
                    <a:cubicBezTo>
                      <a:pt x="862550" y="7403593"/>
                      <a:pt x="843996" y="7420763"/>
                      <a:pt x="827860" y="7442498"/>
                    </a:cubicBezTo>
                    <a:cubicBezTo>
                      <a:pt x="744080" y="7545658"/>
                      <a:pt x="781001" y="7646691"/>
                      <a:pt x="824120" y="7756856"/>
                    </a:cubicBezTo>
                    <a:cubicBezTo>
                      <a:pt x="840938" y="7812764"/>
                      <a:pt x="852281" y="7870325"/>
                      <a:pt x="856909" y="7928549"/>
                    </a:cubicBezTo>
                    <a:cubicBezTo>
                      <a:pt x="859471" y="7960717"/>
                      <a:pt x="860236" y="7993032"/>
                      <a:pt x="859182" y="8025283"/>
                    </a:cubicBezTo>
                    <a:cubicBezTo>
                      <a:pt x="863356" y="8065820"/>
                      <a:pt x="825567" y="8158609"/>
                      <a:pt x="889264" y="8160303"/>
                    </a:cubicBezTo>
                    <a:cubicBezTo>
                      <a:pt x="910318" y="8182617"/>
                      <a:pt x="970338" y="8200819"/>
                      <a:pt x="984904" y="8162513"/>
                    </a:cubicBezTo>
                    <a:cubicBezTo>
                      <a:pt x="997838" y="8208609"/>
                      <a:pt x="1013995" y="8256666"/>
                      <a:pt x="1052445" y="8287761"/>
                    </a:cubicBezTo>
                    <a:cubicBezTo>
                      <a:pt x="1178767" y="8369000"/>
                      <a:pt x="1336885" y="8395363"/>
                      <a:pt x="1485004" y="8401872"/>
                    </a:cubicBezTo>
                    <a:cubicBezTo>
                      <a:pt x="1553867" y="8402966"/>
                      <a:pt x="1622648" y="8396252"/>
                      <a:pt x="1690024" y="8381996"/>
                    </a:cubicBezTo>
                    <a:cubicBezTo>
                      <a:pt x="1737916" y="8363670"/>
                      <a:pt x="1693495" y="8298835"/>
                      <a:pt x="1685127" y="8265902"/>
                    </a:cubicBezTo>
                    <a:cubicBezTo>
                      <a:pt x="1770911" y="8290261"/>
                      <a:pt x="1862336" y="8282389"/>
                      <a:pt x="1949856" y="8272761"/>
                    </a:cubicBezTo>
                    <a:cubicBezTo>
                      <a:pt x="2015290" y="8269621"/>
                      <a:pt x="2044381" y="8211026"/>
                      <a:pt x="2025145" y="8152059"/>
                    </a:cubicBezTo>
                    <a:cubicBezTo>
                      <a:pt x="1985001" y="8041544"/>
                      <a:pt x="1931695" y="7915883"/>
                      <a:pt x="1846489" y="7833384"/>
                    </a:cubicBezTo>
                    <a:cubicBezTo>
                      <a:pt x="1640499" y="7384254"/>
                      <a:pt x="1750374" y="6887956"/>
                      <a:pt x="1796304" y="6416906"/>
                    </a:cubicBezTo>
                    <a:cubicBezTo>
                      <a:pt x="1820622" y="6160502"/>
                      <a:pt x="1832647" y="5903252"/>
                      <a:pt x="1845890" y="5646188"/>
                    </a:cubicBezTo>
                    <a:cubicBezTo>
                      <a:pt x="1850973" y="5562386"/>
                      <a:pt x="1864134" y="5478441"/>
                      <a:pt x="1893411" y="5399557"/>
                    </a:cubicBezTo>
                    <a:cubicBezTo>
                      <a:pt x="2005745" y="5363483"/>
                      <a:pt x="2117934" y="5318050"/>
                      <a:pt x="2214276" y="5249827"/>
                    </a:cubicBezTo>
                    <a:cubicBezTo>
                      <a:pt x="2219958" y="5245240"/>
                      <a:pt x="2220950" y="5238897"/>
                      <a:pt x="2219111" y="5233132"/>
                    </a:cubicBezTo>
                    <a:cubicBezTo>
                      <a:pt x="2220619" y="5182100"/>
                      <a:pt x="2209607" y="5130509"/>
                      <a:pt x="2206280" y="5079559"/>
                    </a:cubicBezTo>
                    <a:cubicBezTo>
                      <a:pt x="2198471" y="4922763"/>
                      <a:pt x="2227210" y="4767020"/>
                      <a:pt x="2237892" y="4610926"/>
                    </a:cubicBezTo>
                    <a:cubicBezTo>
                      <a:pt x="2265660" y="4241982"/>
                      <a:pt x="2288181" y="3871695"/>
                      <a:pt x="2280949" y="3501636"/>
                    </a:cubicBezTo>
                    <a:cubicBezTo>
                      <a:pt x="2311342" y="3529094"/>
                      <a:pt x="2353077" y="3549900"/>
                      <a:pt x="2395494" y="3538681"/>
                    </a:cubicBezTo>
                    <a:cubicBezTo>
                      <a:pt x="2410680" y="3534652"/>
                      <a:pt x="2417767" y="3512194"/>
                      <a:pt x="2407147" y="3500975"/>
                    </a:cubicBezTo>
                    <a:cubicBezTo>
                      <a:pt x="2403263" y="3348000"/>
                      <a:pt x="2362726" y="3197629"/>
                      <a:pt x="2341507" y="3046370"/>
                    </a:cubicBezTo>
                    <a:cubicBezTo>
                      <a:pt x="2301982" y="2834326"/>
                      <a:pt x="2260371" y="2431416"/>
                      <a:pt x="2215661" y="2176913"/>
                    </a:cubicBezTo>
                    <a:cubicBezTo>
                      <a:pt x="2204421" y="2112926"/>
                      <a:pt x="2203553" y="2047534"/>
                      <a:pt x="2212954" y="1983257"/>
                    </a:cubicBezTo>
                    <a:cubicBezTo>
                      <a:pt x="2245867" y="1758155"/>
                      <a:pt x="2267396" y="1666669"/>
                      <a:pt x="2277747" y="1649851"/>
                    </a:cubicBezTo>
                    <a:cubicBezTo>
                      <a:pt x="2311507" y="1595037"/>
                      <a:pt x="2331713" y="1538033"/>
                      <a:pt x="2342333" y="1479583"/>
                    </a:cubicBezTo>
                    <a:cubicBezTo>
                      <a:pt x="2342788" y="1479934"/>
                      <a:pt x="2343222" y="1480306"/>
                      <a:pt x="2343676" y="1480657"/>
                    </a:cubicBezTo>
                    <a:cubicBezTo>
                      <a:pt x="2517828" y="1613549"/>
                      <a:pt x="2679666" y="1730511"/>
                      <a:pt x="2869127" y="1840118"/>
                    </a:cubicBezTo>
                    <a:cubicBezTo>
                      <a:pt x="2897330" y="1853320"/>
                      <a:pt x="2946379" y="1893961"/>
                      <a:pt x="2976730" y="1882307"/>
                    </a:cubicBezTo>
                    <a:cubicBezTo>
                      <a:pt x="3357884" y="1794188"/>
                      <a:pt x="3773067" y="1269295"/>
                      <a:pt x="4029636" y="976467"/>
                    </a:cubicBezTo>
                    <a:cubicBezTo>
                      <a:pt x="4067074" y="925578"/>
                      <a:pt x="4119883" y="875723"/>
                      <a:pt x="4140503" y="817170"/>
                    </a:cubicBezTo>
                    <a:cubicBezTo>
                      <a:pt x="4124346" y="784712"/>
                      <a:pt x="4084718" y="771674"/>
                      <a:pt x="4058065" y="748865"/>
                    </a:cubicBezTo>
                    <a:cubicBezTo>
                      <a:pt x="4114904" y="734980"/>
                      <a:pt x="4165978" y="705394"/>
                      <a:pt x="4203003" y="659671"/>
                    </a:cubicBezTo>
                    <a:cubicBezTo>
                      <a:pt x="4277238" y="676696"/>
                      <a:pt x="4350956" y="625250"/>
                      <a:pt x="4317299" y="546821"/>
                    </a:cubicBezTo>
                    <a:cubicBezTo>
                      <a:pt x="4332630" y="527399"/>
                      <a:pt x="4334655" y="501904"/>
                      <a:pt x="4329820" y="478371"/>
                    </a:cubicBezTo>
                    <a:cubicBezTo>
                      <a:pt x="4324076" y="458805"/>
                      <a:pt x="4327651" y="429590"/>
                      <a:pt x="4311411" y="416119"/>
                    </a:cubicBezTo>
                    <a:cubicBezTo>
                      <a:pt x="4324386" y="370355"/>
                      <a:pt x="4290771" y="322463"/>
                      <a:pt x="4241246" y="328681"/>
                    </a:cubicBezTo>
                    <a:cubicBezTo>
                      <a:pt x="4270957" y="301802"/>
                      <a:pt x="4302113" y="276574"/>
                      <a:pt x="4332775" y="250789"/>
                    </a:cubicBezTo>
                    <a:cubicBezTo>
                      <a:pt x="4373828" y="207339"/>
                      <a:pt x="4502505" y="158311"/>
                      <a:pt x="4496430" y="94055"/>
                    </a:cubicBezTo>
                    <a:close/>
                    <a:moveTo>
                      <a:pt x="1873287" y="602027"/>
                    </a:moveTo>
                    <a:cubicBezTo>
                      <a:pt x="1969195" y="761799"/>
                      <a:pt x="2011282" y="947272"/>
                      <a:pt x="2009711" y="1132974"/>
                    </a:cubicBezTo>
                    <a:cubicBezTo>
                      <a:pt x="1947150" y="983326"/>
                      <a:pt x="1869754" y="840207"/>
                      <a:pt x="1789279" y="699754"/>
                    </a:cubicBezTo>
                    <a:cubicBezTo>
                      <a:pt x="1816200" y="666200"/>
                      <a:pt x="1844196" y="633576"/>
                      <a:pt x="1873287" y="602027"/>
                    </a:cubicBezTo>
                    <a:close/>
                    <a:moveTo>
                      <a:pt x="1654321" y="811695"/>
                    </a:moveTo>
                    <a:cubicBezTo>
                      <a:pt x="1655086" y="814257"/>
                      <a:pt x="1656057" y="816757"/>
                      <a:pt x="1657255" y="819195"/>
                    </a:cubicBezTo>
                    <a:cubicBezTo>
                      <a:pt x="1651842" y="824794"/>
                      <a:pt x="1646326" y="830269"/>
                      <a:pt x="1640644" y="835600"/>
                    </a:cubicBezTo>
                    <a:cubicBezTo>
                      <a:pt x="1632214" y="843513"/>
                      <a:pt x="1644445" y="854876"/>
                      <a:pt x="1653061" y="848017"/>
                    </a:cubicBezTo>
                    <a:cubicBezTo>
                      <a:pt x="1699590" y="810972"/>
                      <a:pt x="1736490" y="766550"/>
                      <a:pt x="1773081" y="720187"/>
                    </a:cubicBezTo>
                    <a:cubicBezTo>
                      <a:pt x="1904712" y="1014297"/>
                      <a:pt x="2214235" y="1442868"/>
                      <a:pt x="1934939" y="1790882"/>
                    </a:cubicBezTo>
                    <a:cubicBezTo>
                      <a:pt x="1863122" y="1388860"/>
                      <a:pt x="1598392" y="913781"/>
                      <a:pt x="1299282" y="646923"/>
                    </a:cubicBezTo>
                    <a:cubicBezTo>
                      <a:pt x="1429467" y="668493"/>
                      <a:pt x="1563743" y="710683"/>
                      <a:pt x="1654321" y="811695"/>
                    </a:cubicBezTo>
                    <a:close/>
                    <a:moveTo>
                      <a:pt x="1702193" y="1233076"/>
                    </a:moveTo>
                    <a:cubicBezTo>
                      <a:pt x="1437091" y="1073780"/>
                      <a:pt x="1204696" y="864009"/>
                      <a:pt x="1017466" y="617833"/>
                    </a:cubicBezTo>
                    <a:cubicBezTo>
                      <a:pt x="1097197" y="620518"/>
                      <a:pt x="1176742" y="628845"/>
                      <a:pt x="1255688" y="640064"/>
                    </a:cubicBezTo>
                    <a:cubicBezTo>
                      <a:pt x="1440728" y="806902"/>
                      <a:pt x="1596346" y="1007541"/>
                      <a:pt x="1702193" y="1233076"/>
                    </a:cubicBezTo>
                    <a:close/>
                    <a:moveTo>
                      <a:pt x="978809" y="308062"/>
                    </a:moveTo>
                    <a:cubicBezTo>
                      <a:pt x="993024" y="283083"/>
                      <a:pt x="1009450" y="259591"/>
                      <a:pt x="1024821" y="235418"/>
                    </a:cubicBezTo>
                    <a:cubicBezTo>
                      <a:pt x="1058706" y="392462"/>
                      <a:pt x="1186866" y="527234"/>
                      <a:pt x="1319468" y="614919"/>
                    </a:cubicBezTo>
                    <a:cubicBezTo>
                      <a:pt x="1178477" y="592048"/>
                      <a:pt x="1035544" y="577399"/>
                      <a:pt x="893025" y="587895"/>
                    </a:cubicBezTo>
                    <a:cubicBezTo>
                      <a:pt x="897322" y="489135"/>
                      <a:pt x="929739" y="393433"/>
                      <a:pt x="978809" y="308062"/>
                    </a:cubicBezTo>
                    <a:close/>
                    <a:moveTo>
                      <a:pt x="538792" y="617812"/>
                    </a:moveTo>
                    <a:cubicBezTo>
                      <a:pt x="602262" y="608287"/>
                      <a:pt x="859285" y="424239"/>
                      <a:pt x="859285" y="424239"/>
                    </a:cubicBezTo>
                    <a:cubicBezTo>
                      <a:pt x="805339" y="478185"/>
                      <a:pt x="840236" y="633659"/>
                      <a:pt x="840236" y="633659"/>
                    </a:cubicBezTo>
                    <a:lnTo>
                      <a:pt x="957652" y="617791"/>
                    </a:lnTo>
                    <a:cubicBezTo>
                      <a:pt x="1281328" y="1049338"/>
                      <a:pt x="1561120" y="1175701"/>
                      <a:pt x="1671615" y="1258779"/>
                    </a:cubicBezTo>
                    <a:cubicBezTo>
                      <a:pt x="1762110" y="1326795"/>
                      <a:pt x="1888473" y="1701234"/>
                      <a:pt x="1921096" y="1825138"/>
                    </a:cubicBezTo>
                    <a:cubicBezTo>
                      <a:pt x="1916117" y="1838362"/>
                      <a:pt x="1911220" y="1852432"/>
                      <a:pt x="1906489" y="1867432"/>
                    </a:cubicBezTo>
                    <a:cubicBezTo>
                      <a:pt x="1873969" y="1970634"/>
                      <a:pt x="1844465" y="2135612"/>
                      <a:pt x="1874175" y="2358648"/>
                    </a:cubicBezTo>
                    <a:cubicBezTo>
                      <a:pt x="1875993" y="2372304"/>
                      <a:pt x="1884795" y="2439473"/>
                      <a:pt x="1889506" y="2456808"/>
                    </a:cubicBezTo>
                    <a:cubicBezTo>
                      <a:pt x="1914113" y="2547510"/>
                      <a:pt x="1941261" y="2638315"/>
                      <a:pt x="1958885" y="2707323"/>
                    </a:cubicBezTo>
                    <a:cubicBezTo>
                      <a:pt x="1948658" y="2744905"/>
                      <a:pt x="1945910" y="2785566"/>
                      <a:pt x="1939567" y="2823520"/>
                    </a:cubicBezTo>
                    <a:cubicBezTo>
                      <a:pt x="1910063" y="3015358"/>
                      <a:pt x="1851469" y="3201163"/>
                      <a:pt x="1778225" y="3380459"/>
                    </a:cubicBezTo>
                    <a:cubicBezTo>
                      <a:pt x="1572152" y="3496842"/>
                      <a:pt x="897178" y="3408351"/>
                      <a:pt x="553316" y="3307835"/>
                    </a:cubicBezTo>
                    <a:cubicBezTo>
                      <a:pt x="553358" y="3210832"/>
                      <a:pt x="553647" y="3104407"/>
                      <a:pt x="554349" y="2996846"/>
                    </a:cubicBezTo>
                    <a:cubicBezTo>
                      <a:pt x="598729" y="2897879"/>
                      <a:pt x="639411" y="2797074"/>
                      <a:pt x="681745" y="2697571"/>
                    </a:cubicBezTo>
                    <a:cubicBezTo>
                      <a:pt x="812715" y="2421436"/>
                      <a:pt x="837777" y="2023360"/>
                      <a:pt x="747241" y="1723631"/>
                    </a:cubicBezTo>
                    <a:lnTo>
                      <a:pt x="734658" y="1699003"/>
                    </a:lnTo>
                    <a:cubicBezTo>
                      <a:pt x="786848" y="1559520"/>
                      <a:pt x="842323" y="1423819"/>
                      <a:pt x="885566" y="1321216"/>
                    </a:cubicBezTo>
                    <a:cubicBezTo>
                      <a:pt x="912880" y="1256382"/>
                      <a:pt x="902859" y="1124813"/>
                      <a:pt x="860029" y="986053"/>
                    </a:cubicBezTo>
                    <a:cubicBezTo>
                      <a:pt x="837736" y="913822"/>
                      <a:pt x="774038" y="739113"/>
                      <a:pt x="664328" y="676840"/>
                    </a:cubicBezTo>
                    <a:cubicBezTo>
                      <a:pt x="623812" y="653845"/>
                      <a:pt x="582262" y="649196"/>
                      <a:pt x="540858" y="662997"/>
                    </a:cubicBezTo>
                    <a:cubicBezTo>
                      <a:pt x="504102" y="675249"/>
                      <a:pt x="468172" y="702439"/>
                      <a:pt x="433813" y="743865"/>
                    </a:cubicBezTo>
                    <a:cubicBezTo>
                      <a:pt x="442346" y="645746"/>
                      <a:pt x="491292" y="624940"/>
                      <a:pt x="538792" y="617812"/>
                    </a:cubicBezTo>
                    <a:close/>
                    <a:moveTo>
                      <a:pt x="707985" y="1771420"/>
                    </a:moveTo>
                    <a:cubicBezTo>
                      <a:pt x="749038" y="1964290"/>
                      <a:pt x="792963" y="2164847"/>
                      <a:pt x="733728" y="2359825"/>
                    </a:cubicBezTo>
                    <a:cubicBezTo>
                      <a:pt x="689121" y="2516973"/>
                      <a:pt x="624576" y="2666517"/>
                      <a:pt x="556002" y="2814471"/>
                    </a:cubicBezTo>
                    <a:cubicBezTo>
                      <a:pt x="558812" y="2578419"/>
                      <a:pt x="564308" y="2359991"/>
                      <a:pt x="574577" y="2250239"/>
                    </a:cubicBezTo>
                    <a:cubicBezTo>
                      <a:pt x="585134" y="2137368"/>
                      <a:pt x="641394" y="1955509"/>
                      <a:pt x="707985" y="1771420"/>
                    </a:cubicBezTo>
                    <a:close/>
                    <a:moveTo>
                      <a:pt x="54973" y="2249330"/>
                    </a:moveTo>
                    <a:cubicBezTo>
                      <a:pt x="57555" y="2066232"/>
                      <a:pt x="437222" y="874835"/>
                      <a:pt x="463152" y="793720"/>
                    </a:cubicBezTo>
                    <a:cubicBezTo>
                      <a:pt x="551973" y="675167"/>
                      <a:pt x="616374" y="711716"/>
                      <a:pt x="637675" y="723803"/>
                    </a:cubicBezTo>
                    <a:cubicBezTo>
                      <a:pt x="702138" y="760373"/>
                      <a:pt x="765980" y="864380"/>
                      <a:pt x="808459" y="1002004"/>
                    </a:cubicBezTo>
                    <a:cubicBezTo>
                      <a:pt x="846558" y="1125453"/>
                      <a:pt x="857818" y="1248118"/>
                      <a:pt x="835835" y="1300307"/>
                    </a:cubicBezTo>
                    <a:cubicBezTo>
                      <a:pt x="727075" y="1558488"/>
                      <a:pt x="541540" y="2024559"/>
                      <a:pt x="520899" y="2245239"/>
                    </a:cubicBezTo>
                    <a:cubicBezTo>
                      <a:pt x="494329" y="2529349"/>
                      <a:pt x="499143" y="3498991"/>
                      <a:pt x="500424" y="3696180"/>
                    </a:cubicBezTo>
                    <a:lnTo>
                      <a:pt x="422987" y="3679692"/>
                    </a:lnTo>
                    <a:cubicBezTo>
                      <a:pt x="377078" y="3665994"/>
                      <a:pt x="246294" y="3638742"/>
                      <a:pt x="179806" y="3627916"/>
                    </a:cubicBezTo>
                    <a:lnTo>
                      <a:pt x="55923" y="3601532"/>
                    </a:lnTo>
                    <a:cubicBezTo>
                      <a:pt x="55406" y="3439611"/>
                      <a:pt x="52473" y="2427077"/>
                      <a:pt x="54973" y="2249330"/>
                    </a:cubicBezTo>
                    <a:close/>
                    <a:moveTo>
                      <a:pt x="377636" y="4350514"/>
                    </a:moveTo>
                    <a:cubicBezTo>
                      <a:pt x="303711" y="4260556"/>
                      <a:pt x="302182" y="4141694"/>
                      <a:pt x="290673" y="4031735"/>
                    </a:cubicBezTo>
                    <a:cubicBezTo>
                      <a:pt x="289392" y="4024710"/>
                      <a:pt x="279021" y="4026053"/>
                      <a:pt x="277471" y="4032128"/>
                    </a:cubicBezTo>
                    <a:cubicBezTo>
                      <a:pt x="256087" y="4143966"/>
                      <a:pt x="287802" y="4267623"/>
                      <a:pt x="354723" y="4359089"/>
                    </a:cubicBezTo>
                    <a:cubicBezTo>
                      <a:pt x="240323" y="4288366"/>
                      <a:pt x="231273" y="4141362"/>
                      <a:pt x="234393" y="4019318"/>
                    </a:cubicBezTo>
                    <a:cubicBezTo>
                      <a:pt x="201562" y="3968926"/>
                      <a:pt x="205467" y="4137086"/>
                      <a:pt x="213360" y="4165846"/>
                    </a:cubicBezTo>
                    <a:cubicBezTo>
                      <a:pt x="213732" y="4166858"/>
                      <a:pt x="214083" y="4167871"/>
                      <a:pt x="214455" y="4168883"/>
                    </a:cubicBezTo>
                    <a:cubicBezTo>
                      <a:pt x="214083" y="4168181"/>
                      <a:pt x="213711" y="4167148"/>
                      <a:pt x="213360" y="4165846"/>
                    </a:cubicBezTo>
                    <a:cubicBezTo>
                      <a:pt x="177017" y="4066053"/>
                      <a:pt x="172658" y="3956240"/>
                      <a:pt x="174992" y="3850538"/>
                    </a:cubicBezTo>
                    <a:cubicBezTo>
                      <a:pt x="179600" y="3848018"/>
                      <a:pt x="183277" y="3843823"/>
                      <a:pt x="183918" y="3838513"/>
                    </a:cubicBezTo>
                    <a:cubicBezTo>
                      <a:pt x="190199" y="3787522"/>
                      <a:pt x="192017" y="3736655"/>
                      <a:pt x="192162" y="3685663"/>
                    </a:cubicBezTo>
                    <a:lnTo>
                      <a:pt x="430652" y="3736448"/>
                    </a:lnTo>
                    <a:cubicBezTo>
                      <a:pt x="461106" y="3785374"/>
                      <a:pt x="520093" y="3821510"/>
                      <a:pt x="521395" y="3883844"/>
                    </a:cubicBezTo>
                    <a:cubicBezTo>
                      <a:pt x="523750" y="3915290"/>
                      <a:pt x="518709" y="3946736"/>
                      <a:pt x="516374" y="3978017"/>
                    </a:cubicBezTo>
                    <a:cubicBezTo>
                      <a:pt x="509226" y="4066136"/>
                      <a:pt x="544845" y="4152747"/>
                      <a:pt x="527407" y="4240371"/>
                    </a:cubicBezTo>
                    <a:cubicBezTo>
                      <a:pt x="526416" y="4239813"/>
                      <a:pt x="524226" y="4238057"/>
                      <a:pt x="523399" y="4237292"/>
                    </a:cubicBezTo>
                    <a:cubicBezTo>
                      <a:pt x="468813" y="4187189"/>
                      <a:pt x="460776" y="4103346"/>
                      <a:pt x="442325" y="4034938"/>
                    </a:cubicBezTo>
                    <a:cubicBezTo>
                      <a:pt x="439206" y="4015124"/>
                      <a:pt x="436086" y="3995496"/>
                      <a:pt x="426003" y="3977769"/>
                    </a:cubicBezTo>
                    <a:cubicBezTo>
                      <a:pt x="420693" y="3966261"/>
                      <a:pt x="401251" y="3970455"/>
                      <a:pt x="399226" y="3982190"/>
                    </a:cubicBezTo>
                    <a:cubicBezTo>
                      <a:pt x="397821" y="3990351"/>
                      <a:pt x="396231" y="3998079"/>
                      <a:pt x="396313" y="4006178"/>
                    </a:cubicBezTo>
                    <a:cubicBezTo>
                      <a:pt x="343214" y="4101632"/>
                      <a:pt x="378855" y="4225825"/>
                      <a:pt x="421954" y="4318655"/>
                    </a:cubicBezTo>
                    <a:cubicBezTo>
                      <a:pt x="434722" y="4344874"/>
                      <a:pt x="451148" y="4370328"/>
                      <a:pt x="462077" y="4397663"/>
                    </a:cubicBezTo>
                    <a:cubicBezTo>
                      <a:pt x="462346" y="4402270"/>
                      <a:pt x="462635" y="4406898"/>
                      <a:pt x="462904" y="4411506"/>
                    </a:cubicBezTo>
                    <a:cubicBezTo>
                      <a:pt x="426251" y="4404212"/>
                      <a:pt x="399082" y="4380493"/>
                      <a:pt x="377636" y="4350514"/>
                    </a:cubicBezTo>
                    <a:close/>
                    <a:moveTo>
                      <a:pt x="448110" y="4201342"/>
                    </a:moveTo>
                    <a:cubicBezTo>
                      <a:pt x="450838" y="4236714"/>
                      <a:pt x="453544" y="4272085"/>
                      <a:pt x="456065" y="4307395"/>
                    </a:cubicBezTo>
                    <a:cubicBezTo>
                      <a:pt x="421644" y="4237726"/>
                      <a:pt x="400218" y="4159358"/>
                      <a:pt x="410032" y="4081528"/>
                    </a:cubicBezTo>
                    <a:cubicBezTo>
                      <a:pt x="418359" y="4111508"/>
                      <a:pt x="429598" y="4159648"/>
                      <a:pt x="448110" y="4201342"/>
                    </a:cubicBezTo>
                    <a:close/>
                    <a:moveTo>
                      <a:pt x="969987" y="7376858"/>
                    </a:moveTo>
                    <a:cubicBezTo>
                      <a:pt x="1034325" y="7381858"/>
                      <a:pt x="996867" y="7291425"/>
                      <a:pt x="991061" y="7255516"/>
                    </a:cubicBezTo>
                    <a:cubicBezTo>
                      <a:pt x="967797" y="7162789"/>
                      <a:pt x="939512" y="7071343"/>
                      <a:pt x="912735" y="6979567"/>
                    </a:cubicBezTo>
                    <a:cubicBezTo>
                      <a:pt x="738625" y="6458662"/>
                      <a:pt x="674906" y="5994470"/>
                      <a:pt x="817963" y="5456726"/>
                    </a:cubicBezTo>
                    <a:cubicBezTo>
                      <a:pt x="1015317" y="5497201"/>
                      <a:pt x="1218023" y="5508523"/>
                      <a:pt x="1418889" y="5492594"/>
                    </a:cubicBezTo>
                    <a:cubicBezTo>
                      <a:pt x="1275502" y="5786724"/>
                      <a:pt x="1278332" y="6125668"/>
                      <a:pt x="1245047" y="6445129"/>
                    </a:cubicBezTo>
                    <a:cubicBezTo>
                      <a:pt x="1206328" y="6908348"/>
                      <a:pt x="1212527" y="7377457"/>
                      <a:pt x="1376389" y="7818156"/>
                    </a:cubicBezTo>
                    <a:cubicBezTo>
                      <a:pt x="1406492" y="7907536"/>
                      <a:pt x="1421286" y="8003775"/>
                      <a:pt x="1462360" y="8088774"/>
                    </a:cubicBezTo>
                    <a:cubicBezTo>
                      <a:pt x="1374013" y="8110035"/>
                      <a:pt x="1269675" y="8120055"/>
                      <a:pt x="1185254" y="8080717"/>
                    </a:cubicBezTo>
                    <a:cubicBezTo>
                      <a:pt x="1123251" y="8045324"/>
                      <a:pt x="1094635" y="7975821"/>
                      <a:pt x="1066474" y="7913734"/>
                    </a:cubicBezTo>
                    <a:cubicBezTo>
                      <a:pt x="996474" y="7747826"/>
                      <a:pt x="873479" y="7556382"/>
                      <a:pt x="969987" y="7376858"/>
                    </a:cubicBezTo>
                    <a:close/>
                    <a:moveTo>
                      <a:pt x="1297898" y="6676057"/>
                    </a:moveTo>
                    <a:cubicBezTo>
                      <a:pt x="1317526" y="6830395"/>
                      <a:pt x="1318249" y="6986984"/>
                      <a:pt x="1300047" y="7141487"/>
                    </a:cubicBezTo>
                    <a:cubicBezTo>
                      <a:pt x="1299944" y="7142335"/>
                      <a:pt x="1299840" y="7143161"/>
                      <a:pt x="1299737" y="7144008"/>
                    </a:cubicBezTo>
                    <a:cubicBezTo>
                      <a:pt x="1291720" y="6988100"/>
                      <a:pt x="1292258" y="6832233"/>
                      <a:pt x="1297898" y="6676057"/>
                    </a:cubicBezTo>
                    <a:close/>
                    <a:moveTo>
                      <a:pt x="1346555" y="8328876"/>
                    </a:moveTo>
                    <a:cubicBezTo>
                      <a:pt x="1256803" y="8308153"/>
                      <a:pt x="1118395" y="8286480"/>
                      <a:pt x="1068292" y="8201707"/>
                    </a:cubicBezTo>
                    <a:cubicBezTo>
                      <a:pt x="1043830" y="8140944"/>
                      <a:pt x="1033933" y="8074973"/>
                      <a:pt x="1003065" y="8016482"/>
                    </a:cubicBezTo>
                    <a:cubicBezTo>
                      <a:pt x="991991" y="7994333"/>
                      <a:pt x="952653" y="8005635"/>
                      <a:pt x="957239" y="8030883"/>
                    </a:cubicBezTo>
                    <a:cubicBezTo>
                      <a:pt x="942880" y="8056275"/>
                      <a:pt x="948892" y="8088630"/>
                      <a:pt x="951826" y="8116254"/>
                    </a:cubicBezTo>
                    <a:cubicBezTo>
                      <a:pt x="943355" y="8114684"/>
                      <a:pt x="934140" y="8113898"/>
                      <a:pt x="925669" y="8114043"/>
                    </a:cubicBezTo>
                    <a:cubicBezTo>
                      <a:pt x="942012" y="8006027"/>
                      <a:pt x="933706" y="7894520"/>
                      <a:pt x="909244" y="7788322"/>
                    </a:cubicBezTo>
                    <a:cubicBezTo>
                      <a:pt x="870628" y="7640120"/>
                      <a:pt x="798418" y="7571546"/>
                      <a:pt x="915545" y="7432188"/>
                    </a:cubicBezTo>
                    <a:cubicBezTo>
                      <a:pt x="864017" y="7621567"/>
                      <a:pt x="1004532" y="7847557"/>
                      <a:pt x="1083395" y="8017639"/>
                    </a:cubicBezTo>
                    <a:cubicBezTo>
                      <a:pt x="1120916" y="8086440"/>
                      <a:pt x="1191845" y="8131088"/>
                      <a:pt x="1270460" y="8132679"/>
                    </a:cubicBezTo>
                    <a:cubicBezTo>
                      <a:pt x="1338931" y="8135840"/>
                      <a:pt x="1409736" y="8134022"/>
                      <a:pt x="1476079" y="8115138"/>
                    </a:cubicBezTo>
                    <a:cubicBezTo>
                      <a:pt x="1484281" y="8129663"/>
                      <a:pt x="1503847" y="8131646"/>
                      <a:pt x="1517814" y="8124683"/>
                    </a:cubicBezTo>
                    <a:cubicBezTo>
                      <a:pt x="1575933" y="8181708"/>
                      <a:pt x="1619384" y="8250860"/>
                      <a:pt x="1643681" y="8328566"/>
                    </a:cubicBezTo>
                    <a:cubicBezTo>
                      <a:pt x="1545562" y="8344640"/>
                      <a:pt x="1444591" y="8345488"/>
                      <a:pt x="1346555" y="8328876"/>
                    </a:cubicBezTo>
                    <a:close/>
                    <a:moveTo>
                      <a:pt x="1879216" y="7985655"/>
                    </a:moveTo>
                    <a:cubicBezTo>
                      <a:pt x="1902357" y="8032639"/>
                      <a:pt x="1974484" y="8155200"/>
                      <a:pt x="1962914" y="8202327"/>
                    </a:cubicBezTo>
                    <a:cubicBezTo>
                      <a:pt x="1883659" y="8216336"/>
                      <a:pt x="1793969" y="8209269"/>
                      <a:pt x="1714837" y="8190406"/>
                    </a:cubicBezTo>
                    <a:cubicBezTo>
                      <a:pt x="1687028" y="8185282"/>
                      <a:pt x="1663391" y="8162390"/>
                      <a:pt x="1634321" y="8170510"/>
                    </a:cubicBezTo>
                    <a:cubicBezTo>
                      <a:pt x="1604714" y="8127266"/>
                      <a:pt x="1570975" y="8084704"/>
                      <a:pt x="1529177" y="8052886"/>
                    </a:cubicBezTo>
                    <a:cubicBezTo>
                      <a:pt x="1520521" y="7997040"/>
                      <a:pt x="1496802" y="7944643"/>
                      <a:pt x="1482112" y="7890181"/>
                    </a:cubicBezTo>
                    <a:cubicBezTo>
                      <a:pt x="1586161" y="7938776"/>
                      <a:pt x="1725147" y="7960366"/>
                      <a:pt x="1819217" y="7879148"/>
                    </a:cubicBezTo>
                    <a:cubicBezTo>
                      <a:pt x="1838390" y="7914375"/>
                      <a:pt x="1860353" y="7949912"/>
                      <a:pt x="1879216" y="7985655"/>
                    </a:cubicBezTo>
                    <a:close/>
                    <a:moveTo>
                      <a:pt x="1807296" y="5486684"/>
                    </a:moveTo>
                    <a:cubicBezTo>
                      <a:pt x="1796965" y="5522283"/>
                      <a:pt x="1790002" y="5558771"/>
                      <a:pt x="1784858" y="5595465"/>
                    </a:cubicBezTo>
                    <a:cubicBezTo>
                      <a:pt x="1764899" y="5845814"/>
                      <a:pt x="1768949" y="6098168"/>
                      <a:pt x="1741077" y="6348290"/>
                    </a:cubicBezTo>
                    <a:cubicBezTo>
                      <a:pt x="1707379" y="6841469"/>
                      <a:pt x="1551140" y="7384523"/>
                      <a:pt x="1793928" y="7846751"/>
                    </a:cubicBezTo>
                    <a:cubicBezTo>
                      <a:pt x="1790126" y="7872392"/>
                      <a:pt x="1742275" y="7883858"/>
                      <a:pt x="1720808" y="7892082"/>
                    </a:cubicBezTo>
                    <a:cubicBezTo>
                      <a:pt x="1635520" y="7915676"/>
                      <a:pt x="1546822" y="7887536"/>
                      <a:pt x="1469839" y="7850326"/>
                    </a:cubicBezTo>
                    <a:cubicBezTo>
                      <a:pt x="1415769" y="7666050"/>
                      <a:pt x="1349014" y="7484378"/>
                      <a:pt x="1315357" y="7294854"/>
                    </a:cubicBezTo>
                    <a:cubicBezTo>
                      <a:pt x="1335129" y="7200185"/>
                      <a:pt x="1343435" y="7102748"/>
                      <a:pt x="1346927" y="7006137"/>
                    </a:cubicBezTo>
                    <a:cubicBezTo>
                      <a:pt x="1351637" y="6845663"/>
                      <a:pt x="1338807" y="6684280"/>
                      <a:pt x="1305150" y="6527236"/>
                    </a:cubicBezTo>
                    <a:cubicBezTo>
                      <a:pt x="1333683" y="6177672"/>
                      <a:pt x="1350046" y="5819389"/>
                      <a:pt x="1471822" y="5487759"/>
                    </a:cubicBezTo>
                    <a:cubicBezTo>
                      <a:pt x="1595045" y="5474887"/>
                      <a:pt x="1717110" y="5451334"/>
                      <a:pt x="1835828" y="5416788"/>
                    </a:cubicBezTo>
                    <a:cubicBezTo>
                      <a:pt x="1824279" y="5439205"/>
                      <a:pt x="1814362" y="5462346"/>
                      <a:pt x="1807296" y="5486684"/>
                    </a:cubicBezTo>
                    <a:close/>
                    <a:moveTo>
                      <a:pt x="2187334" y="4570182"/>
                    </a:moveTo>
                    <a:cubicBezTo>
                      <a:pt x="2177004" y="4786917"/>
                      <a:pt x="2107273" y="5013816"/>
                      <a:pt x="2176570" y="5226046"/>
                    </a:cubicBezTo>
                    <a:cubicBezTo>
                      <a:pt x="1753535" y="5416664"/>
                      <a:pt x="1276886" y="5497159"/>
                      <a:pt x="818294" y="5406375"/>
                    </a:cubicBezTo>
                    <a:cubicBezTo>
                      <a:pt x="811434" y="5397594"/>
                      <a:pt x="798769" y="5394619"/>
                      <a:pt x="789513" y="5400673"/>
                    </a:cubicBezTo>
                    <a:cubicBezTo>
                      <a:pt x="680857" y="5378111"/>
                      <a:pt x="575093" y="5345487"/>
                      <a:pt x="468999" y="5312946"/>
                    </a:cubicBezTo>
                    <a:cubicBezTo>
                      <a:pt x="501065" y="5193752"/>
                      <a:pt x="499949" y="5068278"/>
                      <a:pt x="512800" y="4946069"/>
                    </a:cubicBezTo>
                    <a:cubicBezTo>
                      <a:pt x="537387" y="4720987"/>
                      <a:pt x="522036" y="4496918"/>
                      <a:pt x="502242" y="4272932"/>
                    </a:cubicBezTo>
                    <a:cubicBezTo>
                      <a:pt x="514639" y="4280391"/>
                      <a:pt x="528626" y="4284089"/>
                      <a:pt x="544535" y="4282457"/>
                    </a:cubicBezTo>
                    <a:cubicBezTo>
                      <a:pt x="600899" y="4237809"/>
                      <a:pt x="558440" y="4110082"/>
                      <a:pt x="555775" y="4046446"/>
                    </a:cubicBezTo>
                    <a:cubicBezTo>
                      <a:pt x="550341" y="3856385"/>
                      <a:pt x="588936" y="3871964"/>
                      <a:pt x="485218" y="3748101"/>
                    </a:cubicBezTo>
                    <a:lnTo>
                      <a:pt x="522036" y="3755932"/>
                    </a:lnTo>
                    <a:cubicBezTo>
                      <a:pt x="523895" y="3756324"/>
                      <a:pt x="525775" y="3756531"/>
                      <a:pt x="527655" y="3756531"/>
                    </a:cubicBezTo>
                    <a:cubicBezTo>
                      <a:pt x="533812" y="3756531"/>
                      <a:pt x="539845" y="3754423"/>
                      <a:pt x="544701" y="3750456"/>
                    </a:cubicBezTo>
                    <a:cubicBezTo>
                      <a:pt x="551044" y="3745291"/>
                      <a:pt x="554680" y="3737522"/>
                      <a:pt x="554618" y="3729341"/>
                    </a:cubicBezTo>
                    <a:cubicBezTo>
                      <a:pt x="554577" y="3725146"/>
                      <a:pt x="553440" y="3573226"/>
                      <a:pt x="553337" y="3365913"/>
                    </a:cubicBezTo>
                    <a:cubicBezTo>
                      <a:pt x="946826" y="3484818"/>
                      <a:pt x="1833494" y="3614569"/>
                      <a:pt x="1817440" y="3381781"/>
                    </a:cubicBezTo>
                    <a:cubicBezTo>
                      <a:pt x="1905766" y="3202960"/>
                      <a:pt x="1957666" y="3007672"/>
                      <a:pt x="1986984" y="2810896"/>
                    </a:cubicBezTo>
                    <a:cubicBezTo>
                      <a:pt x="2056261" y="3032651"/>
                      <a:pt x="2124070" y="3261926"/>
                      <a:pt x="2245371" y="3461491"/>
                    </a:cubicBezTo>
                    <a:cubicBezTo>
                      <a:pt x="2225929" y="3830600"/>
                      <a:pt x="2225227" y="4201755"/>
                      <a:pt x="2187334" y="4570182"/>
                    </a:cubicBezTo>
                    <a:close/>
                    <a:moveTo>
                      <a:pt x="4109449" y="831116"/>
                    </a:moveTo>
                    <a:cubicBezTo>
                      <a:pt x="3804576" y="1161321"/>
                      <a:pt x="3404372" y="1727329"/>
                      <a:pt x="2964932" y="1851833"/>
                    </a:cubicBezTo>
                    <a:cubicBezTo>
                      <a:pt x="2797454" y="1754457"/>
                      <a:pt x="2514977" y="1551587"/>
                      <a:pt x="2353656" y="1440637"/>
                    </a:cubicBezTo>
                    <a:cubicBezTo>
                      <a:pt x="2351858" y="1439397"/>
                      <a:pt x="2350102" y="1438240"/>
                      <a:pt x="2348428" y="1437166"/>
                    </a:cubicBezTo>
                    <a:cubicBezTo>
                      <a:pt x="2372395" y="1208738"/>
                      <a:pt x="2266425" y="961053"/>
                      <a:pt x="2253636" y="734877"/>
                    </a:cubicBezTo>
                    <a:cubicBezTo>
                      <a:pt x="2254875" y="714650"/>
                      <a:pt x="2224979" y="715580"/>
                      <a:pt x="2222706" y="734877"/>
                    </a:cubicBezTo>
                    <a:cubicBezTo>
                      <a:pt x="2210909" y="862604"/>
                      <a:pt x="2265950" y="983718"/>
                      <a:pt x="2283470" y="1108697"/>
                    </a:cubicBezTo>
                    <a:cubicBezTo>
                      <a:pt x="2325164" y="1351381"/>
                      <a:pt x="2334709" y="1451071"/>
                      <a:pt x="2221921" y="1675016"/>
                    </a:cubicBezTo>
                    <a:cubicBezTo>
                      <a:pt x="2221508" y="1674995"/>
                      <a:pt x="2221032" y="1674995"/>
                      <a:pt x="2220495" y="1674995"/>
                    </a:cubicBezTo>
                    <a:lnTo>
                      <a:pt x="2150764" y="2102885"/>
                    </a:lnTo>
                    <a:cubicBezTo>
                      <a:pt x="2155454" y="2181748"/>
                      <a:pt x="2192562" y="2481828"/>
                      <a:pt x="2203657" y="2559989"/>
                    </a:cubicBezTo>
                    <a:cubicBezTo>
                      <a:pt x="2251962" y="2864037"/>
                      <a:pt x="2286590" y="3171390"/>
                      <a:pt x="2352561" y="3472132"/>
                    </a:cubicBezTo>
                    <a:cubicBezTo>
                      <a:pt x="2257437" y="3396099"/>
                      <a:pt x="2223346" y="3268331"/>
                      <a:pt x="2176177" y="3160522"/>
                    </a:cubicBezTo>
                    <a:cubicBezTo>
                      <a:pt x="2092665" y="2957548"/>
                      <a:pt x="2007397" y="2692798"/>
                      <a:pt x="1942501" y="2450981"/>
                    </a:cubicBezTo>
                    <a:cubicBezTo>
                      <a:pt x="1934340" y="2420548"/>
                      <a:pt x="1909919" y="2312388"/>
                      <a:pt x="1907667" y="2288007"/>
                    </a:cubicBezTo>
                    <a:cubicBezTo>
                      <a:pt x="1890911" y="2106273"/>
                      <a:pt x="1911344" y="1968671"/>
                      <a:pt x="1945043" y="1882411"/>
                    </a:cubicBezTo>
                    <a:cubicBezTo>
                      <a:pt x="1992026" y="1762122"/>
                      <a:pt x="2157025" y="1587599"/>
                      <a:pt x="2040558" y="1220122"/>
                    </a:cubicBezTo>
                    <a:cubicBezTo>
                      <a:pt x="2061674" y="1176383"/>
                      <a:pt x="2044670" y="1108201"/>
                      <a:pt x="2045744" y="1059317"/>
                    </a:cubicBezTo>
                    <a:cubicBezTo>
                      <a:pt x="2035083" y="892046"/>
                      <a:pt x="1989629" y="722439"/>
                      <a:pt x="1889671" y="585767"/>
                    </a:cubicBezTo>
                    <a:cubicBezTo>
                      <a:pt x="1891634" y="583081"/>
                      <a:pt x="1891530" y="583205"/>
                      <a:pt x="1893473" y="580519"/>
                    </a:cubicBezTo>
                    <a:cubicBezTo>
                      <a:pt x="1929733" y="593101"/>
                      <a:pt x="1961592" y="616675"/>
                      <a:pt x="1997914" y="628969"/>
                    </a:cubicBezTo>
                    <a:cubicBezTo>
                      <a:pt x="2002129" y="636820"/>
                      <a:pt x="2015538" y="640332"/>
                      <a:pt x="2020497" y="631014"/>
                    </a:cubicBezTo>
                    <a:cubicBezTo>
                      <a:pt x="2032459" y="605870"/>
                      <a:pt x="1992046" y="569155"/>
                      <a:pt x="1980910" y="546036"/>
                    </a:cubicBezTo>
                    <a:cubicBezTo>
                      <a:pt x="2033141" y="567729"/>
                      <a:pt x="2086736" y="586076"/>
                      <a:pt x="2140000" y="605291"/>
                    </a:cubicBezTo>
                    <a:cubicBezTo>
                      <a:pt x="2140000" y="605291"/>
                      <a:pt x="2232685" y="616262"/>
                      <a:pt x="2270619" y="698225"/>
                    </a:cubicBezTo>
                    <a:cubicBezTo>
                      <a:pt x="2269958" y="701138"/>
                      <a:pt x="2271817" y="706344"/>
                      <a:pt x="2277003" y="714361"/>
                    </a:cubicBezTo>
                    <a:cubicBezTo>
                      <a:pt x="2277210" y="714981"/>
                      <a:pt x="2277458" y="715580"/>
                      <a:pt x="2277664" y="716200"/>
                    </a:cubicBezTo>
                    <a:cubicBezTo>
                      <a:pt x="2279978" y="723390"/>
                      <a:pt x="2283863" y="727708"/>
                      <a:pt x="2288243" y="729567"/>
                    </a:cubicBezTo>
                    <a:cubicBezTo>
                      <a:pt x="2301053" y="745435"/>
                      <a:pt x="2321590" y="767584"/>
                      <a:pt x="2352395" y="797563"/>
                    </a:cubicBezTo>
                    <a:cubicBezTo>
                      <a:pt x="2546258" y="986301"/>
                      <a:pt x="2902350" y="1235845"/>
                      <a:pt x="3053361" y="1312001"/>
                    </a:cubicBezTo>
                    <a:cubicBezTo>
                      <a:pt x="3064250" y="1317063"/>
                      <a:pt x="3073754" y="1310968"/>
                      <a:pt x="3076543" y="1302601"/>
                    </a:cubicBezTo>
                    <a:cubicBezTo>
                      <a:pt x="3336975" y="1066383"/>
                      <a:pt x="3539681" y="770621"/>
                      <a:pt x="3734927" y="479962"/>
                    </a:cubicBezTo>
                    <a:cubicBezTo>
                      <a:pt x="3820670" y="631180"/>
                      <a:pt x="3969636" y="734257"/>
                      <a:pt x="4109449" y="831116"/>
                    </a:cubicBezTo>
                    <a:close/>
                    <a:moveTo>
                      <a:pt x="4278457" y="609692"/>
                    </a:moveTo>
                    <a:cubicBezTo>
                      <a:pt x="4247672" y="629217"/>
                      <a:pt x="4206515" y="615374"/>
                      <a:pt x="4175606" y="600952"/>
                    </a:cubicBezTo>
                    <a:cubicBezTo>
                      <a:pt x="4174573" y="600477"/>
                      <a:pt x="4174366" y="599981"/>
                      <a:pt x="4175276" y="600188"/>
                    </a:cubicBezTo>
                    <a:cubicBezTo>
                      <a:pt x="4217569" y="610167"/>
                      <a:pt x="4263291" y="592502"/>
                      <a:pt x="4297238" y="567482"/>
                    </a:cubicBezTo>
                    <a:cubicBezTo>
                      <a:pt x="4299407" y="584176"/>
                      <a:pt x="4292878" y="598824"/>
                      <a:pt x="4278457" y="609692"/>
                    </a:cubicBezTo>
                    <a:close/>
                    <a:moveTo>
                      <a:pt x="4297609" y="439383"/>
                    </a:moveTo>
                    <a:cubicBezTo>
                      <a:pt x="4300378" y="461635"/>
                      <a:pt x="4307361" y="484755"/>
                      <a:pt x="4304655" y="506366"/>
                    </a:cubicBezTo>
                    <a:cubicBezTo>
                      <a:pt x="4290502" y="565829"/>
                      <a:pt x="4198189" y="590477"/>
                      <a:pt x="4154883" y="547585"/>
                    </a:cubicBezTo>
                    <a:cubicBezTo>
                      <a:pt x="4209635" y="520106"/>
                      <a:pt x="4255089" y="481821"/>
                      <a:pt x="4297609" y="439383"/>
                    </a:cubicBezTo>
                    <a:close/>
                    <a:moveTo>
                      <a:pt x="4255234" y="357979"/>
                    </a:moveTo>
                    <a:cubicBezTo>
                      <a:pt x="4272754" y="357710"/>
                      <a:pt x="4280667" y="373206"/>
                      <a:pt x="4283952" y="388289"/>
                    </a:cubicBezTo>
                    <a:cubicBezTo>
                      <a:pt x="4292899" y="419549"/>
                      <a:pt x="4258912" y="439838"/>
                      <a:pt x="4238147" y="457627"/>
                    </a:cubicBezTo>
                    <a:cubicBezTo>
                      <a:pt x="4196928" y="492420"/>
                      <a:pt x="4151164" y="525333"/>
                      <a:pt x="4096660" y="534341"/>
                    </a:cubicBezTo>
                    <a:cubicBezTo>
                      <a:pt x="4094801" y="453536"/>
                      <a:pt x="4267961" y="393392"/>
                      <a:pt x="4225503" y="359301"/>
                    </a:cubicBezTo>
                    <a:cubicBezTo>
                      <a:pt x="4235006" y="356285"/>
                      <a:pt x="4245316" y="356347"/>
                      <a:pt x="4255234" y="357979"/>
                    </a:cubicBezTo>
                    <a:close/>
                    <a:moveTo>
                      <a:pt x="4436534" y="152918"/>
                    </a:moveTo>
                    <a:cubicBezTo>
                      <a:pt x="4374365" y="197587"/>
                      <a:pt x="4303229" y="228662"/>
                      <a:pt x="4246556" y="280996"/>
                    </a:cubicBezTo>
                    <a:cubicBezTo>
                      <a:pt x="4223726" y="299880"/>
                      <a:pt x="4200709" y="318806"/>
                      <a:pt x="4181804" y="341719"/>
                    </a:cubicBezTo>
                    <a:cubicBezTo>
                      <a:pt x="4171205" y="355830"/>
                      <a:pt x="4188953" y="373309"/>
                      <a:pt x="4202114" y="359611"/>
                    </a:cubicBezTo>
                    <a:cubicBezTo>
                      <a:pt x="4202445" y="360107"/>
                      <a:pt x="4202817" y="360582"/>
                      <a:pt x="4203209" y="361037"/>
                    </a:cubicBezTo>
                    <a:cubicBezTo>
                      <a:pt x="4163788" y="388309"/>
                      <a:pt x="4122735" y="416181"/>
                      <a:pt x="4092797" y="454301"/>
                    </a:cubicBezTo>
                    <a:cubicBezTo>
                      <a:pt x="4075028" y="477668"/>
                      <a:pt x="4034801" y="567027"/>
                      <a:pt x="4093995" y="564321"/>
                    </a:cubicBezTo>
                    <a:cubicBezTo>
                      <a:pt x="4091371" y="605994"/>
                      <a:pt x="4132218" y="639568"/>
                      <a:pt x="4169532" y="651510"/>
                    </a:cubicBezTo>
                    <a:cubicBezTo>
                      <a:pt x="4135648" y="685043"/>
                      <a:pt x="4088851" y="705125"/>
                      <a:pt x="4042074" y="712501"/>
                    </a:cubicBezTo>
                    <a:cubicBezTo>
                      <a:pt x="4031785" y="712419"/>
                      <a:pt x="4018685" y="709629"/>
                      <a:pt x="4009285" y="713039"/>
                    </a:cubicBezTo>
                    <a:cubicBezTo>
                      <a:pt x="3926785" y="651200"/>
                      <a:pt x="3847550" y="583267"/>
                      <a:pt x="3782199" y="503556"/>
                    </a:cubicBezTo>
                    <a:cubicBezTo>
                      <a:pt x="3804720" y="425044"/>
                      <a:pt x="3841848" y="352380"/>
                      <a:pt x="3920587" y="318310"/>
                    </a:cubicBezTo>
                    <a:cubicBezTo>
                      <a:pt x="3984244" y="287690"/>
                      <a:pt x="4029843" y="231740"/>
                      <a:pt x="4089491" y="195831"/>
                    </a:cubicBezTo>
                    <a:cubicBezTo>
                      <a:pt x="4121392" y="181430"/>
                      <a:pt x="4127259" y="214157"/>
                      <a:pt x="4118003" y="237711"/>
                    </a:cubicBezTo>
                    <a:cubicBezTo>
                      <a:pt x="4096887" y="285045"/>
                      <a:pt x="4052218" y="317153"/>
                      <a:pt x="4023665" y="359487"/>
                    </a:cubicBezTo>
                    <a:cubicBezTo>
                      <a:pt x="3990897" y="385582"/>
                      <a:pt x="3997281" y="439982"/>
                      <a:pt x="3988190" y="478350"/>
                    </a:cubicBezTo>
                    <a:cubicBezTo>
                      <a:pt x="3979037" y="517503"/>
                      <a:pt x="3959327" y="553370"/>
                      <a:pt x="3933211" y="583762"/>
                    </a:cubicBezTo>
                    <a:cubicBezTo>
                      <a:pt x="3925773" y="592833"/>
                      <a:pt x="3915401" y="601572"/>
                      <a:pt x="3916434" y="614238"/>
                    </a:cubicBezTo>
                    <a:cubicBezTo>
                      <a:pt x="3928397" y="648142"/>
                      <a:pt x="3967983" y="601944"/>
                      <a:pt x="3977384" y="585849"/>
                    </a:cubicBezTo>
                    <a:cubicBezTo>
                      <a:pt x="4007673" y="543990"/>
                      <a:pt x="4023913" y="492854"/>
                      <a:pt x="4025524" y="441346"/>
                    </a:cubicBezTo>
                    <a:cubicBezTo>
                      <a:pt x="4026578" y="414714"/>
                      <a:pt x="4023748" y="379859"/>
                      <a:pt x="4051991" y="366305"/>
                    </a:cubicBezTo>
                    <a:cubicBezTo>
                      <a:pt x="4055545" y="364611"/>
                      <a:pt x="4056888" y="361429"/>
                      <a:pt x="4056722" y="358227"/>
                    </a:cubicBezTo>
                    <a:cubicBezTo>
                      <a:pt x="4095503" y="319839"/>
                      <a:pt x="4144842" y="276388"/>
                      <a:pt x="4151123" y="218848"/>
                    </a:cubicBezTo>
                    <a:cubicBezTo>
                      <a:pt x="4232279" y="180666"/>
                      <a:pt x="4311597" y="139489"/>
                      <a:pt x="4398952" y="117133"/>
                    </a:cubicBezTo>
                    <a:cubicBezTo>
                      <a:pt x="4420790" y="112919"/>
                      <a:pt x="4444489" y="100584"/>
                      <a:pt x="4466555" y="100212"/>
                    </a:cubicBezTo>
                    <a:cubicBezTo>
                      <a:pt x="4494467" y="106080"/>
                      <a:pt x="4443703" y="147588"/>
                      <a:pt x="4436534" y="1529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0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1188" name="Graphic 1176" descr="Woman wearing a suit">
              <a:extLst>
                <a:ext uri="{FF2B5EF4-FFF2-40B4-BE49-F238E27FC236}">
                  <a16:creationId xmlns:a16="http://schemas.microsoft.com/office/drawing/2014/main" id="{AB659FE3-3E37-BB92-0924-3F9E28A972EE}"/>
                </a:ext>
              </a:extLst>
            </p:cNvPr>
            <p:cNvGrpSpPr/>
            <p:nvPr/>
          </p:nvGrpSpPr>
          <p:grpSpPr>
            <a:xfrm>
              <a:off x="1066926" y="2248640"/>
              <a:ext cx="1469660" cy="1554879"/>
              <a:chOff x="1066926" y="2248640"/>
              <a:chExt cx="1469660" cy="1554879"/>
            </a:xfrm>
          </p:grpSpPr>
          <p:sp>
            <p:nvSpPr>
              <p:cNvPr id="1189" name="Freeform: Shape 1188">
                <a:extLst>
                  <a:ext uri="{FF2B5EF4-FFF2-40B4-BE49-F238E27FC236}">
                    <a16:creationId xmlns:a16="http://schemas.microsoft.com/office/drawing/2014/main" id="{2A127F93-6C2E-1E9C-D506-8030A3A5E874}"/>
                  </a:ext>
                </a:extLst>
              </p:cNvPr>
              <p:cNvSpPr/>
              <p:nvPr/>
            </p:nvSpPr>
            <p:spPr>
              <a:xfrm>
                <a:off x="1404631" y="2397939"/>
                <a:ext cx="966995" cy="1257790"/>
              </a:xfrm>
              <a:custGeom>
                <a:avLst/>
                <a:gdLst>
                  <a:gd name="connsiteX0" fmla="*/ 964409 w 966995"/>
                  <a:gd name="connsiteY0" fmla="*/ 612438 h 1257790"/>
                  <a:gd name="connsiteX1" fmla="*/ 666065 w 966995"/>
                  <a:gd name="connsiteY1" fmla="*/ 5934 h 1257790"/>
                  <a:gd name="connsiteX2" fmla="*/ 622054 w 966995"/>
                  <a:gd name="connsiteY2" fmla="*/ 11945 h 1257790"/>
                  <a:gd name="connsiteX3" fmla="*/ 599123 w 966995"/>
                  <a:gd name="connsiteY3" fmla="*/ 29218 h 1257790"/>
                  <a:gd name="connsiteX4" fmla="*/ 210902 w 966995"/>
                  <a:gd name="connsiteY4" fmla="*/ 691570 h 1257790"/>
                  <a:gd name="connsiteX5" fmla="*/ 3671 w 966995"/>
                  <a:gd name="connsiteY5" fmla="*/ 1142269 h 1257790"/>
                  <a:gd name="connsiteX6" fmla="*/ 74123 w 966995"/>
                  <a:gd name="connsiteY6" fmla="*/ 1154686 h 1257790"/>
                  <a:gd name="connsiteX7" fmla="*/ 167718 w 966995"/>
                  <a:gd name="connsiteY7" fmla="*/ 1173157 h 1257790"/>
                  <a:gd name="connsiteX8" fmla="*/ 393340 w 966995"/>
                  <a:gd name="connsiteY8" fmla="*/ 1237185 h 1257790"/>
                  <a:gd name="connsiteX9" fmla="*/ 931763 w 966995"/>
                  <a:gd name="connsiteY9" fmla="*/ 927807 h 1257790"/>
                  <a:gd name="connsiteX10" fmla="*/ 969987 w 966995"/>
                  <a:gd name="connsiteY10" fmla="*/ 670309 h 1257790"/>
                  <a:gd name="connsiteX11" fmla="*/ 964409 w 966995"/>
                  <a:gd name="connsiteY11" fmla="*/ 612438 h 125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66995" h="1257790">
                    <a:moveTo>
                      <a:pt x="964409" y="612438"/>
                    </a:moveTo>
                    <a:cubicBezTo>
                      <a:pt x="959243" y="368907"/>
                      <a:pt x="874123" y="156429"/>
                      <a:pt x="666065" y="5934"/>
                    </a:cubicBezTo>
                    <a:cubicBezTo>
                      <a:pt x="652839" y="-3674"/>
                      <a:pt x="633005" y="974"/>
                      <a:pt x="622054" y="11945"/>
                    </a:cubicBezTo>
                    <a:cubicBezTo>
                      <a:pt x="612137" y="13909"/>
                      <a:pt x="603668" y="20272"/>
                      <a:pt x="599123" y="29218"/>
                    </a:cubicBezTo>
                    <a:cubicBezTo>
                      <a:pt x="476191" y="253701"/>
                      <a:pt x="346646" y="474484"/>
                      <a:pt x="210902" y="691570"/>
                    </a:cubicBezTo>
                    <a:cubicBezTo>
                      <a:pt x="123506" y="831816"/>
                      <a:pt x="17512" y="972249"/>
                      <a:pt x="3671" y="1142269"/>
                    </a:cubicBezTo>
                    <a:cubicBezTo>
                      <a:pt x="1194" y="1145492"/>
                      <a:pt x="65034" y="1182021"/>
                      <a:pt x="74123" y="1154686"/>
                    </a:cubicBezTo>
                    <a:cubicBezTo>
                      <a:pt x="105942" y="1155616"/>
                      <a:pt x="137347" y="1163736"/>
                      <a:pt x="167718" y="1173157"/>
                    </a:cubicBezTo>
                    <a:cubicBezTo>
                      <a:pt x="242100" y="1196422"/>
                      <a:pt x="317511" y="1219417"/>
                      <a:pt x="393340" y="1237185"/>
                    </a:cubicBezTo>
                    <a:cubicBezTo>
                      <a:pt x="643336" y="1303508"/>
                      <a:pt x="911722" y="1219128"/>
                      <a:pt x="931763" y="927807"/>
                    </a:cubicBezTo>
                    <a:cubicBezTo>
                      <a:pt x="958623" y="890019"/>
                      <a:pt x="973912" y="722333"/>
                      <a:pt x="969987" y="670309"/>
                    </a:cubicBezTo>
                    <a:lnTo>
                      <a:pt x="964409" y="612438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0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190" name="Freeform: Shape 1189">
                <a:extLst>
                  <a:ext uri="{FF2B5EF4-FFF2-40B4-BE49-F238E27FC236}">
                    <a16:creationId xmlns:a16="http://schemas.microsoft.com/office/drawing/2014/main" id="{4F554A69-2CEC-0993-2257-BCFDD98E697B}"/>
                  </a:ext>
                </a:extLst>
              </p:cNvPr>
              <p:cNvSpPr/>
              <p:nvPr/>
            </p:nvSpPr>
            <p:spPr>
              <a:xfrm>
                <a:off x="1066926" y="2248640"/>
                <a:ext cx="1469660" cy="1554879"/>
              </a:xfrm>
              <a:custGeom>
                <a:avLst/>
                <a:gdLst>
                  <a:gd name="connsiteX0" fmla="*/ 1472387 w 1469660"/>
                  <a:gd name="connsiteY0" fmla="*/ 1423095 h 1554879"/>
                  <a:gd name="connsiteX1" fmla="*/ 1394081 w 1469660"/>
                  <a:gd name="connsiteY1" fmla="*/ 920639 h 1554879"/>
                  <a:gd name="connsiteX2" fmla="*/ 1367221 w 1469660"/>
                  <a:gd name="connsiteY2" fmla="*/ 675745 h 1554879"/>
                  <a:gd name="connsiteX3" fmla="*/ 1328996 w 1469660"/>
                  <a:gd name="connsiteY3" fmla="*/ 449444 h 1554879"/>
                  <a:gd name="connsiteX4" fmla="*/ 1243875 w 1469660"/>
                  <a:gd name="connsiteY4" fmla="*/ 253206 h 1554879"/>
                  <a:gd name="connsiteX5" fmla="*/ 1106068 w 1469660"/>
                  <a:gd name="connsiteY5" fmla="*/ 110026 h 1554879"/>
                  <a:gd name="connsiteX6" fmla="*/ 731895 w 1469660"/>
                  <a:gd name="connsiteY6" fmla="*/ 3352 h 1554879"/>
                  <a:gd name="connsiteX7" fmla="*/ 690573 w 1469660"/>
                  <a:gd name="connsiteY7" fmla="*/ 5274 h 1554879"/>
                  <a:gd name="connsiteX8" fmla="*/ 14958 w 1469660"/>
                  <a:gd name="connsiteY8" fmla="*/ 1177622 h 1554879"/>
                  <a:gd name="connsiteX9" fmla="*/ 12890 w 1469660"/>
                  <a:gd name="connsiteY9" fmla="*/ 1221567 h 1554879"/>
                  <a:gd name="connsiteX10" fmla="*/ 4421 w 1469660"/>
                  <a:gd name="connsiteY10" fmla="*/ 1319935 h 1554879"/>
                  <a:gd name="connsiteX11" fmla="*/ 7104 w 1469660"/>
                  <a:gd name="connsiteY11" fmla="*/ 1433859 h 1554879"/>
                  <a:gd name="connsiteX12" fmla="*/ 30868 w 1469660"/>
                  <a:gd name="connsiteY12" fmla="*/ 1548012 h 1554879"/>
                  <a:gd name="connsiteX13" fmla="*/ 507927 w 1469660"/>
                  <a:gd name="connsiteY13" fmla="*/ 1513983 h 1554879"/>
                  <a:gd name="connsiteX14" fmla="*/ 519499 w 1469660"/>
                  <a:gd name="connsiteY14" fmla="*/ 1354480 h 1554879"/>
                  <a:gd name="connsiteX15" fmla="*/ 509995 w 1469660"/>
                  <a:gd name="connsiteY15" fmla="*/ 1278675 h 1554879"/>
                  <a:gd name="connsiteX16" fmla="*/ 502969 w 1469660"/>
                  <a:gd name="connsiteY16" fmla="*/ 1248923 h 1554879"/>
                  <a:gd name="connsiteX17" fmla="*/ 639334 w 1469660"/>
                  <a:gd name="connsiteY17" fmla="*/ 1013965 h 1554879"/>
                  <a:gd name="connsiteX18" fmla="*/ 925693 w 1469660"/>
                  <a:gd name="connsiteY18" fmla="*/ 525849 h 1554879"/>
                  <a:gd name="connsiteX19" fmla="*/ 1025694 w 1469660"/>
                  <a:gd name="connsiteY19" fmla="*/ 255851 h 1554879"/>
                  <a:gd name="connsiteX20" fmla="*/ 1028796 w 1469660"/>
                  <a:gd name="connsiteY20" fmla="*/ 256470 h 1554879"/>
                  <a:gd name="connsiteX21" fmla="*/ 1029825 w 1469660"/>
                  <a:gd name="connsiteY21" fmla="*/ 259755 h 1554879"/>
                  <a:gd name="connsiteX22" fmla="*/ 1215360 w 1469660"/>
                  <a:gd name="connsiteY22" fmla="*/ 512275 h 1554879"/>
                  <a:gd name="connsiteX23" fmla="*/ 1278378 w 1469660"/>
                  <a:gd name="connsiteY23" fmla="*/ 875578 h 1554879"/>
                  <a:gd name="connsiteX24" fmla="*/ 988503 w 1469660"/>
                  <a:gd name="connsiteY24" fmla="*/ 1376525 h 1554879"/>
                  <a:gd name="connsiteX25" fmla="*/ 839331 w 1469660"/>
                  <a:gd name="connsiteY25" fmla="*/ 1384335 h 1554879"/>
                  <a:gd name="connsiteX26" fmla="*/ 772389 w 1469660"/>
                  <a:gd name="connsiteY26" fmla="*/ 1360760 h 1554879"/>
                  <a:gd name="connsiteX27" fmla="*/ 708343 w 1469660"/>
                  <a:gd name="connsiteY27" fmla="*/ 1316483 h 1554879"/>
                  <a:gd name="connsiteX28" fmla="*/ 676318 w 1469660"/>
                  <a:gd name="connsiteY28" fmla="*/ 1348488 h 1554879"/>
                  <a:gd name="connsiteX29" fmla="*/ 802967 w 1469660"/>
                  <a:gd name="connsiteY29" fmla="*/ 1430863 h 1554879"/>
                  <a:gd name="connsiteX30" fmla="*/ 956275 w 1469660"/>
                  <a:gd name="connsiteY30" fmla="*/ 1436566 h 1554879"/>
                  <a:gd name="connsiteX31" fmla="*/ 967842 w 1469660"/>
                  <a:gd name="connsiteY31" fmla="*/ 1434355 h 1554879"/>
                  <a:gd name="connsiteX32" fmla="*/ 983131 w 1469660"/>
                  <a:gd name="connsiteY32" fmla="*/ 1470161 h 1554879"/>
                  <a:gd name="connsiteX33" fmla="*/ 997597 w 1469660"/>
                  <a:gd name="connsiteY33" fmla="*/ 1482207 h 1554879"/>
                  <a:gd name="connsiteX34" fmla="*/ 1019494 w 1469660"/>
                  <a:gd name="connsiteY34" fmla="*/ 1509912 h 1554879"/>
                  <a:gd name="connsiteX35" fmla="*/ 1448210 w 1469660"/>
                  <a:gd name="connsiteY35" fmla="*/ 1465657 h 1554879"/>
                  <a:gd name="connsiteX36" fmla="*/ 1472387 w 1469660"/>
                  <a:gd name="connsiteY36" fmla="*/ 1423095 h 1554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469660" h="1554879">
                    <a:moveTo>
                      <a:pt x="1472387" y="1423095"/>
                    </a:moveTo>
                    <a:cubicBezTo>
                      <a:pt x="1437053" y="1257105"/>
                      <a:pt x="1414329" y="1088985"/>
                      <a:pt x="1394081" y="920639"/>
                    </a:cubicBezTo>
                    <a:cubicBezTo>
                      <a:pt x="1384164" y="839091"/>
                      <a:pt x="1376311" y="757356"/>
                      <a:pt x="1367221" y="675745"/>
                    </a:cubicBezTo>
                    <a:cubicBezTo>
                      <a:pt x="1358752" y="599712"/>
                      <a:pt x="1348835" y="523452"/>
                      <a:pt x="1328996" y="449444"/>
                    </a:cubicBezTo>
                    <a:cubicBezTo>
                      <a:pt x="1310610" y="380685"/>
                      <a:pt x="1283750" y="312585"/>
                      <a:pt x="1243875" y="253206"/>
                    </a:cubicBezTo>
                    <a:cubicBezTo>
                      <a:pt x="1206478" y="197897"/>
                      <a:pt x="1159990" y="149468"/>
                      <a:pt x="1106068" y="110026"/>
                    </a:cubicBezTo>
                    <a:cubicBezTo>
                      <a:pt x="999867" y="31327"/>
                      <a:pt x="863916" y="-10532"/>
                      <a:pt x="731895" y="3352"/>
                    </a:cubicBezTo>
                    <a:cubicBezTo>
                      <a:pt x="711854" y="5481"/>
                      <a:pt x="692434" y="5088"/>
                      <a:pt x="690573" y="5274"/>
                    </a:cubicBezTo>
                    <a:cubicBezTo>
                      <a:pt x="152972" y="54116"/>
                      <a:pt x="26530" y="989090"/>
                      <a:pt x="14958" y="1177622"/>
                    </a:cubicBezTo>
                    <a:cubicBezTo>
                      <a:pt x="14131" y="1192290"/>
                      <a:pt x="13304" y="1206939"/>
                      <a:pt x="12890" y="1221567"/>
                    </a:cubicBezTo>
                    <a:cubicBezTo>
                      <a:pt x="8759" y="1254273"/>
                      <a:pt x="5869" y="1287063"/>
                      <a:pt x="4421" y="1319935"/>
                    </a:cubicBezTo>
                    <a:cubicBezTo>
                      <a:pt x="2766" y="1357930"/>
                      <a:pt x="3594" y="1395988"/>
                      <a:pt x="7104" y="1433859"/>
                    </a:cubicBezTo>
                    <a:cubicBezTo>
                      <a:pt x="10620" y="1472619"/>
                      <a:pt x="14751" y="1512351"/>
                      <a:pt x="30868" y="1548012"/>
                    </a:cubicBezTo>
                    <a:cubicBezTo>
                      <a:pt x="40785" y="1569953"/>
                      <a:pt x="503176" y="1539892"/>
                      <a:pt x="507927" y="1513983"/>
                    </a:cubicBezTo>
                    <a:cubicBezTo>
                      <a:pt x="518258" y="1461462"/>
                      <a:pt x="521980" y="1407910"/>
                      <a:pt x="519499" y="1354480"/>
                    </a:cubicBezTo>
                    <a:cubicBezTo>
                      <a:pt x="518465" y="1329004"/>
                      <a:pt x="515161" y="1303654"/>
                      <a:pt x="509995" y="1278675"/>
                    </a:cubicBezTo>
                    <a:cubicBezTo>
                      <a:pt x="508548" y="1271856"/>
                      <a:pt x="506898" y="1259047"/>
                      <a:pt x="502969" y="1248923"/>
                    </a:cubicBezTo>
                    <a:cubicBezTo>
                      <a:pt x="545118" y="1168778"/>
                      <a:pt x="591605" y="1090927"/>
                      <a:pt x="639334" y="1013965"/>
                    </a:cubicBezTo>
                    <a:cubicBezTo>
                      <a:pt x="738714" y="853739"/>
                      <a:pt x="844289" y="696488"/>
                      <a:pt x="925693" y="525849"/>
                    </a:cubicBezTo>
                    <a:cubicBezTo>
                      <a:pt x="966399" y="440354"/>
                      <a:pt x="1006480" y="349548"/>
                      <a:pt x="1025694" y="255851"/>
                    </a:cubicBezTo>
                    <a:lnTo>
                      <a:pt x="1028796" y="256470"/>
                    </a:lnTo>
                    <a:cubicBezTo>
                      <a:pt x="1028382" y="257669"/>
                      <a:pt x="1028796" y="258991"/>
                      <a:pt x="1029825" y="259755"/>
                    </a:cubicBezTo>
                    <a:cubicBezTo>
                      <a:pt x="1118048" y="320767"/>
                      <a:pt x="1177141" y="413268"/>
                      <a:pt x="1215360" y="512275"/>
                    </a:cubicBezTo>
                    <a:cubicBezTo>
                      <a:pt x="1259991" y="628080"/>
                      <a:pt x="1281273" y="751529"/>
                      <a:pt x="1278378" y="875578"/>
                    </a:cubicBezTo>
                    <a:cubicBezTo>
                      <a:pt x="1273419" y="1071878"/>
                      <a:pt x="1199042" y="1314480"/>
                      <a:pt x="988503" y="1376525"/>
                    </a:cubicBezTo>
                    <a:cubicBezTo>
                      <a:pt x="940366" y="1390677"/>
                      <a:pt x="888507" y="1394686"/>
                      <a:pt x="839331" y="1384335"/>
                    </a:cubicBezTo>
                    <a:cubicBezTo>
                      <a:pt x="815986" y="1379644"/>
                      <a:pt x="793464" y="1371711"/>
                      <a:pt x="772389" y="1360760"/>
                    </a:cubicBezTo>
                    <a:cubicBezTo>
                      <a:pt x="749252" y="1348384"/>
                      <a:pt x="730033" y="1330885"/>
                      <a:pt x="708343" y="1316483"/>
                    </a:cubicBezTo>
                    <a:cubicBezTo>
                      <a:pt x="688298" y="1303302"/>
                      <a:pt x="664746" y="1329004"/>
                      <a:pt x="676318" y="1348488"/>
                    </a:cubicBezTo>
                    <a:cubicBezTo>
                      <a:pt x="701730" y="1391566"/>
                      <a:pt x="756066" y="1417910"/>
                      <a:pt x="802967" y="1430863"/>
                    </a:cubicBezTo>
                    <a:cubicBezTo>
                      <a:pt x="852764" y="1444707"/>
                      <a:pt x="905445" y="1445368"/>
                      <a:pt x="956275" y="1436566"/>
                    </a:cubicBezTo>
                    <a:cubicBezTo>
                      <a:pt x="960200" y="1435905"/>
                      <a:pt x="964124" y="1435161"/>
                      <a:pt x="967842" y="1434355"/>
                    </a:cubicBezTo>
                    <a:cubicBezTo>
                      <a:pt x="969083" y="1447620"/>
                      <a:pt x="974455" y="1460181"/>
                      <a:pt x="983131" y="1470161"/>
                    </a:cubicBezTo>
                    <a:cubicBezTo>
                      <a:pt x="987267" y="1474893"/>
                      <a:pt x="992225" y="1478962"/>
                      <a:pt x="997597" y="1482207"/>
                    </a:cubicBezTo>
                    <a:cubicBezTo>
                      <a:pt x="998420" y="1494665"/>
                      <a:pt x="1006273" y="1507186"/>
                      <a:pt x="1019494" y="1509912"/>
                    </a:cubicBezTo>
                    <a:cubicBezTo>
                      <a:pt x="1089124" y="1524417"/>
                      <a:pt x="1378585" y="1486380"/>
                      <a:pt x="1448210" y="1465657"/>
                    </a:cubicBezTo>
                    <a:cubicBezTo>
                      <a:pt x="1466808" y="1460058"/>
                      <a:pt x="1476312" y="1441752"/>
                      <a:pt x="1472387" y="1423095"/>
                    </a:cubicBezTo>
                  </a:path>
                </a:pathLst>
              </a:custGeom>
              <a:solidFill>
                <a:srgbClr val="000000"/>
              </a:solidFill>
              <a:ln w="20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1191" name="Graphic 1176" descr="Woman wearing a suit">
              <a:extLst>
                <a:ext uri="{FF2B5EF4-FFF2-40B4-BE49-F238E27FC236}">
                  <a16:creationId xmlns:a16="http://schemas.microsoft.com/office/drawing/2014/main" id="{35F6689D-4161-DE36-64A1-9AA70F6C3B75}"/>
                </a:ext>
              </a:extLst>
            </p:cNvPr>
            <p:cNvGrpSpPr/>
            <p:nvPr/>
          </p:nvGrpSpPr>
          <p:grpSpPr>
            <a:xfrm>
              <a:off x="1734976" y="2871646"/>
              <a:ext cx="562746" cy="623196"/>
              <a:chOff x="1734976" y="2871646"/>
              <a:chExt cx="562746" cy="623196"/>
            </a:xfrm>
          </p:grpSpPr>
          <p:sp>
            <p:nvSpPr>
              <p:cNvPr id="1192" name="Freeform: Shape 1191">
                <a:extLst>
                  <a:ext uri="{FF2B5EF4-FFF2-40B4-BE49-F238E27FC236}">
                    <a16:creationId xmlns:a16="http://schemas.microsoft.com/office/drawing/2014/main" id="{01FB2767-ED84-57F5-CFE0-AEF423E3B4B6}"/>
                  </a:ext>
                </a:extLst>
              </p:cNvPr>
              <p:cNvSpPr/>
              <p:nvPr/>
            </p:nvSpPr>
            <p:spPr>
              <a:xfrm>
                <a:off x="1897140" y="3340757"/>
                <a:ext cx="256547" cy="146032"/>
              </a:xfrm>
              <a:custGeom>
                <a:avLst/>
                <a:gdLst>
                  <a:gd name="connsiteX0" fmla="*/ 0 w 256547"/>
                  <a:gd name="connsiteY0" fmla="*/ 32965 h 146032"/>
                  <a:gd name="connsiteX1" fmla="*/ 130516 w 256547"/>
                  <a:gd name="connsiteY1" fmla="*/ 1292 h 146032"/>
                  <a:gd name="connsiteX2" fmla="*/ 158408 w 256547"/>
                  <a:gd name="connsiteY2" fmla="*/ 26085 h 146032"/>
                  <a:gd name="connsiteX3" fmla="*/ 201796 w 256547"/>
                  <a:gd name="connsiteY3" fmla="*/ 9908 h 146032"/>
                  <a:gd name="connsiteX4" fmla="*/ 256548 w 256547"/>
                  <a:gd name="connsiteY4" fmla="*/ 48812 h 146032"/>
                  <a:gd name="connsiteX5" fmla="*/ 193532 w 256547"/>
                  <a:gd name="connsiteY5" fmla="*/ 134556 h 146032"/>
                  <a:gd name="connsiteX6" fmla="*/ 41322 w 256547"/>
                  <a:gd name="connsiteY6" fmla="*/ 104597 h 146032"/>
                  <a:gd name="connsiteX7" fmla="*/ 0 w 256547"/>
                  <a:gd name="connsiteY7" fmla="*/ 32965 h 146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6547" h="146032">
                    <a:moveTo>
                      <a:pt x="0" y="32965"/>
                    </a:moveTo>
                    <a:cubicBezTo>
                      <a:pt x="0" y="32965"/>
                      <a:pt x="96756" y="-7675"/>
                      <a:pt x="130516" y="1292"/>
                    </a:cubicBezTo>
                    <a:cubicBezTo>
                      <a:pt x="148883" y="6168"/>
                      <a:pt x="158408" y="26085"/>
                      <a:pt x="158408" y="26085"/>
                    </a:cubicBezTo>
                    <a:cubicBezTo>
                      <a:pt x="158408" y="26085"/>
                      <a:pt x="179420" y="5073"/>
                      <a:pt x="201796" y="9908"/>
                    </a:cubicBezTo>
                    <a:cubicBezTo>
                      <a:pt x="217251" y="13234"/>
                      <a:pt x="256548" y="48812"/>
                      <a:pt x="256548" y="48812"/>
                    </a:cubicBezTo>
                    <a:cubicBezTo>
                      <a:pt x="256548" y="48812"/>
                      <a:pt x="247932" y="105630"/>
                      <a:pt x="193532" y="134556"/>
                    </a:cubicBezTo>
                    <a:cubicBezTo>
                      <a:pt x="151631" y="156828"/>
                      <a:pt x="78863" y="146601"/>
                      <a:pt x="41322" y="104597"/>
                    </a:cubicBezTo>
                    <a:cubicBezTo>
                      <a:pt x="13574" y="73523"/>
                      <a:pt x="0" y="32965"/>
                      <a:pt x="0" y="3296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20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 dirty="0"/>
              </a:p>
            </p:txBody>
          </p:sp>
          <p:grpSp>
            <p:nvGrpSpPr>
              <p:cNvPr id="1193" name="Graphic 1176" descr="Woman wearing a suit">
                <a:extLst>
                  <a:ext uri="{FF2B5EF4-FFF2-40B4-BE49-F238E27FC236}">
                    <a16:creationId xmlns:a16="http://schemas.microsoft.com/office/drawing/2014/main" id="{481EB9B9-32CC-72BA-BCEC-92D9E2715F09}"/>
                  </a:ext>
                </a:extLst>
              </p:cNvPr>
              <p:cNvGrpSpPr/>
              <p:nvPr/>
            </p:nvGrpSpPr>
            <p:grpSpPr>
              <a:xfrm>
                <a:off x="1734976" y="2871646"/>
                <a:ext cx="562746" cy="623196"/>
                <a:chOff x="1734976" y="2871646"/>
                <a:chExt cx="562746" cy="623196"/>
              </a:xfrm>
              <a:solidFill>
                <a:srgbClr val="000000"/>
              </a:solidFill>
            </p:grpSpPr>
            <p:sp>
              <p:nvSpPr>
                <p:cNvPr id="1194" name="Freeform: Shape 1193">
                  <a:extLst>
                    <a:ext uri="{FF2B5EF4-FFF2-40B4-BE49-F238E27FC236}">
                      <a16:creationId xmlns:a16="http://schemas.microsoft.com/office/drawing/2014/main" id="{9DBA21F7-C414-A56C-2562-84D58A72E681}"/>
                    </a:ext>
                  </a:extLst>
                </p:cNvPr>
                <p:cNvSpPr/>
                <p:nvPr/>
              </p:nvSpPr>
              <p:spPr>
                <a:xfrm>
                  <a:off x="1888129" y="3330045"/>
                  <a:ext cx="275700" cy="164797"/>
                </a:xfrm>
                <a:custGeom>
                  <a:avLst/>
                  <a:gdLst>
                    <a:gd name="connsiteX0" fmla="*/ 270704 w 275700"/>
                    <a:gd name="connsiteY0" fmla="*/ 55083 h 164797"/>
                    <a:gd name="connsiteX1" fmla="*/ 251468 w 275700"/>
                    <a:gd name="connsiteY1" fmla="*/ 36736 h 164797"/>
                    <a:gd name="connsiteX2" fmla="*/ 220374 w 275700"/>
                    <a:gd name="connsiteY2" fmla="*/ 17046 h 164797"/>
                    <a:gd name="connsiteX3" fmla="*/ 170622 w 275700"/>
                    <a:gd name="connsiteY3" fmla="*/ 26674 h 164797"/>
                    <a:gd name="connsiteX4" fmla="*/ 108639 w 275700"/>
                    <a:gd name="connsiteY4" fmla="*/ 930 h 164797"/>
                    <a:gd name="connsiteX5" fmla="*/ 61449 w 275700"/>
                    <a:gd name="connsiteY5" fmla="*/ 14670 h 164797"/>
                    <a:gd name="connsiteX6" fmla="*/ 7214 w 275700"/>
                    <a:gd name="connsiteY6" fmla="*/ 33595 h 164797"/>
                    <a:gd name="connsiteX7" fmla="*/ 6325 w 275700"/>
                    <a:gd name="connsiteY7" fmla="*/ 34318 h 164797"/>
                    <a:gd name="connsiteX8" fmla="*/ 3743 w 275700"/>
                    <a:gd name="connsiteY8" fmla="*/ 47954 h 164797"/>
                    <a:gd name="connsiteX9" fmla="*/ 97317 w 275700"/>
                    <a:gd name="connsiteY9" fmla="*/ 155309 h 164797"/>
                    <a:gd name="connsiteX10" fmla="*/ 257378 w 275700"/>
                    <a:gd name="connsiteY10" fmla="*/ 106219 h 164797"/>
                    <a:gd name="connsiteX11" fmla="*/ 271881 w 275700"/>
                    <a:gd name="connsiteY11" fmla="*/ 77830 h 164797"/>
                    <a:gd name="connsiteX12" fmla="*/ 273948 w 275700"/>
                    <a:gd name="connsiteY12" fmla="*/ 67768 h 164797"/>
                    <a:gd name="connsiteX13" fmla="*/ 274216 w 275700"/>
                    <a:gd name="connsiteY13" fmla="*/ 66095 h 164797"/>
                    <a:gd name="connsiteX14" fmla="*/ 274650 w 275700"/>
                    <a:gd name="connsiteY14" fmla="*/ 65640 h 164797"/>
                    <a:gd name="connsiteX15" fmla="*/ 270704 w 275700"/>
                    <a:gd name="connsiteY15" fmla="*/ 55083 h 164797"/>
                    <a:gd name="connsiteX16" fmla="*/ 93432 w 275700"/>
                    <a:gd name="connsiteY16" fmla="*/ 30145 h 164797"/>
                    <a:gd name="connsiteX17" fmla="*/ 130292 w 275700"/>
                    <a:gd name="connsiteY17" fmla="*/ 25537 h 164797"/>
                    <a:gd name="connsiteX18" fmla="*/ 164424 w 275700"/>
                    <a:gd name="connsiteY18" fmla="*/ 45661 h 164797"/>
                    <a:gd name="connsiteX19" fmla="*/ 173783 w 275700"/>
                    <a:gd name="connsiteY19" fmla="*/ 42810 h 164797"/>
                    <a:gd name="connsiteX20" fmla="*/ 229816 w 275700"/>
                    <a:gd name="connsiteY20" fmla="*/ 43016 h 164797"/>
                    <a:gd name="connsiteX21" fmla="*/ 251799 w 275700"/>
                    <a:gd name="connsiteY21" fmla="*/ 58244 h 164797"/>
                    <a:gd name="connsiteX22" fmla="*/ 228266 w 275700"/>
                    <a:gd name="connsiteY22" fmla="*/ 65351 h 164797"/>
                    <a:gd name="connsiteX23" fmla="*/ 188163 w 275700"/>
                    <a:gd name="connsiteY23" fmla="*/ 70929 h 164797"/>
                    <a:gd name="connsiteX24" fmla="*/ 103577 w 275700"/>
                    <a:gd name="connsiteY24" fmla="*/ 62376 h 164797"/>
                    <a:gd name="connsiteX25" fmla="*/ 35437 w 275700"/>
                    <a:gd name="connsiteY25" fmla="*/ 43946 h 164797"/>
                    <a:gd name="connsiteX26" fmla="*/ 93432 w 275700"/>
                    <a:gd name="connsiteY26" fmla="*/ 30145 h 164797"/>
                    <a:gd name="connsiteX27" fmla="*/ 239878 w 275700"/>
                    <a:gd name="connsiteY27" fmla="*/ 99049 h 164797"/>
                    <a:gd name="connsiteX28" fmla="*/ 155271 w 275700"/>
                    <a:gd name="connsiteY28" fmla="*/ 146652 h 164797"/>
                    <a:gd name="connsiteX29" fmla="*/ 23143 w 275700"/>
                    <a:gd name="connsiteY29" fmla="*/ 58016 h 164797"/>
                    <a:gd name="connsiteX30" fmla="*/ 104362 w 275700"/>
                    <a:gd name="connsiteY30" fmla="*/ 87665 h 164797"/>
                    <a:gd name="connsiteX31" fmla="*/ 194134 w 275700"/>
                    <a:gd name="connsiteY31" fmla="*/ 96405 h 164797"/>
                    <a:gd name="connsiteX32" fmla="*/ 248307 w 275700"/>
                    <a:gd name="connsiteY32" fmla="*/ 85082 h 164797"/>
                    <a:gd name="connsiteX33" fmla="*/ 239878 w 275700"/>
                    <a:gd name="connsiteY33" fmla="*/ 99049 h 164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75700" h="164797">
                      <a:moveTo>
                        <a:pt x="270704" y="55083"/>
                      </a:moveTo>
                      <a:cubicBezTo>
                        <a:pt x="266055" y="47975"/>
                        <a:pt x="257791" y="41694"/>
                        <a:pt x="251468" y="36736"/>
                      </a:cubicBezTo>
                      <a:cubicBezTo>
                        <a:pt x="241882" y="29215"/>
                        <a:pt x="231634" y="21798"/>
                        <a:pt x="220374" y="17046"/>
                      </a:cubicBezTo>
                      <a:cubicBezTo>
                        <a:pt x="200890" y="8823"/>
                        <a:pt x="183659" y="13203"/>
                        <a:pt x="170622" y="26674"/>
                      </a:cubicBezTo>
                      <a:cubicBezTo>
                        <a:pt x="160457" y="4628"/>
                        <a:pt x="132482" y="-2830"/>
                        <a:pt x="108639" y="930"/>
                      </a:cubicBezTo>
                      <a:cubicBezTo>
                        <a:pt x="92482" y="3492"/>
                        <a:pt x="76697" y="8926"/>
                        <a:pt x="61449" y="14670"/>
                      </a:cubicBezTo>
                      <a:cubicBezTo>
                        <a:pt x="43536" y="21405"/>
                        <a:pt x="25024" y="26715"/>
                        <a:pt x="7214" y="33595"/>
                      </a:cubicBezTo>
                      <a:cubicBezTo>
                        <a:pt x="6821" y="33740"/>
                        <a:pt x="6635" y="34070"/>
                        <a:pt x="6325" y="34318"/>
                      </a:cubicBezTo>
                      <a:cubicBezTo>
                        <a:pt x="313" y="35826"/>
                        <a:pt x="-3013" y="44029"/>
                        <a:pt x="3743" y="47954"/>
                      </a:cubicBezTo>
                      <a:cubicBezTo>
                        <a:pt x="16222" y="95062"/>
                        <a:pt x="51738" y="137809"/>
                        <a:pt x="97317" y="155309"/>
                      </a:cubicBezTo>
                      <a:cubicBezTo>
                        <a:pt x="156655" y="178119"/>
                        <a:pt x="222130" y="159049"/>
                        <a:pt x="257378" y="106219"/>
                      </a:cubicBezTo>
                      <a:cubicBezTo>
                        <a:pt x="263204" y="97479"/>
                        <a:pt x="268741" y="87934"/>
                        <a:pt x="271881" y="77830"/>
                      </a:cubicBezTo>
                      <a:cubicBezTo>
                        <a:pt x="272915" y="74483"/>
                        <a:pt x="273493" y="71239"/>
                        <a:pt x="273948" y="67768"/>
                      </a:cubicBezTo>
                      <a:cubicBezTo>
                        <a:pt x="273989" y="67458"/>
                        <a:pt x="274092" y="66818"/>
                        <a:pt x="274216" y="66095"/>
                      </a:cubicBezTo>
                      <a:cubicBezTo>
                        <a:pt x="274340" y="65930"/>
                        <a:pt x="274526" y="65806"/>
                        <a:pt x="274650" y="65640"/>
                      </a:cubicBezTo>
                      <a:cubicBezTo>
                        <a:pt x="277253" y="62087"/>
                        <a:pt x="274671" y="56570"/>
                        <a:pt x="270704" y="55083"/>
                      </a:cubicBezTo>
                      <a:close/>
                      <a:moveTo>
                        <a:pt x="93432" y="30145"/>
                      </a:moveTo>
                      <a:cubicBezTo>
                        <a:pt x="105271" y="26798"/>
                        <a:pt x="117916" y="23450"/>
                        <a:pt x="130292" y="25537"/>
                      </a:cubicBezTo>
                      <a:cubicBezTo>
                        <a:pt x="143948" y="27831"/>
                        <a:pt x="152895" y="39008"/>
                        <a:pt x="164424" y="45661"/>
                      </a:cubicBezTo>
                      <a:cubicBezTo>
                        <a:pt x="167585" y="47479"/>
                        <a:pt x="172171" y="46012"/>
                        <a:pt x="173783" y="42810"/>
                      </a:cubicBezTo>
                      <a:cubicBezTo>
                        <a:pt x="192977" y="25248"/>
                        <a:pt x="209237" y="28554"/>
                        <a:pt x="229816" y="43016"/>
                      </a:cubicBezTo>
                      <a:cubicBezTo>
                        <a:pt x="235621" y="47107"/>
                        <a:pt x="243514" y="53926"/>
                        <a:pt x="251799" y="58244"/>
                      </a:cubicBezTo>
                      <a:cubicBezTo>
                        <a:pt x="243907" y="60599"/>
                        <a:pt x="236055" y="63409"/>
                        <a:pt x="228266" y="65351"/>
                      </a:cubicBezTo>
                      <a:cubicBezTo>
                        <a:pt x="215167" y="68595"/>
                        <a:pt x="201634" y="70310"/>
                        <a:pt x="188163" y="70929"/>
                      </a:cubicBezTo>
                      <a:cubicBezTo>
                        <a:pt x="159754" y="72231"/>
                        <a:pt x="131304" y="68347"/>
                        <a:pt x="103577" y="62376"/>
                      </a:cubicBezTo>
                      <a:cubicBezTo>
                        <a:pt x="81511" y="57624"/>
                        <a:pt x="57420" y="51529"/>
                        <a:pt x="35437" y="43946"/>
                      </a:cubicBezTo>
                      <a:cubicBezTo>
                        <a:pt x="55168" y="42293"/>
                        <a:pt x="75023" y="35331"/>
                        <a:pt x="93432" y="30145"/>
                      </a:cubicBezTo>
                      <a:close/>
                      <a:moveTo>
                        <a:pt x="239878" y="99049"/>
                      </a:moveTo>
                      <a:cubicBezTo>
                        <a:pt x="220188" y="127293"/>
                        <a:pt x="189940" y="145206"/>
                        <a:pt x="155271" y="146652"/>
                      </a:cubicBezTo>
                      <a:cubicBezTo>
                        <a:pt x="91139" y="149338"/>
                        <a:pt x="50581" y="108925"/>
                        <a:pt x="23143" y="58016"/>
                      </a:cubicBezTo>
                      <a:cubicBezTo>
                        <a:pt x="49094" y="70723"/>
                        <a:pt x="76304" y="80805"/>
                        <a:pt x="104362" y="87665"/>
                      </a:cubicBezTo>
                      <a:cubicBezTo>
                        <a:pt x="133535" y="94772"/>
                        <a:pt x="164114" y="98450"/>
                        <a:pt x="194134" y="96405"/>
                      </a:cubicBezTo>
                      <a:cubicBezTo>
                        <a:pt x="210704" y="95289"/>
                        <a:pt x="231097" y="92500"/>
                        <a:pt x="248307" y="85082"/>
                      </a:cubicBezTo>
                      <a:cubicBezTo>
                        <a:pt x="245745" y="89834"/>
                        <a:pt x="243018" y="94545"/>
                        <a:pt x="239878" y="99049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0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 dirty="0"/>
                </a:p>
              </p:txBody>
            </p:sp>
            <p:sp>
              <p:nvSpPr>
                <p:cNvPr id="1195" name="Freeform: Shape 1194">
                  <a:extLst>
                    <a:ext uri="{FF2B5EF4-FFF2-40B4-BE49-F238E27FC236}">
                      <a16:creationId xmlns:a16="http://schemas.microsoft.com/office/drawing/2014/main" id="{039521AC-B422-CC6A-6FDE-A62725035287}"/>
                    </a:ext>
                  </a:extLst>
                </p:cNvPr>
                <p:cNvSpPr/>
                <p:nvPr/>
              </p:nvSpPr>
              <p:spPr>
                <a:xfrm>
                  <a:off x="2008246" y="3093820"/>
                  <a:ext cx="131853" cy="162639"/>
                </a:xfrm>
                <a:custGeom>
                  <a:avLst/>
                  <a:gdLst>
                    <a:gd name="connsiteX0" fmla="*/ 9430 w 131853"/>
                    <a:gd name="connsiteY0" fmla="*/ 150069 h 162639"/>
                    <a:gd name="connsiteX1" fmla="*/ 128603 w 131853"/>
                    <a:gd name="connsiteY1" fmla="*/ 126392 h 162639"/>
                    <a:gd name="connsiteX2" fmla="*/ 123541 w 131853"/>
                    <a:gd name="connsiteY2" fmla="*/ 94450 h 162639"/>
                    <a:gd name="connsiteX3" fmla="*/ 104822 w 131853"/>
                    <a:gd name="connsiteY3" fmla="*/ 59264 h 162639"/>
                    <a:gd name="connsiteX4" fmla="*/ 74533 w 131853"/>
                    <a:gd name="connsiteY4" fmla="*/ 3169 h 162639"/>
                    <a:gd name="connsiteX5" fmla="*/ 63107 w 131853"/>
                    <a:gd name="connsiteY5" fmla="*/ 3169 h 162639"/>
                    <a:gd name="connsiteX6" fmla="*/ 67012 w 131853"/>
                    <a:gd name="connsiteY6" fmla="*/ 38913 h 162639"/>
                    <a:gd name="connsiteX7" fmla="*/ 93355 w 131853"/>
                    <a:gd name="connsiteY7" fmla="*/ 92301 h 162639"/>
                    <a:gd name="connsiteX8" fmla="*/ 92839 w 131853"/>
                    <a:gd name="connsiteY8" fmla="*/ 110235 h 162639"/>
                    <a:gd name="connsiteX9" fmla="*/ 74182 w 131853"/>
                    <a:gd name="connsiteY9" fmla="*/ 120586 h 162639"/>
                    <a:gd name="connsiteX10" fmla="*/ 29037 w 131853"/>
                    <a:gd name="connsiteY10" fmla="*/ 116474 h 162639"/>
                    <a:gd name="connsiteX11" fmla="*/ 9430 w 131853"/>
                    <a:gd name="connsiteY11" fmla="*/ 150069 h 16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853" h="162639">
                      <a:moveTo>
                        <a:pt x="9430" y="150069"/>
                      </a:moveTo>
                      <a:cubicBezTo>
                        <a:pt x="45442" y="171123"/>
                        <a:pt x="106743" y="167342"/>
                        <a:pt x="128603" y="126392"/>
                      </a:cubicBezTo>
                      <a:cubicBezTo>
                        <a:pt x="135173" y="114057"/>
                        <a:pt x="130917" y="104718"/>
                        <a:pt x="123541" y="94450"/>
                      </a:cubicBezTo>
                      <a:cubicBezTo>
                        <a:pt x="115814" y="83685"/>
                        <a:pt x="110400" y="71206"/>
                        <a:pt x="104822" y="59264"/>
                      </a:cubicBezTo>
                      <a:cubicBezTo>
                        <a:pt x="95814" y="39925"/>
                        <a:pt x="86392" y="19884"/>
                        <a:pt x="74533" y="3169"/>
                      </a:cubicBezTo>
                      <a:cubicBezTo>
                        <a:pt x="71454" y="-1169"/>
                        <a:pt x="66227" y="-942"/>
                        <a:pt x="63107" y="3169"/>
                      </a:cubicBezTo>
                      <a:cubicBezTo>
                        <a:pt x="54264" y="14802"/>
                        <a:pt x="61434" y="26868"/>
                        <a:pt x="67012" y="38913"/>
                      </a:cubicBezTo>
                      <a:cubicBezTo>
                        <a:pt x="75359" y="56929"/>
                        <a:pt x="85401" y="74119"/>
                        <a:pt x="93355" y="92301"/>
                      </a:cubicBezTo>
                      <a:cubicBezTo>
                        <a:pt x="97363" y="101433"/>
                        <a:pt x="100690" y="103975"/>
                        <a:pt x="92839" y="110235"/>
                      </a:cubicBezTo>
                      <a:cubicBezTo>
                        <a:pt x="87219" y="114677"/>
                        <a:pt x="81000" y="118375"/>
                        <a:pt x="74182" y="120586"/>
                      </a:cubicBezTo>
                      <a:cubicBezTo>
                        <a:pt x="58934" y="125545"/>
                        <a:pt x="43004" y="124346"/>
                        <a:pt x="29037" y="116474"/>
                      </a:cubicBezTo>
                      <a:cubicBezTo>
                        <a:pt x="7240" y="104181"/>
                        <a:pt x="-12202" y="137425"/>
                        <a:pt x="9430" y="1500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196" name="Freeform: Shape 1195">
                  <a:extLst>
                    <a:ext uri="{FF2B5EF4-FFF2-40B4-BE49-F238E27FC236}">
                      <a16:creationId xmlns:a16="http://schemas.microsoft.com/office/drawing/2014/main" id="{AFB886EA-0E46-EB20-E5E4-AD4C51740562}"/>
                    </a:ext>
                  </a:extLst>
                </p:cNvPr>
                <p:cNvSpPr/>
                <p:nvPr/>
              </p:nvSpPr>
              <p:spPr>
                <a:xfrm>
                  <a:off x="1734976" y="2871646"/>
                  <a:ext cx="220611" cy="87421"/>
                </a:xfrm>
                <a:custGeom>
                  <a:avLst/>
                  <a:gdLst>
                    <a:gd name="connsiteX0" fmla="*/ 103838 w 220611"/>
                    <a:gd name="connsiteY0" fmla="*/ 28465 h 87421"/>
                    <a:gd name="connsiteX1" fmla="*/ 162433 w 220611"/>
                    <a:gd name="connsiteY1" fmla="*/ 41522 h 87421"/>
                    <a:gd name="connsiteX2" fmla="*/ 184581 w 220611"/>
                    <a:gd name="connsiteY2" fmla="*/ 55592 h 87421"/>
                    <a:gd name="connsiteX3" fmla="*/ 201296 w 220611"/>
                    <a:gd name="connsiteY3" fmla="*/ 74724 h 87421"/>
                    <a:gd name="connsiteX4" fmla="*/ 219147 w 220611"/>
                    <a:gd name="connsiteY4" fmla="*/ 70014 h 87421"/>
                    <a:gd name="connsiteX5" fmla="*/ 185759 w 220611"/>
                    <a:gd name="connsiteY5" fmla="*/ 23217 h 87421"/>
                    <a:gd name="connsiteX6" fmla="*/ 113301 w 220611"/>
                    <a:gd name="connsiteY6" fmla="*/ 386 h 87421"/>
                    <a:gd name="connsiteX7" fmla="*/ 2888 w 220611"/>
                    <a:gd name="connsiteY7" fmla="*/ 67534 h 87421"/>
                    <a:gd name="connsiteX8" fmla="*/ 19066 w 220611"/>
                    <a:gd name="connsiteY8" fmla="*/ 83712 h 87421"/>
                    <a:gd name="connsiteX9" fmla="*/ 103838 w 220611"/>
                    <a:gd name="connsiteY9" fmla="*/ 28465 h 87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0611" h="87421">
                      <a:moveTo>
                        <a:pt x="103838" y="28465"/>
                      </a:moveTo>
                      <a:cubicBezTo>
                        <a:pt x="125346" y="24332"/>
                        <a:pt x="144313" y="29890"/>
                        <a:pt x="162433" y="41522"/>
                      </a:cubicBezTo>
                      <a:cubicBezTo>
                        <a:pt x="169747" y="46233"/>
                        <a:pt x="177619" y="50344"/>
                        <a:pt x="184581" y="55592"/>
                      </a:cubicBezTo>
                      <a:cubicBezTo>
                        <a:pt x="191792" y="61047"/>
                        <a:pt x="194705" y="68919"/>
                        <a:pt x="201296" y="74724"/>
                      </a:cubicBezTo>
                      <a:cubicBezTo>
                        <a:pt x="207618" y="80303"/>
                        <a:pt x="216275" y="77741"/>
                        <a:pt x="219147" y="70014"/>
                      </a:cubicBezTo>
                      <a:cubicBezTo>
                        <a:pt x="227081" y="48547"/>
                        <a:pt x="200904" y="32493"/>
                        <a:pt x="185759" y="23217"/>
                      </a:cubicBezTo>
                      <a:cubicBezTo>
                        <a:pt x="162598" y="9043"/>
                        <a:pt x="141421" y="-2259"/>
                        <a:pt x="113301" y="386"/>
                      </a:cubicBezTo>
                      <a:cubicBezTo>
                        <a:pt x="67681" y="4663"/>
                        <a:pt x="31400" y="33754"/>
                        <a:pt x="2888" y="67534"/>
                      </a:cubicBezTo>
                      <a:cubicBezTo>
                        <a:pt x="-6492" y="78650"/>
                        <a:pt x="9128" y="94766"/>
                        <a:pt x="19066" y="83712"/>
                      </a:cubicBezTo>
                      <a:cubicBezTo>
                        <a:pt x="42165" y="57989"/>
                        <a:pt x="68942" y="35138"/>
                        <a:pt x="103838" y="2846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197" name="Freeform: Shape 1196">
                  <a:extLst>
                    <a:ext uri="{FF2B5EF4-FFF2-40B4-BE49-F238E27FC236}">
                      <a16:creationId xmlns:a16="http://schemas.microsoft.com/office/drawing/2014/main" id="{DA229E53-64FC-40D0-DA9D-1137678834A6}"/>
                    </a:ext>
                  </a:extLst>
                </p:cNvPr>
                <p:cNvSpPr/>
                <p:nvPr/>
              </p:nvSpPr>
              <p:spPr>
                <a:xfrm>
                  <a:off x="2137996" y="2879335"/>
                  <a:ext cx="152344" cy="102200"/>
                </a:xfrm>
                <a:custGeom>
                  <a:avLst/>
                  <a:gdLst>
                    <a:gd name="connsiteX0" fmla="*/ 18399 w 152344"/>
                    <a:gd name="connsiteY0" fmla="*/ 42387 h 102200"/>
                    <a:gd name="connsiteX1" fmla="*/ 95340 w 152344"/>
                    <a:gd name="connsiteY1" fmla="*/ 38606 h 102200"/>
                    <a:gd name="connsiteX2" fmla="*/ 120154 w 152344"/>
                    <a:gd name="connsiteY2" fmla="*/ 69432 h 102200"/>
                    <a:gd name="connsiteX3" fmla="*/ 135815 w 152344"/>
                    <a:gd name="connsiteY3" fmla="*/ 101106 h 102200"/>
                    <a:gd name="connsiteX4" fmla="*/ 145980 w 152344"/>
                    <a:gd name="connsiteY4" fmla="*/ 99804 h 102200"/>
                    <a:gd name="connsiteX5" fmla="*/ 142034 w 152344"/>
                    <a:gd name="connsiteY5" fmla="*/ 49515 h 102200"/>
                    <a:gd name="connsiteX6" fmla="*/ 99349 w 152344"/>
                    <a:gd name="connsiteY6" fmla="*/ 8916 h 102200"/>
                    <a:gd name="connsiteX7" fmla="*/ 1085 w 152344"/>
                    <a:gd name="connsiteY7" fmla="*/ 32263 h 102200"/>
                    <a:gd name="connsiteX8" fmla="*/ 18399 w 152344"/>
                    <a:gd name="connsiteY8" fmla="*/ 42387 h 102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44" h="102200">
                      <a:moveTo>
                        <a:pt x="18399" y="42387"/>
                      </a:moveTo>
                      <a:cubicBezTo>
                        <a:pt x="34060" y="19805"/>
                        <a:pt x="75754" y="25776"/>
                        <a:pt x="95340" y="38606"/>
                      </a:cubicBezTo>
                      <a:cubicBezTo>
                        <a:pt x="106683" y="46023"/>
                        <a:pt x="115134" y="56870"/>
                        <a:pt x="120154" y="69432"/>
                      </a:cubicBezTo>
                      <a:cubicBezTo>
                        <a:pt x="124679" y="80755"/>
                        <a:pt x="124121" y="94494"/>
                        <a:pt x="135815" y="101106"/>
                      </a:cubicBezTo>
                      <a:cubicBezTo>
                        <a:pt x="139100" y="102965"/>
                        <a:pt x="143274" y="102407"/>
                        <a:pt x="145980" y="99804"/>
                      </a:cubicBezTo>
                      <a:cubicBezTo>
                        <a:pt x="159059" y="87097"/>
                        <a:pt x="149038" y="63255"/>
                        <a:pt x="142034" y="49515"/>
                      </a:cubicBezTo>
                      <a:cubicBezTo>
                        <a:pt x="132943" y="31664"/>
                        <a:pt x="117427" y="17325"/>
                        <a:pt x="99349" y="8916"/>
                      </a:cubicBezTo>
                      <a:cubicBezTo>
                        <a:pt x="67365" y="-5980"/>
                        <a:pt x="17696" y="-4741"/>
                        <a:pt x="1085" y="32263"/>
                      </a:cubicBezTo>
                      <a:cubicBezTo>
                        <a:pt x="-4163" y="43978"/>
                        <a:pt x="10940" y="53131"/>
                        <a:pt x="18399" y="4238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198" name="Freeform: Shape 1197">
                  <a:extLst>
                    <a:ext uri="{FF2B5EF4-FFF2-40B4-BE49-F238E27FC236}">
                      <a16:creationId xmlns:a16="http://schemas.microsoft.com/office/drawing/2014/main" id="{B16D8A6A-7939-0F0E-F35B-FFA0BE16E27C}"/>
                    </a:ext>
                  </a:extLst>
                </p:cNvPr>
                <p:cNvSpPr/>
                <p:nvPr/>
              </p:nvSpPr>
              <p:spPr>
                <a:xfrm>
                  <a:off x="2136394" y="3014770"/>
                  <a:ext cx="161328" cy="137161"/>
                </a:xfrm>
                <a:custGeom>
                  <a:avLst/>
                  <a:gdLst>
                    <a:gd name="connsiteX0" fmla="*/ 147231 w 161328"/>
                    <a:gd name="connsiteY0" fmla="*/ 13439 h 137161"/>
                    <a:gd name="connsiteX1" fmla="*/ 120475 w 161328"/>
                    <a:gd name="connsiteY1" fmla="*/ 34926 h 137161"/>
                    <a:gd name="connsiteX2" fmla="*/ 128967 w 161328"/>
                    <a:gd name="connsiteY2" fmla="*/ 12840 h 137161"/>
                    <a:gd name="connsiteX3" fmla="*/ 109215 w 161328"/>
                    <a:gd name="connsiteY3" fmla="*/ 7406 h 137161"/>
                    <a:gd name="connsiteX4" fmla="*/ 98203 w 161328"/>
                    <a:gd name="connsiteY4" fmla="*/ 30071 h 137161"/>
                    <a:gd name="connsiteX5" fmla="*/ 94980 w 161328"/>
                    <a:gd name="connsiteY5" fmla="*/ 32736 h 137161"/>
                    <a:gd name="connsiteX6" fmla="*/ 59505 w 161328"/>
                    <a:gd name="connsiteY6" fmla="*/ 31806 h 137161"/>
                    <a:gd name="connsiteX7" fmla="*/ 104 w 161328"/>
                    <a:gd name="connsiteY7" fmla="*/ 81847 h 137161"/>
                    <a:gd name="connsiteX8" fmla="*/ 13224 w 161328"/>
                    <a:gd name="connsiteY8" fmla="*/ 89368 h 137161"/>
                    <a:gd name="connsiteX9" fmla="*/ 23658 w 161328"/>
                    <a:gd name="connsiteY9" fmla="*/ 80174 h 137161"/>
                    <a:gd name="connsiteX10" fmla="*/ 25063 w 161328"/>
                    <a:gd name="connsiteY10" fmla="*/ 94492 h 137161"/>
                    <a:gd name="connsiteX11" fmla="*/ 56922 w 161328"/>
                    <a:gd name="connsiteY11" fmla="*/ 135814 h 137161"/>
                    <a:gd name="connsiteX12" fmla="*/ 96302 w 161328"/>
                    <a:gd name="connsiteY12" fmla="*/ 111641 h 137161"/>
                    <a:gd name="connsiteX13" fmla="*/ 91116 w 161328"/>
                    <a:gd name="connsiteY13" fmla="*/ 58645 h 137161"/>
                    <a:gd name="connsiteX14" fmla="*/ 91199 w 161328"/>
                    <a:gd name="connsiteY14" fmla="*/ 58294 h 137161"/>
                    <a:gd name="connsiteX15" fmla="*/ 94215 w 161328"/>
                    <a:gd name="connsiteY15" fmla="*/ 57901 h 137161"/>
                    <a:gd name="connsiteX16" fmla="*/ 129401 w 161328"/>
                    <a:gd name="connsiteY16" fmla="*/ 56083 h 137161"/>
                    <a:gd name="connsiteX17" fmla="*/ 160950 w 161328"/>
                    <a:gd name="connsiteY17" fmla="*/ 19245 h 137161"/>
                    <a:gd name="connsiteX18" fmla="*/ 147231 w 161328"/>
                    <a:gd name="connsiteY18" fmla="*/ 13439 h 13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1328" h="137161">
                      <a:moveTo>
                        <a:pt x="147231" y="13439"/>
                      </a:moveTo>
                      <a:cubicBezTo>
                        <a:pt x="140579" y="26703"/>
                        <a:pt x="131446" y="33129"/>
                        <a:pt x="120475" y="34926"/>
                      </a:cubicBezTo>
                      <a:cubicBezTo>
                        <a:pt x="124587" y="28149"/>
                        <a:pt x="127562" y="20711"/>
                        <a:pt x="128967" y="12840"/>
                      </a:cubicBezTo>
                      <a:cubicBezTo>
                        <a:pt x="131260" y="9"/>
                        <a:pt x="111818" y="-5611"/>
                        <a:pt x="109215" y="7406"/>
                      </a:cubicBezTo>
                      <a:cubicBezTo>
                        <a:pt x="107521" y="15877"/>
                        <a:pt x="104195" y="23728"/>
                        <a:pt x="98203" y="30071"/>
                      </a:cubicBezTo>
                      <a:cubicBezTo>
                        <a:pt x="97252" y="31063"/>
                        <a:pt x="96095" y="31889"/>
                        <a:pt x="94980" y="32736"/>
                      </a:cubicBezTo>
                      <a:cubicBezTo>
                        <a:pt x="83327" y="30050"/>
                        <a:pt x="71323" y="30236"/>
                        <a:pt x="59505" y="31806"/>
                      </a:cubicBezTo>
                      <a:cubicBezTo>
                        <a:pt x="34505" y="35112"/>
                        <a:pt x="-2210" y="51414"/>
                        <a:pt x="104" y="81847"/>
                      </a:cubicBezTo>
                      <a:cubicBezTo>
                        <a:pt x="559" y="87798"/>
                        <a:pt x="7398" y="93542"/>
                        <a:pt x="13224" y="89368"/>
                      </a:cubicBezTo>
                      <a:cubicBezTo>
                        <a:pt x="17067" y="86599"/>
                        <a:pt x="20414" y="83418"/>
                        <a:pt x="23658" y="80174"/>
                      </a:cubicBezTo>
                      <a:cubicBezTo>
                        <a:pt x="23658" y="85360"/>
                        <a:pt x="24174" y="90360"/>
                        <a:pt x="25063" y="94492"/>
                      </a:cubicBezTo>
                      <a:cubicBezTo>
                        <a:pt x="28720" y="111227"/>
                        <a:pt x="39526" y="130463"/>
                        <a:pt x="56922" y="135814"/>
                      </a:cubicBezTo>
                      <a:cubicBezTo>
                        <a:pt x="75000" y="141392"/>
                        <a:pt x="91633" y="128934"/>
                        <a:pt x="96302" y="111641"/>
                      </a:cubicBezTo>
                      <a:cubicBezTo>
                        <a:pt x="101281" y="93252"/>
                        <a:pt x="93451" y="76558"/>
                        <a:pt x="91116" y="58645"/>
                      </a:cubicBezTo>
                      <a:cubicBezTo>
                        <a:pt x="91116" y="58521"/>
                        <a:pt x="91199" y="58418"/>
                        <a:pt x="91199" y="58294"/>
                      </a:cubicBezTo>
                      <a:cubicBezTo>
                        <a:pt x="92211" y="58273"/>
                        <a:pt x="93203" y="58129"/>
                        <a:pt x="94215" y="57901"/>
                      </a:cubicBezTo>
                      <a:cubicBezTo>
                        <a:pt x="106013" y="59761"/>
                        <a:pt x="116860" y="61848"/>
                        <a:pt x="129401" y="56083"/>
                      </a:cubicBezTo>
                      <a:cubicBezTo>
                        <a:pt x="144835" y="48976"/>
                        <a:pt x="155640" y="35050"/>
                        <a:pt x="160950" y="19245"/>
                      </a:cubicBezTo>
                      <a:cubicBezTo>
                        <a:pt x="163657" y="11228"/>
                        <a:pt x="151074" y="5815"/>
                        <a:pt x="147231" y="134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199" name="Freeform: Shape 1198">
                  <a:extLst>
                    <a:ext uri="{FF2B5EF4-FFF2-40B4-BE49-F238E27FC236}">
                      <a16:creationId xmlns:a16="http://schemas.microsoft.com/office/drawing/2014/main" id="{AACBAED7-65D2-EB3B-741F-373FBA45D3FB}"/>
                    </a:ext>
                  </a:extLst>
                </p:cNvPr>
                <p:cNvSpPr/>
                <p:nvPr/>
              </p:nvSpPr>
              <p:spPr>
                <a:xfrm>
                  <a:off x="1758992" y="3015898"/>
                  <a:ext cx="180337" cy="140349"/>
                </a:xfrm>
                <a:custGeom>
                  <a:avLst/>
                  <a:gdLst>
                    <a:gd name="connsiteX0" fmla="*/ 151496 w 180337"/>
                    <a:gd name="connsiteY0" fmla="*/ 66773 h 140349"/>
                    <a:gd name="connsiteX1" fmla="*/ 167198 w 180337"/>
                    <a:gd name="connsiteY1" fmla="*/ 77579 h 140349"/>
                    <a:gd name="connsiteX2" fmla="*/ 180318 w 180337"/>
                    <a:gd name="connsiteY2" fmla="*/ 70058 h 140349"/>
                    <a:gd name="connsiteX3" fmla="*/ 111496 w 180337"/>
                    <a:gd name="connsiteY3" fmla="*/ 25286 h 140349"/>
                    <a:gd name="connsiteX4" fmla="*/ 72467 w 180337"/>
                    <a:gd name="connsiteY4" fmla="*/ 30079 h 140349"/>
                    <a:gd name="connsiteX5" fmla="*/ 68066 w 180337"/>
                    <a:gd name="connsiteY5" fmla="*/ 27414 h 140349"/>
                    <a:gd name="connsiteX6" fmla="*/ 54409 w 180337"/>
                    <a:gd name="connsiteY6" fmla="*/ 7146 h 140349"/>
                    <a:gd name="connsiteX7" fmla="*/ 34658 w 180337"/>
                    <a:gd name="connsiteY7" fmla="*/ 12600 h 140349"/>
                    <a:gd name="connsiteX8" fmla="*/ 47095 w 180337"/>
                    <a:gd name="connsiteY8" fmla="*/ 35038 h 140349"/>
                    <a:gd name="connsiteX9" fmla="*/ 13873 w 180337"/>
                    <a:gd name="connsiteY9" fmla="*/ 16691 h 140349"/>
                    <a:gd name="connsiteX10" fmla="*/ 897 w 180337"/>
                    <a:gd name="connsiteY10" fmla="*/ 24274 h 140349"/>
                    <a:gd name="connsiteX11" fmla="*/ 37137 w 180337"/>
                    <a:gd name="connsiteY11" fmla="*/ 56257 h 140349"/>
                    <a:gd name="connsiteX12" fmla="*/ 75194 w 180337"/>
                    <a:gd name="connsiteY12" fmla="*/ 54996 h 140349"/>
                    <a:gd name="connsiteX13" fmla="*/ 83087 w 180337"/>
                    <a:gd name="connsiteY13" fmla="*/ 54542 h 140349"/>
                    <a:gd name="connsiteX14" fmla="*/ 123851 w 180337"/>
                    <a:gd name="connsiteY14" fmla="*/ 139913 h 140349"/>
                    <a:gd name="connsiteX15" fmla="*/ 151496 w 180337"/>
                    <a:gd name="connsiteY15" fmla="*/ 66773 h 140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0337" h="140349">
                      <a:moveTo>
                        <a:pt x="151496" y="66773"/>
                      </a:moveTo>
                      <a:cubicBezTo>
                        <a:pt x="156454" y="70513"/>
                        <a:pt x="161392" y="74335"/>
                        <a:pt x="167198" y="77579"/>
                      </a:cubicBezTo>
                      <a:cubicBezTo>
                        <a:pt x="172632" y="80595"/>
                        <a:pt x="180793" y="76876"/>
                        <a:pt x="180318" y="70058"/>
                      </a:cubicBezTo>
                      <a:cubicBezTo>
                        <a:pt x="178086" y="37724"/>
                        <a:pt x="138603" y="26154"/>
                        <a:pt x="111496" y="25286"/>
                      </a:cubicBezTo>
                      <a:cubicBezTo>
                        <a:pt x="98603" y="24873"/>
                        <a:pt x="84699" y="25844"/>
                        <a:pt x="72467" y="30079"/>
                      </a:cubicBezTo>
                      <a:cubicBezTo>
                        <a:pt x="70876" y="29253"/>
                        <a:pt x="69306" y="28426"/>
                        <a:pt x="68066" y="27414"/>
                      </a:cubicBezTo>
                      <a:cubicBezTo>
                        <a:pt x="61579" y="22125"/>
                        <a:pt x="56909" y="15100"/>
                        <a:pt x="54409" y="7146"/>
                      </a:cubicBezTo>
                      <a:cubicBezTo>
                        <a:pt x="50463" y="-5354"/>
                        <a:pt x="30918" y="-127"/>
                        <a:pt x="34658" y="12600"/>
                      </a:cubicBezTo>
                      <a:cubicBezTo>
                        <a:pt x="37116" y="20906"/>
                        <a:pt x="41620" y="28364"/>
                        <a:pt x="47095" y="35038"/>
                      </a:cubicBezTo>
                      <a:cubicBezTo>
                        <a:pt x="34389" y="35038"/>
                        <a:pt x="22819" y="30224"/>
                        <a:pt x="13873" y="16691"/>
                      </a:cubicBezTo>
                      <a:cubicBezTo>
                        <a:pt x="8501" y="8571"/>
                        <a:pt x="-3338" y="15575"/>
                        <a:pt x="897" y="24274"/>
                      </a:cubicBezTo>
                      <a:cubicBezTo>
                        <a:pt x="8170" y="39211"/>
                        <a:pt x="21310" y="50864"/>
                        <a:pt x="37137" y="56257"/>
                      </a:cubicBezTo>
                      <a:cubicBezTo>
                        <a:pt x="51000" y="60988"/>
                        <a:pt x="62674" y="57992"/>
                        <a:pt x="75194" y="54996"/>
                      </a:cubicBezTo>
                      <a:cubicBezTo>
                        <a:pt x="77942" y="55534"/>
                        <a:pt x="80608" y="55451"/>
                        <a:pt x="83087" y="54542"/>
                      </a:cubicBezTo>
                      <a:cubicBezTo>
                        <a:pt x="78232" y="80471"/>
                        <a:pt x="84926" y="146318"/>
                        <a:pt x="123851" y="139913"/>
                      </a:cubicBezTo>
                      <a:cubicBezTo>
                        <a:pt x="153148" y="135099"/>
                        <a:pt x="156475" y="96484"/>
                        <a:pt x="151496" y="6677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</p:grp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82DF797-35C0-0004-385D-47E1DAE609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3175978"/>
              </p:ext>
            </p:extLst>
          </p:nvPr>
        </p:nvGraphicFramePr>
        <p:xfrm>
          <a:off x="4346222" y="1896533"/>
          <a:ext cx="6041952" cy="3738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0468C3D6-A54F-2462-8B9C-14A20416816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719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3152"/>
    </mc:Choice>
    <mc:Fallback xmlns="">
      <p:transition advTm="63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Graphic spid="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raphic 393" descr="A whiteboard with erases">
            <a:extLst>
              <a:ext uri="{FF2B5EF4-FFF2-40B4-BE49-F238E27FC236}">
                <a16:creationId xmlns:a16="http://schemas.microsoft.com/office/drawing/2014/main" id="{2EBDA61A-567C-5D1C-EB80-07107D279913}"/>
              </a:ext>
            </a:extLst>
          </p:cNvPr>
          <p:cNvGrpSpPr/>
          <p:nvPr/>
        </p:nvGrpSpPr>
        <p:grpSpPr>
          <a:xfrm>
            <a:off x="803994" y="161995"/>
            <a:ext cx="10584011" cy="6534009"/>
            <a:chOff x="3819441" y="1617710"/>
            <a:chExt cx="3464886" cy="2203395"/>
          </a:xfrm>
        </p:grpSpPr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A5943FBE-BEEC-E707-AF0D-6D3D1596FE14}"/>
                </a:ext>
              </a:extLst>
            </p:cNvPr>
            <p:cNvSpPr/>
            <p:nvPr/>
          </p:nvSpPr>
          <p:spPr>
            <a:xfrm>
              <a:off x="4848985" y="3710580"/>
              <a:ext cx="1458207" cy="85332"/>
            </a:xfrm>
            <a:custGeom>
              <a:avLst/>
              <a:gdLst>
                <a:gd name="connsiteX0" fmla="*/ 1457641 w 1458207"/>
                <a:gd name="connsiteY0" fmla="*/ 69753 h 85332"/>
                <a:gd name="connsiteX1" fmla="*/ 1337620 w 1458207"/>
                <a:gd name="connsiteY1" fmla="*/ 393 h 85332"/>
                <a:gd name="connsiteX2" fmla="*/ 526904 w 1458207"/>
                <a:gd name="connsiteY2" fmla="*/ 8077 h 85332"/>
                <a:gd name="connsiteX3" fmla="*/ 43219 w 1458207"/>
                <a:gd name="connsiteY3" fmla="*/ 14481 h 85332"/>
                <a:gd name="connsiteX4" fmla="*/ 29 w 1458207"/>
                <a:gd name="connsiteY4" fmla="*/ 77260 h 85332"/>
                <a:gd name="connsiteX5" fmla="*/ 5390 w 1458207"/>
                <a:gd name="connsiteY5" fmla="*/ 85330 h 85332"/>
                <a:gd name="connsiteX6" fmla="*/ 640954 w 1458207"/>
                <a:gd name="connsiteY6" fmla="*/ 82304 h 85332"/>
                <a:gd name="connsiteX7" fmla="*/ 1450228 w 1458207"/>
                <a:gd name="connsiteY7" fmla="*/ 80509 h 85332"/>
                <a:gd name="connsiteX8" fmla="*/ 1457641 w 1458207"/>
                <a:gd name="connsiteY8" fmla="*/ 69753 h 8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8207" h="85332">
                  <a:moveTo>
                    <a:pt x="1457641" y="69753"/>
                  </a:moveTo>
                  <a:cubicBezTo>
                    <a:pt x="1432926" y="1801"/>
                    <a:pt x="1402170" y="-1636"/>
                    <a:pt x="1337620" y="393"/>
                  </a:cubicBezTo>
                  <a:cubicBezTo>
                    <a:pt x="1068746" y="1191"/>
                    <a:pt x="775028" y="4030"/>
                    <a:pt x="526904" y="8077"/>
                  </a:cubicBezTo>
                  <a:cubicBezTo>
                    <a:pt x="367728" y="11772"/>
                    <a:pt x="203650" y="10000"/>
                    <a:pt x="43219" y="14481"/>
                  </a:cubicBezTo>
                  <a:cubicBezTo>
                    <a:pt x="7736" y="17038"/>
                    <a:pt x="229" y="43126"/>
                    <a:pt x="29" y="77260"/>
                  </a:cubicBezTo>
                  <a:cubicBezTo>
                    <a:pt x="-217" y="81612"/>
                    <a:pt x="1038" y="85447"/>
                    <a:pt x="5390" y="85330"/>
                  </a:cubicBezTo>
                  <a:cubicBezTo>
                    <a:pt x="221796" y="84016"/>
                    <a:pt x="439586" y="83031"/>
                    <a:pt x="640954" y="82304"/>
                  </a:cubicBezTo>
                  <a:cubicBezTo>
                    <a:pt x="967047" y="81295"/>
                    <a:pt x="1163055" y="80357"/>
                    <a:pt x="1450228" y="80509"/>
                  </a:cubicBezTo>
                  <a:cubicBezTo>
                    <a:pt x="1455518" y="80662"/>
                    <a:pt x="1459788" y="74726"/>
                    <a:pt x="1457641" y="6975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1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42A2F51C-C30E-DAD4-013B-4E38761DDBB5}"/>
                </a:ext>
              </a:extLst>
            </p:cNvPr>
            <p:cNvSpPr/>
            <p:nvPr/>
          </p:nvSpPr>
          <p:spPr>
            <a:xfrm>
              <a:off x="4961842" y="3541475"/>
              <a:ext cx="468534" cy="183962"/>
            </a:xfrm>
            <a:custGeom>
              <a:avLst/>
              <a:gdLst>
                <a:gd name="connsiteX0" fmla="*/ 467512 w 468534"/>
                <a:gd name="connsiteY0" fmla="*/ 164747 h 183962"/>
                <a:gd name="connsiteX1" fmla="*/ 441824 w 468534"/>
                <a:gd name="connsiteY1" fmla="*/ 74649 h 183962"/>
                <a:gd name="connsiteX2" fmla="*/ 430047 w 468534"/>
                <a:gd name="connsiteY2" fmla="*/ 15976 h 183962"/>
                <a:gd name="connsiteX3" fmla="*/ 418399 w 468534"/>
                <a:gd name="connsiteY3" fmla="*/ 9149 h 183962"/>
                <a:gd name="connsiteX4" fmla="*/ 314765 w 468534"/>
                <a:gd name="connsiteY4" fmla="*/ 5196 h 183962"/>
                <a:gd name="connsiteX5" fmla="*/ 15698 w 468534"/>
                <a:gd name="connsiteY5" fmla="*/ 16398 h 183962"/>
                <a:gd name="connsiteX6" fmla="*/ 109 w 468534"/>
                <a:gd name="connsiteY6" fmla="*/ 28515 h 183962"/>
                <a:gd name="connsiteX7" fmla="*/ 11053 w 468534"/>
                <a:gd name="connsiteY7" fmla="*/ 128431 h 183962"/>
                <a:gd name="connsiteX8" fmla="*/ 14384 w 468534"/>
                <a:gd name="connsiteY8" fmla="*/ 171058 h 183962"/>
                <a:gd name="connsiteX9" fmla="*/ 13481 w 468534"/>
                <a:gd name="connsiteY9" fmla="*/ 179609 h 183962"/>
                <a:gd name="connsiteX10" fmla="*/ 20683 w 468534"/>
                <a:gd name="connsiteY10" fmla="*/ 183961 h 183962"/>
                <a:gd name="connsiteX11" fmla="*/ 41328 w 468534"/>
                <a:gd name="connsiteY11" fmla="*/ 183632 h 183962"/>
                <a:gd name="connsiteX12" fmla="*/ 459911 w 468534"/>
                <a:gd name="connsiteY12" fmla="*/ 176512 h 183962"/>
                <a:gd name="connsiteX13" fmla="*/ 467512 w 468534"/>
                <a:gd name="connsiteY13" fmla="*/ 164747 h 18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534" h="183962">
                  <a:moveTo>
                    <a:pt x="467512" y="164747"/>
                  </a:moveTo>
                  <a:cubicBezTo>
                    <a:pt x="452603" y="137522"/>
                    <a:pt x="447994" y="105088"/>
                    <a:pt x="441824" y="74649"/>
                  </a:cubicBezTo>
                  <a:cubicBezTo>
                    <a:pt x="438809" y="55224"/>
                    <a:pt x="432604" y="35377"/>
                    <a:pt x="430047" y="15976"/>
                  </a:cubicBezTo>
                  <a:cubicBezTo>
                    <a:pt x="429554" y="10111"/>
                    <a:pt x="423595" y="7624"/>
                    <a:pt x="418399" y="9149"/>
                  </a:cubicBezTo>
                  <a:cubicBezTo>
                    <a:pt x="383913" y="9090"/>
                    <a:pt x="348934" y="6944"/>
                    <a:pt x="314765" y="5196"/>
                  </a:cubicBezTo>
                  <a:cubicBezTo>
                    <a:pt x="214837" y="1091"/>
                    <a:pt x="116669" y="-8258"/>
                    <a:pt x="15698" y="16398"/>
                  </a:cubicBezTo>
                  <a:cubicBezTo>
                    <a:pt x="9516" y="18439"/>
                    <a:pt x="-1193" y="19694"/>
                    <a:pt x="109" y="28515"/>
                  </a:cubicBezTo>
                  <a:cubicBezTo>
                    <a:pt x="5094" y="61723"/>
                    <a:pt x="6478" y="95106"/>
                    <a:pt x="11053" y="128431"/>
                  </a:cubicBezTo>
                  <a:cubicBezTo>
                    <a:pt x="12718" y="141745"/>
                    <a:pt x="19287" y="159855"/>
                    <a:pt x="14384" y="171058"/>
                  </a:cubicBezTo>
                  <a:cubicBezTo>
                    <a:pt x="12460" y="173498"/>
                    <a:pt x="12062" y="176829"/>
                    <a:pt x="13481" y="179609"/>
                  </a:cubicBezTo>
                  <a:cubicBezTo>
                    <a:pt x="14842" y="182318"/>
                    <a:pt x="17645" y="184019"/>
                    <a:pt x="20683" y="183961"/>
                  </a:cubicBezTo>
                  <a:lnTo>
                    <a:pt x="41328" y="183632"/>
                  </a:lnTo>
                  <a:cubicBezTo>
                    <a:pt x="180058" y="181380"/>
                    <a:pt x="320184" y="178483"/>
                    <a:pt x="459911" y="176512"/>
                  </a:cubicBezTo>
                  <a:cubicBezTo>
                    <a:pt x="465941" y="177087"/>
                    <a:pt x="470703" y="170096"/>
                    <a:pt x="467512" y="164747"/>
                  </a:cubicBezTo>
                  <a:close/>
                </a:path>
              </a:pathLst>
            </a:custGeom>
            <a:solidFill>
              <a:schemeClr val="accent2"/>
            </a:solidFill>
            <a:ln w="11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645FC3EF-6735-C448-AC74-D98A56CAC20D}"/>
                </a:ext>
              </a:extLst>
            </p:cNvPr>
            <p:cNvSpPr/>
            <p:nvPr/>
          </p:nvSpPr>
          <p:spPr>
            <a:xfrm>
              <a:off x="5570223" y="3551000"/>
              <a:ext cx="392720" cy="161686"/>
            </a:xfrm>
            <a:custGeom>
              <a:avLst/>
              <a:gdLst>
                <a:gd name="connsiteX0" fmla="*/ 389970 w 392720"/>
                <a:gd name="connsiteY0" fmla="*/ 93148 h 161686"/>
                <a:gd name="connsiteX1" fmla="*/ 219698 w 392720"/>
                <a:gd name="connsiteY1" fmla="*/ 43577 h 161686"/>
                <a:gd name="connsiteX2" fmla="*/ 119032 w 392720"/>
                <a:gd name="connsiteY2" fmla="*/ 8950 h 161686"/>
                <a:gd name="connsiteX3" fmla="*/ 101155 w 392720"/>
                <a:gd name="connsiteY3" fmla="*/ 833 h 161686"/>
                <a:gd name="connsiteX4" fmla="*/ 89777 w 392720"/>
                <a:gd name="connsiteY4" fmla="*/ 8563 h 161686"/>
                <a:gd name="connsiteX5" fmla="*/ 86294 w 392720"/>
                <a:gd name="connsiteY5" fmla="*/ 25876 h 161686"/>
                <a:gd name="connsiteX6" fmla="*/ 36664 w 392720"/>
                <a:gd name="connsiteY6" fmla="*/ 41419 h 161686"/>
                <a:gd name="connsiteX7" fmla="*/ 10272 w 392720"/>
                <a:gd name="connsiteY7" fmla="*/ 43178 h 161686"/>
                <a:gd name="connsiteX8" fmla="*/ 3750 w 392720"/>
                <a:gd name="connsiteY8" fmla="*/ 60503 h 161686"/>
                <a:gd name="connsiteX9" fmla="*/ 85777 w 392720"/>
                <a:gd name="connsiteY9" fmla="*/ 83306 h 161686"/>
                <a:gd name="connsiteX10" fmla="*/ 278043 w 392720"/>
                <a:gd name="connsiteY10" fmla="*/ 161686 h 161686"/>
                <a:gd name="connsiteX11" fmla="*/ 389267 w 392720"/>
                <a:gd name="connsiteY11" fmla="*/ 160360 h 161686"/>
                <a:gd name="connsiteX12" fmla="*/ 389970 w 392720"/>
                <a:gd name="connsiteY12" fmla="*/ 93148 h 16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2720" h="161686">
                  <a:moveTo>
                    <a:pt x="389970" y="93148"/>
                  </a:moveTo>
                  <a:cubicBezTo>
                    <a:pt x="331860" y="77535"/>
                    <a:pt x="282536" y="63881"/>
                    <a:pt x="219698" y="43577"/>
                  </a:cubicBezTo>
                  <a:cubicBezTo>
                    <a:pt x="187265" y="32703"/>
                    <a:pt x="149753" y="21829"/>
                    <a:pt x="119032" y="8950"/>
                  </a:cubicBezTo>
                  <a:cubicBezTo>
                    <a:pt x="112475" y="6170"/>
                    <a:pt x="106622" y="3519"/>
                    <a:pt x="101155" y="833"/>
                  </a:cubicBezTo>
                  <a:cubicBezTo>
                    <a:pt x="95924" y="-1947"/>
                    <a:pt x="89097" y="2639"/>
                    <a:pt x="89777" y="8563"/>
                  </a:cubicBezTo>
                  <a:cubicBezTo>
                    <a:pt x="90094" y="13478"/>
                    <a:pt x="87431" y="20234"/>
                    <a:pt x="86294" y="25876"/>
                  </a:cubicBezTo>
                  <a:cubicBezTo>
                    <a:pt x="69473" y="32586"/>
                    <a:pt x="43901" y="41583"/>
                    <a:pt x="36664" y="41419"/>
                  </a:cubicBezTo>
                  <a:cubicBezTo>
                    <a:pt x="29063" y="41254"/>
                    <a:pt x="21884" y="40715"/>
                    <a:pt x="10272" y="43178"/>
                  </a:cubicBezTo>
                  <a:cubicBezTo>
                    <a:pt x="1322" y="45078"/>
                    <a:pt x="-4015" y="55600"/>
                    <a:pt x="3750" y="60503"/>
                  </a:cubicBezTo>
                  <a:cubicBezTo>
                    <a:pt x="17826" y="69418"/>
                    <a:pt x="82282" y="81805"/>
                    <a:pt x="85777" y="83306"/>
                  </a:cubicBezTo>
                  <a:cubicBezTo>
                    <a:pt x="138527" y="106227"/>
                    <a:pt x="272870" y="161838"/>
                    <a:pt x="278043" y="161686"/>
                  </a:cubicBezTo>
                  <a:cubicBezTo>
                    <a:pt x="312224" y="161334"/>
                    <a:pt x="355085" y="160677"/>
                    <a:pt x="389267" y="160360"/>
                  </a:cubicBezTo>
                  <a:cubicBezTo>
                    <a:pt x="394440" y="160442"/>
                    <a:pt x="393055" y="93969"/>
                    <a:pt x="389970" y="93148"/>
                  </a:cubicBezTo>
                  <a:close/>
                </a:path>
              </a:pathLst>
            </a:custGeom>
            <a:solidFill>
              <a:srgbClr val="FFFFFF"/>
            </a:solidFill>
            <a:ln w="11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065" name="Graphic 393" descr="A whiteboard with erases">
              <a:extLst>
                <a:ext uri="{FF2B5EF4-FFF2-40B4-BE49-F238E27FC236}">
                  <a16:creationId xmlns:a16="http://schemas.microsoft.com/office/drawing/2014/main" id="{1E15588C-407D-FD16-0279-87ABF297C04A}"/>
                </a:ext>
              </a:extLst>
            </p:cNvPr>
            <p:cNvGrpSpPr/>
            <p:nvPr/>
          </p:nvGrpSpPr>
          <p:grpSpPr>
            <a:xfrm>
              <a:off x="3832965" y="1632143"/>
              <a:ext cx="3433863" cy="2172842"/>
              <a:chOff x="3832965" y="1632143"/>
              <a:chExt cx="3433863" cy="2172842"/>
            </a:xfrm>
            <a:solidFill>
              <a:srgbClr val="FFFFFF"/>
            </a:solidFill>
          </p:grpSpPr>
          <p:sp>
            <p:nvSpPr>
              <p:cNvPr id="1087" name="Freeform: Shape 1086">
                <a:extLst>
                  <a:ext uri="{FF2B5EF4-FFF2-40B4-BE49-F238E27FC236}">
                    <a16:creationId xmlns:a16="http://schemas.microsoft.com/office/drawing/2014/main" id="{D5F535E2-EACF-3AFA-A3FB-6485036F2F0C}"/>
                  </a:ext>
                </a:extLst>
              </p:cNvPr>
              <p:cNvSpPr/>
              <p:nvPr/>
            </p:nvSpPr>
            <p:spPr>
              <a:xfrm>
                <a:off x="5414902" y="3643651"/>
                <a:ext cx="396759" cy="73985"/>
              </a:xfrm>
              <a:custGeom>
                <a:avLst/>
                <a:gdLst>
                  <a:gd name="connsiteX0" fmla="*/ 392919 w 396759"/>
                  <a:gd name="connsiteY0" fmla="*/ 51521 h 73985"/>
                  <a:gd name="connsiteX1" fmla="*/ 253567 w 396759"/>
                  <a:gd name="connsiteY1" fmla="*/ 144 h 73985"/>
                  <a:gd name="connsiteX2" fmla="*/ 904 w 396759"/>
                  <a:gd name="connsiteY2" fmla="*/ 3663 h 73985"/>
                  <a:gd name="connsiteX3" fmla="*/ 2311 w 396759"/>
                  <a:gd name="connsiteY3" fmla="*/ 19147 h 73985"/>
                  <a:gd name="connsiteX4" fmla="*/ 25231 w 396759"/>
                  <a:gd name="connsiteY4" fmla="*/ 69984 h 73985"/>
                  <a:gd name="connsiteX5" fmla="*/ 32223 w 396759"/>
                  <a:gd name="connsiteY5" fmla="*/ 73984 h 73985"/>
                  <a:gd name="connsiteX6" fmla="*/ 385177 w 396759"/>
                  <a:gd name="connsiteY6" fmla="*/ 69515 h 73985"/>
                  <a:gd name="connsiteX7" fmla="*/ 392919 w 396759"/>
                  <a:gd name="connsiteY7" fmla="*/ 51521 h 73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6759" h="73985">
                    <a:moveTo>
                      <a:pt x="392919" y="51521"/>
                    </a:moveTo>
                    <a:cubicBezTo>
                      <a:pt x="341248" y="36425"/>
                      <a:pt x="296006" y="16930"/>
                      <a:pt x="253567" y="144"/>
                    </a:cubicBezTo>
                    <a:cubicBezTo>
                      <a:pt x="251737" y="-583"/>
                      <a:pt x="75494" y="1575"/>
                      <a:pt x="904" y="3663"/>
                    </a:cubicBezTo>
                    <a:cubicBezTo>
                      <a:pt x="-1501" y="5598"/>
                      <a:pt x="1572" y="16155"/>
                      <a:pt x="2311" y="19147"/>
                    </a:cubicBezTo>
                    <a:cubicBezTo>
                      <a:pt x="6299" y="35252"/>
                      <a:pt x="23812" y="67474"/>
                      <a:pt x="25231" y="69984"/>
                    </a:cubicBezTo>
                    <a:cubicBezTo>
                      <a:pt x="26663" y="72494"/>
                      <a:pt x="29349" y="74031"/>
                      <a:pt x="32223" y="73984"/>
                    </a:cubicBezTo>
                    <a:cubicBezTo>
                      <a:pt x="170307" y="72013"/>
                      <a:pt x="278423" y="70629"/>
                      <a:pt x="385177" y="69515"/>
                    </a:cubicBezTo>
                    <a:cubicBezTo>
                      <a:pt x="393986" y="69527"/>
                      <a:pt x="401634" y="53949"/>
                      <a:pt x="392919" y="515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088" name="Freeform: Shape 1087">
                <a:extLst>
                  <a:ext uri="{FF2B5EF4-FFF2-40B4-BE49-F238E27FC236}">
                    <a16:creationId xmlns:a16="http://schemas.microsoft.com/office/drawing/2014/main" id="{B1B02CD1-B979-CB1F-CD2F-23AFBEC78F81}"/>
                  </a:ext>
                </a:extLst>
              </p:cNvPr>
              <p:cNvSpPr/>
              <p:nvPr/>
            </p:nvSpPr>
            <p:spPr>
              <a:xfrm>
                <a:off x="3832965" y="1632143"/>
                <a:ext cx="3433863" cy="2172842"/>
              </a:xfrm>
              <a:custGeom>
                <a:avLst/>
                <a:gdLst>
                  <a:gd name="connsiteX0" fmla="*/ 3432420 w 3433863"/>
                  <a:gd name="connsiteY0" fmla="*/ 1655531 h 2172842"/>
                  <a:gd name="connsiteX1" fmla="*/ 3421863 w 3433863"/>
                  <a:gd name="connsiteY1" fmla="*/ 269050 h 2172842"/>
                  <a:gd name="connsiteX2" fmla="*/ 3340927 w 3433863"/>
                  <a:gd name="connsiteY2" fmla="*/ 39612 h 2172842"/>
                  <a:gd name="connsiteX3" fmla="*/ 3273362 w 3433863"/>
                  <a:gd name="connsiteY3" fmla="*/ 3718 h 2172842"/>
                  <a:gd name="connsiteX4" fmla="*/ 422279 w 3433863"/>
                  <a:gd name="connsiteY4" fmla="*/ 12868 h 2172842"/>
                  <a:gd name="connsiteX5" fmla="*/ 215362 w 3433863"/>
                  <a:gd name="connsiteY5" fmla="*/ 14979 h 2172842"/>
                  <a:gd name="connsiteX6" fmla="*/ 66157 w 3433863"/>
                  <a:gd name="connsiteY6" fmla="*/ 52280 h 2172842"/>
                  <a:gd name="connsiteX7" fmla="*/ 6334 w 3433863"/>
                  <a:gd name="connsiteY7" fmla="*/ 142366 h 2172842"/>
                  <a:gd name="connsiteX8" fmla="*/ 0 w 3433863"/>
                  <a:gd name="connsiteY8" fmla="*/ 371805 h 2172842"/>
                  <a:gd name="connsiteX9" fmla="*/ 11965 w 3433863"/>
                  <a:gd name="connsiteY9" fmla="*/ 1771658 h 2172842"/>
                  <a:gd name="connsiteX10" fmla="*/ 14076 w 3433863"/>
                  <a:gd name="connsiteY10" fmla="*/ 1939162 h 2172842"/>
                  <a:gd name="connsiteX11" fmla="*/ 26322 w 3433863"/>
                  <a:gd name="connsiteY11" fmla="*/ 2016579 h 2172842"/>
                  <a:gd name="connsiteX12" fmla="*/ 94309 w 3433863"/>
                  <a:gd name="connsiteY12" fmla="*/ 2141152 h 2172842"/>
                  <a:gd name="connsiteX13" fmla="*/ 163281 w 3433863"/>
                  <a:gd name="connsiteY13" fmla="*/ 2167790 h 2172842"/>
                  <a:gd name="connsiteX14" fmla="*/ 536998 w 3433863"/>
                  <a:gd name="connsiteY14" fmla="*/ 2172823 h 2172842"/>
                  <a:gd name="connsiteX15" fmla="*/ 1013468 w 3433863"/>
                  <a:gd name="connsiteY15" fmla="*/ 2165785 h 2172842"/>
                  <a:gd name="connsiteX16" fmla="*/ 1015756 w 3433863"/>
                  <a:gd name="connsiteY16" fmla="*/ 2160166 h 2172842"/>
                  <a:gd name="connsiteX17" fmla="*/ 1017069 w 3433863"/>
                  <a:gd name="connsiteY17" fmla="*/ 2137445 h 2172842"/>
                  <a:gd name="connsiteX18" fmla="*/ 1033186 w 3433863"/>
                  <a:gd name="connsiteY18" fmla="*/ 2101739 h 2172842"/>
                  <a:gd name="connsiteX19" fmla="*/ 1114546 w 3433863"/>
                  <a:gd name="connsiteY19" fmla="*/ 2093798 h 2172842"/>
                  <a:gd name="connsiteX20" fmla="*/ 1138041 w 3433863"/>
                  <a:gd name="connsiteY20" fmla="*/ 2088859 h 2172842"/>
                  <a:gd name="connsiteX21" fmla="*/ 1126299 w 3433863"/>
                  <a:gd name="connsiteY21" fmla="*/ 2028896 h 2172842"/>
                  <a:gd name="connsiteX22" fmla="*/ 1115543 w 3433863"/>
                  <a:gd name="connsiteY22" fmla="*/ 2012357 h 2172842"/>
                  <a:gd name="connsiteX23" fmla="*/ 341365 w 3433863"/>
                  <a:gd name="connsiteY23" fmla="*/ 2020098 h 2172842"/>
                  <a:gd name="connsiteX24" fmla="*/ 285413 w 3433863"/>
                  <a:gd name="connsiteY24" fmla="*/ 2021424 h 2172842"/>
                  <a:gd name="connsiteX25" fmla="*/ 203480 w 3433863"/>
                  <a:gd name="connsiteY25" fmla="*/ 1944417 h 2172842"/>
                  <a:gd name="connsiteX26" fmla="*/ 187949 w 3433863"/>
                  <a:gd name="connsiteY26" fmla="*/ 1009457 h 2172842"/>
                  <a:gd name="connsiteX27" fmla="*/ 185838 w 3433863"/>
                  <a:gd name="connsiteY27" fmla="*/ 875032 h 2172842"/>
                  <a:gd name="connsiteX28" fmla="*/ 179034 w 3433863"/>
                  <a:gd name="connsiteY28" fmla="*/ 279032 h 2172842"/>
                  <a:gd name="connsiteX29" fmla="*/ 292815 w 3433863"/>
                  <a:gd name="connsiteY29" fmla="*/ 168853 h 2172842"/>
                  <a:gd name="connsiteX30" fmla="*/ 321671 w 3433863"/>
                  <a:gd name="connsiteY30" fmla="*/ 169826 h 2172842"/>
                  <a:gd name="connsiteX31" fmla="*/ 2234592 w 3433863"/>
                  <a:gd name="connsiteY31" fmla="*/ 155047 h 2172842"/>
                  <a:gd name="connsiteX32" fmla="*/ 3139406 w 3433863"/>
                  <a:gd name="connsiteY32" fmla="*/ 155058 h 2172842"/>
                  <a:gd name="connsiteX33" fmla="*/ 3240178 w 3433863"/>
                  <a:gd name="connsiteY33" fmla="*/ 252311 h 2172842"/>
                  <a:gd name="connsiteX34" fmla="*/ 3234688 w 3433863"/>
                  <a:gd name="connsiteY34" fmla="*/ 298610 h 2172842"/>
                  <a:gd name="connsiteX35" fmla="*/ 3249468 w 3433863"/>
                  <a:gd name="connsiteY35" fmla="*/ 1849779 h 2172842"/>
                  <a:gd name="connsiteX36" fmla="*/ 3253574 w 3433863"/>
                  <a:gd name="connsiteY36" fmla="*/ 1897778 h 2172842"/>
                  <a:gd name="connsiteX37" fmla="*/ 3148262 w 3433863"/>
                  <a:gd name="connsiteY37" fmla="*/ 2008779 h 2172842"/>
                  <a:gd name="connsiteX38" fmla="*/ 3094281 w 3433863"/>
                  <a:gd name="connsiteY38" fmla="*/ 2005119 h 2172842"/>
                  <a:gd name="connsiteX39" fmla="*/ 3055220 w 3433863"/>
                  <a:gd name="connsiteY39" fmla="*/ 2004615 h 2172842"/>
                  <a:gd name="connsiteX40" fmla="*/ 2155767 w 3433863"/>
                  <a:gd name="connsiteY40" fmla="*/ 2008134 h 2172842"/>
                  <a:gd name="connsiteX41" fmla="*/ 2138125 w 3433863"/>
                  <a:gd name="connsiteY41" fmla="*/ 2014069 h 2172842"/>
                  <a:gd name="connsiteX42" fmla="*/ 2130430 w 3433863"/>
                  <a:gd name="connsiteY42" fmla="*/ 2069364 h 2172842"/>
                  <a:gd name="connsiteX43" fmla="*/ 2145057 w 3433863"/>
                  <a:gd name="connsiteY43" fmla="*/ 2079288 h 2172842"/>
                  <a:gd name="connsiteX44" fmla="*/ 2327458 w 3433863"/>
                  <a:gd name="connsiteY44" fmla="*/ 2077904 h 2172842"/>
                  <a:gd name="connsiteX45" fmla="*/ 2422835 w 3433863"/>
                  <a:gd name="connsiteY45" fmla="*/ 2082936 h 2172842"/>
                  <a:gd name="connsiteX46" fmla="*/ 2475666 w 3433863"/>
                  <a:gd name="connsiteY46" fmla="*/ 2150899 h 2172842"/>
                  <a:gd name="connsiteX47" fmla="*/ 2483572 w 3433863"/>
                  <a:gd name="connsiteY47" fmla="*/ 2158970 h 2172842"/>
                  <a:gd name="connsiteX48" fmla="*/ 3204425 w 3433863"/>
                  <a:gd name="connsiteY48" fmla="*/ 2162277 h 2172842"/>
                  <a:gd name="connsiteX49" fmla="*/ 3311402 w 3433863"/>
                  <a:gd name="connsiteY49" fmla="*/ 2127087 h 2172842"/>
                  <a:gd name="connsiteX50" fmla="*/ 3397266 w 3433863"/>
                  <a:gd name="connsiteY50" fmla="*/ 2035594 h 2172842"/>
                  <a:gd name="connsiteX51" fmla="*/ 3433863 w 3433863"/>
                  <a:gd name="connsiteY51" fmla="*/ 1927209 h 2172842"/>
                  <a:gd name="connsiteX52" fmla="*/ 3432420 w 3433863"/>
                  <a:gd name="connsiteY52" fmla="*/ 1655531 h 217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433863" h="2172842">
                    <a:moveTo>
                      <a:pt x="3432420" y="1655531"/>
                    </a:moveTo>
                    <a:cubicBezTo>
                      <a:pt x="3428244" y="1223693"/>
                      <a:pt x="3421687" y="726155"/>
                      <a:pt x="3421863" y="269050"/>
                    </a:cubicBezTo>
                    <a:cubicBezTo>
                      <a:pt x="3422110" y="262669"/>
                      <a:pt x="3418344" y="70579"/>
                      <a:pt x="3340927" y="39612"/>
                    </a:cubicBezTo>
                    <a:cubicBezTo>
                      <a:pt x="3338076" y="38474"/>
                      <a:pt x="3273773" y="4317"/>
                      <a:pt x="3273362" y="3718"/>
                    </a:cubicBezTo>
                    <a:cubicBezTo>
                      <a:pt x="2388536" y="-7800"/>
                      <a:pt x="1339937" y="10944"/>
                      <a:pt x="422279" y="12868"/>
                    </a:cubicBezTo>
                    <a:cubicBezTo>
                      <a:pt x="422279" y="12879"/>
                      <a:pt x="215362" y="14979"/>
                      <a:pt x="215362" y="14979"/>
                    </a:cubicBezTo>
                    <a:cubicBezTo>
                      <a:pt x="212007" y="15003"/>
                      <a:pt x="121053" y="7941"/>
                      <a:pt x="66157" y="52280"/>
                    </a:cubicBezTo>
                    <a:cubicBezTo>
                      <a:pt x="11261" y="96620"/>
                      <a:pt x="8715" y="142202"/>
                      <a:pt x="6334" y="142366"/>
                    </a:cubicBezTo>
                    <a:cubicBezTo>
                      <a:pt x="2088" y="142648"/>
                      <a:pt x="-12" y="367676"/>
                      <a:pt x="0" y="371805"/>
                    </a:cubicBezTo>
                    <a:cubicBezTo>
                      <a:pt x="1114" y="842070"/>
                      <a:pt x="7730" y="1307879"/>
                      <a:pt x="11965" y="1771658"/>
                    </a:cubicBezTo>
                    <a:cubicBezTo>
                      <a:pt x="12516" y="1826273"/>
                      <a:pt x="13572" y="1884547"/>
                      <a:pt x="14076" y="1939162"/>
                    </a:cubicBezTo>
                    <a:cubicBezTo>
                      <a:pt x="14111" y="1942516"/>
                      <a:pt x="25900" y="2013260"/>
                      <a:pt x="26322" y="2016579"/>
                    </a:cubicBezTo>
                    <a:cubicBezTo>
                      <a:pt x="35894" y="2092590"/>
                      <a:pt x="88749" y="2136166"/>
                      <a:pt x="94309" y="2141152"/>
                    </a:cubicBezTo>
                    <a:cubicBezTo>
                      <a:pt x="128795" y="2172119"/>
                      <a:pt x="159961" y="2167790"/>
                      <a:pt x="163281" y="2167790"/>
                    </a:cubicBezTo>
                    <a:cubicBezTo>
                      <a:pt x="232030" y="2167403"/>
                      <a:pt x="468248" y="2173221"/>
                      <a:pt x="536998" y="2172823"/>
                    </a:cubicBezTo>
                    <a:cubicBezTo>
                      <a:pt x="696689" y="2169620"/>
                      <a:pt x="854985" y="2173386"/>
                      <a:pt x="1013468" y="2165785"/>
                    </a:cubicBezTo>
                    <a:cubicBezTo>
                      <a:pt x="1014946" y="2164283"/>
                      <a:pt x="1015767" y="2162266"/>
                      <a:pt x="1015756" y="2160166"/>
                    </a:cubicBezTo>
                    <a:cubicBezTo>
                      <a:pt x="1015697" y="2151275"/>
                      <a:pt x="1016108" y="2144061"/>
                      <a:pt x="1017069" y="2137445"/>
                    </a:cubicBezTo>
                    <a:cubicBezTo>
                      <a:pt x="1018923" y="2124519"/>
                      <a:pt x="1025750" y="2107452"/>
                      <a:pt x="1033186" y="2101739"/>
                    </a:cubicBezTo>
                    <a:cubicBezTo>
                      <a:pt x="1041503" y="2095346"/>
                      <a:pt x="1098487" y="2093939"/>
                      <a:pt x="1114546" y="2093798"/>
                    </a:cubicBezTo>
                    <a:cubicBezTo>
                      <a:pt x="1122064" y="2092766"/>
                      <a:pt x="1134381" y="2096730"/>
                      <a:pt x="1138041" y="2088859"/>
                    </a:cubicBezTo>
                    <a:cubicBezTo>
                      <a:pt x="1139307" y="2085986"/>
                      <a:pt x="1127812" y="2041177"/>
                      <a:pt x="1126299" y="2028896"/>
                    </a:cubicBezTo>
                    <a:cubicBezTo>
                      <a:pt x="1125712" y="2023242"/>
                      <a:pt x="1120235" y="2009084"/>
                      <a:pt x="1115543" y="2012357"/>
                    </a:cubicBezTo>
                    <a:cubicBezTo>
                      <a:pt x="1114674" y="2012932"/>
                      <a:pt x="588269" y="2030163"/>
                      <a:pt x="341365" y="2020098"/>
                    </a:cubicBezTo>
                    <a:cubicBezTo>
                      <a:pt x="338961" y="2020016"/>
                      <a:pt x="315301" y="2020521"/>
                      <a:pt x="285413" y="2021424"/>
                    </a:cubicBezTo>
                    <a:cubicBezTo>
                      <a:pt x="241532" y="2022749"/>
                      <a:pt x="204852" y="1988287"/>
                      <a:pt x="203480" y="1944417"/>
                    </a:cubicBezTo>
                    <a:cubicBezTo>
                      <a:pt x="194917" y="1671121"/>
                      <a:pt x="189861" y="1271094"/>
                      <a:pt x="187949" y="1009457"/>
                    </a:cubicBezTo>
                    <a:lnTo>
                      <a:pt x="185838" y="875032"/>
                    </a:lnTo>
                    <a:cubicBezTo>
                      <a:pt x="184594" y="705991"/>
                      <a:pt x="180125" y="476893"/>
                      <a:pt x="179034" y="279032"/>
                    </a:cubicBezTo>
                    <a:cubicBezTo>
                      <a:pt x="178694" y="216605"/>
                      <a:pt x="230435" y="166495"/>
                      <a:pt x="292815" y="168853"/>
                    </a:cubicBezTo>
                    <a:cubicBezTo>
                      <a:pt x="309413" y="169474"/>
                      <a:pt x="320580" y="169838"/>
                      <a:pt x="321671" y="169826"/>
                    </a:cubicBezTo>
                    <a:cubicBezTo>
                      <a:pt x="947828" y="158178"/>
                      <a:pt x="1601867" y="159985"/>
                      <a:pt x="2234592" y="155047"/>
                    </a:cubicBezTo>
                    <a:cubicBezTo>
                      <a:pt x="2444652" y="153944"/>
                      <a:pt x="2932947" y="154777"/>
                      <a:pt x="3139406" y="155058"/>
                    </a:cubicBezTo>
                    <a:cubicBezTo>
                      <a:pt x="3193680" y="155129"/>
                      <a:pt x="3238794" y="198060"/>
                      <a:pt x="3240178" y="252311"/>
                    </a:cubicBezTo>
                    <a:cubicBezTo>
                      <a:pt x="3240811" y="277120"/>
                      <a:pt x="3234641" y="296721"/>
                      <a:pt x="3234688" y="298610"/>
                    </a:cubicBezTo>
                    <a:cubicBezTo>
                      <a:pt x="3240342" y="773356"/>
                      <a:pt x="3244905" y="1318189"/>
                      <a:pt x="3249468" y="1849779"/>
                    </a:cubicBezTo>
                    <a:cubicBezTo>
                      <a:pt x="3249503" y="1853158"/>
                      <a:pt x="3255779" y="1877931"/>
                      <a:pt x="3253574" y="1897778"/>
                    </a:cubicBezTo>
                    <a:cubicBezTo>
                      <a:pt x="3247310" y="1954188"/>
                      <a:pt x="3204261" y="1999559"/>
                      <a:pt x="3148262" y="2008779"/>
                    </a:cubicBezTo>
                    <a:cubicBezTo>
                      <a:pt x="3121623" y="2013166"/>
                      <a:pt x="3097823" y="2005377"/>
                      <a:pt x="3094281" y="2005119"/>
                    </a:cubicBezTo>
                    <a:cubicBezTo>
                      <a:pt x="3081436" y="2005542"/>
                      <a:pt x="3068111" y="2005072"/>
                      <a:pt x="3055220" y="2004615"/>
                    </a:cubicBezTo>
                    <a:cubicBezTo>
                      <a:pt x="2740916" y="1997882"/>
                      <a:pt x="2443773" y="2021858"/>
                      <a:pt x="2155767" y="2008134"/>
                    </a:cubicBezTo>
                    <a:cubicBezTo>
                      <a:pt x="2154852" y="2000873"/>
                      <a:pt x="2137832" y="2011970"/>
                      <a:pt x="2138125" y="2014069"/>
                    </a:cubicBezTo>
                    <a:cubicBezTo>
                      <a:pt x="2140999" y="2035301"/>
                      <a:pt x="2133891" y="2052778"/>
                      <a:pt x="2130430" y="2069364"/>
                    </a:cubicBezTo>
                    <a:cubicBezTo>
                      <a:pt x="2130067" y="2071135"/>
                      <a:pt x="2142008" y="2079346"/>
                      <a:pt x="2145057" y="2079288"/>
                    </a:cubicBezTo>
                    <a:cubicBezTo>
                      <a:pt x="2210522" y="2078701"/>
                      <a:pt x="2270181" y="2078244"/>
                      <a:pt x="2327458" y="2077904"/>
                    </a:cubicBezTo>
                    <a:cubicBezTo>
                      <a:pt x="2358789" y="2077739"/>
                      <a:pt x="2394061" y="2072520"/>
                      <a:pt x="2422835" y="2082936"/>
                    </a:cubicBezTo>
                    <a:cubicBezTo>
                      <a:pt x="2446635" y="2091534"/>
                      <a:pt x="2463209" y="2112777"/>
                      <a:pt x="2475666" y="2150899"/>
                    </a:cubicBezTo>
                    <a:cubicBezTo>
                      <a:pt x="2475514" y="2155204"/>
                      <a:pt x="2479256" y="2159052"/>
                      <a:pt x="2483572" y="2158970"/>
                    </a:cubicBezTo>
                    <a:cubicBezTo>
                      <a:pt x="2670348" y="2159122"/>
                      <a:pt x="3007338" y="2158019"/>
                      <a:pt x="3204425" y="2162277"/>
                    </a:cubicBezTo>
                    <a:cubicBezTo>
                      <a:pt x="3208777" y="2162406"/>
                      <a:pt x="3271685" y="2150993"/>
                      <a:pt x="3311402" y="2127087"/>
                    </a:cubicBezTo>
                    <a:cubicBezTo>
                      <a:pt x="3339871" y="2109950"/>
                      <a:pt x="3381172" y="2064672"/>
                      <a:pt x="3397266" y="2035594"/>
                    </a:cubicBezTo>
                    <a:cubicBezTo>
                      <a:pt x="3421664" y="1991513"/>
                      <a:pt x="3433934" y="1929543"/>
                      <a:pt x="3433863" y="1927209"/>
                    </a:cubicBezTo>
                    <a:cubicBezTo>
                      <a:pt x="3432925" y="1836020"/>
                      <a:pt x="3433371" y="1746708"/>
                      <a:pt x="3432420" y="1655531"/>
                    </a:cubicBezTo>
                    <a:close/>
                  </a:path>
                </a:pathLst>
              </a:custGeom>
              <a:solidFill>
                <a:schemeClr val="bg2"/>
              </a:solidFill>
              <a:ln w="11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1071" name="Graphic 393" descr="A whiteboard with erases">
              <a:extLst>
                <a:ext uri="{FF2B5EF4-FFF2-40B4-BE49-F238E27FC236}">
                  <a16:creationId xmlns:a16="http://schemas.microsoft.com/office/drawing/2014/main" id="{99248921-91AC-F27B-9671-9DE6E40FB642}"/>
                </a:ext>
              </a:extLst>
            </p:cNvPr>
            <p:cNvGrpSpPr/>
            <p:nvPr/>
          </p:nvGrpSpPr>
          <p:grpSpPr>
            <a:xfrm>
              <a:off x="3819441" y="1617710"/>
              <a:ext cx="3464886" cy="2203395"/>
              <a:chOff x="3819441" y="1617710"/>
              <a:chExt cx="3464886" cy="2203395"/>
            </a:xfrm>
            <a:solidFill>
              <a:srgbClr val="000000"/>
            </a:solidFill>
          </p:grpSpPr>
          <p:sp>
            <p:nvSpPr>
              <p:cNvPr id="1081" name="Freeform: Shape 1080">
                <a:extLst>
                  <a:ext uri="{FF2B5EF4-FFF2-40B4-BE49-F238E27FC236}">
                    <a16:creationId xmlns:a16="http://schemas.microsoft.com/office/drawing/2014/main" id="{CB5A4B25-0D6D-928F-160F-C9DE0ACC79BE}"/>
                  </a:ext>
                </a:extLst>
              </p:cNvPr>
              <p:cNvSpPr/>
              <p:nvPr/>
            </p:nvSpPr>
            <p:spPr>
              <a:xfrm>
                <a:off x="3819441" y="1617710"/>
                <a:ext cx="3464886" cy="2203395"/>
              </a:xfrm>
              <a:custGeom>
                <a:avLst/>
                <a:gdLst>
                  <a:gd name="connsiteX0" fmla="*/ 3462801 w 3464886"/>
                  <a:gd name="connsiteY0" fmla="*/ 1887132 h 2203395"/>
                  <a:gd name="connsiteX1" fmla="*/ 3450602 w 3464886"/>
                  <a:gd name="connsiteY1" fmla="*/ 239366 h 2203395"/>
                  <a:gd name="connsiteX2" fmla="*/ 3433675 w 3464886"/>
                  <a:gd name="connsiteY2" fmla="*/ 107979 h 2203395"/>
                  <a:gd name="connsiteX3" fmla="*/ 3318311 w 3464886"/>
                  <a:gd name="connsiteY3" fmla="*/ 5799 h 2203395"/>
                  <a:gd name="connsiteX4" fmla="*/ 3227756 w 3464886"/>
                  <a:gd name="connsiteY4" fmla="*/ 755 h 2203395"/>
                  <a:gd name="connsiteX5" fmla="*/ 3140825 w 3464886"/>
                  <a:gd name="connsiteY5" fmla="*/ 321 h 2203395"/>
                  <a:gd name="connsiteX6" fmla="*/ 2420559 w 3464886"/>
                  <a:gd name="connsiteY6" fmla="*/ 1130 h 2203395"/>
                  <a:gd name="connsiteX7" fmla="*/ 245097 w 3464886"/>
                  <a:gd name="connsiteY7" fmla="*/ 13705 h 2203395"/>
                  <a:gd name="connsiteX8" fmla="*/ 33102 w 3464886"/>
                  <a:gd name="connsiteY8" fmla="*/ 78196 h 2203395"/>
                  <a:gd name="connsiteX9" fmla="*/ 352 w 3464886"/>
                  <a:gd name="connsiteY9" fmla="*/ 192880 h 2203395"/>
                  <a:gd name="connsiteX10" fmla="*/ 0 w 3464886"/>
                  <a:gd name="connsiteY10" fmla="*/ 299001 h 2203395"/>
                  <a:gd name="connsiteX11" fmla="*/ 15261 w 3464886"/>
                  <a:gd name="connsiteY11" fmla="*/ 2046577 h 2203395"/>
                  <a:gd name="connsiteX12" fmla="*/ 145111 w 3464886"/>
                  <a:gd name="connsiteY12" fmla="*/ 2203395 h 2203395"/>
                  <a:gd name="connsiteX13" fmla="*/ 3163628 w 3464886"/>
                  <a:gd name="connsiteY13" fmla="*/ 2181097 h 2203395"/>
                  <a:gd name="connsiteX14" fmla="*/ 3184332 w 3464886"/>
                  <a:gd name="connsiteY14" fmla="*/ 2184967 h 2203395"/>
                  <a:gd name="connsiteX15" fmla="*/ 3355636 w 3464886"/>
                  <a:gd name="connsiteY15" fmla="*/ 2148335 h 2203395"/>
                  <a:gd name="connsiteX16" fmla="*/ 3461640 w 3464886"/>
                  <a:gd name="connsiteY16" fmla="*/ 2002871 h 2203395"/>
                  <a:gd name="connsiteX17" fmla="*/ 3462801 w 3464886"/>
                  <a:gd name="connsiteY17" fmla="*/ 1887132 h 2203395"/>
                  <a:gd name="connsiteX18" fmla="*/ 3414063 w 3464886"/>
                  <a:gd name="connsiteY18" fmla="*/ 1923753 h 2203395"/>
                  <a:gd name="connsiteX19" fmla="*/ 3278875 w 3464886"/>
                  <a:gd name="connsiteY19" fmla="*/ 1876915 h 2203395"/>
                  <a:gd name="connsiteX20" fmla="*/ 3262441 w 3464886"/>
                  <a:gd name="connsiteY20" fmla="*/ 313417 h 2203395"/>
                  <a:gd name="connsiteX21" fmla="*/ 3300564 w 3464886"/>
                  <a:gd name="connsiteY21" fmla="*/ 317675 h 2203395"/>
                  <a:gd name="connsiteX22" fmla="*/ 3420550 w 3464886"/>
                  <a:gd name="connsiteY22" fmla="*/ 281911 h 2203395"/>
                  <a:gd name="connsiteX23" fmla="*/ 3433406 w 3464886"/>
                  <a:gd name="connsiteY23" fmla="*/ 1942990 h 2203395"/>
                  <a:gd name="connsiteX24" fmla="*/ 3414063 w 3464886"/>
                  <a:gd name="connsiteY24" fmla="*/ 1923753 h 2203395"/>
                  <a:gd name="connsiteX25" fmla="*/ 923019 w 3464886"/>
                  <a:gd name="connsiteY25" fmla="*/ 39276 h 2203395"/>
                  <a:gd name="connsiteX26" fmla="*/ 3134866 w 3464886"/>
                  <a:gd name="connsiteY26" fmla="*/ 30268 h 2203395"/>
                  <a:gd name="connsiteX27" fmla="*/ 3117166 w 3464886"/>
                  <a:gd name="connsiteY27" fmla="*/ 94747 h 2203395"/>
                  <a:gd name="connsiteX28" fmla="*/ 3113013 w 3464886"/>
                  <a:gd name="connsiteY28" fmla="*/ 155555 h 2203395"/>
                  <a:gd name="connsiteX29" fmla="*/ 1936487 w 3464886"/>
                  <a:gd name="connsiteY29" fmla="*/ 157115 h 2203395"/>
                  <a:gd name="connsiteX30" fmla="*/ 335266 w 3464886"/>
                  <a:gd name="connsiteY30" fmla="*/ 170042 h 2203395"/>
                  <a:gd name="connsiteX31" fmla="*/ 322363 w 3464886"/>
                  <a:gd name="connsiteY31" fmla="*/ 43171 h 2203395"/>
                  <a:gd name="connsiteX32" fmla="*/ 923019 w 3464886"/>
                  <a:gd name="connsiteY32" fmla="*/ 39276 h 2203395"/>
                  <a:gd name="connsiteX33" fmla="*/ 40879 w 3464886"/>
                  <a:gd name="connsiteY33" fmla="*/ 1782231 h 2203395"/>
                  <a:gd name="connsiteX34" fmla="*/ 29982 w 3464886"/>
                  <a:gd name="connsiteY34" fmla="*/ 382495 h 2203395"/>
                  <a:gd name="connsiteX35" fmla="*/ 184430 w 3464886"/>
                  <a:gd name="connsiteY35" fmla="*/ 381556 h 2203395"/>
                  <a:gd name="connsiteX36" fmla="*/ 200242 w 3464886"/>
                  <a:gd name="connsiteY36" fmla="*/ 1857713 h 2203395"/>
                  <a:gd name="connsiteX37" fmla="*/ 43706 w 3464886"/>
                  <a:gd name="connsiteY37" fmla="*/ 1944492 h 2203395"/>
                  <a:gd name="connsiteX38" fmla="*/ 42439 w 3464886"/>
                  <a:gd name="connsiteY38" fmla="*/ 1946075 h 2203395"/>
                  <a:gd name="connsiteX39" fmla="*/ 40879 w 3464886"/>
                  <a:gd name="connsiteY39" fmla="*/ 1782231 h 2203395"/>
                  <a:gd name="connsiteX40" fmla="*/ 550241 w 3464886"/>
                  <a:gd name="connsiteY40" fmla="*/ 2173108 h 2203395"/>
                  <a:gd name="connsiteX41" fmla="*/ 344133 w 3464886"/>
                  <a:gd name="connsiteY41" fmla="*/ 2174305 h 2203395"/>
                  <a:gd name="connsiteX42" fmla="*/ 355160 w 3464886"/>
                  <a:gd name="connsiteY42" fmla="*/ 2047739 h 2203395"/>
                  <a:gd name="connsiteX43" fmla="*/ 1131941 w 3464886"/>
                  <a:gd name="connsiteY43" fmla="*/ 2044302 h 2203395"/>
                  <a:gd name="connsiteX44" fmla="*/ 1136809 w 3464886"/>
                  <a:gd name="connsiteY44" fmla="*/ 2078694 h 2203395"/>
                  <a:gd name="connsiteX45" fmla="*/ 1144304 w 3464886"/>
                  <a:gd name="connsiteY45" fmla="*/ 2100113 h 2203395"/>
                  <a:gd name="connsiteX46" fmla="*/ 1078640 w 3464886"/>
                  <a:gd name="connsiteY46" fmla="*/ 2102201 h 2203395"/>
                  <a:gd name="connsiteX47" fmla="*/ 1025163 w 3464886"/>
                  <a:gd name="connsiteY47" fmla="*/ 2170328 h 2203395"/>
                  <a:gd name="connsiteX48" fmla="*/ 550241 w 3464886"/>
                  <a:gd name="connsiteY48" fmla="*/ 2173108 h 2203395"/>
                  <a:gd name="connsiteX49" fmla="*/ 1564554 w 3464886"/>
                  <a:gd name="connsiteY49" fmla="*/ 1940374 h 2203395"/>
                  <a:gd name="connsiteX50" fmla="*/ 1571369 w 3464886"/>
                  <a:gd name="connsiteY50" fmla="*/ 1974063 h 2203395"/>
                  <a:gd name="connsiteX51" fmla="*/ 1579943 w 3464886"/>
                  <a:gd name="connsiteY51" fmla="*/ 2017815 h 2203395"/>
                  <a:gd name="connsiteX52" fmla="*/ 1602981 w 3464886"/>
                  <a:gd name="connsiteY52" fmla="*/ 2092348 h 2203395"/>
                  <a:gd name="connsiteX53" fmla="*/ 1162955 w 3464886"/>
                  <a:gd name="connsiteY53" fmla="*/ 2099808 h 2203395"/>
                  <a:gd name="connsiteX54" fmla="*/ 1161289 w 3464886"/>
                  <a:gd name="connsiteY54" fmla="*/ 2051140 h 2203395"/>
                  <a:gd name="connsiteX55" fmla="*/ 1150310 w 3464886"/>
                  <a:gd name="connsiteY55" fmla="*/ 1951002 h 2203395"/>
                  <a:gd name="connsiteX56" fmla="*/ 1282870 w 3464886"/>
                  <a:gd name="connsiteY56" fmla="*/ 1932421 h 2203395"/>
                  <a:gd name="connsiteX57" fmla="*/ 1564554 w 3464886"/>
                  <a:gd name="connsiteY57" fmla="*/ 1940374 h 2203395"/>
                  <a:gd name="connsiteX58" fmla="*/ 1627649 w 3464886"/>
                  <a:gd name="connsiteY58" fmla="*/ 2078178 h 2203395"/>
                  <a:gd name="connsiteX59" fmla="*/ 1613796 w 3464886"/>
                  <a:gd name="connsiteY59" fmla="*/ 2040724 h 2203395"/>
                  <a:gd name="connsiteX60" fmla="*/ 1620271 w 3464886"/>
                  <a:gd name="connsiteY60" fmla="*/ 2042143 h 2203395"/>
                  <a:gd name="connsiteX61" fmla="*/ 1840008 w 3464886"/>
                  <a:gd name="connsiteY61" fmla="*/ 2039927 h 2203395"/>
                  <a:gd name="connsiteX62" fmla="*/ 1980556 w 3464886"/>
                  <a:gd name="connsiteY62" fmla="*/ 2087562 h 2203395"/>
                  <a:gd name="connsiteX63" fmla="*/ 1627579 w 3464886"/>
                  <a:gd name="connsiteY63" fmla="*/ 2092019 h 2203395"/>
                  <a:gd name="connsiteX64" fmla="*/ 1627649 w 3464886"/>
                  <a:gd name="connsiteY64" fmla="*/ 2078178 h 2203395"/>
                  <a:gd name="connsiteX65" fmla="*/ 2131615 w 3464886"/>
                  <a:gd name="connsiteY65" fmla="*/ 2032372 h 2203395"/>
                  <a:gd name="connsiteX66" fmla="*/ 2130982 w 3464886"/>
                  <a:gd name="connsiteY66" fmla="*/ 2078483 h 2203395"/>
                  <a:gd name="connsiteX67" fmla="*/ 2131287 w 3464886"/>
                  <a:gd name="connsiteY67" fmla="*/ 2086060 h 2203395"/>
                  <a:gd name="connsiteX68" fmla="*/ 2028837 w 3464886"/>
                  <a:gd name="connsiteY68" fmla="*/ 2087057 h 2203395"/>
                  <a:gd name="connsiteX69" fmla="*/ 2019558 w 3464886"/>
                  <a:gd name="connsiteY69" fmla="*/ 2069064 h 2203395"/>
                  <a:gd name="connsiteX70" fmla="*/ 1839527 w 3464886"/>
                  <a:gd name="connsiteY70" fmla="*/ 2009253 h 2203395"/>
                  <a:gd name="connsiteX71" fmla="*/ 1844571 w 3464886"/>
                  <a:gd name="connsiteY71" fmla="*/ 1962098 h 2203395"/>
                  <a:gd name="connsiteX72" fmla="*/ 1848454 w 3464886"/>
                  <a:gd name="connsiteY72" fmla="*/ 1941231 h 2203395"/>
                  <a:gd name="connsiteX73" fmla="*/ 1903796 w 3464886"/>
                  <a:gd name="connsiteY73" fmla="*/ 1963377 h 2203395"/>
                  <a:gd name="connsiteX74" fmla="*/ 2131615 w 3464886"/>
                  <a:gd name="connsiteY74" fmla="*/ 2032372 h 2203395"/>
                  <a:gd name="connsiteX75" fmla="*/ 1785053 w 3464886"/>
                  <a:gd name="connsiteY75" fmla="*/ 1992010 h 2203395"/>
                  <a:gd name="connsiteX76" fmla="*/ 1817064 w 3464886"/>
                  <a:gd name="connsiteY76" fmla="*/ 1984467 h 2203395"/>
                  <a:gd name="connsiteX77" fmla="*/ 1816572 w 3464886"/>
                  <a:gd name="connsiteY77" fmla="*/ 2001030 h 2203395"/>
                  <a:gd name="connsiteX78" fmla="*/ 1815750 w 3464886"/>
                  <a:gd name="connsiteY78" fmla="*/ 2001452 h 2203395"/>
                  <a:gd name="connsiteX79" fmla="*/ 1813158 w 3464886"/>
                  <a:gd name="connsiteY79" fmla="*/ 2000174 h 2203395"/>
                  <a:gd name="connsiteX80" fmla="*/ 1761593 w 3464886"/>
                  <a:gd name="connsiteY80" fmla="*/ 1988714 h 2203395"/>
                  <a:gd name="connsiteX81" fmla="*/ 1760397 w 3464886"/>
                  <a:gd name="connsiteY81" fmla="*/ 1988057 h 2203395"/>
                  <a:gd name="connsiteX82" fmla="*/ 1785053 w 3464886"/>
                  <a:gd name="connsiteY82" fmla="*/ 1992010 h 2203395"/>
                  <a:gd name="connsiteX83" fmla="*/ 2273371 w 3464886"/>
                  <a:gd name="connsiteY83" fmla="*/ 2165519 h 2203395"/>
                  <a:gd name="connsiteX84" fmla="*/ 1034887 w 3464886"/>
                  <a:gd name="connsiteY84" fmla="*/ 2170270 h 2203395"/>
                  <a:gd name="connsiteX85" fmla="*/ 1044506 w 3464886"/>
                  <a:gd name="connsiteY85" fmla="*/ 2128922 h 2203395"/>
                  <a:gd name="connsiteX86" fmla="*/ 1128117 w 3464886"/>
                  <a:gd name="connsiteY86" fmla="*/ 2113626 h 2203395"/>
                  <a:gd name="connsiteX87" fmla="*/ 2356373 w 3464886"/>
                  <a:gd name="connsiteY87" fmla="*/ 2101380 h 2203395"/>
                  <a:gd name="connsiteX88" fmla="*/ 2479783 w 3464886"/>
                  <a:gd name="connsiteY88" fmla="*/ 2165461 h 2203395"/>
                  <a:gd name="connsiteX89" fmla="*/ 2273371 w 3464886"/>
                  <a:gd name="connsiteY89" fmla="*/ 2165519 h 2203395"/>
                  <a:gd name="connsiteX90" fmla="*/ 2815331 w 3464886"/>
                  <a:gd name="connsiteY90" fmla="*/ 2166258 h 2203395"/>
                  <a:gd name="connsiteX91" fmla="*/ 2497073 w 3464886"/>
                  <a:gd name="connsiteY91" fmla="*/ 2165472 h 2203395"/>
                  <a:gd name="connsiteX92" fmla="*/ 2340901 w 3464886"/>
                  <a:gd name="connsiteY92" fmla="*/ 2084418 h 2203395"/>
                  <a:gd name="connsiteX93" fmla="*/ 2158465 w 3464886"/>
                  <a:gd name="connsiteY93" fmla="*/ 2085802 h 2203395"/>
                  <a:gd name="connsiteX94" fmla="*/ 2157878 w 3464886"/>
                  <a:gd name="connsiteY94" fmla="*/ 2017182 h 2203395"/>
                  <a:gd name="connsiteX95" fmla="*/ 2147943 w 3464886"/>
                  <a:gd name="connsiteY95" fmla="*/ 2007247 h 2203395"/>
                  <a:gd name="connsiteX96" fmla="*/ 1878154 w 3464886"/>
                  <a:gd name="connsiteY96" fmla="*/ 1930287 h 2203395"/>
                  <a:gd name="connsiteX97" fmla="*/ 1853779 w 3464886"/>
                  <a:gd name="connsiteY97" fmla="*/ 1926240 h 2203395"/>
                  <a:gd name="connsiteX98" fmla="*/ 1833169 w 3464886"/>
                  <a:gd name="connsiteY98" fmla="*/ 1927026 h 2203395"/>
                  <a:gd name="connsiteX99" fmla="*/ 1832360 w 3464886"/>
                  <a:gd name="connsiteY99" fmla="*/ 1929454 h 2203395"/>
                  <a:gd name="connsiteX100" fmla="*/ 1820079 w 3464886"/>
                  <a:gd name="connsiteY100" fmla="*/ 1948785 h 2203395"/>
                  <a:gd name="connsiteX101" fmla="*/ 1748163 w 3464886"/>
                  <a:gd name="connsiteY101" fmla="*/ 1935518 h 2203395"/>
                  <a:gd name="connsiteX102" fmla="*/ 1729840 w 3464886"/>
                  <a:gd name="connsiteY102" fmla="*/ 1952010 h 2203395"/>
                  <a:gd name="connsiteX103" fmla="*/ 1726450 w 3464886"/>
                  <a:gd name="connsiteY103" fmla="*/ 1967588 h 2203395"/>
                  <a:gd name="connsiteX104" fmla="*/ 1761300 w 3464886"/>
                  <a:gd name="connsiteY104" fmla="*/ 2012842 h 2203395"/>
                  <a:gd name="connsiteX105" fmla="*/ 1620294 w 3464886"/>
                  <a:gd name="connsiteY105" fmla="*/ 2013675 h 2203395"/>
                  <a:gd name="connsiteX106" fmla="*/ 1609162 w 3464886"/>
                  <a:gd name="connsiteY106" fmla="*/ 2019270 h 2203395"/>
                  <a:gd name="connsiteX107" fmla="*/ 1598828 w 3464886"/>
                  <a:gd name="connsiteY107" fmla="*/ 1966497 h 2203395"/>
                  <a:gd name="connsiteX108" fmla="*/ 1573503 w 3464886"/>
                  <a:gd name="connsiteY108" fmla="*/ 1920891 h 2203395"/>
                  <a:gd name="connsiteX109" fmla="*/ 1560812 w 3464886"/>
                  <a:gd name="connsiteY109" fmla="*/ 1912375 h 2203395"/>
                  <a:gd name="connsiteX110" fmla="*/ 1197664 w 3464886"/>
                  <a:gd name="connsiteY110" fmla="*/ 1911272 h 2203395"/>
                  <a:gd name="connsiteX111" fmla="*/ 1143507 w 3464886"/>
                  <a:gd name="connsiteY111" fmla="*/ 1926134 h 2203395"/>
                  <a:gd name="connsiteX112" fmla="*/ 1131788 w 3464886"/>
                  <a:gd name="connsiteY112" fmla="*/ 1932163 h 2203395"/>
                  <a:gd name="connsiteX113" fmla="*/ 1128199 w 3464886"/>
                  <a:gd name="connsiteY113" fmla="*/ 1953477 h 2203395"/>
                  <a:gd name="connsiteX114" fmla="*/ 1129114 w 3464886"/>
                  <a:gd name="connsiteY114" fmla="*/ 2018766 h 2203395"/>
                  <a:gd name="connsiteX115" fmla="*/ 341400 w 3464886"/>
                  <a:gd name="connsiteY115" fmla="*/ 2018730 h 2203395"/>
                  <a:gd name="connsiteX116" fmla="*/ 261789 w 3464886"/>
                  <a:gd name="connsiteY116" fmla="*/ 1985769 h 2203395"/>
                  <a:gd name="connsiteX117" fmla="*/ 236769 w 3464886"/>
                  <a:gd name="connsiteY117" fmla="*/ 1947623 h 2203395"/>
                  <a:gd name="connsiteX118" fmla="*/ 230071 w 3464886"/>
                  <a:gd name="connsiteY118" fmla="*/ 1903308 h 2203395"/>
                  <a:gd name="connsiteX119" fmla="*/ 215667 w 3464886"/>
                  <a:gd name="connsiteY119" fmla="*/ 1214032 h 2203395"/>
                  <a:gd name="connsiteX120" fmla="*/ 213145 w 3464886"/>
                  <a:gd name="connsiteY120" fmla="*/ 320619 h 2203395"/>
                  <a:gd name="connsiteX121" fmla="*/ 219245 w 3464886"/>
                  <a:gd name="connsiteY121" fmla="*/ 271342 h 2203395"/>
                  <a:gd name="connsiteX122" fmla="*/ 302422 w 3464886"/>
                  <a:gd name="connsiteY122" fmla="*/ 203003 h 2203395"/>
                  <a:gd name="connsiteX123" fmla="*/ 353529 w 3464886"/>
                  <a:gd name="connsiteY123" fmla="*/ 198651 h 2203395"/>
                  <a:gd name="connsiteX124" fmla="*/ 457539 w 3464886"/>
                  <a:gd name="connsiteY124" fmla="*/ 196669 h 2203395"/>
                  <a:gd name="connsiteX125" fmla="*/ 2987538 w 3464886"/>
                  <a:gd name="connsiteY125" fmla="*/ 181561 h 2203395"/>
                  <a:gd name="connsiteX126" fmla="*/ 3093190 w 3464886"/>
                  <a:gd name="connsiteY126" fmla="*/ 183473 h 2203395"/>
                  <a:gd name="connsiteX127" fmla="*/ 3145247 w 3464886"/>
                  <a:gd name="connsiteY127" fmla="*/ 185267 h 2203395"/>
                  <a:gd name="connsiteX128" fmla="*/ 3230595 w 3464886"/>
                  <a:gd name="connsiteY128" fmla="*/ 263072 h 2203395"/>
                  <a:gd name="connsiteX129" fmla="*/ 3233597 w 3464886"/>
                  <a:gd name="connsiteY129" fmla="*/ 306004 h 2203395"/>
                  <a:gd name="connsiteX130" fmla="*/ 3250289 w 3464886"/>
                  <a:gd name="connsiteY130" fmla="*/ 1844588 h 2203395"/>
                  <a:gd name="connsiteX131" fmla="*/ 3239662 w 3464886"/>
                  <a:gd name="connsiteY131" fmla="*/ 1930756 h 2203395"/>
                  <a:gd name="connsiteX132" fmla="*/ 3174678 w 3464886"/>
                  <a:gd name="connsiteY132" fmla="*/ 1993875 h 2203395"/>
                  <a:gd name="connsiteX133" fmla="*/ 2947258 w 3464886"/>
                  <a:gd name="connsiteY133" fmla="*/ 2005593 h 2203395"/>
                  <a:gd name="connsiteX134" fmla="*/ 2584567 w 3464886"/>
                  <a:gd name="connsiteY134" fmla="*/ 2009346 h 2203395"/>
                  <a:gd name="connsiteX135" fmla="*/ 2174324 w 3464886"/>
                  <a:gd name="connsiteY135" fmla="*/ 2010344 h 2203395"/>
                  <a:gd name="connsiteX136" fmla="*/ 2174324 w 3464886"/>
                  <a:gd name="connsiteY136" fmla="*/ 2038800 h 2203395"/>
                  <a:gd name="connsiteX137" fmla="*/ 3110468 w 3464886"/>
                  <a:gd name="connsiteY137" fmla="*/ 2038730 h 2203395"/>
                  <a:gd name="connsiteX138" fmla="*/ 3148063 w 3464886"/>
                  <a:gd name="connsiteY138" fmla="*/ 2170328 h 2203395"/>
                  <a:gd name="connsiteX139" fmla="*/ 2815331 w 3464886"/>
                  <a:gd name="connsiteY139" fmla="*/ 2166258 h 2203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</a:cxnLst>
                <a:rect l="l" t="t" r="r" b="b"/>
                <a:pathLst>
                  <a:path w="3464886" h="2203395">
                    <a:moveTo>
                      <a:pt x="3462801" y="1887132"/>
                    </a:moveTo>
                    <a:cubicBezTo>
                      <a:pt x="3457546" y="1337888"/>
                      <a:pt x="3450062" y="788645"/>
                      <a:pt x="3450602" y="239366"/>
                    </a:cubicBezTo>
                    <a:cubicBezTo>
                      <a:pt x="3450754" y="194147"/>
                      <a:pt x="3452561" y="150394"/>
                      <a:pt x="3433675" y="107979"/>
                    </a:cubicBezTo>
                    <a:cubicBezTo>
                      <a:pt x="3412280" y="59921"/>
                      <a:pt x="3369982" y="19112"/>
                      <a:pt x="3318311" y="5799"/>
                    </a:cubicBezTo>
                    <a:cubicBezTo>
                      <a:pt x="3289338" y="-1673"/>
                      <a:pt x="3257503" y="954"/>
                      <a:pt x="3227756" y="755"/>
                    </a:cubicBezTo>
                    <a:cubicBezTo>
                      <a:pt x="3198783" y="567"/>
                      <a:pt x="3169810" y="427"/>
                      <a:pt x="3140825" y="321"/>
                    </a:cubicBezTo>
                    <a:cubicBezTo>
                      <a:pt x="2900737" y="-441"/>
                      <a:pt x="2660648" y="286"/>
                      <a:pt x="2420559" y="1130"/>
                    </a:cubicBezTo>
                    <a:cubicBezTo>
                      <a:pt x="1695401" y="3840"/>
                      <a:pt x="970243" y="9201"/>
                      <a:pt x="245097" y="13705"/>
                    </a:cubicBezTo>
                    <a:cubicBezTo>
                      <a:pt x="163445" y="11582"/>
                      <a:pt x="92796" y="11852"/>
                      <a:pt x="33102" y="78196"/>
                    </a:cubicBezTo>
                    <a:cubicBezTo>
                      <a:pt x="1818" y="114020"/>
                      <a:pt x="-1220" y="147145"/>
                      <a:pt x="352" y="192880"/>
                    </a:cubicBezTo>
                    <a:cubicBezTo>
                      <a:pt x="129" y="228258"/>
                      <a:pt x="35" y="263623"/>
                      <a:pt x="0" y="299001"/>
                    </a:cubicBezTo>
                    <a:cubicBezTo>
                      <a:pt x="1208" y="881511"/>
                      <a:pt x="6803" y="1464208"/>
                      <a:pt x="15261" y="2046577"/>
                    </a:cubicBezTo>
                    <a:cubicBezTo>
                      <a:pt x="24680" y="2109110"/>
                      <a:pt x="78638" y="2193695"/>
                      <a:pt x="145111" y="2203395"/>
                    </a:cubicBezTo>
                    <a:cubicBezTo>
                      <a:pt x="1151084" y="2198363"/>
                      <a:pt x="2157526" y="2189847"/>
                      <a:pt x="3163628" y="2181097"/>
                    </a:cubicBezTo>
                    <a:cubicBezTo>
                      <a:pt x="3170432" y="2184592"/>
                      <a:pt x="3177564" y="2186481"/>
                      <a:pt x="3184332" y="2184967"/>
                    </a:cubicBezTo>
                    <a:cubicBezTo>
                      <a:pt x="3258899" y="2206879"/>
                      <a:pt x="3314863" y="2184580"/>
                      <a:pt x="3355636" y="2148335"/>
                    </a:cubicBezTo>
                    <a:cubicBezTo>
                      <a:pt x="3405418" y="2114787"/>
                      <a:pt x="3450883" y="2063645"/>
                      <a:pt x="3461640" y="2002871"/>
                    </a:cubicBezTo>
                    <a:cubicBezTo>
                      <a:pt x="3467950" y="1965641"/>
                      <a:pt x="3463188" y="1924797"/>
                      <a:pt x="3462801" y="1887132"/>
                    </a:cubicBezTo>
                    <a:close/>
                    <a:moveTo>
                      <a:pt x="3414063" y="1923753"/>
                    </a:moveTo>
                    <a:cubicBezTo>
                      <a:pt x="3378486" y="1892739"/>
                      <a:pt x="3327390" y="1863320"/>
                      <a:pt x="3278875" y="1876915"/>
                    </a:cubicBezTo>
                    <a:cubicBezTo>
                      <a:pt x="3274758" y="1355741"/>
                      <a:pt x="3268576" y="834568"/>
                      <a:pt x="3262441" y="313417"/>
                    </a:cubicBezTo>
                    <a:cubicBezTo>
                      <a:pt x="3274312" y="317570"/>
                      <a:pt x="3288846" y="317640"/>
                      <a:pt x="3300564" y="317675"/>
                    </a:cubicBezTo>
                    <a:cubicBezTo>
                      <a:pt x="3342358" y="316877"/>
                      <a:pt x="3387377" y="309042"/>
                      <a:pt x="3420550" y="281911"/>
                    </a:cubicBezTo>
                    <a:cubicBezTo>
                      <a:pt x="3420597" y="835623"/>
                      <a:pt x="3428150" y="1389313"/>
                      <a:pt x="3433406" y="1942990"/>
                    </a:cubicBezTo>
                    <a:cubicBezTo>
                      <a:pt x="3427388" y="1935964"/>
                      <a:pt x="3420526" y="1929548"/>
                      <a:pt x="3414063" y="1923753"/>
                    </a:cubicBezTo>
                    <a:close/>
                    <a:moveTo>
                      <a:pt x="923019" y="39276"/>
                    </a:moveTo>
                    <a:cubicBezTo>
                      <a:pt x="1660293" y="34960"/>
                      <a:pt x="2397580" y="28977"/>
                      <a:pt x="3134866" y="30268"/>
                    </a:cubicBezTo>
                    <a:cubicBezTo>
                      <a:pt x="3126573" y="50936"/>
                      <a:pt x="3121236" y="72906"/>
                      <a:pt x="3117166" y="94747"/>
                    </a:cubicBezTo>
                    <a:cubicBezTo>
                      <a:pt x="3113717" y="114723"/>
                      <a:pt x="3109858" y="135274"/>
                      <a:pt x="3113013" y="155555"/>
                    </a:cubicBezTo>
                    <a:cubicBezTo>
                      <a:pt x="2720893" y="147192"/>
                      <a:pt x="2328643" y="156071"/>
                      <a:pt x="1936487" y="157115"/>
                    </a:cubicBezTo>
                    <a:cubicBezTo>
                      <a:pt x="1402727" y="159391"/>
                      <a:pt x="868944" y="160435"/>
                      <a:pt x="335266" y="170042"/>
                    </a:cubicBezTo>
                    <a:cubicBezTo>
                      <a:pt x="342972" y="132682"/>
                      <a:pt x="344955" y="75698"/>
                      <a:pt x="322363" y="43171"/>
                    </a:cubicBezTo>
                    <a:cubicBezTo>
                      <a:pt x="522581" y="41939"/>
                      <a:pt x="722800" y="40578"/>
                      <a:pt x="923019" y="39276"/>
                    </a:cubicBezTo>
                    <a:close/>
                    <a:moveTo>
                      <a:pt x="40879" y="1782231"/>
                    </a:moveTo>
                    <a:cubicBezTo>
                      <a:pt x="36621" y="1315660"/>
                      <a:pt x="31061" y="849089"/>
                      <a:pt x="29982" y="382495"/>
                    </a:cubicBezTo>
                    <a:cubicBezTo>
                      <a:pt x="56316" y="421286"/>
                      <a:pt x="148361" y="396641"/>
                      <a:pt x="184430" y="381556"/>
                    </a:cubicBezTo>
                    <a:cubicBezTo>
                      <a:pt x="182694" y="873652"/>
                      <a:pt x="185591" y="1365817"/>
                      <a:pt x="200242" y="1857713"/>
                    </a:cubicBezTo>
                    <a:cubicBezTo>
                      <a:pt x="138484" y="1851895"/>
                      <a:pt x="55049" y="1873772"/>
                      <a:pt x="43706" y="1944492"/>
                    </a:cubicBezTo>
                    <a:cubicBezTo>
                      <a:pt x="43272" y="1945019"/>
                      <a:pt x="42850" y="1945547"/>
                      <a:pt x="42439" y="1946075"/>
                    </a:cubicBezTo>
                    <a:cubicBezTo>
                      <a:pt x="41923" y="1891460"/>
                      <a:pt x="41407" y="1836846"/>
                      <a:pt x="40879" y="1782231"/>
                    </a:cubicBezTo>
                    <a:close/>
                    <a:moveTo>
                      <a:pt x="550241" y="2173108"/>
                    </a:moveTo>
                    <a:cubicBezTo>
                      <a:pt x="481538" y="2173507"/>
                      <a:pt x="412836" y="2173918"/>
                      <a:pt x="344133" y="2174305"/>
                    </a:cubicBezTo>
                    <a:cubicBezTo>
                      <a:pt x="371629" y="2150575"/>
                      <a:pt x="370843" y="2077978"/>
                      <a:pt x="355160" y="2047739"/>
                    </a:cubicBezTo>
                    <a:cubicBezTo>
                      <a:pt x="613711" y="2055832"/>
                      <a:pt x="874093" y="2048994"/>
                      <a:pt x="1131941" y="2044302"/>
                    </a:cubicBezTo>
                    <a:cubicBezTo>
                      <a:pt x="1133419" y="2055785"/>
                      <a:pt x="1134991" y="2067257"/>
                      <a:pt x="1136809" y="2078694"/>
                    </a:cubicBezTo>
                    <a:cubicBezTo>
                      <a:pt x="1138099" y="2086776"/>
                      <a:pt x="1138580" y="2093896"/>
                      <a:pt x="1144304" y="2100113"/>
                    </a:cubicBezTo>
                    <a:cubicBezTo>
                      <a:pt x="1122498" y="2100524"/>
                      <a:pt x="1100376" y="2100078"/>
                      <a:pt x="1078640" y="2102201"/>
                    </a:cubicBezTo>
                    <a:cubicBezTo>
                      <a:pt x="1034934" y="2104864"/>
                      <a:pt x="1024436" y="2130411"/>
                      <a:pt x="1025163" y="2170328"/>
                    </a:cubicBezTo>
                    <a:cubicBezTo>
                      <a:pt x="866856" y="2171243"/>
                      <a:pt x="708548" y="2172182"/>
                      <a:pt x="550241" y="2173108"/>
                    </a:cubicBezTo>
                    <a:close/>
                    <a:moveTo>
                      <a:pt x="1564554" y="1940374"/>
                    </a:moveTo>
                    <a:cubicBezTo>
                      <a:pt x="1565468" y="1951729"/>
                      <a:pt x="1569116" y="1963107"/>
                      <a:pt x="1571369" y="1974063"/>
                    </a:cubicBezTo>
                    <a:cubicBezTo>
                      <a:pt x="1574372" y="1988620"/>
                      <a:pt x="1577023" y="2003247"/>
                      <a:pt x="1579943" y="2017815"/>
                    </a:cubicBezTo>
                    <a:cubicBezTo>
                      <a:pt x="1585011" y="2043141"/>
                      <a:pt x="1590348" y="2069521"/>
                      <a:pt x="1602981" y="2092348"/>
                    </a:cubicBezTo>
                    <a:cubicBezTo>
                      <a:pt x="1456298" y="2094412"/>
                      <a:pt x="1309638" y="2097509"/>
                      <a:pt x="1162955" y="2099808"/>
                    </a:cubicBezTo>
                    <a:cubicBezTo>
                      <a:pt x="1171013" y="2085885"/>
                      <a:pt x="1163190" y="2066354"/>
                      <a:pt x="1161289" y="2051140"/>
                    </a:cubicBezTo>
                    <a:cubicBezTo>
                      <a:pt x="1156726" y="2017827"/>
                      <a:pt x="1155342" y="1984397"/>
                      <a:pt x="1150310" y="1951002"/>
                    </a:cubicBezTo>
                    <a:cubicBezTo>
                      <a:pt x="1193089" y="1937500"/>
                      <a:pt x="1238250" y="1933794"/>
                      <a:pt x="1282870" y="1932421"/>
                    </a:cubicBezTo>
                    <a:cubicBezTo>
                      <a:pt x="1376851" y="1928961"/>
                      <a:pt x="1470725" y="1941031"/>
                      <a:pt x="1564554" y="1940374"/>
                    </a:cubicBezTo>
                    <a:close/>
                    <a:moveTo>
                      <a:pt x="1627649" y="2078178"/>
                    </a:moveTo>
                    <a:cubicBezTo>
                      <a:pt x="1621221" y="2066624"/>
                      <a:pt x="1617045" y="2053803"/>
                      <a:pt x="1613796" y="2040724"/>
                    </a:cubicBezTo>
                    <a:cubicBezTo>
                      <a:pt x="1615614" y="2041627"/>
                      <a:pt x="1617761" y="2042155"/>
                      <a:pt x="1620271" y="2042143"/>
                    </a:cubicBezTo>
                    <a:cubicBezTo>
                      <a:pt x="1693419" y="2040830"/>
                      <a:pt x="1767095" y="2042941"/>
                      <a:pt x="1840008" y="2039927"/>
                    </a:cubicBezTo>
                    <a:cubicBezTo>
                      <a:pt x="1886036" y="2058143"/>
                      <a:pt x="1933050" y="2073662"/>
                      <a:pt x="1980556" y="2087562"/>
                    </a:cubicBezTo>
                    <a:cubicBezTo>
                      <a:pt x="1862893" y="2088770"/>
                      <a:pt x="1745230" y="2090330"/>
                      <a:pt x="1627579" y="2092019"/>
                    </a:cubicBezTo>
                    <a:cubicBezTo>
                      <a:pt x="1629925" y="2088172"/>
                      <a:pt x="1630476" y="2083257"/>
                      <a:pt x="1627649" y="2078178"/>
                    </a:cubicBezTo>
                    <a:close/>
                    <a:moveTo>
                      <a:pt x="2131615" y="2032372"/>
                    </a:moveTo>
                    <a:cubicBezTo>
                      <a:pt x="2133726" y="2047692"/>
                      <a:pt x="2134207" y="2063281"/>
                      <a:pt x="2130982" y="2078483"/>
                    </a:cubicBezTo>
                    <a:cubicBezTo>
                      <a:pt x="2130383" y="2081275"/>
                      <a:pt x="2130559" y="2083820"/>
                      <a:pt x="2131287" y="2086060"/>
                    </a:cubicBezTo>
                    <a:cubicBezTo>
                      <a:pt x="2097140" y="2086377"/>
                      <a:pt x="2062983" y="2086706"/>
                      <a:pt x="2028837" y="2087057"/>
                    </a:cubicBezTo>
                    <a:cubicBezTo>
                      <a:pt x="2031042" y="2080078"/>
                      <a:pt x="2028649" y="2071586"/>
                      <a:pt x="2019558" y="2069064"/>
                    </a:cubicBezTo>
                    <a:cubicBezTo>
                      <a:pt x="1958586" y="2052137"/>
                      <a:pt x="1898224" y="2032947"/>
                      <a:pt x="1839527" y="2009253"/>
                    </a:cubicBezTo>
                    <a:cubicBezTo>
                      <a:pt x="1840958" y="1993523"/>
                      <a:pt x="1841838" y="1977687"/>
                      <a:pt x="1844571" y="1962098"/>
                    </a:cubicBezTo>
                    <a:cubicBezTo>
                      <a:pt x="1845685" y="1955588"/>
                      <a:pt x="1848982" y="1947858"/>
                      <a:pt x="1848454" y="1941231"/>
                    </a:cubicBezTo>
                    <a:cubicBezTo>
                      <a:pt x="1866271" y="1949969"/>
                      <a:pt x="1884992" y="1957043"/>
                      <a:pt x="1903796" y="1963377"/>
                    </a:cubicBezTo>
                    <a:cubicBezTo>
                      <a:pt x="1979055" y="1988537"/>
                      <a:pt x="2054831" y="2012267"/>
                      <a:pt x="2131615" y="2032372"/>
                    </a:cubicBezTo>
                    <a:close/>
                    <a:moveTo>
                      <a:pt x="1785053" y="1992010"/>
                    </a:moveTo>
                    <a:cubicBezTo>
                      <a:pt x="1796818" y="1992268"/>
                      <a:pt x="1807375" y="1989499"/>
                      <a:pt x="1817064" y="1984467"/>
                    </a:cubicBezTo>
                    <a:cubicBezTo>
                      <a:pt x="1816795" y="1989980"/>
                      <a:pt x="1816583" y="1995505"/>
                      <a:pt x="1816572" y="2001030"/>
                    </a:cubicBezTo>
                    <a:cubicBezTo>
                      <a:pt x="1816572" y="2001464"/>
                      <a:pt x="1816091" y="2001699"/>
                      <a:pt x="1815750" y="2001452"/>
                    </a:cubicBezTo>
                    <a:cubicBezTo>
                      <a:pt x="1815023" y="2000913"/>
                      <a:pt x="1814155" y="2000479"/>
                      <a:pt x="1813158" y="2000174"/>
                    </a:cubicBezTo>
                    <a:cubicBezTo>
                      <a:pt x="1796384" y="1995095"/>
                      <a:pt x="1777499" y="1997054"/>
                      <a:pt x="1761593" y="1988714"/>
                    </a:cubicBezTo>
                    <a:cubicBezTo>
                      <a:pt x="1761194" y="1988502"/>
                      <a:pt x="1760796" y="1988280"/>
                      <a:pt x="1760397" y="1988057"/>
                    </a:cubicBezTo>
                    <a:cubicBezTo>
                      <a:pt x="1759869" y="1987763"/>
                      <a:pt x="1776045" y="1991799"/>
                      <a:pt x="1785053" y="1992010"/>
                    </a:cubicBezTo>
                    <a:close/>
                    <a:moveTo>
                      <a:pt x="2273371" y="2165519"/>
                    </a:moveTo>
                    <a:cubicBezTo>
                      <a:pt x="1860536" y="2166422"/>
                      <a:pt x="1447711" y="2167807"/>
                      <a:pt x="1034887" y="2170270"/>
                    </a:cubicBezTo>
                    <a:cubicBezTo>
                      <a:pt x="1035368" y="2156370"/>
                      <a:pt x="1036506" y="2140370"/>
                      <a:pt x="1044506" y="2128922"/>
                    </a:cubicBezTo>
                    <a:cubicBezTo>
                      <a:pt x="1057538" y="2108817"/>
                      <a:pt x="1106018" y="2114858"/>
                      <a:pt x="1128117" y="2113626"/>
                    </a:cubicBezTo>
                    <a:cubicBezTo>
                      <a:pt x="1537551" y="2110799"/>
                      <a:pt x="1946927" y="2101262"/>
                      <a:pt x="2356373" y="2101380"/>
                    </a:cubicBezTo>
                    <a:cubicBezTo>
                      <a:pt x="2421802" y="2100606"/>
                      <a:pt x="2454060" y="2094049"/>
                      <a:pt x="2479783" y="2165461"/>
                    </a:cubicBezTo>
                    <a:cubicBezTo>
                      <a:pt x="2410976" y="2165390"/>
                      <a:pt x="2342179" y="2165378"/>
                      <a:pt x="2273371" y="2165519"/>
                    </a:cubicBezTo>
                    <a:close/>
                    <a:moveTo>
                      <a:pt x="2815331" y="2166258"/>
                    </a:moveTo>
                    <a:cubicBezTo>
                      <a:pt x="2709245" y="2165895"/>
                      <a:pt x="2603159" y="2165601"/>
                      <a:pt x="2497073" y="2165472"/>
                    </a:cubicBezTo>
                    <a:cubicBezTo>
                      <a:pt x="2471877" y="2076735"/>
                      <a:pt x="2419316" y="2080723"/>
                      <a:pt x="2340901" y="2084418"/>
                    </a:cubicBezTo>
                    <a:cubicBezTo>
                      <a:pt x="2280093" y="2084782"/>
                      <a:pt x="2219285" y="2085251"/>
                      <a:pt x="2158465" y="2085802"/>
                    </a:cubicBezTo>
                    <a:cubicBezTo>
                      <a:pt x="2163286" y="2062847"/>
                      <a:pt x="2161796" y="2040149"/>
                      <a:pt x="2157878" y="2017182"/>
                    </a:cubicBezTo>
                    <a:cubicBezTo>
                      <a:pt x="2156740" y="2012115"/>
                      <a:pt x="2153315" y="2008760"/>
                      <a:pt x="2147943" y="2007247"/>
                    </a:cubicBezTo>
                    <a:cubicBezTo>
                      <a:pt x="2057247" y="1984244"/>
                      <a:pt x="1969061" y="1952374"/>
                      <a:pt x="1878154" y="1930287"/>
                    </a:cubicBezTo>
                    <a:cubicBezTo>
                      <a:pt x="1870119" y="1928527"/>
                      <a:pt x="1861955" y="1927190"/>
                      <a:pt x="1853779" y="1926240"/>
                    </a:cubicBezTo>
                    <a:cubicBezTo>
                      <a:pt x="1847011" y="1925454"/>
                      <a:pt x="1839351" y="1923507"/>
                      <a:pt x="1833169" y="1927026"/>
                    </a:cubicBezTo>
                    <a:cubicBezTo>
                      <a:pt x="1832302" y="1927518"/>
                      <a:pt x="1832055" y="1928550"/>
                      <a:pt x="1832360" y="1929454"/>
                    </a:cubicBezTo>
                    <a:cubicBezTo>
                      <a:pt x="1824959" y="1932562"/>
                      <a:pt x="1822038" y="1940703"/>
                      <a:pt x="1820079" y="1948785"/>
                    </a:cubicBezTo>
                    <a:cubicBezTo>
                      <a:pt x="1796126" y="1944269"/>
                      <a:pt x="1772056" y="1940351"/>
                      <a:pt x="1748163" y="1935518"/>
                    </a:cubicBezTo>
                    <a:cubicBezTo>
                      <a:pt x="1736491" y="1933196"/>
                      <a:pt x="1733078" y="1943049"/>
                      <a:pt x="1729840" y="1952010"/>
                    </a:cubicBezTo>
                    <a:cubicBezTo>
                      <a:pt x="1725969" y="1955436"/>
                      <a:pt x="1724292" y="1962391"/>
                      <a:pt x="1726450" y="1967588"/>
                    </a:cubicBezTo>
                    <a:cubicBezTo>
                      <a:pt x="1724034" y="1989241"/>
                      <a:pt x="1739412" y="2006602"/>
                      <a:pt x="1761300" y="2012842"/>
                    </a:cubicBezTo>
                    <a:cubicBezTo>
                      <a:pt x="1714298" y="2013124"/>
                      <a:pt x="1667296" y="2013393"/>
                      <a:pt x="1620294" y="2013675"/>
                    </a:cubicBezTo>
                    <a:cubicBezTo>
                      <a:pt x="1615121" y="2013710"/>
                      <a:pt x="1611415" y="2015997"/>
                      <a:pt x="1609162" y="2019270"/>
                    </a:cubicBezTo>
                    <a:cubicBezTo>
                      <a:pt x="1605644" y="2001652"/>
                      <a:pt x="1602418" y="1984080"/>
                      <a:pt x="1598828" y="1966497"/>
                    </a:cubicBezTo>
                    <a:cubicBezTo>
                      <a:pt x="1595802" y="1953430"/>
                      <a:pt x="1591931" y="1918639"/>
                      <a:pt x="1573503" y="1920891"/>
                    </a:cubicBezTo>
                    <a:cubicBezTo>
                      <a:pt x="1571674" y="1916129"/>
                      <a:pt x="1567451" y="1912387"/>
                      <a:pt x="1560812" y="1912375"/>
                    </a:cubicBezTo>
                    <a:cubicBezTo>
                      <a:pt x="1439970" y="1912211"/>
                      <a:pt x="1318001" y="1892281"/>
                      <a:pt x="1197664" y="1911272"/>
                    </a:cubicBezTo>
                    <a:cubicBezTo>
                      <a:pt x="1178790" y="1914099"/>
                      <a:pt x="1161383" y="1919084"/>
                      <a:pt x="1143507" y="1926134"/>
                    </a:cubicBezTo>
                    <a:cubicBezTo>
                      <a:pt x="1138557" y="1922592"/>
                      <a:pt x="1132234" y="1925806"/>
                      <a:pt x="1131788" y="1932163"/>
                    </a:cubicBezTo>
                    <a:cubicBezTo>
                      <a:pt x="1124516" y="1936480"/>
                      <a:pt x="1116586" y="1949735"/>
                      <a:pt x="1128199" y="1953477"/>
                    </a:cubicBezTo>
                    <a:cubicBezTo>
                      <a:pt x="1125959" y="1975353"/>
                      <a:pt x="1127132" y="1997405"/>
                      <a:pt x="1129114" y="2018766"/>
                    </a:cubicBezTo>
                    <a:cubicBezTo>
                      <a:pt x="866785" y="2015071"/>
                      <a:pt x="603823" y="2030636"/>
                      <a:pt x="341400" y="2018730"/>
                    </a:cubicBezTo>
                    <a:cubicBezTo>
                      <a:pt x="303888" y="2017956"/>
                      <a:pt x="287630" y="2025956"/>
                      <a:pt x="261789" y="1985769"/>
                    </a:cubicBezTo>
                    <a:cubicBezTo>
                      <a:pt x="252769" y="1973289"/>
                      <a:pt x="243056" y="1961922"/>
                      <a:pt x="236769" y="1947623"/>
                    </a:cubicBezTo>
                    <a:cubicBezTo>
                      <a:pt x="230435" y="1933219"/>
                      <a:pt x="230552" y="1918768"/>
                      <a:pt x="230071" y="1903308"/>
                    </a:cubicBezTo>
                    <a:cubicBezTo>
                      <a:pt x="222904" y="1673612"/>
                      <a:pt x="218341" y="1443822"/>
                      <a:pt x="215667" y="1214032"/>
                    </a:cubicBezTo>
                    <a:cubicBezTo>
                      <a:pt x="212195" y="916243"/>
                      <a:pt x="211902" y="618420"/>
                      <a:pt x="213145" y="320619"/>
                    </a:cubicBezTo>
                    <a:cubicBezTo>
                      <a:pt x="213215" y="303482"/>
                      <a:pt x="211925" y="287283"/>
                      <a:pt x="219245" y="271342"/>
                    </a:cubicBezTo>
                    <a:cubicBezTo>
                      <a:pt x="234998" y="237384"/>
                      <a:pt x="268205" y="215507"/>
                      <a:pt x="302422" y="203003"/>
                    </a:cubicBezTo>
                    <a:cubicBezTo>
                      <a:pt x="318515" y="197220"/>
                      <a:pt x="336603" y="198991"/>
                      <a:pt x="353529" y="198651"/>
                    </a:cubicBezTo>
                    <a:cubicBezTo>
                      <a:pt x="388203" y="197947"/>
                      <a:pt x="422877" y="197279"/>
                      <a:pt x="457539" y="196669"/>
                    </a:cubicBezTo>
                    <a:cubicBezTo>
                      <a:pt x="1300794" y="185983"/>
                      <a:pt x="2144236" y="182487"/>
                      <a:pt x="2987538" y="181561"/>
                    </a:cubicBezTo>
                    <a:cubicBezTo>
                      <a:pt x="3022752" y="182018"/>
                      <a:pt x="3057977" y="182628"/>
                      <a:pt x="3093190" y="183473"/>
                    </a:cubicBezTo>
                    <a:cubicBezTo>
                      <a:pt x="3110222" y="183883"/>
                      <a:pt x="3128415" y="182581"/>
                      <a:pt x="3145247" y="185267"/>
                    </a:cubicBezTo>
                    <a:cubicBezTo>
                      <a:pt x="3184637" y="192974"/>
                      <a:pt x="3220343" y="223847"/>
                      <a:pt x="3230595" y="263072"/>
                    </a:cubicBezTo>
                    <a:cubicBezTo>
                      <a:pt x="3234184" y="277089"/>
                      <a:pt x="3233410" y="291646"/>
                      <a:pt x="3233597" y="306004"/>
                    </a:cubicBezTo>
                    <a:cubicBezTo>
                      <a:pt x="3240694" y="818849"/>
                      <a:pt x="3245515" y="1331718"/>
                      <a:pt x="3250289" y="1844588"/>
                    </a:cubicBezTo>
                    <a:cubicBezTo>
                      <a:pt x="3250559" y="1874170"/>
                      <a:pt x="3253222" y="1903460"/>
                      <a:pt x="3239662" y="1930756"/>
                    </a:cubicBezTo>
                    <a:cubicBezTo>
                      <a:pt x="3225938" y="1958392"/>
                      <a:pt x="3201997" y="1980045"/>
                      <a:pt x="3174678" y="1993875"/>
                    </a:cubicBezTo>
                    <a:cubicBezTo>
                      <a:pt x="3099301" y="2003188"/>
                      <a:pt x="3023185" y="2006109"/>
                      <a:pt x="2947258" y="2005593"/>
                    </a:cubicBezTo>
                    <a:cubicBezTo>
                      <a:pt x="2826392" y="2006649"/>
                      <a:pt x="2705069" y="1996350"/>
                      <a:pt x="2584567" y="2009346"/>
                    </a:cubicBezTo>
                    <a:cubicBezTo>
                      <a:pt x="2447819" y="2009511"/>
                      <a:pt x="2311072" y="2009816"/>
                      <a:pt x="2174324" y="2010344"/>
                    </a:cubicBezTo>
                    <a:cubicBezTo>
                      <a:pt x="2156013" y="2010414"/>
                      <a:pt x="2155978" y="2038871"/>
                      <a:pt x="2174324" y="2038800"/>
                    </a:cubicBezTo>
                    <a:cubicBezTo>
                      <a:pt x="2486458" y="2038355"/>
                      <a:pt x="2798381" y="2035915"/>
                      <a:pt x="3110468" y="2038730"/>
                    </a:cubicBezTo>
                    <a:cubicBezTo>
                      <a:pt x="3099454" y="2086975"/>
                      <a:pt x="3107653" y="2138013"/>
                      <a:pt x="3148063" y="2170328"/>
                    </a:cubicBezTo>
                    <a:cubicBezTo>
                      <a:pt x="3037132" y="2168334"/>
                      <a:pt x="2926226" y="2166645"/>
                      <a:pt x="2815331" y="21662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1082" name="Graphic 393" descr="A whiteboard with erases">
                <a:extLst>
                  <a:ext uri="{FF2B5EF4-FFF2-40B4-BE49-F238E27FC236}">
                    <a16:creationId xmlns:a16="http://schemas.microsoft.com/office/drawing/2014/main" id="{7B4965EC-AD6E-416A-9932-612E9DF435C4}"/>
                  </a:ext>
                </a:extLst>
              </p:cNvPr>
              <p:cNvGrpSpPr/>
              <p:nvPr/>
            </p:nvGrpSpPr>
            <p:grpSpPr>
              <a:xfrm>
                <a:off x="5039076" y="3594917"/>
                <a:ext cx="285131" cy="98450"/>
                <a:chOff x="5039076" y="3594917"/>
                <a:chExt cx="285131" cy="98450"/>
              </a:xfrm>
              <a:solidFill>
                <a:srgbClr val="000000"/>
              </a:solidFill>
            </p:grpSpPr>
            <p:sp>
              <p:nvSpPr>
                <p:cNvPr id="1083" name="Freeform: Shape 1082">
                  <a:extLst>
                    <a:ext uri="{FF2B5EF4-FFF2-40B4-BE49-F238E27FC236}">
                      <a16:creationId xmlns:a16="http://schemas.microsoft.com/office/drawing/2014/main" id="{21CAEB47-B0DF-4CFA-8084-E927EF916AFF}"/>
                    </a:ext>
                  </a:extLst>
                </p:cNvPr>
                <p:cNvSpPr/>
                <p:nvPr/>
              </p:nvSpPr>
              <p:spPr>
                <a:xfrm>
                  <a:off x="5039076" y="3604500"/>
                  <a:ext cx="27487" cy="28456"/>
                </a:xfrm>
                <a:custGeom>
                  <a:avLst/>
                  <a:gdLst>
                    <a:gd name="connsiteX0" fmla="*/ 13746 w 27487"/>
                    <a:gd name="connsiteY0" fmla="*/ 0 h 28456"/>
                    <a:gd name="connsiteX1" fmla="*/ 13746 w 27487"/>
                    <a:gd name="connsiteY1" fmla="*/ 28457 h 28456"/>
                    <a:gd name="connsiteX2" fmla="*/ 13746 w 27487"/>
                    <a:gd name="connsiteY2" fmla="*/ 0 h 28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487" h="28456">
                      <a:moveTo>
                        <a:pt x="13746" y="0"/>
                      </a:moveTo>
                      <a:cubicBezTo>
                        <a:pt x="-4564" y="0"/>
                        <a:pt x="-4600" y="28457"/>
                        <a:pt x="13746" y="28457"/>
                      </a:cubicBezTo>
                      <a:cubicBezTo>
                        <a:pt x="32056" y="28457"/>
                        <a:pt x="32080" y="0"/>
                        <a:pt x="1374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084" name="Freeform: Shape 1083">
                  <a:extLst>
                    <a:ext uri="{FF2B5EF4-FFF2-40B4-BE49-F238E27FC236}">
                      <a16:creationId xmlns:a16="http://schemas.microsoft.com/office/drawing/2014/main" id="{3DD0AAE9-824C-2093-F00B-506043BF5AEB}"/>
                    </a:ext>
                  </a:extLst>
                </p:cNvPr>
                <p:cNvSpPr/>
                <p:nvPr/>
              </p:nvSpPr>
              <p:spPr>
                <a:xfrm>
                  <a:off x="5197818" y="3609462"/>
                  <a:ext cx="27492" cy="28457"/>
                </a:xfrm>
                <a:custGeom>
                  <a:avLst/>
                  <a:gdLst>
                    <a:gd name="connsiteX0" fmla="*/ 13746 w 27492"/>
                    <a:gd name="connsiteY0" fmla="*/ 0 h 28457"/>
                    <a:gd name="connsiteX1" fmla="*/ 13746 w 27492"/>
                    <a:gd name="connsiteY1" fmla="*/ 28457 h 28457"/>
                    <a:gd name="connsiteX2" fmla="*/ 13746 w 27492"/>
                    <a:gd name="connsiteY2" fmla="*/ 0 h 2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492" h="28457">
                      <a:moveTo>
                        <a:pt x="13746" y="0"/>
                      </a:moveTo>
                      <a:cubicBezTo>
                        <a:pt x="-4564" y="0"/>
                        <a:pt x="-4600" y="28457"/>
                        <a:pt x="13746" y="28457"/>
                      </a:cubicBezTo>
                      <a:cubicBezTo>
                        <a:pt x="32057" y="28457"/>
                        <a:pt x="32092" y="0"/>
                        <a:pt x="1374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085" name="Freeform: Shape 1084">
                  <a:extLst>
                    <a:ext uri="{FF2B5EF4-FFF2-40B4-BE49-F238E27FC236}">
                      <a16:creationId xmlns:a16="http://schemas.microsoft.com/office/drawing/2014/main" id="{97887A9C-F6DC-C432-391A-10D3743342DA}"/>
                    </a:ext>
                  </a:extLst>
                </p:cNvPr>
                <p:cNvSpPr/>
                <p:nvPr/>
              </p:nvSpPr>
              <p:spPr>
                <a:xfrm>
                  <a:off x="5095051" y="3665801"/>
                  <a:ext cx="27248" cy="27566"/>
                </a:xfrm>
                <a:custGeom>
                  <a:avLst/>
                  <a:gdLst>
                    <a:gd name="connsiteX0" fmla="*/ 24726 w 27248"/>
                    <a:gd name="connsiteY0" fmla="*/ 10850 h 27566"/>
                    <a:gd name="connsiteX1" fmla="*/ 12339 w 27248"/>
                    <a:gd name="connsiteY1" fmla="*/ 0 h 27566"/>
                    <a:gd name="connsiteX2" fmla="*/ 4855 w 27248"/>
                    <a:gd name="connsiteY2" fmla="*/ 23249 h 27566"/>
                    <a:gd name="connsiteX3" fmla="*/ 24726 w 27248"/>
                    <a:gd name="connsiteY3" fmla="*/ 10850 h 2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248" h="27566">
                      <a:moveTo>
                        <a:pt x="24726" y="10850"/>
                      </a:moveTo>
                      <a:cubicBezTo>
                        <a:pt x="23963" y="4657"/>
                        <a:pt x="18450" y="47"/>
                        <a:pt x="12339" y="0"/>
                      </a:cubicBezTo>
                      <a:cubicBezTo>
                        <a:pt x="-235" y="293"/>
                        <a:pt x="-4036" y="15319"/>
                        <a:pt x="4855" y="23249"/>
                      </a:cubicBezTo>
                      <a:cubicBezTo>
                        <a:pt x="14204" y="33336"/>
                        <a:pt x="34298" y="24328"/>
                        <a:pt x="24726" y="108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086" name="Freeform: Shape 1085">
                  <a:extLst>
                    <a:ext uri="{FF2B5EF4-FFF2-40B4-BE49-F238E27FC236}">
                      <a16:creationId xmlns:a16="http://schemas.microsoft.com/office/drawing/2014/main" id="{015B7ABF-0EF2-558B-181D-BEE3D10948E4}"/>
                    </a:ext>
                  </a:extLst>
                </p:cNvPr>
                <p:cNvSpPr/>
                <p:nvPr/>
              </p:nvSpPr>
              <p:spPr>
                <a:xfrm>
                  <a:off x="5297363" y="3594917"/>
                  <a:ext cx="26845" cy="27788"/>
                </a:xfrm>
                <a:custGeom>
                  <a:avLst/>
                  <a:gdLst>
                    <a:gd name="connsiteX0" fmla="*/ 13425 w 26845"/>
                    <a:gd name="connsiteY0" fmla="*/ 0 h 27788"/>
                    <a:gd name="connsiteX1" fmla="*/ 13425 w 26845"/>
                    <a:gd name="connsiteY1" fmla="*/ 27788 h 27788"/>
                    <a:gd name="connsiteX2" fmla="*/ 13425 w 26845"/>
                    <a:gd name="connsiteY2" fmla="*/ 0 h 27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845" h="27788">
                      <a:moveTo>
                        <a:pt x="13425" y="0"/>
                      </a:moveTo>
                      <a:cubicBezTo>
                        <a:pt x="-4463" y="0"/>
                        <a:pt x="-4487" y="27788"/>
                        <a:pt x="13425" y="27788"/>
                      </a:cubicBezTo>
                      <a:cubicBezTo>
                        <a:pt x="31301" y="27788"/>
                        <a:pt x="31337" y="0"/>
                        <a:pt x="1342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</p:grp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3814ACE-1B95-8991-0A75-D844C2EE44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14585"/>
              </p:ext>
            </p:extLst>
          </p:nvPr>
        </p:nvGraphicFramePr>
        <p:xfrm>
          <a:off x="1682496" y="719666"/>
          <a:ext cx="8741664" cy="5175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63" name="Audio 62">
            <a:hlinkClick r:id="" action="ppaction://media"/>
            <a:extLst>
              <a:ext uri="{FF2B5EF4-FFF2-40B4-BE49-F238E27FC236}">
                <a16:creationId xmlns:a16="http://schemas.microsoft.com/office/drawing/2014/main" id="{4B25C032-0BA7-F3DB-692B-AF06403F674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971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6797">
        <p159:morph option="byObject"/>
      </p:transition>
    </mc:Choice>
    <mc:Fallback xmlns="">
      <p:transition spd="slow" advTm="567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  <p:bldLst>
      <p:bldGraphic spid="4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|7.8|7.2|8|9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6|14.7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.2|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|1.6|20.1|2.5|18|0.8|17.3|1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|7.8|7.2|8|9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|1.6|20.1|2.5|18|0.8|17.3|1.7"/>
</p:tagLst>
</file>

<file path=ppt/theme/theme1.xml><?xml version="1.0" encoding="utf-8"?>
<a:theme xmlns:a="http://schemas.openxmlformats.org/drawingml/2006/main" name="WelcomeDoc">
  <a:themeElements>
    <a:clrScheme name="Cartoon People Tutoria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CF3D1C"/>
      </a:accent2>
      <a:accent3>
        <a:srgbClr val="D8AA78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l-a-story-with-cartoon-people_Win32-CP_v2.potx" id="{33FC6FBC-2A89-4DAF-AF61-C066B33820B0}" vid="{33C99255-14CC-45E1-ABAC-64D44A23AF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1015</TotalTime>
  <Words>1676</Words>
  <Application>Microsoft Office PowerPoint</Application>
  <PresentationFormat>Widescreen</PresentationFormat>
  <Paragraphs>122</Paragraphs>
  <Slides>13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Modern Love Caps</vt:lpstr>
      <vt:lpstr>Open Sans</vt:lpstr>
      <vt:lpstr>Segoe UI</vt:lpstr>
      <vt:lpstr>Segoe UI Light</vt:lpstr>
      <vt:lpstr>TimesNewRoman</vt:lpstr>
      <vt:lpstr>WelcomeDoc</vt:lpstr>
      <vt:lpstr>How Can Feature Selection Techniques Improve Software Quality Prediction?</vt:lpstr>
      <vt:lpstr>AGENDA </vt:lpstr>
      <vt:lpstr>What is Software Quality Prediction?</vt:lpstr>
      <vt:lpstr>How Can We Predict Software Quality?</vt:lpstr>
      <vt:lpstr>What is Feature Selection?</vt:lpstr>
      <vt:lpstr>Why Should We Use Feature Selection?</vt:lpstr>
      <vt:lpstr>Which Techniques Can We Use to Predict Software Quality?</vt:lpstr>
      <vt:lpstr>Which Techniques Can We Use to Predict Software Quality?</vt:lpstr>
      <vt:lpstr>PowerPoint Presentation</vt:lpstr>
      <vt:lpstr>Is It Worth It?</vt:lpstr>
      <vt:lpstr>Let’s Review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Improve Software Quality Prediction Using Feature Selection Techniques?</dc:title>
  <dc:creator>Mohammadali Rahnama</dc:creator>
  <cp:keywords>Software Quality;Machine Learning</cp:keywords>
  <cp:lastModifiedBy>Mohammadali Rahnama</cp:lastModifiedBy>
  <cp:revision>20</cp:revision>
  <dcterms:created xsi:type="dcterms:W3CDTF">2022-11-23T22:41:51Z</dcterms:created>
  <dcterms:modified xsi:type="dcterms:W3CDTF">2022-11-25T19:23:33Z</dcterms:modified>
</cp:coreProperties>
</file>